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129"/>
  <workbookPr codeName="ThisWorkbook"/>
  <mc:AlternateContent xmlns:mc="http://schemas.openxmlformats.org/markup-compatibility/2006">
    <mc:Choice Requires="x15">
      <x15ac:absPath xmlns:x15ac="http://schemas.microsoft.com/office/spreadsheetml/2010/11/ac" url="\\SRVFS02\ext\Sección de Balanza de Pagos\COMERCIO EXTERIOR\Comercio Exterior MG\Comercio Exterior 2026\Informes\7. Julio\"/>
    </mc:Choice>
  </mc:AlternateContent>
  <xr:revisionPtr revIDLastSave="0" documentId="13_ncr:1_{9BCB94EA-26D8-4D12-AF53-D18A11BF1472}" xr6:coauthVersionLast="47" xr6:coauthVersionMax="47" xr10:uidLastSave="{00000000-0000-0000-0000-000000000000}"/>
  <bookViews>
    <workbookView xWindow="-120" yWindow="-120" windowWidth="29040" windowHeight="15840" tabRatio="697" xr2:uid="{00000000-000D-0000-FFFF-FFFF00000000}"/>
  </bookViews>
  <sheets>
    <sheet name="Contenido" sheetId="66" r:id="rId1"/>
    <sheet name="1.A" sheetId="52" r:id="rId2"/>
    <sheet name="2.A" sheetId="56" r:id="rId3"/>
    <sheet name="2.B" sheetId="57" r:id="rId4"/>
    <sheet name="2.C" sheetId="59" r:id="rId5"/>
    <sheet name="3.A" sheetId="42" r:id="rId6"/>
    <sheet name="3.B" sheetId="37" r:id="rId7"/>
    <sheet name="3.C" sheetId="53" r:id="rId8"/>
    <sheet name="3.D" sheetId="38" r:id="rId9"/>
    <sheet name="4.A" sheetId="40" r:id="rId10"/>
    <sheet name="4.B" sheetId="44" r:id="rId11"/>
    <sheet name="4.C" sheetId="64" r:id="rId12"/>
    <sheet name="2.D" sheetId="60" r:id="rId13"/>
    <sheet name="2.E" sheetId="61" r:id="rId14"/>
    <sheet name="2.F" sheetId="63" r:id="rId15"/>
    <sheet name="2.G" sheetId="62" r:id="rId16"/>
  </sheets>
  <definedNames>
    <definedName name="\0">#REF!</definedName>
    <definedName name="\A">#REF!</definedName>
    <definedName name="\A2" localSheetId="10">#REF!</definedName>
    <definedName name="\A2">#REF!</definedName>
    <definedName name="\B" localSheetId="1">#REF!</definedName>
    <definedName name="\B" localSheetId="10">#REF!</definedName>
    <definedName name="\B">#REF!</definedName>
    <definedName name="\C" localSheetId="10">#REF!</definedName>
    <definedName name="\C">#REF!</definedName>
    <definedName name="\d" localSheetId="10">#REF!</definedName>
    <definedName name="\d">#REF!</definedName>
    <definedName name="\E" localSheetId="10">#REF!</definedName>
    <definedName name="\E">#REF!</definedName>
    <definedName name="\F">#REF!</definedName>
    <definedName name="\G" localSheetId="1">#REF!</definedName>
    <definedName name="\G" localSheetId="10">#REF!</definedName>
    <definedName name="\G">#REF!</definedName>
    <definedName name="\H" localSheetId="10">#REF!</definedName>
    <definedName name="\H">#REF!</definedName>
    <definedName name="\I">#REF!</definedName>
    <definedName name="\J" localSheetId="1">#REF!</definedName>
    <definedName name="\J" localSheetId="10">#REF!</definedName>
    <definedName name="\J">#REF!</definedName>
    <definedName name="\K">#REF!</definedName>
    <definedName name="\L" localSheetId="1">#REF!</definedName>
    <definedName name="\L" localSheetId="10">#REF!</definedName>
    <definedName name="\L">#REF!</definedName>
    <definedName name="\M">#REF!</definedName>
    <definedName name="\N" localSheetId="10">#REF!</definedName>
    <definedName name="\N">#REF!</definedName>
    <definedName name="\Ñ" localSheetId="1">#REF!</definedName>
    <definedName name="\Ñ" localSheetId="10">#REF!</definedName>
    <definedName name="\Ñ">#REF!</definedName>
    <definedName name="\P">#REF!</definedName>
    <definedName name="\Q" localSheetId="1">#REF!</definedName>
    <definedName name="\Q" localSheetId="10">#REF!</definedName>
    <definedName name="\Q">#REF!</definedName>
    <definedName name="\S">#REF!</definedName>
    <definedName name="\T" localSheetId="1">#REF!</definedName>
    <definedName name="\T" localSheetId="10">#REF!</definedName>
    <definedName name="\T">#REF!</definedName>
    <definedName name="\T1" localSheetId="10">#REF!</definedName>
    <definedName name="\T1">#REF!</definedName>
    <definedName name="\T2" localSheetId="10">#REF!</definedName>
    <definedName name="\T2">#REF!</definedName>
    <definedName name="\U">#REF!</definedName>
    <definedName name="\V">#REF!</definedName>
    <definedName name="\W">#REF!</definedName>
    <definedName name="\X">#REF!</definedName>
    <definedName name="\Y">#REF!</definedName>
    <definedName name="\Z" localSheetId="10">#REF!</definedName>
    <definedName name="\Z">#REF!</definedName>
    <definedName name="_" localSheetId="1">#REF!</definedName>
    <definedName name="_" localSheetId="10">#REF!</definedName>
    <definedName name="_">#REF!</definedName>
    <definedName name="____MAT4" localSheetId="1" hidden="1">{"'para SB'!$A$1420:$F$1479"}</definedName>
    <definedName name="____MAT4" localSheetId="2" hidden="1">{"'para SB'!$A$1420:$F$1479"}</definedName>
    <definedName name="____MAT4" localSheetId="3" hidden="1">{"'para SB'!$A$1420:$F$1479"}</definedName>
    <definedName name="____MAT4" localSheetId="4" hidden="1">{"'para SB'!$A$1420:$F$1479"}</definedName>
    <definedName name="____MAT4" localSheetId="12" hidden="1">{"'para SB'!$A$1420:$F$1479"}</definedName>
    <definedName name="____MAT4" localSheetId="13" hidden="1">{"'para SB'!$A$1420:$F$1479"}</definedName>
    <definedName name="____MAT4" localSheetId="14" hidden="1">{"'para SB'!$A$1420:$F$1479"}</definedName>
    <definedName name="____MAT4" localSheetId="15" hidden="1">{"'para SB'!$A$1420:$F$1479"}</definedName>
    <definedName name="____MAT4" localSheetId="5" hidden="1">{"'para SB'!$A$1420:$F$1479"}</definedName>
    <definedName name="____MAT4" localSheetId="6" hidden="1">{"'para SB'!$A$1420:$F$1479"}</definedName>
    <definedName name="____MAT4" localSheetId="7" hidden="1">{"'para SB'!$A$1420:$F$1479"}</definedName>
    <definedName name="____MAT4" localSheetId="8" hidden="1">{"'para SB'!$A$1420:$F$1479"}</definedName>
    <definedName name="____MAT4" localSheetId="9" hidden="1">{"'para SB'!$A$1420:$F$1479"}</definedName>
    <definedName name="____MAT4" localSheetId="10" hidden="1">{"'para SB'!$A$1420:$F$1479"}</definedName>
    <definedName name="____MAT4" localSheetId="11" hidden="1">{"'para SB'!$A$1420:$F$1479"}</definedName>
    <definedName name="____MAT4" hidden="1">{"'para SB'!$A$1420:$F$1479"}</definedName>
    <definedName name="____NOV8" localSheetId="1" hidden="1">{"'para SB'!$A$1420:$F$1479"}</definedName>
    <definedName name="____NOV8" localSheetId="2" hidden="1">{"'para SB'!$A$1420:$F$1479"}</definedName>
    <definedName name="____NOV8" localSheetId="3" hidden="1">{"'para SB'!$A$1420:$F$1479"}</definedName>
    <definedName name="____NOV8" localSheetId="4" hidden="1">{"'para SB'!$A$1420:$F$1479"}</definedName>
    <definedName name="____NOV8" localSheetId="12" hidden="1">{"'para SB'!$A$1420:$F$1479"}</definedName>
    <definedName name="____NOV8" localSheetId="13" hidden="1">{"'para SB'!$A$1420:$F$1479"}</definedName>
    <definedName name="____NOV8" localSheetId="14" hidden="1">{"'para SB'!$A$1420:$F$1479"}</definedName>
    <definedName name="____NOV8" localSheetId="15" hidden="1">{"'para SB'!$A$1420:$F$1479"}</definedName>
    <definedName name="____NOV8" localSheetId="5" hidden="1">{"'para SB'!$A$1420:$F$1479"}</definedName>
    <definedName name="____NOV8" localSheetId="6" hidden="1">{"'para SB'!$A$1420:$F$1479"}</definedName>
    <definedName name="____NOV8" localSheetId="7" hidden="1">{"'para SB'!$A$1420:$F$1479"}</definedName>
    <definedName name="____NOV8" localSheetId="8" hidden="1">{"'para SB'!$A$1420:$F$1479"}</definedName>
    <definedName name="____NOV8" localSheetId="9" hidden="1">{"'para SB'!$A$1420:$F$1479"}</definedName>
    <definedName name="____NOV8" localSheetId="10" hidden="1">{"'para SB'!$A$1420:$F$1479"}</definedName>
    <definedName name="____NOV8" localSheetId="11" hidden="1">{"'para SB'!$A$1420:$F$1479"}</definedName>
    <definedName name="____NOV8" hidden="1">{"'para SB'!$A$1420:$F$1479"}</definedName>
    <definedName name="____PC90" localSheetId="1">#REF!</definedName>
    <definedName name="____PC90" localSheetId="10">#REF!</definedName>
    <definedName name="____PC90">#REF!</definedName>
    <definedName name="____SUM2" localSheetId="10">#REF!</definedName>
    <definedName name="____SUM2">#REF!</definedName>
    <definedName name="____TAB1" localSheetId="10">#REF!</definedName>
    <definedName name="____TAB1">#REF!</definedName>
    <definedName name="____YR0110">#REF!</definedName>
    <definedName name="____YR89">#REF!</definedName>
    <definedName name="____YR90">#REF!</definedName>
    <definedName name="____YR91">#REF!</definedName>
    <definedName name="____YR92">#REF!</definedName>
    <definedName name="____YR93">#REF!</definedName>
    <definedName name="____YR94">#REF!</definedName>
    <definedName name="____YR95">#REF!</definedName>
    <definedName name="___abs1" localSheetId="1">#REF!</definedName>
    <definedName name="___abs1" localSheetId="10">#REF!</definedName>
    <definedName name="___abs1">#REF!</definedName>
    <definedName name="___abs2" localSheetId="10">#REF!</definedName>
    <definedName name="___abs2">#REF!</definedName>
    <definedName name="___abs3" localSheetId="10">#REF!</definedName>
    <definedName name="___abs3">#REF!</definedName>
    <definedName name="___aBZ7" localSheetId="10">#REF!</definedName>
    <definedName name="___aBZ7">#REF!</definedName>
    <definedName name="___ABZ8" localSheetId="10">#REF!</definedName>
    <definedName name="___ABZ8">#REF!</definedName>
    <definedName name="___aen1" localSheetId="10">#REF!</definedName>
    <definedName name="___aen1">#REF!</definedName>
    <definedName name="___aen2" localSheetId="10">#REF!</definedName>
    <definedName name="___aen2">#REF!</definedName>
    <definedName name="___bem98" localSheetId="1">#REF!</definedName>
    <definedName name="___bem98" localSheetId="10">#REF!</definedName>
    <definedName name="___bem98">#REF!</definedName>
    <definedName name="___BOP2" localSheetId="10">#REF!</definedName>
    <definedName name="___BOP2">#REF!</definedName>
    <definedName name="___cud21" localSheetId="1">#REF!</definedName>
    <definedName name="___cud21" localSheetId="10">#REF!</definedName>
    <definedName name="___cud21">#REF!</definedName>
    <definedName name="___dcc2000" localSheetId="10">#REF!</definedName>
    <definedName name="___dcc2000">#REF!</definedName>
    <definedName name="___dcc2001" localSheetId="10">#REF!</definedName>
    <definedName name="___dcc2001">#REF!</definedName>
    <definedName name="___dcc2002" localSheetId="10">#REF!</definedName>
    <definedName name="___dcc2002">#REF!</definedName>
    <definedName name="___dcc2003" localSheetId="10">#REF!</definedName>
    <definedName name="___dcc2003">#REF!</definedName>
    <definedName name="___dcc98" localSheetId="1">#REF!</definedName>
    <definedName name="___dcc98" localSheetId="10">#REF!</definedName>
    <definedName name="___dcc98">#REF!</definedName>
    <definedName name="___dcc99" localSheetId="1">#REF!</definedName>
    <definedName name="___dcc99" localSheetId="10">#REF!</definedName>
    <definedName name="___dcc99">#REF!</definedName>
    <definedName name="___dic96" localSheetId="10">#REF!</definedName>
    <definedName name="___dic96">#REF!</definedName>
    <definedName name="___emi2000" localSheetId="10">#REF!</definedName>
    <definedName name="___emi2000">#REF!</definedName>
    <definedName name="___emi2001" localSheetId="10">#REF!</definedName>
    <definedName name="___emi2001">#REF!</definedName>
    <definedName name="___emi2002" localSheetId="10">#REF!</definedName>
    <definedName name="___emi2002">#REF!</definedName>
    <definedName name="___emi2003" localSheetId="10">#REF!</definedName>
    <definedName name="___emi2003">#REF!</definedName>
    <definedName name="___emi98" localSheetId="10">#REF!</definedName>
    <definedName name="___emi98">#REF!</definedName>
    <definedName name="___emi99" localSheetId="10">#REF!</definedName>
    <definedName name="___emi99">#REF!</definedName>
    <definedName name="___EXP2" localSheetId="1">#REF!</definedName>
    <definedName name="___EXP2" localSheetId="10">#REF!</definedName>
    <definedName name="___EXP2">#REF!</definedName>
    <definedName name="___f" localSheetId="1">#N/A</definedName>
    <definedName name="___f" localSheetId="2">#N/A</definedName>
    <definedName name="___f" localSheetId="3">#N/A</definedName>
    <definedName name="___f" localSheetId="4">'2.C'!___f</definedName>
    <definedName name="___f" localSheetId="12">#N/A</definedName>
    <definedName name="___f" localSheetId="13">#N/A</definedName>
    <definedName name="___f" localSheetId="14">#N/A</definedName>
    <definedName name="___f" localSheetId="15">#N/A</definedName>
    <definedName name="___f" localSheetId="5">#N/A</definedName>
    <definedName name="___f" localSheetId="6">#N/A</definedName>
    <definedName name="___f" localSheetId="7">'3.C'!___f</definedName>
    <definedName name="___f" localSheetId="8">#N/A</definedName>
    <definedName name="___f" localSheetId="9">'4.A'!___f</definedName>
    <definedName name="___f" localSheetId="10">'4.B'!___f</definedName>
    <definedName name="___f" localSheetId="11">'4.C'!___f</definedName>
    <definedName name="___f">'1.A'!___f</definedName>
    <definedName name="___FIS96" localSheetId="1">#REF!</definedName>
    <definedName name="___FIS96" localSheetId="10">#REF!</definedName>
    <definedName name="___FIS96">#REF!</definedName>
    <definedName name="___INE1" localSheetId="10">#REF!</definedName>
    <definedName name="___INE1">#REF!</definedName>
    <definedName name="___ipc2000" localSheetId="10">#REF!</definedName>
    <definedName name="___ipc2000">#REF!</definedName>
    <definedName name="___ipc2001" localSheetId="10">#REF!</definedName>
    <definedName name="___ipc2001">#REF!</definedName>
    <definedName name="___ipc2002" localSheetId="10">#REF!</definedName>
    <definedName name="___ipc2002">#REF!</definedName>
    <definedName name="___ipc2003" localSheetId="10">#REF!</definedName>
    <definedName name="___ipc2003">#REF!</definedName>
    <definedName name="___ipc98" localSheetId="10">#REF!</definedName>
    <definedName name="___ipc98">#REF!</definedName>
    <definedName name="___ipc99" localSheetId="10">#REF!</definedName>
    <definedName name="___ipc99">#REF!</definedName>
    <definedName name="___MAT4" localSheetId="1" hidden="1">{"'para SB'!$A$1420:$F$1479"}</definedName>
    <definedName name="___MAT4" localSheetId="2" hidden="1">{"'para SB'!$A$1420:$F$1479"}</definedName>
    <definedName name="___MAT4" localSheetId="3" hidden="1">{"'para SB'!$A$1420:$F$1479"}</definedName>
    <definedName name="___MAT4" localSheetId="4" hidden="1">{"'para SB'!$A$1420:$F$1479"}</definedName>
    <definedName name="___MAT4" localSheetId="12" hidden="1">{"'para SB'!$A$1420:$F$1479"}</definedName>
    <definedName name="___MAT4" localSheetId="13" hidden="1">{"'para SB'!$A$1420:$F$1479"}</definedName>
    <definedName name="___MAT4" localSheetId="14" hidden="1">{"'para SB'!$A$1420:$F$1479"}</definedName>
    <definedName name="___MAT4" localSheetId="15" hidden="1">{"'para SB'!$A$1420:$F$1479"}</definedName>
    <definedName name="___MAT4" localSheetId="5" hidden="1">{"'para SB'!$A$1420:$F$1479"}</definedName>
    <definedName name="___MAT4" localSheetId="6" hidden="1">{"'para SB'!$A$1420:$F$1479"}</definedName>
    <definedName name="___MAT4" localSheetId="7" hidden="1">{"'para SB'!$A$1420:$F$1479"}</definedName>
    <definedName name="___MAT4" localSheetId="8" hidden="1">{"'para SB'!$A$1420:$F$1479"}</definedName>
    <definedName name="___MAT4" localSheetId="9" hidden="1">{"'para SB'!$A$1420:$F$1479"}</definedName>
    <definedName name="___MAT4" localSheetId="10" hidden="1">{"'para SB'!$A$1420:$F$1479"}</definedName>
    <definedName name="___MAT4" localSheetId="11" hidden="1">{"'para SB'!$A$1420:$F$1479"}</definedName>
    <definedName name="___MAT4" hidden="1">{"'para SB'!$A$1420:$F$1479"}</definedName>
    <definedName name="___MCV1">#REF!</definedName>
    <definedName name="___me98" localSheetId="1">#REF!</definedName>
    <definedName name="___me98" localSheetId="10">#REF!</definedName>
    <definedName name="___me98">#REF!</definedName>
    <definedName name="___NA1" localSheetId="10">#REF!</definedName>
    <definedName name="___NA1">#REF!</definedName>
    <definedName name="___NA2" localSheetId="10">#REF!</definedName>
    <definedName name="___NA2">#REF!</definedName>
    <definedName name="___NA3" localSheetId="10">#REF!</definedName>
    <definedName name="___NA3">#REF!</definedName>
    <definedName name="___NB1" localSheetId="10">#REF!</definedName>
    <definedName name="___NB1">#REF!</definedName>
    <definedName name="___NB2" localSheetId="10">#REF!</definedName>
    <definedName name="___NB2">#REF!</definedName>
    <definedName name="___NC1" localSheetId="10">#REF!</definedName>
    <definedName name="___NC1">#REF!</definedName>
    <definedName name="___NC3" localSheetId="10">#REF!</definedName>
    <definedName name="___NC3">#REF!</definedName>
    <definedName name="___NC4" localSheetId="10">#REF!</definedName>
    <definedName name="___NC4">#REF!</definedName>
    <definedName name="___NIC02" localSheetId="1">#REF!</definedName>
    <definedName name="___NIC02" localSheetId="10">#REF!</definedName>
    <definedName name="___NIC02">#REF!</definedName>
    <definedName name="___NIC03" localSheetId="10">#REF!</definedName>
    <definedName name="___NIC03">#REF!</definedName>
    <definedName name="___NIC06" localSheetId="10">#REF!</definedName>
    <definedName name="___NIC06">#REF!</definedName>
    <definedName name="___NIC07" localSheetId="10">#REF!</definedName>
    <definedName name="___NIC07">#REF!</definedName>
    <definedName name="___NIC09" localSheetId="10">#REF!</definedName>
    <definedName name="___NIC09">#REF!</definedName>
    <definedName name="___NIC10" localSheetId="10">#REF!</definedName>
    <definedName name="___NIC10">#REF!</definedName>
    <definedName name="___NIC11" localSheetId="10">#REF!</definedName>
    <definedName name="___NIC11">#REF!</definedName>
    <definedName name="___NIC12" localSheetId="10">#REF!</definedName>
    <definedName name="___NIC12">#REF!</definedName>
    <definedName name="___NIC13" localSheetId="10">#REF!</definedName>
    <definedName name="___NIC13">#REF!</definedName>
    <definedName name="___NIC15" localSheetId="10">#REF!</definedName>
    <definedName name="___NIC15">#REF!</definedName>
    <definedName name="___NIC16" localSheetId="10">#REF!</definedName>
    <definedName name="___NIC16">#REF!</definedName>
    <definedName name="___NOV8" localSheetId="1" hidden="1">{"'para SB'!$A$1420:$F$1479"}</definedName>
    <definedName name="___NOV8" localSheetId="2" hidden="1">{"'para SB'!$A$1420:$F$1479"}</definedName>
    <definedName name="___NOV8" localSheetId="3" hidden="1">{"'para SB'!$A$1420:$F$1479"}</definedName>
    <definedName name="___NOV8" localSheetId="4" hidden="1">{"'para SB'!$A$1420:$F$1479"}</definedName>
    <definedName name="___NOV8" localSheetId="12" hidden="1">{"'para SB'!$A$1420:$F$1479"}</definedName>
    <definedName name="___NOV8" localSheetId="13" hidden="1">{"'para SB'!$A$1420:$F$1479"}</definedName>
    <definedName name="___NOV8" localSheetId="14" hidden="1">{"'para SB'!$A$1420:$F$1479"}</definedName>
    <definedName name="___NOV8" localSheetId="15" hidden="1">{"'para SB'!$A$1420:$F$1479"}</definedName>
    <definedName name="___NOV8" localSheetId="5" hidden="1">{"'para SB'!$A$1420:$F$1479"}</definedName>
    <definedName name="___NOV8" localSheetId="6" hidden="1">{"'para SB'!$A$1420:$F$1479"}</definedName>
    <definedName name="___NOV8" localSheetId="7" hidden="1">{"'para SB'!$A$1420:$F$1479"}</definedName>
    <definedName name="___NOV8" localSheetId="8" hidden="1">{"'para SB'!$A$1420:$F$1479"}</definedName>
    <definedName name="___NOV8" localSheetId="9" hidden="1">{"'para SB'!$A$1420:$F$1479"}</definedName>
    <definedName name="___NOV8" localSheetId="10" hidden="1">{"'para SB'!$A$1420:$F$1479"}</definedName>
    <definedName name="___NOV8" localSheetId="11" hidden="1">{"'para SB'!$A$1420:$F$1479"}</definedName>
    <definedName name="___NOV8" hidden="1">{"'para SB'!$A$1420:$F$1479"}</definedName>
    <definedName name="___npp2000" localSheetId="1">#REF!</definedName>
    <definedName name="___npp2000" localSheetId="10">#REF!</definedName>
    <definedName name="___npp2000">#REF!</definedName>
    <definedName name="___npp2001" localSheetId="10">#REF!</definedName>
    <definedName name="___npp2001">#REF!</definedName>
    <definedName name="___npp2002" localSheetId="10">#REF!</definedName>
    <definedName name="___npp2002">#REF!</definedName>
    <definedName name="___npp2003" localSheetId="10">#REF!</definedName>
    <definedName name="___npp2003">#REF!</definedName>
    <definedName name="___npp98" localSheetId="10">#REF!</definedName>
    <definedName name="___npp98">#REF!</definedName>
    <definedName name="___npp99" localSheetId="10">#REF!</definedName>
    <definedName name="___npp99">#REF!</definedName>
    <definedName name="___PC90" localSheetId="10">#REF!</definedName>
    <definedName name="___PC90">#REF!</definedName>
    <definedName name="___pib2000" localSheetId="10">#REF!</definedName>
    <definedName name="___pib2000">#REF!</definedName>
    <definedName name="___pib2001" localSheetId="10">#REF!</definedName>
    <definedName name="___pib2001">#REF!</definedName>
    <definedName name="___pib2002" localSheetId="10">#REF!</definedName>
    <definedName name="___pib2002">#REF!</definedName>
    <definedName name="___pib2003" localSheetId="10">#REF!</definedName>
    <definedName name="___pib2003">#REF!</definedName>
    <definedName name="___PIB91" localSheetId="1">#REF!</definedName>
    <definedName name="___PIB91" localSheetId="10">#REF!</definedName>
    <definedName name="___PIB91">#REF!</definedName>
    <definedName name="___pib98" localSheetId="10">#REF!</definedName>
    <definedName name="___pib98">#REF!</definedName>
    <definedName name="___pib99" localSheetId="1">#REF!</definedName>
    <definedName name="___pib99" localSheetId="10">#REF!</definedName>
    <definedName name="___pib99">#REF!</definedName>
    <definedName name="___POR96" localSheetId="10">#REF!</definedName>
    <definedName name="___POR96">#REF!</definedName>
    <definedName name="___PRN96" localSheetId="10">#REF!</definedName>
    <definedName name="___PRN96">#REF!</definedName>
    <definedName name="___RES2" localSheetId="1">#REF!</definedName>
    <definedName name="___RES2" localSheetId="10">#REF!</definedName>
    <definedName name="___RES2">#REF!</definedName>
    <definedName name="___sr3" localSheetId="1">#REF!</definedName>
    <definedName name="___sr3" localSheetId="10">#REF!</definedName>
    <definedName name="___sr3">#REF!</definedName>
    <definedName name="___SRN96" localSheetId="10">#REF!</definedName>
    <definedName name="___SRN96">#REF!</definedName>
    <definedName name="___SRT11" localSheetId="1" hidden="1">{"Minpmon",#N/A,FALSE,"Monthinput"}</definedName>
    <definedName name="___SRT11" localSheetId="2" hidden="1">{"Minpmon",#N/A,FALSE,"Monthinput"}</definedName>
    <definedName name="___SRT11" localSheetId="3" hidden="1">{"Minpmon",#N/A,FALSE,"Monthinput"}</definedName>
    <definedName name="___SRT11" localSheetId="4" hidden="1">{"Minpmon",#N/A,FALSE,"Monthinput"}</definedName>
    <definedName name="___SRT11" localSheetId="12" hidden="1">{"Minpmon",#N/A,FALSE,"Monthinput"}</definedName>
    <definedName name="___SRT11" localSheetId="13" hidden="1">{"Minpmon",#N/A,FALSE,"Monthinput"}</definedName>
    <definedName name="___SRT11" localSheetId="14" hidden="1">{"Minpmon",#N/A,FALSE,"Monthinput"}</definedName>
    <definedName name="___SRT11" localSheetId="15" hidden="1">{"Minpmon",#N/A,FALSE,"Monthinput"}</definedName>
    <definedName name="___SRT11" localSheetId="5" hidden="1">{"Minpmon",#N/A,FALSE,"Monthinput"}</definedName>
    <definedName name="___SRT11" localSheetId="6" hidden="1">{"Minpmon",#N/A,FALSE,"Monthinput"}</definedName>
    <definedName name="___SRT11" localSheetId="7" hidden="1">{"Minpmon",#N/A,FALSE,"Monthinput"}</definedName>
    <definedName name="___SRT11" localSheetId="8" hidden="1">{"Minpmon",#N/A,FALSE,"Monthinput"}</definedName>
    <definedName name="___SRT11" localSheetId="9" hidden="1">{"Minpmon",#N/A,FALSE,"Monthinput"}</definedName>
    <definedName name="___SRT11" localSheetId="10" hidden="1">{"Minpmon",#N/A,FALSE,"Monthinput"}</definedName>
    <definedName name="___SRT11" localSheetId="11" hidden="1">{"Minpmon",#N/A,FALSE,"Monthinput"}</definedName>
    <definedName name="___SRT11" hidden="1">{"Minpmon",#N/A,FALSE,"Monthinput"}</definedName>
    <definedName name="___SUM1" localSheetId="10">#REF!</definedName>
    <definedName name="___SUM1">#REF!</definedName>
    <definedName name="___SUM2" localSheetId="10">#REF!</definedName>
    <definedName name="___SUM2">#REF!</definedName>
    <definedName name="___TAB1" localSheetId="10">#REF!</definedName>
    <definedName name="___TAB1">#REF!</definedName>
    <definedName name="___tAB4" localSheetId="10">#REF!</definedName>
    <definedName name="___tAB4">#REF!</definedName>
    <definedName name="___TAB47" localSheetId="10">#REF!</definedName>
    <definedName name="___TAB47">#REF!</definedName>
    <definedName name="___YR0110">#REF!</definedName>
    <definedName name="___YR89">#REF!</definedName>
    <definedName name="___YR90">#REF!</definedName>
    <definedName name="___YR91">#REF!</definedName>
    <definedName name="___YR92">#REF!</definedName>
    <definedName name="___YR93">#REF!</definedName>
    <definedName name="___YR94">#REF!</definedName>
    <definedName name="___YR95">#REF!</definedName>
    <definedName name="__123Graph_A" hidden="1">#REF!</definedName>
    <definedName name="__123Graph_AChart1" localSheetId="1" hidden="1">#REF!</definedName>
    <definedName name="__123Graph_AChart1" localSheetId="10" hidden="1">#REF!</definedName>
    <definedName name="__123Graph_AChart1" hidden="1">#REF!</definedName>
    <definedName name="__123Graph_AChart10" localSheetId="10" hidden="1">#REF!</definedName>
    <definedName name="__123Graph_AChart10" hidden="1">#REF!</definedName>
    <definedName name="__123Graph_AChart11" localSheetId="10" hidden="1">#REF!</definedName>
    <definedName name="__123Graph_AChart11" hidden="1">#REF!</definedName>
    <definedName name="__123Graph_AChart12" localSheetId="10" hidden="1">#REF!</definedName>
    <definedName name="__123Graph_AChart12" hidden="1">#REF!</definedName>
    <definedName name="__123Graph_AChart13" localSheetId="10" hidden="1">#REF!</definedName>
    <definedName name="__123Graph_AChart13" hidden="1">#REF!</definedName>
    <definedName name="__123Graph_AChart14" localSheetId="10" hidden="1">#REF!</definedName>
    <definedName name="__123Graph_AChart14" hidden="1">#REF!</definedName>
    <definedName name="__123Graph_AChart15" localSheetId="10" hidden="1">#REF!</definedName>
    <definedName name="__123Graph_AChart15" hidden="1">#REF!</definedName>
    <definedName name="__123Graph_AChart16" localSheetId="10" hidden="1">#REF!</definedName>
    <definedName name="__123Graph_AChart16" hidden="1">#REF!</definedName>
    <definedName name="__123Graph_AChart17" localSheetId="10" hidden="1">#REF!</definedName>
    <definedName name="__123Graph_AChart17" hidden="1">#REF!</definedName>
    <definedName name="__123Graph_AChart18" localSheetId="10" hidden="1">#REF!</definedName>
    <definedName name="__123Graph_AChart18" hidden="1">#REF!</definedName>
    <definedName name="__123Graph_AChart19" localSheetId="10" hidden="1">#REF!</definedName>
    <definedName name="__123Graph_AChart19" hidden="1">#REF!</definedName>
    <definedName name="__123Graph_AChart2" localSheetId="10" hidden="1">#REF!</definedName>
    <definedName name="__123Graph_AChart2" hidden="1">#REF!</definedName>
    <definedName name="__123Graph_AChart20" localSheetId="10" hidden="1">#REF!</definedName>
    <definedName name="__123Graph_AChart20" hidden="1">#REF!</definedName>
    <definedName name="__123Graph_AChart3" localSheetId="10" hidden="1">#REF!</definedName>
    <definedName name="__123Graph_AChart3" hidden="1">#REF!</definedName>
    <definedName name="__123Graph_AChart4" localSheetId="10" hidden="1">#REF!</definedName>
    <definedName name="__123Graph_AChart4" hidden="1">#REF!</definedName>
    <definedName name="__123Graph_AChart5" localSheetId="10" hidden="1">#REF!</definedName>
    <definedName name="__123Graph_AChart5" hidden="1">#REF!</definedName>
    <definedName name="__123Graph_AChart6" localSheetId="10" hidden="1">#REF!</definedName>
    <definedName name="__123Graph_AChart6" hidden="1">#REF!</definedName>
    <definedName name="__123Graph_AChart7" localSheetId="10" hidden="1">#REF!</definedName>
    <definedName name="__123Graph_AChart7" hidden="1">#REF!</definedName>
    <definedName name="__123Graph_AChart8" localSheetId="10" hidden="1">#REF!</definedName>
    <definedName name="__123Graph_AChart8" hidden="1">#REF!</definedName>
    <definedName name="__123Graph_AChart9" localSheetId="10" hidden="1">#REF!</definedName>
    <definedName name="__123Graph_AChart9" hidden="1">#REF!</definedName>
    <definedName name="__123Graph_ACurrent" localSheetId="10" hidden="1">#REF!</definedName>
    <definedName name="__123Graph_ACurrent" hidden="1">#REF!</definedName>
    <definedName name="__123Graph_ACURRISS" localSheetId="10" hidden="1">#REF!</definedName>
    <definedName name="__123Graph_ACURRISS" hidden="1">#REF!</definedName>
    <definedName name="__123Graph_AEXCH" localSheetId="10" hidden="1">#REF!</definedName>
    <definedName name="__123Graph_AEXCH" hidden="1">#REF!</definedName>
    <definedName name="__123Graph_AREER" localSheetId="10" hidden="1">#REF!</definedName>
    <definedName name="__123Graph_AREER" hidden="1">#REF!</definedName>
    <definedName name="__123Graph_B" localSheetId="10" hidden="1">#REF!</definedName>
    <definedName name="__123Graph_B" hidden="1">#REF!</definedName>
    <definedName name="__123Graph_BChart1" localSheetId="10" hidden="1">#REF!</definedName>
    <definedName name="__123Graph_BChart1" hidden="1">#REF!</definedName>
    <definedName name="__123Graph_BChart10" localSheetId="10" hidden="1">#REF!</definedName>
    <definedName name="__123Graph_BChart10" hidden="1">#REF!</definedName>
    <definedName name="__123Graph_BChart11" localSheetId="10" hidden="1">#REF!</definedName>
    <definedName name="__123Graph_BChart11" hidden="1">#REF!</definedName>
    <definedName name="__123Graph_BChart12" localSheetId="10" hidden="1">#REF!</definedName>
    <definedName name="__123Graph_BChart12" hidden="1">#REF!</definedName>
    <definedName name="__123Graph_BChart13" localSheetId="10" hidden="1">#REF!</definedName>
    <definedName name="__123Graph_BChart13" hidden="1">#REF!</definedName>
    <definedName name="__123Graph_BChart14" localSheetId="10" hidden="1">#REF!</definedName>
    <definedName name="__123Graph_BChart14" hidden="1">#REF!</definedName>
    <definedName name="__123Graph_BChart15" localSheetId="10" hidden="1">#REF!</definedName>
    <definedName name="__123Graph_BChart15" hidden="1">#REF!</definedName>
    <definedName name="__123Graph_BChart16" localSheetId="10" hidden="1">#REF!</definedName>
    <definedName name="__123Graph_BChart16" hidden="1">#REF!</definedName>
    <definedName name="__123Graph_BChart17" localSheetId="10" hidden="1">#REF!</definedName>
    <definedName name="__123Graph_BChart17" hidden="1">#REF!</definedName>
    <definedName name="__123Graph_BChart18" localSheetId="10" hidden="1">#REF!</definedName>
    <definedName name="__123Graph_BChart18" hidden="1">#REF!</definedName>
    <definedName name="__123Graph_BChart19" localSheetId="10" hidden="1">#REF!</definedName>
    <definedName name="__123Graph_BChart19" hidden="1">#REF!</definedName>
    <definedName name="__123Graph_BChart2" localSheetId="10" hidden="1">#REF!</definedName>
    <definedName name="__123Graph_BChart2" hidden="1">#REF!</definedName>
    <definedName name="__123Graph_BChart20" localSheetId="10" hidden="1">#REF!</definedName>
    <definedName name="__123Graph_BChart20" hidden="1">#REF!</definedName>
    <definedName name="__123Graph_BChart3" localSheetId="10" hidden="1">#REF!</definedName>
    <definedName name="__123Graph_BChart3" hidden="1">#REF!</definedName>
    <definedName name="__123Graph_BChart4" localSheetId="10" hidden="1">#REF!</definedName>
    <definedName name="__123Graph_BChart4" hidden="1">#REF!</definedName>
    <definedName name="__123Graph_BChart5" localSheetId="10" hidden="1">#REF!</definedName>
    <definedName name="__123Graph_BChart5" hidden="1">#REF!</definedName>
    <definedName name="__123Graph_BChart6" localSheetId="10" hidden="1">#REF!</definedName>
    <definedName name="__123Graph_BChart6" hidden="1">#REF!</definedName>
    <definedName name="__123Graph_BChart7" localSheetId="10" hidden="1">#REF!</definedName>
    <definedName name="__123Graph_BChart7" hidden="1">#REF!</definedName>
    <definedName name="__123Graph_BChart8" localSheetId="10" hidden="1">#REF!</definedName>
    <definedName name="__123Graph_BChart8" hidden="1">#REF!</definedName>
    <definedName name="__123Graph_BChart9" localSheetId="10" hidden="1">#REF!</definedName>
    <definedName name="__123Graph_BChart9" hidden="1">#REF!</definedName>
    <definedName name="__123Graph_BCurrent" localSheetId="10" hidden="1">#REF!</definedName>
    <definedName name="__123Graph_BCurrent" hidden="1">#REF!</definedName>
    <definedName name="__123Graph_BEXCH" localSheetId="10" hidden="1">#REF!</definedName>
    <definedName name="__123Graph_BEXCH" hidden="1">#REF!</definedName>
    <definedName name="__123Graph_BREER" localSheetId="10" hidden="1">#REF!</definedName>
    <definedName name="__123Graph_BREER" hidden="1">#REF!</definedName>
    <definedName name="__123Graph_C" localSheetId="10" hidden="1">#REF!</definedName>
    <definedName name="__123Graph_C" hidden="1">#REF!</definedName>
    <definedName name="__123Graph_CChart1" localSheetId="10" hidden="1">#REF!</definedName>
    <definedName name="__123Graph_CChart1" hidden="1">#REF!</definedName>
    <definedName name="__123Graph_CChart10" localSheetId="10" hidden="1">#REF!</definedName>
    <definedName name="__123Graph_CChart10" hidden="1">#REF!</definedName>
    <definedName name="__123Graph_CChart11" localSheetId="10" hidden="1">#REF!</definedName>
    <definedName name="__123Graph_CChart11" hidden="1">#REF!</definedName>
    <definedName name="__123Graph_CChart12" localSheetId="10" hidden="1">#REF!</definedName>
    <definedName name="__123Graph_CChart12" hidden="1">#REF!</definedName>
    <definedName name="__123Graph_CChart13" localSheetId="10" hidden="1">#REF!</definedName>
    <definedName name="__123Graph_CChart13" hidden="1">#REF!</definedName>
    <definedName name="__123Graph_CChart14" localSheetId="10" hidden="1">#REF!</definedName>
    <definedName name="__123Graph_CChart14" hidden="1">#REF!</definedName>
    <definedName name="__123Graph_CChart15" localSheetId="10" hidden="1">#REF!</definedName>
    <definedName name="__123Graph_CChart15" hidden="1">#REF!</definedName>
    <definedName name="__123Graph_CChart16" localSheetId="10" hidden="1">#REF!</definedName>
    <definedName name="__123Graph_CChart16" hidden="1">#REF!</definedName>
    <definedName name="__123Graph_CChart17" localSheetId="10" hidden="1">#REF!</definedName>
    <definedName name="__123Graph_CChart17" hidden="1">#REF!</definedName>
    <definedName name="__123Graph_CChart18" localSheetId="10" hidden="1">#REF!</definedName>
    <definedName name="__123Graph_CChart18" hidden="1">#REF!</definedName>
    <definedName name="__123Graph_CChart19" localSheetId="10" hidden="1">#REF!</definedName>
    <definedName name="__123Graph_CChart19" hidden="1">#REF!</definedName>
    <definedName name="__123Graph_CChart2" localSheetId="10" hidden="1">#REF!</definedName>
    <definedName name="__123Graph_CChart2" hidden="1">#REF!</definedName>
    <definedName name="__123Graph_CChart20" localSheetId="10" hidden="1">#REF!</definedName>
    <definedName name="__123Graph_CChart20" hidden="1">#REF!</definedName>
    <definedName name="__123Graph_CChart3" localSheetId="10" hidden="1">#REF!</definedName>
    <definedName name="__123Graph_CChart3" hidden="1">#REF!</definedName>
    <definedName name="__123Graph_CChart4" localSheetId="10" hidden="1">#REF!</definedName>
    <definedName name="__123Graph_CChart4" hidden="1">#REF!</definedName>
    <definedName name="__123Graph_CChart5" localSheetId="10" hidden="1">#REF!</definedName>
    <definedName name="__123Graph_CChart5" hidden="1">#REF!</definedName>
    <definedName name="__123Graph_CChart6" localSheetId="10" hidden="1">#REF!</definedName>
    <definedName name="__123Graph_CChart6" hidden="1">#REF!</definedName>
    <definedName name="__123Graph_CChart7" localSheetId="10" hidden="1">#REF!</definedName>
    <definedName name="__123Graph_CChart7" hidden="1">#REF!</definedName>
    <definedName name="__123Graph_CChart8" localSheetId="10" hidden="1">#REF!</definedName>
    <definedName name="__123Graph_CChart8" hidden="1">#REF!</definedName>
    <definedName name="__123Graph_CChart9" localSheetId="10" hidden="1">#REF!</definedName>
    <definedName name="__123Graph_CChart9" hidden="1">#REF!</definedName>
    <definedName name="__123Graph_CCurrent" localSheetId="10" hidden="1">#REF!</definedName>
    <definedName name="__123Graph_CCurrent" hidden="1">#REF!</definedName>
    <definedName name="__123Graph_CREER" localSheetId="10" hidden="1">#REF!</definedName>
    <definedName name="__123Graph_CREER" hidden="1">#REF!</definedName>
    <definedName name="__123Graph_D" localSheetId="4" hidden="1">#REF!</definedName>
    <definedName name="__123Graph_D" localSheetId="7" hidden="1">#REF!</definedName>
    <definedName name="__123Graph_D" localSheetId="8" hidden="1">#REF!</definedName>
    <definedName name="__123Graph_D" localSheetId="9" hidden="1">#REF!</definedName>
    <definedName name="__123Graph_D" localSheetId="10" hidden="1">#REF!</definedName>
    <definedName name="__123Graph_D" localSheetId="11" hidden="1">#REF!</definedName>
    <definedName name="__123Graph_D" hidden="1">#REF!</definedName>
    <definedName name="__123Graph_DChart1" localSheetId="10" hidden="1">#REF!</definedName>
    <definedName name="__123Graph_DChart1" hidden="1">#REF!</definedName>
    <definedName name="__123Graph_DChart10" localSheetId="10" hidden="1">#REF!</definedName>
    <definedName name="__123Graph_DChart10" hidden="1">#REF!</definedName>
    <definedName name="__123Graph_DChart11" localSheetId="10" hidden="1">#REF!</definedName>
    <definedName name="__123Graph_DChart11" hidden="1">#REF!</definedName>
    <definedName name="__123Graph_DChart12" localSheetId="10" hidden="1">#REF!</definedName>
    <definedName name="__123Graph_DChart12" hidden="1">#REF!</definedName>
    <definedName name="__123Graph_DChart13" localSheetId="10" hidden="1">#REF!</definedName>
    <definedName name="__123Graph_DChart13" hidden="1">#REF!</definedName>
    <definedName name="__123Graph_DChart14" localSheetId="10" hidden="1">#REF!</definedName>
    <definedName name="__123Graph_DChart14" hidden="1">#REF!</definedName>
    <definedName name="__123Graph_DChart15" localSheetId="10" hidden="1">#REF!</definedName>
    <definedName name="__123Graph_DChart15" hidden="1">#REF!</definedName>
    <definedName name="__123Graph_DChart16" localSheetId="10" hidden="1">#REF!</definedName>
    <definedName name="__123Graph_DChart16" hidden="1">#REF!</definedName>
    <definedName name="__123Graph_DChart17" localSheetId="10" hidden="1">#REF!</definedName>
    <definedName name="__123Graph_DChart17" hidden="1">#REF!</definedName>
    <definedName name="__123Graph_DChart18" localSheetId="10" hidden="1">#REF!</definedName>
    <definedName name="__123Graph_DChart18" hidden="1">#REF!</definedName>
    <definedName name="__123Graph_DChart19" localSheetId="10" hidden="1">#REF!</definedName>
    <definedName name="__123Graph_DChart19" hidden="1">#REF!</definedName>
    <definedName name="__123Graph_DChart2" localSheetId="10" hidden="1">#REF!</definedName>
    <definedName name="__123Graph_DChart2" hidden="1">#REF!</definedName>
    <definedName name="__123Graph_DChart20" localSheetId="10" hidden="1">#REF!</definedName>
    <definedName name="__123Graph_DChart20" hidden="1">#REF!</definedName>
    <definedName name="__123Graph_DChart3" localSheetId="10" hidden="1">#REF!</definedName>
    <definedName name="__123Graph_DChart3" hidden="1">#REF!</definedName>
    <definedName name="__123Graph_DChart4" localSheetId="10" hidden="1">#REF!</definedName>
    <definedName name="__123Graph_DChart4" hidden="1">#REF!</definedName>
    <definedName name="__123Graph_DChart5" localSheetId="10" hidden="1">#REF!</definedName>
    <definedName name="__123Graph_DChart5" hidden="1">#REF!</definedName>
    <definedName name="__123Graph_DChart6" localSheetId="10" hidden="1">#REF!</definedName>
    <definedName name="__123Graph_DChart6" hidden="1">#REF!</definedName>
    <definedName name="__123Graph_DChart7" localSheetId="10" hidden="1">#REF!</definedName>
    <definedName name="__123Graph_DChart7" hidden="1">#REF!</definedName>
    <definedName name="__123Graph_DChart8" localSheetId="10" hidden="1">#REF!</definedName>
    <definedName name="__123Graph_DChart8" hidden="1">#REF!</definedName>
    <definedName name="__123Graph_DChart9" localSheetId="10" hidden="1">#REF!</definedName>
    <definedName name="__123Graph_DChart9" hidden="1">#REF!</definedName>
    <definedName name="__123Graph_DCurrent" localSheetId="10" hidden="1">#REF!</definedName>
    <definedName name="__123Graph_DCurrent" hidden="1">#REF!</definedName>
    <definedName name="__123Graph_DEXCH" localSheetId="10" hidden="1">#REF!</definedName>
    <definedName name="__123Graph_DEXCH" hidden="1">#REF!</definedName>
    <definedName name="__123Graph_E" localSheetId="4" hidden="1">#REF!</definedName>
    <definedName name="__123Graph_E" localSheetId="7" hidden="1">#REF!</definedName>
    <definedName name="__123Graph_E" localSheetId="8" hidden="1">#REF!</definedName>
    <definedName name="__123Graph_E" localSheetId="9" hidden="1">#REF!</definedName>
    <definedName name="__123Graph_E" localSheetId="10" hidden="1">#REF!</definedName>
    <definedName name="__123Graph_E" localSheetId="11" hidden="1">#REF!</definedName>
    <definedName name="__123Graph_E" hidden="1">#REF!</definedName>
    <definedName name="__123Graph_EChart1" localSheetId="10" hidden="1">#REF!</definedName>
    <definedName name="__123Graph_EChart1" hidden="1">#REF!</definedName>
    <definedName name="__123Graph_EChart10" localSheetId="10" hidden="1">#REF!</definedName>
    <definedName name="__123Graph_EChart10" hidden="1">#REF!</definedName>
    <definedName name="__123Graph_EChart11" localSheetId="10" hidden="1">#REF!</definedName>
    <definedName name="__123Graph_EChart11" hidden="1">#REF!</definedName>
    <definedName name="__123Graph_EChart12" localSheetId="10" hidden="1">#REF!</definedName>
    <definedName name="__123Graph_EChart12" hidden="1">#REF!</definedName>
    <definedName name="__123Graph_EChart13" localSheetId="10" hidden="1">#REF!</definedName>
    <definedName name="__123Graph_EChart13" hidden="1">#REF!</definedName>
    <definedName name="__123Graph_EChart14" localSheetId="10" hidden="1">#REF!</definedName>
    <definedName name="__123Graph_EChart14" hidden="1">#REF!</definedName>
    <definedName name="__123Graph_EChart15" localSheetId="10" hidden="1">#REF!</definedName>
    <definedName name="__123Graph_EChart15" hidden="1">#REF!</definedName>
    <definedName name="__123Graph_EChart16" localSheetId="10" hidden="1">#REF!</definedName>
    <definedName name="__123Graph_EChart16" hidden="1">#REF!</definedName>
    <definedName name="__123Graph_EChart17" localSheetId="10" hidden="1">#REF!</definedName>
    <definedName name="__123Graph_EChart17" hidden="1">#REF!</definedName>
    <definedName name="__123Graph_EChart18" localSheetId="10" hidden="1">#REF!</definedName>
    <definedName name="__123Graph_EChart18" hidden="1">#REF!</definedName>
    <definedName name="__123Graph_EChart19" localSheetId="10" hidden="1">#REF!</definedName>
    <definedName name="__123Graph_EChart19" hidden="1">#REF!</definedName>
    <definedName name="__123Graph_EChart2" localSheetId="10" hidden="1">#REF!</definedName>
    <definedName name="__123Graph_EChart2" hidden="1">#REF!</definedName>
    <definedName name="__123Graph_EChart20" localSheetId="10" hidden="1">#REF!</definedName>
    <definedName name="__123Graph_EChart20" hidden="1">#REF!</definedName>
    <definedName name="__123Graph_EChart3" localSheetId="10" hidden="1">#REF!</definedName>
    <definedName name="__123Graph_EChart3" hidden="1">#REF!</definedName>
    <definedName name="__123Graph_EChart4" localSheetId="10" hidden="1">#REF!</definedName>
    <definedName name="__123Graph_EChart4" hidden="1">#REF!</definedName>
    <definedName name="__123Graph_EChart5" localSheetId="10" hidden="1">#REF!</definedName>
    <definedName name="__123Graph_EChart5" hidden="1">#REF!</definedName>
    <definedName name="__123Graph_EChart6" localSheetId="10" hidden="1">#REF!</definedName>
    <definedName name="__123Graph_EChart6" hidden="1">#REF!</definedName>
    <definedName name="__123Graph_EChart7" localSheetId="10" hidden="1">#REF!</definedName>
    <definedName name="__123Graph_EChart7" hidden="1">#REF!</definedName>
    <definedName name="__123Graph_EChart8" localSheetId="10" hidden="1">#REF!</definedName>
    <definedName name="__123Graph_EChart8" hidden="1">#REF!</definedName>
    <definedName name="__123Graph_EChart9" localSheetId="10" hidden="1">#REF!</definedName>
    <definedName name="__123Graph_EChart9" hidden="1">#REF!</definedName>
    <definedName name="__123Graph_ECurrent" localSheetId="10" hidden="1">#REF!</definedName>
    <definedName name="__123Graph_ECurrent" hidden="1">#REF!</definedName>
    <definedName name="__123Graph_EEXCH" localSheetId="10" hidden="1">#REF!</definedName>
    <definedName name="__123Graph_EEXCH" hidden="1">#REF!</definedName>
    <definedName name="__123Graph_F" localSheetId="4" hidden="1">#REF!</definedName>
    <definedName name="__123Graph_F" localSheetId="7" hidden="1">#REF!</definedName>
    <definedName name="__123Graph_F" localSheetId="8" hidden="1">#REF!</definedName>
    <definedName name="__123Graph_F" localSheetId="9" hidden="1">#REF!</definedName>
    <definedName name="__123Graph_F" localSheetId="10" hidden="1">#REF!</definedName>
    <definedName name="__123Graph_F" localSheetId="11" hidden="1">#REF!</definedName>
    <definedName name="__123Graph_F" hidden="1">#REF!</definedName>
    <definedName name="__123Graph_FChart1" localSheetId="10" hidden="1">#REF!</definedName>
    <definedName name="__123Graph_FChart1" hidden="1">#REF!</definedName>
    <definedName name="__123Graph_FChart10" localSheetId="10" hidden="1">#REF!</definedName>
    <definedName name="__123Graph_FChart10" hidden="1">#REF!</definedName>
    <definedName name="__123Graph_FChart11" localSheetId="10" hidden="1">#REF!</definedName>
    <definedName name="__123Graph_FChart11" hidden="1">#REF!</definedName>
    <definedName name="__123Graph_FChart12" localSheetId="10" hidden="1">#REF!</definedName>
    <definedName name="__123Graph_FChart12" hidden="1">#REF!</definedName>
    <definedName name="__123Graph_FChart13" localSheetId="10" hidden="1">#REF!</definedName>
    <definedName name="__123Graph_FChart13" hidden="1">#REF!</definedName>
    <definedName name="__123Graph_FChart14" localSheetId="10" hidden="1">#REF!</definedName>
    <definedName name="__123Graph_FChart14" hidden="1">#REF!</definedName>
    <definedName name="__123Graph_FChart15" localSheetId="10" hidden="1">#REF!</definedName>
    <definedName name="__123Graph_FChart15" hidden="1">#REF!</definedName>
    <definedName name="__123Graph_FChart16" localSheetId="10" hidden="1">#REF!</definedName>
    <definedName name="__123Graph_FChart16" hidden="1">#REF!</definedName>
    <definedName name="__123Graph_FChart17" localSheetId="10" hidden="1">#REF!</definedName>
    <definedName name="__123Graph_FChart17" hidden="1">#REF!</definedName>
    <definedName name="__123Graph_FChart18" localSheetId="10" hidden="1">#REF!</definedName>
    <definedName name="__123Graph_FChart18" hidden="1">#REF!</definedName>
    <definedName name="__123Graph_FChart19" localSheetId="10" hidden="1">#REF!</definedName>
    <definedName name="__123Graph_FChart19" hidden="1">#REF!</definedName>
    <definedName name="__123Graph_FChart2" localSheetId="10" hidden="1">#REF!</definedName>
    <definedName name="__123Graph_FChart2" hidden="1">#REF!</definedName>
    <definedName name="__123Graph_FChart20" localSheetId="10" hidden="1">#REF!</definedName>
    <definedName name="__123Graph_FChart20" hidden="1">#REF!</definedName>
    <definedName name="__123Graph_FChart3" localSheetId="10" hidden="1">#REF!</definedName>
    <definedName name="__123Graph_FChart3" hidden="1">#REF!</definedName>
    <definedName name="__123Graph_FChart4" localSheetId="10" hidden="1">#REF!</definedName>
    <definedName name="__123Graph_FChart4" hidden="1">#REF!</definedName>
    <definedName name="__123Graph_FChart5" localSheetId="10" hidden="1">#REF!</definedName>
    <definedName name="__123Graph_FChart5" hidden="1">#REF!</definedName>
    <definedName name="__123Graph_FChart6" localSheetId="10" hidden="1">#REF!</definedName>
    <definedName name="__123Graph_FChart6" hidden="1">#REF!</definedName>
    <definedName name="__123Graph_FChart7" localSheetId="10" hidden="1">#REF!</definedName>
    <definedName name="__123Graph_FChart7" hidden="1">#REF!</definedName>
    <definedName name="__123Graph_FChart8" localSheetId="10" hidden="1">#REF!</definedName>
    <definedName name="__123Graph_FChart8" hidden="1">#REF!</definedName>
    <definedName name="__123Graph_FChart9" localSheetId="10" hidden="1">#REF!</definedName>
    <definedName name="__123Graph_FChart9" hidden="1">#REF!</definedName>
    <definedName name="__123Graph_FCurrent" localSheetId="10" hidden="1">#REF!</definedName>
    <definedName name="__123Graph_FCurrent" hidden="1">#REF!</definedName>
    <definedName name="__123Graph_X" hidden="1">#REF!</definedName>
    <definedName name="__123Graph_XChart10" localSheetId="1" hidden="1">#REF!</definedName>
    <definedName name="__123Graph_XChart10" localSheetId="10" hidden="1">#REF!</definedName>
    <definedName name="__123Graph_XChart10" hidden="1">#REF!</definedName>
    <definedName name="__123Graph_XChart11" localSheetId="10" hidden="1">#REF!</definedName>
    <definedName name="__123Graph_XChart11" hidden="1">#REF!</definedName>
    <definedName name="__123Graph_XChart12" localSheetId="10" hidden="1">#REF!</definedName>
    <definedName name="__123Graph_XChart12" hidden="1">#REF!</definedName>
    <definedName name="__123Graph_XChart13" localSheetId="10" hidden="1">#REF!</definedName>
    <definedName name="__123Graph_XChart13" hidden="1">#REF!</definedName>
    <definedName name="__123Graph_XChart14" localSheetId="10" hidden="1">#REF!</definedName>
    <definedName name="__123Graph_XChart14" hidden="1">#REF!</definedName>
    <definedName name="__123Graph_XChart15" localSheetId="10" hidden="1">#REF!</definedName>
    <definedName name="__123Graph_XChart15" hidden="1">#REF!</definedName>
    <definedName name="__123Graph_XChart16" localSheetId="10" hidden="1">#REF!</definedName>
    <definedName name="__123Graph_XChart16" hidden="1">#REF!</definedName>
    <definedName name="__123Graph_XChart17" localSheetId="10" hidden="1">#REF!</definedName>
    <definedName name="__123Graph_XChart17" hidden="1">#REF!</definedName>
    <definedName name="__123Graph_XChart18" localSheetId="10" hidden="1">#REF!</definedName>
    <definedName name="__123Graph_XChart18" hidden="1">#REF!</definedName>
    <definedName name="__123Graph_XChart19" localSheetId="10" hidden="1">#REF!</definedName>
    <definedName name="__123Graph_XChart19" hidden="1">#REF!</definedName>
    <definedName name="__123Graph_XChart20" localSheetId="10" hidden="1">#REF!</definedName>
    <definedName name="__123Graph_XChart20" hidden="1">#REF!</definedName>
    <definedName name="__123Graph_XChart6" localSheetId="10" hidden="1">#REF!</definedName>
    <definedName name="__123Graph_XChart6" hidden="1">#REF!</definedName>
    <definedName name="__123Graph_XChart7" localSheetId="10" hidden="1">#REF!</definedName>
    <definedName name="__123Graph_XChart7" hidden="1">#REF!</definedName>
    <definedName name="__123Graph_XChart8" localSheetId="10" hidden="1">#REF!</definedName>
    <definedName name="__123Graph_XChart8" hidden="1">#REF!</definedName>
    <definedName name="__123Graph_XChart9" localSheetId="10" hidden="1">#REF!</definedName>
    <definedName name="__123Graph_XChart9" hidden="1">#REF!</definedName>
    <definedName name="__abs1" localSheetId="1">#REF!</definedName>
    <definedName name="__abs1" localSheetId="10">#REF!</definedName>
    <definedName name="__abs1">#REF!</definedName>
    <definedName name="__abs2" localSheetId="10">#REF!</definedName>
    <definedName name="__abs2">#REF!</definedName>
    <definedName name="__abs3" localSheetId="10">#REF!</definedName>
    <definedName name="__abs3">#REF!</definedName>
    <definedName name="__aBZ7" localSheetId="10">#REF!</definedName>
    <definedName name="__aBZ7">#REF!</definedName>
    <definedName name="__ABZ8" localSheetId="10">#REF!</definedName>
    <definedName name="__ABZ8">#REF!</definedName>
    <definedName name="__aen1" localSheetId="10">#REF!</definedName>
    <definedName name="__aen1">#REF!</definedName>
    <definedName name="__aen2" localSheetId="10">#REF!</definedName>
    <definedName name="__aen2">#REF!</definedName>
    <definedName name="__bem98" localSheetId="1">#REF!</definedName>
    <definedName name="__bem98" localSheetId="10">#REF!</definedName>
    <definedName name="__bem98">#REF!</definedName>
    <definedName name="__cud21" localSheetId="1">#REF!</definedName>
    <definedName name="__cud21" localSheetId="10">#REF!</definedName>
    <definedName name="__cud21">#REF!</definedName>
    <definedName name="__dcc2000" localSheetId="10">#REF!</definedName>
    <definedName name="__dcc2000">#REF!</definedName>
    <definedName name="__dcc2001" localSheetId="10">#REF!</definedName>
    <definedName name="__dcc2001">#REF!</definedName>
    <definedName name="__dcc2002" localSheetId="10">#REF!</definedName>
    <definedName name="__dcc2002">#REF!</definedName>
    <definedName name="__dcc2003" localSheetId="10">#REF!</definedName>
    <definedName name="__dcc2003">#REF!</definedName>
    <definedName name="__dcc98" localSheetId="1">#REF!</definedName>
    <definedName name="__dcc98" localSheetId="10">#REF!</definedName>
    <definedName name="__dcc98">#REF!</definedName>
    <definedName name="__dcc99" localSheetId="1">#REF!</definedName>
    <definedName name="__dcc99" localSheetId="10">#REF!</definedName>
    <definedName name="__dcc99">#REF!</definedName>
    <definedName name="__dic96" localSheetId="10">#REF!</definedName>
    <definedName name="__dic96">#REF!</definedName>
    <definedName name="__emi2000" localSheetId="10">#REF!</definedName>
    <definedName name="__emi2000">#REF!</definedName>
    <definedName name="__emi2001" localSheetId="10">#REF!</definedName>
    <definedName name="__emi2001">#REF!</definedName>
    <definedName name="__emi2002" localSheetId="10">#REF!</definedName>
    <definedName name="__emi2002">#REF!</definedName>
    <definedName name="__emi2003" localSheetId="10">#REF!</definedName>
    <definedName name="__emi2003">#REF!</definedName>
    <definedName name="__emi98" localSheetId="10">#REF!</definedName>
    <definedName name="__emi98">#REF!</definedName>
    <definedName name="__emi99" localSheetId="10">#REF!</definedName>
    <definedName name="__emi99">#REF!</definedName>
    <definedName name="__END94" localSheetId="10">#REF!</definedName>
    <definedName name="__END94">#REF!</definedName>
    <definedName name="__EXP2" localSheetId="1">#REF!</definedName>
    <definedName name="__EXP2" localSheetId="10">#REF!</definedName>
    <definedName name="__EXP2">#REF!</definedName>
    <definedName name="__f" localSheetId="1">#N/A</definedName>
    <definedName name="__f" localSheetId="2">#N/A</definedName>
    <definedName name="__f" localSheetId="3">#N/A</definedName>
    <definedName name="__f" localSheetId="4">'2.C'!__f</definedName>
    <definedName name="__f" localSheetId="12">#N/A</definedName>
    <definedName name="__f" localSheetId="13">#N/A</definedName>
    <definedName name="__f" localSheetId="14">#N/A</definedName>
    <definedName name="__f" localSheetId="15">#N/A</definedName>
    <definedName name="__f" localSheetId="5">#N/A</definedName>
    <definedName name="__f" localSheetId="6">#N/A</definedName>
    <definedName name="__f" localSheetId="7">'3.C'!__f</definedName>
    <definedName name="__f" localSheetId="8">#N/A</definedName>
    <definedName name="__f" localSheetId="9">'4.A'!__f</definedName>
    <definedName name="__f" localSheetId="10">'4.B'!__f</definedName>
    <definedName name="__f" localSheetId="11">'4.C'!__f</definedName>
    <definedName name="__f">'1.A'!__f</definedName>
    <definedName name="__FIS96" localSheetId="1">#REF!</definedName>
    <definedName name="__FIS96" localSheetId="10">#REF!</definedName>
    <definedName name="__FIS96">#REF!</definedName>
    <definedName name="__INE1" localSheetId="10">#REF!</definedName>
    <definedName name="__INE1">#REF!</definedName>
    <definedName name="__ipc2000" localSheetId="10">#REF!</definedName>
    <definedName name="__ipc2000">#REF!</definedName>
    <definedName name="__ipc2001" localSheetId="10">#REF!</definedName>
    <definedName name="__ipc2001">#REF!</definedName>
    <definedName name="__ipc2002" localSheetId="10">#REF!</definedName>
    <definedName name="__ipc2002">#REF!</definedName>
    <definedName name="__ipc2003" localSheetId="10">#REF!</definedName>
    <definedName name="__ipc2003">#REF!</definedName>
    <definedName name="__ipc98" localSheetId="10">#REF!</definedName>
    <definedName name="__ipc98">#REF!</definedName>
    <definedName name="__ipc99" localSheetId="10">#REF!</definedName>
    <definedName name="__ipc99">#REF!</definedName>
    <definedName name="__MAT4" localSheetId="1" hidden="1">{"'para SB'!$A$1420:$F$1479"}</definedName>
    <definedName name="__MAT4" localSheetId="2" hidden="1">{"'para SB'!$A$1420:$F$1479"}</definedName>
    <definedName name="__MAT4" localSheetId="3" hidden="1">{"'para SB'!$A$1420:$F$1479"}</definedName>
    <definedName name="__MAT4" localSheetId="4" hidden="1">{"'para SB'!$A$1420:$F$1479"}</definedName>
    <definedName name="__MAT4" localSheetId="12" hidden="1">{"'para SB'!$A$1420:$F$1479"}</definedName>
    <definedName name="__MAT4" localSheetId="13" hidden="1">{"'para SB'!$A$1420:$F$1479"}</definedName>
    <definedName name="__MAT4" localSheetId="14" hidden="1">{"'para SB'!$A$1420:$F$1479"}</definedName>
    <definedName name="__MAT4" localSheetId="15" hidden="1">{"'para SB'!$A$1420:$F$1479"}</definedName>
    <definedName name="__MAT4" localSheetId="5" hidden="1">{"'para SB'!$A$1420:$F$1479"}</definedName>
    <definedName name="__MAT4" localSheetId="6" hidden="1">{"'para SB'!$A$1420:$F$1479"}</definedName>
    <definedName name="__MAT4" localSheetId="7" hidden="1">{"'para SB'!$A$1420:$F$1479"}</definedName>
    <definedName name="__MAT4" localSheetId="8" hidden="1">{"'para SB'!$A$1420:$F$1479"}</definedName>
    <definedName name="__MAT4" localSheetId="9" hidden="1">{"'para SB'!$A$1420:$F$1479"}</definedName>
    <definedName name="__MAT4" localSheetId="10" hidden="1">{"'para SB'!$A$1420:$F$1479"}</definedName>
    <definedName name="__MAT4" localSheetId="11" hidden="1">{"'para SB'!$A$1420:$F$1479"}</definedName>
    <definedName name="__MAT4" hidden="1">{"'para SB'!$A$1420:$F$1479"}</definedName>
    <definedName name="__MCV1">#REF!</definedName>
    <definedName name="__me98" localSheetId="1">#REF!</definedName>
    <definedName name="__me98" localSheetId="10">#REF!</definedName>
    <definedName name="__me98">#REF!</definedName>
    <definedName name="__NA1" localSheetId="10">#REF!</definedName>
    <definedName name="__NA1">#REF!</definedName>
    <definedName name="__NA2" localSheetId="10">#REF!</definedName>
    <definedName name="__NA2">#REF!</definedName>
    <definedName name="__NA3" localSheetId="10">#REF!</definedName>
    <definedName name="__NA3">#REF!</definedName>
    <definedName name="__NB1" localSheetId="10">#REF!</definedName>
    <definedName name="__NB1">#REF!</definedName>
    <definedName name="__NB2" localSheetId="10">#REF!</definedName>
    <definedName name="__NB2">#REF!</definedName>
    <definedName name="__NC1" localSheetId="10">#REF!</definedName>
    <definedName name="__NC1">#REF!</definedName>
    <definedName name="__NC3" localSheetId="10">#REF!</definedName>
    <definedName name="__NC3">#REF!</definedName>
    <definedName name="__NC4" localSheetId="10">#REF!</definedName>
    <definedName name="__NC4">#REF!</definedName>
    <definedName name="__NIC02" localSheetId="1">#REF!</definedName>
    <definedName name="__NIC02" localSheetId="10">#REF!</definedName>
    <definedName name="__NIC02">#REF!</definedName>
    <definedName name="__NIC03" localSheetId="10">#REF!</definedName>
    <definedName name="__NIC03">#REF!</definedName>
    <definedName name="__NIC06" localSheetId="10">#REF!</definedName>
    <definedName name="__NIC06">#REF!</definedName>
    <definedName name="__NIC07" localSheetId="10">#REF!</definedName>
    <definedName name="__NIC07">#REF!</definedName>
    <definedName name="__NIC09" localSheetId="10">#REF!</definedName>
    <definedName name="__NIC09">#REF!</definedName>
    <definedName name="__NIC10" localSheetId="10">#REF!</definedName>
    <definedName name="__NIC10">#REF!</definedName>
    <definedName name="__NIC11" localSheetId="10">#REF!</definedName>
    <definedName name="__NIC11">#REF!</definedName>
    <definedName name="__NIC12" localSheetId="10">#REF!</definedName>
    <definedName name="__NIC12">#REF!</definedName>
    <definedName name="__NIC13" localSheetId="10">#REF!</definedName>
    <definedName name="__NIC13">#REF!</definedName>
    <definedName name="__NIC15" localSheetId="10">#REF!</definedName>
    <definedName name="__NIC15">#REF!</definedName>
    <definedName name="__NIC16" localSheetId="10">#REF!</definedName>
    <definedName name="__NIC16">#REF!</definedName>
    <definedName name="__NOV8" localSheetId="1" hidden="1">{"'para SB'!$A$1420:$F$1479"}</definedName>
    <definedName name="__NOV8" localSheetId="2" hidden="1">{"'para SB'!$A$1420:$F$1479"}</definedName>
    <definedName name="__NOV8" localSheetId="3" hidden="1">{"'para SB'!$A$1420:$F$1479"}</definedName>
    <definedName name="__NOV8" localSheetId="4" hidden="1">{"'para SB'!$A$1420:$F$1479"}</definedName>
    <definedName name="__NOV8" localSheetId="12" hidden="1">{"'para SB'!$A$1420:$F$1479"}</definedName>
    <definedName name="__NOV8" localSheetId="13" hidden="1">{"'para SB'!$A$1420:$F$1479"}</definedName>
    <definedName name="__NOV8" localSheetId="14" hidden="1">{"'para SB'!$A$1420:$F$1479"}</definedName>
    <definedName name="__NOV8" localSheetId="15" hidden="1">{"'para SB'!$A$1420:$F$1479"}</definedName>
    <definedName name="__NOV8" localSheetId="5" hidden="1">{"'para SB'!$A$1420:$F$1479"}</definedName>
    <definedName name="__NOV8" localSheetId="6" hidden="1">{"'para SB'!$A$1420:$F$1479"}</definedName>
    <definedName name="__NOV8" localSheetId="7" hidden="1">{"'para SB'!$A$1420:$F$1479"}</definedName>
    <definedName name="__NOV8" localSheetId="8" hidden="1">{"'para SB'!$A$1420:$F$1479"}</definedName>
    <definedName name="__NOV8" localSheetId="9" hidden="1">{"'para SB'!$A$1420:$F$1479"}</definedName>
    <definedName name="__NOV8" localSheetId="10" hidden="1">{"'para SB'!$A$1420:$F$1479"}</definedName>
    <definedName name="__NOV8" localSheetId="11" hidden="1">{"'para SB'!$A$1420:$F$1479"}</definedName>
    <definedName name="__NOV8" hidden="1">{"'para SB'!$A$1420:$F$1479"}</definedName>
    <definedName name="__npp2000" localSheetId="1">#REF!</definedName>
    <definedName name="__npp2000" localSheetId="10">#REF!</definedName>
    <definedName name="__npp2000">#REF!</definedName>
    <definedName name="__npp2001" localSheetId="10">#REF!</definedName>
    <definedName name="__npp2001">#REF!</definedName>
    <definedName name="__npp2002" localSheetId="10">#REF!</definedName>
    <definedName name="__npp2002">#REF!</definedName>
    <definedName name="__npp2003" localSheetId="10">#REF!</definedName>
    <definedName name="__npp2003">#REF!</definedName>
    <definedName name="__npp98" localSheetId="10">#REF!</definedName>
    <definedName name="__npp98">#REF!</definedName>
    <definedName name="__npp99" localSheetId="10">#REF!</definedName>
    <definedName name="__npp99">#REF!</definedName>
    <definedName name="__PC90" localSheetId="10">#REF!</definedName>
    <definedName name="__PC90">#REF!</definedName>
    <definedName name="__pib2000" localSheetId="10">#REF!</definedName>
    <definedName name="__pib2000">#REF!</definedName>
    <definedName name="__pib2001" localSheetId="10">#REF!</definedName>
    <definedName name="__pib2001">#REF!</definedName>
    <definedName name="__pib2002" localSheetId="10">#REF!</definedName>
    <definedName name="__pib2002">#REF!</definedName>
    <definedName name="__pib2003" localSheetId="10">#REF!</definedName>
    <definedName name="__pib2003">#REF!</definedName>
    <definedName name="__PIB91" localSheetId="1">#REF!</definedName>
    <definedName name="__PIB91" localSheetId="10">#REF!</definedName>
    <definedName name="__PIB91">#REF!</definedName>
    <definedName name="__pib98" localSheetId="10">#REF!</definedName>
    <definedName name="__pib98">#REF!</definedName>
    <definedName name="__pib99" localSheetId="1">#REF!</definedName>
    <definedName name="__pib99" localSheetId="10">#REF!</definedName>
    <definedName name="__pib99">#REF!</definedName>
    <definedName name="__POR96" localSheetId="10">#REF!</definedName>
    <definedName name="__POR96">#REF!</definedName>
    <definedName name="__PRN96" localSheetId="10">#REF!</definedName>
    <definedName name="__PRN96">#REF!</definedName>
    <definedName name="__sr3" localSheetId="10">#REF!</definedName>
    <definedName name="__sr3">#REF!</definedName>
    <definedName name="__SRN96" localSheetId="10">#REF!</definedName>
    <definedName name="__SRN96">#REF!</definedName>
    <definedName name="__SRT11" localSheetId="1" hidden="1">{"Minpmon",#N/A,FALSE,"Monthinput"}</definedName>
    <definedName name="__SRT11" localSheetId="2" hidden="1">{"Minpmon",#N/A,FALSE,"Monthinput"}</definedName>
    <definedName name="__SRT11" localSheetId="3" hidden="1">{"Minpmon",#N/A,FALSE,"Monthinput"}</definedName>
    <definedName name="__SRT11" localSheetId="4" hidden="1">{"Minpmon",#N/A,FALSE,"Monthinput"}</definedName>
    <definedName name="__SRT11" localSheetId="12" hidden="1">{"Minpmon",#N/A,FALSE,"Monthinput"}</definedName>
    <definedName name="__SRT11" localSheetId="13" hidden="1">{"Minpmon",#N/A,FALSE,"Monthinput"}</definedName>
    <definedName name="__SRT11" localSheetId="14" hidden="1">{"Minpmon",#N/A,FALSE,"Monthinput"}</definedName>
    <definedName name="__SRT11" localSheetId="15" hidden="1">{"Minpmon",#N/A,FALSE,"Monthinput"}</definedName>
    <definedName name="__SRT11" localSheetId="5" hidden="1">{"Minpmon",#N/A,FALSE,"Monthinput"}</definedName>
    <definedName name="__SRT11" localSheetId="6" hidden="1">{"Minpmon",#N/A,FALSE,"Monthinput"}</definedName>
    <definedName name="__SRT11" localSheetId="7" hidden="1">{"Minpmon",#N/A,FALSE,"Monthinput"}</definedName>
    <definedName name="__SRT11" localSheetId="8" hidden="1">{"Minpmon",#N/A,FALSE,"Monthinput"}</definedName>
    <definedName name="__SRT11" localSheetId="9" hidden="1">{"Minpmon",#N/A,FALSE,"Monthinput"}</definedName>
    <definedName name="__SRT11" localSheetId="10" hidden="1">{"Minpmon",#N/A,FALSE,"Monthinput"}</definedName>
    <definedName name="__SRT11" localSheetId="11" hidden="1">{"Minpmon",#N/A,FALSE,"Monthinput"}</definedName>
    <definedName name="__SRT11" hidden="1">{"Minpmon",#N/A,FALSE,"Monthinput"}</definedName>
    <definedName name="__SUM1" localSheetId="10">#REF!</definedName>
    <definedName name="__SUM1">#REF!</definedName>
    <definedName name="__SUM2" localSheetId="10">#REF!</definedName>
    <definedName name="__SUM2">#REF!</definedName>
    <definedName name="__TAB1" localSheetId="10">#REF!</definedName>
    <definedName name="__TAB1">#REF!</definedName>
    <definedName name="__Tab19" localSheetId="10">#REF!</definedName>
    <definedName name="__Tab19">#REF!</definedName>
    <definedName name="__Tab20" localSheetId="10">#REF!</definedName>
    <definedName name="__Tab20">#REF!</definedName>
    <definedName name="__Tab21" localSheetId="10">#REF!</definedName>
    <definedName name="__Tab21">#REF!</definedName>
    <definedName name="__Tab22" localSheetId="10">#REF!</definedName>
    <definedName name="__Tab22">#REF!</definedName>
    <definedName name="__Tab23" localSheetId="10">#REF!</definedName>
    <definedName name="__Tab23">#REF!</definedName>
    <definedName name="__Tab24" localSheetId="10">#REF!</definedName>
    <definedName name="__Tab24">#REF!</definedName>
    <definedName name="__Tab26" localSheetId="10">#REF!</definedName>
    <definedName name="__Tab26">#REF!</definedName>
    <definedName name="__Tab27" localSheetId="10">#REF!</definedName>
    <definedName name="__Tab27">#REF!</definedName>
    <definedName name="__Tab28" localSheetId="10">#REF!</definedName>
    <definedName name="__Tab28">#REF!</definedName>
    <definedName name="__Tab29" localSheetId="10">#REF!</definedName>
    <definedName name="__Tab29">#REF!</definedName>
    <definedName name="__Tab30" localSheetId="10">#REF!</definedName>
    <definedName name="__Tab30">#REF!</definedName>
    <definedName name="__Tab31" localSheetId="10">#REF!</definedName>
    <definedName name="__Tab31">#REF!</definedName>
    <definedName name="__Tab32" localSheetId="10">#REF!</definedName>
    <definedName name="__Tab32">#REF!</definedName>
    <definedName name="__Tab33" localSheetId="10">#REF!</definedName>
    <definedName name="__Tab33">#REF!</definedName>
    <definedName name="__Tab34" localSheetId="10">#REF!</definedName>
    <definedName name="__Tab34">#REF!</definedName>
    <definedName name="__Tab35" localSheetId="10">#REF!</definedName>
    <definedName name="__Tab35">#REF!</definedName>
    <definedName name="__tAB4" localSheetId="10">#REF!</definedName>
    <definedName name="__tAB4">#REF!</definedName>
    <definedName name="__TAB47" localSheetId="10">#REF!</definedName>
    <definedName name="__TAB47">#REF!</definedName>
    <definedName name="__WB2" localSheetId="10">#REF!</definedName>
    <definedName name="__WB2">#REF!</definedName>
    <definedName name="__YR0110">#REF!</definedName>
    <definedName name="__YR89">#REF!</definedName>
    <definedName name="__YR90">#REF!</definedName>
    <definedName name="__YR91">#REF!</definedName>
    <definedName name="__YR92">#REF!</definedName>
    <definedName name="__YR93">#REF!</definedName>
    <definedName name="__YR94">#REF!</definedName>
    <definedName name="__YR95">#REF!</definedName>
    <definedName name="_1._Las_plantas_de_EMCE_son_propiedad_de_la_ENEE__pero_han_sido_arrendadas_mediante_un_contrato_de_rehabilitación__operación_y_mantenimiento__ROM__a_dicha_empresa." localSheetId="1">#REF!</definedName>
    <definedName name="_1._Las_plantas_de_EMCE_son_propiedad_de_la_ENEE__pero_han_sido_arrendadas_mediante_un_contrato_de_rehabilitación__operación_y_mantenimiento__ROM__a_dicha_empresa." localSheetId="10">#REF!</definedName>
    <definedName name="_1._Las_plantas_de_EMCE_son_propiedad_de_la_ENEE__pero_han_sido_arrendadas_mediante_un_contrato_de_rehabilitación__operación_y_mantenimiento__ROM__a_dicha_empresa.">#REF!</definedName>
    <definedName name="_10FA_L" localSheetId="10">#REF!</definedName>
    <definedName name="_10FA_L">#REF!</definedName>
    <definedName name="_11GAZ_LIABS" localSheetId="10">#REF!</definedName>
    <definedName name="_11GAZ_LIABS">#REF!</definedName>
    <definedName name="_12INT_RESERVES" localSheetId="10">#REF!</definedName>
    <definedName name="_12INT_RESERVES">#REF!</definedName>
    <definedName name="_1IMPRESION" localSheetId="4">#REF!</definedName>
    <definedName name="_1IMPRESION" localSheetId="7">#REF!</definedName>
    <definedName name="_1IMPRESION" localSheetId="9">#REF!</definedName>
    <definedName name="_1IMPRESION" localSheetId="10">#REF!</definedName>
    <definedName name="_1IMPRESION" localSheetId="11">#REF!</definedName>
    <definedName name="_1IMPRESION">#REF!</definedName>
    <definedName name="_1r" localSheetId="10">#REF!</definedName>
    <definedName name="_1r">#REF!</definedName>
    <definedName name="_2IMPRESION" localSheetId="4">#REF!</definedName>
    <definedName name="_2IMPRESION" localSheetId="7">#REF!</definedName>
    <definedName name="_2IMPRESION" localSheetId="9">#REF!</definedName>
    <definedName name="_2IMPRESION" localSheetId="10">#REF!</definedName>
    <definedName name="_2IMPRESION" localSheetId="11">#REF!</definedName>
    <definedName name="_2IMPRESION">#REF!</definedName>
    <definedName name="_2Macros_Import_.qbop" localSheetId="4">#REF!</definedName>
    <definedName name="_2Macros_Import_.qbop" localSheetId="14">#REF!</definedName>
    <definedName name="_2Macros_Import_.qbop" localSheetId="7">#REF!</definedName>
    <definedName name="_2Macros_Import_.qbop" localSheetId="10">#REF!</definedName>
    <definedName name="_2Macros_Import_.qbop" localSheetId="11">#REF!</definedName>
    <definedName name="_2Macros_Import_.qbop" localSheetId="0">#REF!</definedName>
    <definedName name="_2Macros_Import_.qbop">#REF!</definedName>
    <definedName name="_3__123Graph_ACPI_ER_LOG" localSheetId="1" hidden="1">#REF!</definedName>
    <definedName name="_3__123Graph_ACPI_ER_LOG" localSheetId="10" hidden="1">#REF!</definedName>
    <definedName name="_3__123Graph_ACPI_ER_LOG" hidden="1">#REF!</definedName>
    <definedName name="_3__123Graph_AGROWTH_CPI" localSheetId="10" hidden="1">#REF!</definedName>
    <definedName name="_3__123Graph_AGROWTH_CPI" hidden="1">#REF!</definedName>
    <definedName name="_4__123Graph_BCPI_ER_LOG" localSheetId="10" hidden="1">#REF!</definedName>
    <definedName name="_4__123Graph_BCPI_ER_LOG" hidden="1">#REF!</definedName>
    <definedName name="_5__123Graph_BIBA_IBRD" localSheetId="10" hidden="1">#REF!</definedName>
    <definedName name="_5__123Graph_BIBA_IBRD" hidden="1">#REF!</definedName>
    <definedName name="_5__123Graph_DGROWTH_CPI" localSheetId="10" hidden="1">#REF!</definedName>
    <definedName name="_5__123Graph_DGROWTH_CPI" hidden="1">#REF!</definedName>
    <definedName name="_6B.2_B.3" localSheetId="1">#REF!</definedName>
    <definedName name="_6B.2_B.3" localSheetId="10">#REF!</definedName>
    <definedName name="_6B.2_B.3">#REF!</definedName>
    <definedName name="_7B.4___5" localSheetId="10">#REF!</definedName>
    <definedName name="_7B.4___5">#REF!</definedName>
    <definedName name="_8CONSOL_B2" localSheetId="10">#REF!</definedName>
    <definedName name="_8CONSOL_B2">#REF!</definedName>
    <definedName name="_90" localSheetId="10">#REF!</definedName>
    <definedName name="_90">#REF!</definedName>
    <definedName name="_9CONSOL_DEPOSITS" localSheetId="1">#REF!</definedName>
    <definedName name="_9CONSOL_DEPOSITS" localSheetId="10">#REF!</definedName>
    <definedName name="_9CONSOL_DEPOSITS">#REF!</definedName>
    <definedName name="_abs1" localSheetId="1">#REF!</definedName>
    <definedName name="_abs1" localSheetId="10">#REF!</definedName>
    <definedName name="_abs1">#REF!</definedName>
    <definedName name="_abs2" localSheetId="10">#REF!</definedName>
    <definedName name="_abs2">#REF!</definedName>
    <definedName name="_abs3" localSheetId="10">#REF!</definedName>
    <definedName name="_abs3">#REF!</definedName>
    <definedName name="_aBZ7" localSheetId="10">#REF!</definedName>
    <definedName name="_aBZ7">#REF!</definedName>
    <definedName name="_ABZ8" localSheetId="10">#REF!</definedName>
    <definedName name="_ABZ8">#REF!</definedName>
    <definedName name="_aen1" localSheetId="10">#REF!</definedName>
    <definedName name="_aen1">#REF!</definedName>
    <definedName name="_aen2" localSheetId="10">#REF!</definedName>
    <definedName name="_aen2">#REF!</definedName>
    <definedName name="_bem98" localSheetId="1">#REF!</definedName>
    <definedName name="_bem98" localSheetId="10">#REF!</definedName>
    <definedName name="_bem98">#REF!</definedName>
    <definedName name="_BOP2" localSheetId="10">#REF!</definedName>
    <definedName name="_BOP2">#REF!</definedName>
    <definedName name="_cud21" localSheetId="1">#REF!</definedName>
    <definedName name="_cud21" localSheetId="10">#REF!</definedName>
    <definedName name="_cud21">#REF!</definedName>
    <definedName name="_D" localSheetId="10">#REF!</definedName>
    <definedName name="_D">#REF!</definedName>
    <definedName name="_dcc2000" localSheetId="10">#REF!</definedName>
    <definedName name="_dcc2000">#REF!</definedName>
    <definedName name="_dcc2001" localSheetId="10">#REF!</definedName>
    <definedName name="_dcc2001">#REF!</definedName>
    <definedName name="_dcc2002" localSheetId="10">#REF!</definedName>
    <definedName name="_dcc2002">#REF!</definedName>
    <definedName name="_dcc2003" localSheetId="10">#REF!</definedName>
    <definedName name="_dcc2003">#REF!</definedName>
    <definedName name="_dcc98" localSheetId="1">#REF!</definedName>
    <definedName name="_dcc98" localSheetId="10">#REF!</definedName>
    <definedName name="_dcc98">#REF!</definedName>
    <definedName name="_dcc99" localSheetId="1">#REF!</definedName>
    <definedName name="_dcc99" localSheetId="10">#REF!</definedName>
    <definedName name="_dcc99">#REF!</definedName>
    <definedName name="_dic96" localSheetId="10">#REF!</definedName>
    <definedName name="_dic96">#REF!</definedName>
    <definedName name="_emi2000" localSheetId="10">#REF!</definedName>
    <definedName name="_emi2000">#REF!</definedName>
    <definedName name="_emi2001" localSheetId="10">#REF!</definedName>
    <definedName name="_emi2001">#REF!</definedName>
    <definedName name="_emi2002" localSheetId="10">#REF!</definedName>
    <definedName name="_emi2002">#REF!</definedName>
    <definedName name="_emi2003" localSheetId="10">#REF!</definedName>
    <definedName name="_emi2003">#REF!</definedName>
    <definedName name="_emi98" localSheetId="10">#REF!</definedName>
    <definedName name="_emi98">#REF!</definedName>
    <definedName name="_emi99" localSheetId="10">#REF!</definedName>
    <definedName name="_emi99">#REF!</definedName>
    <definedName name="_END94" localSheetId="10">#REF!</definedName>
    <definedName name="_END94">#REF!</definedName>
    <definedName name="_EXP2" localSheetId="1">#REF!</definedName>
    <definedName name="_EXP2" localSheetId="10">#REF!</definedName>
    <definedName name="_EXP2">#REF!</definedName>
    <definedName name="_f" localSheetId="1">#N/A</definedName>
    <definedName name="_f" localSheetId="2">#N/A</definedName>
    <definedName name="_f" localSheetId="3">#N/A</definedName>
    <definedName name="_f" localSheetId="4">'2.C'!_f</definedName>
    <definedName name="_f" localSheetId="12">#N/A</definedName>
    <definedName name="_f" localSheetId="13">#N/A</definedName>
    <definedName name="_f" localSheetId="14">#N/A</definedName>
    <definedName name="_f" localSheetId="15">#N/A</definedName>
    <definedName name="_f" localSheetId="5">#N/A</definedName>
    <definedName name="_f" localSheetId="6">#N/A</definedName>
    <definedName name="_f" localSheetId="7">'3.C'!_f</definedName>
    <definedName name="_f" localSheetId="8">#N/A</definedName>
    <definedName name="_f" localSheetId="9">'4.A'!_f</definedName>
    <definedName name="_f" localSheetId="10">'4.B'!_f</definedName>
    <definedName name="_f" localSheetId="11">'4.C'!_f</definedName>
    <definedName name="_f">'1.A'!_f</definedName>
    <definedName name="_Fill" localSheetId="1" hidden="1">#REF!</definedName>
    <definedName name="_Fill" localSheetId="4" hidden="1">#REF!</definedName>
    <definedName name="_Fill" localSheetId="13" hidden="1">#REF!</definedName>
    <definedName name="_Fill" localSheetId="14" hidden="1">#REF!</definedName>
    <definedName name="_Fill" localSheetId="10" hidden="1">#REF!</definedName>
    <definedName name="_Fill" hidden="1">#REF!</definedName>
    <definedName name="_Fill1" localSheetId="1" hidden="1">#REF!</definedName>
    <definedName name="_Fill1" localSheetId="10" hidden="1">#REF!</definedName>
    <definedName name="_Fill1" hidden="1">#REF!</definedName>
    <definedName name="_xlnm._FilterDatabase" localSheetId="1" hidden="1">'1.A'!$B$14:$AF$15</definedName>
    <definedName name="_xlnm._FilterDatabase" localSheetId="2" hidden="1">'2.A'!$A$8:$AF$80</definedName>
    <definedName name="_xlnm._FilterDatabase" localSheetId="3" hidden="1">'2.B'!$B$7:$AE$149</definedName>
    <definedName name="_xlnm._FilterDatabase" localSheetId="4" hidden="1">'2.C'!$B$7:$AD$34</definedName>
    <definedName name="_xlnm._FilterDatabase" localSheetId="12" hidden="1">'2.D'!$J$6:$Z$142</definedName>
    <definedName name="_xlnm._FilterDatabase" localSheetId="13" hidden="1">'2.E'!$B$7:$Z$187</definedName>
    <definedName name="_xlnm._FilterDatabase" localSheetId="14" hidden="1">'2.F'!$B$7:$Z$123</definedName>
    <definedName name="_xlnm._FilterDatabase" localSheetId="15" hidden="1">'2.G'!$A$8:$L$90</definedName>
    <definedName name="_xlnm._FilterDatabase" localSheetId="6" hidden="1">'3.B'!$S$14:$AF$16</definedName>
    <definedName name="_xlnm._FilterDatabase" localSheetId="7" hidden="1">'3.C'!$B$23:$AD$26</definedName>
    <definedName name="_xlnm._FilterDatabase" hidden="1">#REF!</definedName>
    <definedName name="_FIS96" localSheetId="1">#REF!</definedName>
    <definedName name="_FIS96" localSheetId="10">#REF!</definedName>
    <definedName name="_FIS96">#REF!</definedName>
    <definedName name="_INE1" localSheetId="10">#REF!</definedName>
    <definedName name="_INE1">#REF!</definedName>
    <definedName name="_INV1" localSheetId="10">#REF!</definedName>
    <definedName name="_INV1">#REF!</definedName>
    <definedName name="_ipc2000" localSheetId="10">#REF!</definedName>
    <definedName name="_ipc2000">#REF!</definedName>
    <definedName name="_ipc2001" localSheetId="10">#REF!</definedName>
    <definedName name="_ipc2001">#REF!</definedName>
    <definedName name="_ipc2002" localSheetId="10">#REF!</definedName>
    <definedName name="_ipc2002">#REF!</definedName>
    <definedName name="_ipc2003" localSheetId="10">#REF!</definedName>
    <definedName name="_ipc2003">#REF!</definedName>
    <definedName name="_ipc98" localSheetId="10">#REF!</definedName>
    <definedName name="_ipc98">#REF!</definedName>
    <definedName name="_ipc99" localSheetId="10">#REF!</definedName>
    <definedName name="_ipc99">#REF!</definedName>
    <definedName name="_Key1" localSheetId="1" hidden="1">#REF!</definedName>
    <definedName name="_Key1" localSheetId="10" hidden="1">#REF!</definedName>
    <definedName name="_Key1" hidden="1">#REF!</definedName>
    <definedName name="_Key12" localSheetId="10" hidden="1">#REF!</definedName>
    <definedName name="_Key12" hidden="1">#REF!</definedName>
    <definedName name="_MAT4" localSheetId="1" hidden="1">{"'para SB'!$A$1420:$F$1479"}</definedName>
    <definedName name="_MAT4" localSheetId="2" hidden="1">{"'para SB'!$A$1420:$F$1479"}</definedName>
    <definedName name="_MAT4" localSheetId="3" hidden="1">{"'para SB'!$A$1420:$F$1479"}</definedName>
    <definedName name="_MAT4" localSheetId="4" hidden="1">{"'para SB'!$A$1420:$F$1479"}</definedName>
    <definedName name="_MAT4" localSheetId="12" hidden="1">{"'para SB'!$A$1420:$F$1479"}</definedName>
    <definedName name="_MAT4" localSheetId="13" hidden="1">{"'para SB'!$A$1420:$F$1479"}</definedName>
    <definedName name="_MAT4" localSheetId="14" hidden="1">{"'para SB'!$A$1420:$F$1479"}</definedName>
    <definedName name="_MAT4" localSheetId="15" hidden="1">{"'para SB'!$A$1420:$F$1479"}</definedName>
    <definedName name="_MAT4" localSheetId="5" hidden="1">{"'para SB'!$A$1420:$F$1479"}</definedName>
    <definedName name="_MAT4" localSheetId="6" hidden="1">{"'para SB'!$A$1420:$F$1479"}</definedName>
    <definedName name="_MAT4" localSheetId="7" hidden="1">{"'para SB'!$A$1420:$F$1479"}</definedName>
    <definedName name="_MAT4" localSheetId="8" hidden="1">{"'para SB'!$A$1420:$F$1479"}</definedName>
    <definedName name="_MAT4" localSheetId="9" hidden="1">{"'para SB'!$A$1420:$F$1479"}</definedName>
    <definedName name="_MAT4" localSheetId="10" hidden="1">{"'para SB'!$A$1420:$F$1479"}</definedName>
    <definedName name="_MAT4" localSheetId="11" hidden="1">{"'para SB'!$A$1420:$F$1479"}</definedName>
    <definedName name="_MAT4" hidden="1">{"'para SB'!$A$1420:$F$1479"}</definedName>
    <definedName name="_MCV1">#REF!</definedName>
    <definedName name="_me98" localSheetId="1">#REF!</definedName>
    <definedName name="_me98" localSheetId="10">#REF!</definedName>
    <definedName name="_me98">#REF!</definedName>
    <definedName name="_NA1" localSheetId="10">#REF!</definedName>
    <definedName name="_NA1">#REF!</definedName>
    <definedName name="_NA2" localSheetId="10">#REF!</definedName>
    <definedName name="_NA2">#REF!</definedName>
    <definedName name="_NA3" localSheetId="10">#REF!</definedName>
    <definedName name="_NA3">#REF!</definedName>
    <definedName name="_NB1" localSheetId="10">#REF!</definedName>
    <definedName name="_NB1">#REF!</definedName>
    <definedName name="_NB2" localSheetId="10">#REF!</definedName>
    <definedName name="_NB2">#REF!</definedName>
    <definedName name="_NC1" localSheetId="10">#REF!</definedName>
    <definedName name="_NC1">#REF!</definedName>
    <definedName name="_NC3" localSheetId="10">#REF!</definedName>
    <definedName name="_NC3">#REF!</definedName>
    <definedName name="_NC4" localSheetId="10">#REF!</definedName>
    <definedName name="_NC4">#REF!</definedName>
    <definedName name="_NIC02" localSheetId="1">#REF!</definedName>
    <definedName name="_NIC02" localSheetId="10">#REF!</definedName>
    <definedName name="_NIC02">#REF!</definedName>
    <definedName name="_NIC03" localSheetId="10">#REF!</definedName>
    <definedName name="_NIC03">#REF!</definedName>
    <definedName name="_NIC06" localSheetId="10">#REF!</definedName>
    <definedName name="_NIC06">#REF!</definedName>
    <definedName name="_NIC07" localSheetId="10">#REF!</definedName>
    <definedName name="_NIC07">#REF!</definedName>
    <definedName name="_NIC09" localSheetId="10">#REF!</definedName>
    <definedName name="_NIC09">#REF!</definedName>
    <definedName name="_NIC10" localSheetId="10">#REF!</definedName>
    <definedName name="_NIC10">#REF!</definedName>
    <definedName name="_NIC11" localSheetId="10">#REF!</definedName>
    <definedName name="_NIC11">#REF!</definedName>
    <definedName name="_NIC12" localSheetId="10">#REF!</definedName>
    <definedName name="_NIC12">#REF!</definedName>
    <definedName name="_NIC13" localSheetId="10">#REF!</definedName>
    <definedName name="_NIC13">#REF!</definedName>
    <definedName name="_NIC15" localSheetId="10">#REF!</definedName>
    <definedName name="_NIC15">#REF!</definedName>
    <definedName name="_NIC16" localSheetId="10">#REF!</definedName>
    <definedName name="_NIC16">#REF!</definedName>
    <definedName name="_NOV8" localSheetId="1" hidden="1">{"'para SB'!$A$1420:$F$1479"}</definedName>
    <definedName name="_NOV8" localSheetId="2" hidden="1">{"'para SB'!$A$1420:$F$1479"}</definedName>
    <definedName name="_NOV8" localSheetId="3" hidden="1">{"'para SB'!$A$1420:$F$1479"}</definedName>
    <definedName name="_NOV8" localSheetId="4" hidden="1">{"'para SB'!$A$1420:$F$1479"}</definedName>
    <definedName name="_NOV8" localSheetId="12" hidden="1">{"'para SB'!$A$1420:$F$1479"}</definedName>
    <definedName name="_NOV8" localSheetId="13" hidden="1">{"'para SB'!$A$1420:$F$1479"}</definedName>
    <definedName name="_NOV8" localSheetId="14" hidden="1">{"'para SB'!$A$1420:$F$1479"}</definedName>
    <definedName name="_NOV8" localSheetId="15" hidden="1">{"'para SB'!$A$1420:$F$1479"}</definedName>
    <definedName name="_NOV8" localSheetId="5" hidden="1">{"'para SB'!$A$1420:$F$1479"}</definedName>
    <definedName name="_NOV8" localSheetId="6" hidden="1">{"'para SB'!$A$1420:$F$1479"}</definedName>
    <definedName name="_NOV8" localSheetId="7" hidden="1">{"'para SB'!$A$1420:$F$1479"}</definedName>
    <definedName name="_NOV8" localSheetId="8" hidden="1">{"'para SB'!$A$1420:$F$1479"}</definedName>
    <definedName name="_NOV8" localSheetId="9" hidden="1">{"'para SB'!$A$1420:$F$1479"}</definedName>
    <definedName name="_NOV8" localSheetId="10" hidden="1">{"'para SB'!$A$1420:$F$1479"}</definedName>
    <definedName name="_NOV8" localSheetId="11" hidden="1">{"'para SB'!$A$1420:$F$1479"}</definedName>
    <definedName name="_NOV8" hidden="1">{"'para SB'!$A$1420:$F$1479"}</definedName>
    <definedName name="_npp2000" localSheetId="1">#REF!</definedName>
    <definedName name="_npp2000" localSheetId="10">#REF!</definedName>
    <definedName name="_npp2000">#REF!</definedName>
    <definedName name="_npp2001" localSheetId="10">#REF!</definedName>
    <definedName name="_npp2001">#REF!</definedName>
    <definedName name="_npp2002" localSheetId="10">#REF!</definedName>
    <definedName name="_npp2002">#REF!</definedName>
    <definedName name="_npp2003" localSheetId="10">#REF!</definedName>
    <definedName name="_npp2003">#REF!</definedName>
    <definedName name="_npp98" localSheetId="10">#REF!</definedName>
    <definedName name="_npp98">#REF!</definedName>
    <definedName name="_npp99" localSheetId="10">#REF!</definedName>
    <definedName name="_npp99">#REF!</definedName>
    <definedName name="_Order1" hidden="1">0</definedName>
    <definedName name="_Order2" hidden="1">0</definedName>
    <definedName name="_P" localSheetId="1">#REF!</definedName>
    <definedName name="_P" localSheetId="10">#REF!</definedName>
    <definedName name="_P">#REF!</definedName>
    <definedName name="_Parse_Out" localSheetId="10" hidden="1">#REF!</definedName>
    <definedName name="_Parse_Out" hidden="1">#REF!</definedName>
    <definedName name="_PC90" localSheetId="10">#REF!</definedName>
    <definedName name="_PC90">#REF!</definedName>
    <definedName name="_pib2000" localSheetId="10">#REF!</definedName>
    <definedName name="_pib2000">#REF!</definedName>
    <definedName name="_pib2001" localSheetId="10">#REF!</definedName>
    <definedName name="_pib2001">#REF!</definedName>
    <definedName name="_pib2002" localSheetId="10">#REF!</definedName>
    <definedName name="_pib2002">#REF!</definedName>
    <definedName name="_pib2003" localSheetId="10">#REF!</definedName>
    <definedName name="_pib2003">#REF!</definedName>
    <definedName name="_PIB91" localSheetId="1">#REF!</definedName>
    <definedName name="_PIB91" localSheetId="10">#REF!</definedName>
    <definedName name="_PIB91">#REF!</definedName>
    <definedName name="_pib98" localSheetId="10">#REF!</definedName>
    <definedName name="_pib98">#REF!</definedName>
    <definedName name="_pib99" localSheetId="1">#REF!</definedName>
    <definedName name="_pib99" localSheetId="10">#REF!</definedName>
    <definedName name="_pib99">#REF!</definedName>
    <definedName name="_POR96" localSheetId="10">#REF!</definedName>
    <definedName name="_POR96">#REF!</definedName>
    <definedName name="_PRN96" localSheetId="10">#REF!</definedName>
    <definedName name="_PRN96">#REF!</definedName>
    <definedName name="_PRO2">#REF!</definedName>
    <definedName name="_PRO3">#REF!</definedName>
    <definedName name="_PRO4">#REF!</definedName>
    <definedName name="_Regression_Int" hidden="1">1</definedName>
    <definedName name="_Regression_Out" localSheetId="1" hidden="1">#REF!</definedName>
    <definedName name="_Regression_Out" localSheetId="10" hidden="1">#REF!</definedName>
    <definedName name="_Regression_Out" hidden="1">#REF!</definedName>
    <definedName name="_Regression_X" localSheetId="10" hidden="1">#REF!</definedName>
    <definedName name="_Regression_X" hidden="1">#REF!</definedName>
    <definedName name="_Regression_Y" localSheetId="10" hidden="1">#REF!</definedName>
    <definedName name="_Regression_Y" hidden="1">#REF!</definedName>
    <definedName name="_RES2" localSheetId="1">#REF!</definedName>
    <definedName name="_RES2" localSheetId="10">#REF!</definedName>
    <definedName name="_RES2">#REF!</definedName>
    <definedName name="_SE1">#REF!</definedName>
    <definedName name="_SE11">#REF!</definedName>
    <definedName name="_SE12">#REF!</definedName>
    <definedName name="_SE13">#REF!</definedName>
    <definedName name="_SE14">#REF!</definedName>
    <definedName name="_SE15">#REF!</definedName>
    <definedName name="_SE16">#REF!</definedName>
    <definedName name="_SE2">#REF!</definedName>
    <definedName name="_SE3">#REF!</definedName>
    <definedName name="_SE4">#REF!</definedName>
    <definedName name="_SE5">#REF!</definedName>
    <definedName name="_SE6">#REF!</definedName>
    <definedName name="_Sort" localSheetId="1" hidden="1">#REF!</definedName>
    <definedName name="_Sort" localSheetId="10" hidden="1">#REF!</definedName>
    <definedName name="_Sort" hidden="1">#REF!</definedName>
    <definedName name="_sr3" localSheetId="10">#REF!</definedName>
    <definedName name="_sr3">#REF!</definedName>
    <definedName name="_SRN96" localSheetId="10">#REF!</definedName>
    <definedName name="_SRN96">#REF!</definedName>
    <definedName name="_SRT11" localSheetId="1" hidden="1">{"Minpmon",#N/A,FALSE,"Monthinput"}</definedName>
    <definedName name="_SRT11" localSheetId="2" hidden="1">{"Minpmon",#N/A,FALSE,"Monthinput"}</definedName>
    <definedName name="_SRT11" localSheetId="3" hidden="1">{"Minpmon",#N/A,FALSE,"Monthinput"}</definedName>
    <definedName name="_SRT11" localSheetId="4" hidden="1">{"Minpmon",#N/A,FALSE,"Monthinput"}</definedName>
    <definedName name="_SRT11" localSheetId="12" hidden="1">{"Minpmon",#N/A,FALSE,"Monthinput"}</definedName>
    <definedName name="_SRT11" localSheetId="13" hidden="1">{"Minpmon",#N/A,FALSE,"Monthinput"}</definedName>
    <definedName name="_SRT11" localSheetId="14" hidden="1">{"Minpmon",#N/A,FALSE,"Monthinput"}</definedName>
    <definedName name="_SRT11" localSheetId="15" hidden="1">{"Minpmon",#N/A,FALSE,"Monthinput"}</definedName>
    <definedName name="_SRT11" localSheetId="5" hidden="1">{"Minpmon",#N/A,FALSE,"Monthinput"}</definedName>
    <definedName name="_SRT11" localSheetId="6" hidden="1">{"Minpmon",#N/A,FALSE,"Monthinput"}</definedName>
    <definedName name="_SRT11" localSheetId="7" hidden="1">{"Minpmon",#N/A,FALSE,"Monthinput"}</definedName>
    <definedName name="_SRT11" localSheetId="8" hidden="1">{"Minpmon",#N/A,FALSE,"Monthinput"}</definedName>
    <definedName name="_SRT11" localSheetId="9" hidden="1">{"Minpmon",#N/A,FALSE,"Monthinput"}</definedName>
    <definedName name="_SRT11" localSheetId="10" hidden="1">{"Minpmon",#N/A,FALSE,"Monthinput"}</definedName>
    <definedName name="_SRT11" localSheetId="11" hidden="1">{"Minpmon",#N/A,FALSE,"Monthinput"}</definedName>
    <definedName name="_SRT11" hidden="1">{"Minpmon",#N/A,FALSE,"Monthinput"}</definedName>
    <definedName name="_SUM1" localSheetId="10">#REF!</definedName>
    <definedName name="_SUM1">#REF!</definedName>
    <definedName name="_SUM2" localSheetId="10">#REF!</definedName>
    <definedName name="_SUM2">#REF!</definedName>
    <definedName name="_TAB1" localSheetId="10">#REF!</definedName>
    <definedName name="_TAB1">#REF!</definedName>
    <definedName name="_Tab19" localSheetId="10">#REF!</definedName>
    <definedName name="_Tab19">#REF!</definedName>
    <definedName name="_Tab20" localSheetId="10">#REF!</definedName>
    <definedName name="_Tab20">#REF!</definedName>
    <definedName name="_Tab21" localSheetId="10">#REF!</definedName>
    <definedName name="_Tab21">#REF!</definedName>
    <definedName name="_Tab22" localSheetId="10">#REF!</definedName>
    <definedName name="_Tab22">#REF!</definedName>
    <definedName name="_Tab23" localSheetId="10">#REF!</definedName>
    <definedName name="_Tab23">#REF!</definedName>
    <definedName name="_Tab24" localSheetId="10">#REF!</definedName>
    <definedName name="_Tab24">#REF!</definedName>
    <definedName name="_Tab26" localSheetId="10">#REF!</definedName>
    <definedName name="_Tab26">#REF!</definedName>
    <definedName name="_Tab27" localSheetId="10">#REF!</definedName>
    <definedName name="_Tab27">#REF!</definedName>
    <definedName name="_Tab28" localSheetId="10">#REF!</definedName>
    <definedName name="_Tab28">#REF!</definedName>
    <definedName name="_Tab29" localSheetId="10">#REF!</definedName>
    <definedName name="_Tab29">#REF!</definedName>
    <definedName name="_Tab30" localSheetId="10">#REF!</definedName>
    <definedName name="_Tab30">#REF!</definedName>
    <definedName name="_Tab31" localSheetId="10">#REF!</definedName>
    <definedName name="_Tab31">#REF!</definedName>
    <definedName name="_Tab32" localSheetId="10">#REF!</definedName>
    <definedName name="_Tab32">#REF!</definedName>
    <definedName name="_Tab33" localSheetId="10">#REF!</definedName>
    <definedName name="_Tab33">#REF!</definedName>
    <definedName name="_Tab34" localSheetId="10">#REF!</definedName>
    <definedName name="_Tab34">#REF!</definedName>
    <definedName name="_Tab35" localSheetId="10">#REF!</definedName>
    <definedName name="_Tab35">#REF!</definedName>
    <definedName name="_tAB4" localSheetId="10">#REF!</definedName>
    <definedName name="_tAB4">#REF!</definedName>
    <definedName name="_TAB47" localSheetId="10">#REF!</definedName>
    <definedName name="_TAB47">#REF!</definedName>
    <definedName name="_TST1">#REF!</definedName>
    <definedName name="_TST2">#REF!</definedName>
    <definedName name="_TST3">#REF!</definedName>
    <definedName name="_WB2" localSheetId="1">#REF!</definedName>
    <definedName name="_WB2" localSheetId="10">#REF!</definedName>
    <definedName name="_WB2">#REF!</definedName>
    <definedName name="_YR0110">#REF!</definedName>
    <definedName name="_YR89">#REF!</definedName>
    <definedName name="_YR90">#REF!</definedName>
    <definedName name="_YR91">#REF!</definedName>
    <definedName name="_YR92">#REF!</definedName>
    <definedName name="_YR93">#REF!</definedName>
    <definedName name="_YR94">#REF!</definedName>
    <definedName name="_YR95">#REF!</definedName>
    <definedName name="_Z" localSheetId="1">#REF!</definedName>
    <definedName name="_Z" localSheetId="10">#REF!</definedName>
    <definedName name="_Z">#REF!</definedName>
    <definedName name="a" localSheetId="1">#REF!</definedName>
    <definedName name="a" localSheetId="10">#REF!</definedName>
    <definedName name="a">#REF!</definedName>
    <definedName name="A_impresión_IM" localSheetId="10">#REF!</definedName>
    <definedName name="A_impresión_IM">#REF!</definedName>
    <definedName name="A1_" localSheetId="1">#REF!</definedName>
    <definedName name="A1_" localSheetId="10">#REF!</definedName>
    <definedName name="A1_">#REF!</definedName>
    <definedName name="AA" localSheetId="1">#REF!</definedName>
    <definedName name="AA" localSheetId="10">#REF!</definedName>
    <definedName name="AA">#REF!</definedName>
    <definedName name="AAA" localSheetId="10">#REF!</definedName>
    <definedName name="AAA">#REF!</definedName>
    <definedName name="aaaa" localSheetId="10">#REF!</definedName>
    <definedName name="aaaa">#REF!</definedName>
    <definedName name="aab" localSheetId="1" hidden="1">{"Riqfin97",#N/A,FALSE,"Tran";"Riqfinpro",#N/A,FALSE,"Tran"}</definedName>
    <definedName name="aab" localSheetId="2" hidden="1">{"Riqfin97",#N/A,FALSE,"Tran";"Riqfinpro",#N/A,FALSE,"Tran"}</definedName>
    <definedName name="aab" localSheetId="3" hidden="1">{"Riqfin97",#N/A,FALSE,"Tran";"Riqfinpro",#N/A,FALSE,"Tran"}</definedName>
    <definedName name="aab" localSheetId="4" hidden="1">{"Riqfin97",#N/A,FALSE,"Tran";"Riqfinpro",#N/A,FALSE,"Tran"}</definedName>
    <definedName name="aab" localSheetId="12" hidden="1">{"Riqfin97",#N/A,FALSE,"Tran";"Riqfinpro",#N/A,FALSE,"Tran"}</definedName>
    <definedName name="aab" localSheetId="13" hidden="1">{"Riqfin97",#N/A,FALSE,"Tran";"Riqfinpro",#N/A,FALSE,"Tran"}</definedName>
    <definedName name="aab" localSheetId="14" hidden="1">{"Riqfin97",#N/A,FALSE,"Tran";"Riqfinpro",#N/A,FALSE,"Tran"}</definedName>
    <definedName name="aab" localSheetId="15" hidden="1">{"Riqfin97",#N/A,FALSE,"Tran";"Riqfinpro",#N/A,FALSE,"Tran"}</definedName>
    <definedName name="aab" localSheetId="5" hidden="1">{"Riqfin97",#N/A,FALSE,"Tran";"Riqfinpro",#N/A,FALSE,"Tran"}</definedName>
    <definedName name="aab" localSheetId="6" hidden="1">{"Riqfin97",#N/A,FALSE,"Tran";"Riqfinpro",#N/A,FALSE,"Tran"}</definedName>
    <definedName name="aab" localSheetId="7" hidden="1">{"Riqfin97",#N/A,FALSE,"Tran";"Riqfinpro",#N/A,FALSE,"Tran"}</definedName>
    <definedName name="aab" localSheetId="8" hidden="1">{"Riqfin97",#N/A,FALSE,"Tran";"Riqfinpro",#N/A,FALSE,"Tran"}</definedName>
    <definedName name="aab" localSheetId="9" hidden="1">{"Riqfin97",#N/A,FALSE,"Tran";"Riqfinpro",#N/A,FALSE,"Tran"}</definedName>
    <definedName name="aab" localSheetId="10" hidden="1">{"Riqfin97",#N/A,FALSE,"Tran";"Riqfinpro",#N/A,FALSE,"Tran"}</definedName>
    <definedName name="aab" localSheetId="11" hidden="1">{"Riqfin97",#N/A,FALSE,"Tran";"Riqfinpro",#N/A,FALSE,"Tran"}</definedName>
    <definedName name="aab" hidden="1">{"Riqfin97",#N/A,FALSE,"Tran";"Riqfinpro",#N/A,FALSE,"Tran"}</definedName>
    <definedName name="abr" localSheetId="10">#REF!</definedName>
    <definedName name="abr">#REF!</definedName>
    <definedName name="ABR_B1" localSheetId="1">#REF!</definedName>
    <definedName name="ABR_B1" localSheetId="10">#REF!</definedName>
    <definedName name="ABR_B1">#REF!</definedName>
    <definedName name="ABR_B2" localSheetId="10">#REF!</definedName>
    <definedName name="ABR_B2">#REF!</definedName>
    <definedName name="ABR_B3" localSheetId="10">#REF!</definedName>
    <definedName name="ABR_B3">#REF!</definedName>
    <definedName name="ABR_B4" localSheetId="10">#REF!</definedName>
    <definedName name="ABR_B4">#REF!</definedName>
    <definedName name="ABR_B5" localSheetId="10">#REF!</definedName>
    <definedName name="ABR_B5">#REF!</definedName>
    <definedName name="ABR_B6" localSheetId="10">#REF!</definedName>
    <definedName name="ABR_B6">#REF!</definedName>
    <definedName name="ABR_B7" localSheetId="10">#REF!</definedName>
    <definedName name="ABR_B7">#REF!</definedName>
    <definedName name="ABR_B8" localSheetId="10">#REF!</definedName>
    <definedName name="ABR_B8">#REF!</definedName>
    <definedName name="ABR_B9" localSheetId="10">#REF!</definedName>
    <definedName name="ABR_B9">#REF!</definedName>
    <definedName name="ACPAZ96" localSheetId="10">#REF!</definedName>
    <definedName name="ACPAZ96">#REF!</definedName>
    <definedName name="ACTIVATE" localSheetId="10">#REF!</definedName>
    <definedName name="ACTIVATE">#REF!</definedName>
    <definedName name="ad" localSheetId="1" hidden="1">{"Riqfin97",#N/A,FALSE,"Tran";"Riqfinpro",#N/A,FALSE,"Tran"}</definedName>
    <definedName name="ad" localSheetId="2" hidden="1">{"Riqfin97",#N/A,FALSE,"Tran";"Riqfinpro",#N/A,FALSE,"Tran"}</definedName>
    <definedName name="ad" localSheetId="3" hidden="1">{"Riqfin97",#N/A,FALSE,"Tran";"Riqfinpro",#N/A,FALSE,"Tran"}</definedName>
    <definedName name="ad" localSheetId="4" hidden="1">{"Riqfin97",#N/A,FALSE,"Tran";"Riqfinpro",#N/A,FALSE,"Tran"}</definedName>
    <definedName name="ad" localSheetId="12" hidden="1">{"Riqfin97",#N/A,FALSE,"Tran";"Riqfinpro",#N/A,FALSE,"Tran"}</definedName>
    <definedName name="ad" localSheetId="13" hidden="1">{"Riqfin97",#N/A,FALSE,"Tran";"Riqfinpro",#N/A,FALSE,"Tran"}</definedName>
    <definedName name="ad" localSheetId="14" hidden="1">{"Riqfin97",#N/A,FALSE,"Tran";"Riqfinpro",#N/A,FALSE,"Tran"}</definedName>
    <definedName name="ad" localSheetId="15" hidden="1">{"Riqfin97",#N/A,FALSE,"Tran";"Riqfinpro",#N/A,FALSE,"Tran"}</definedName>
    <definedName name="ad" localSheetId="5" hidden="1">{"Riqfin97",#N/A,FALSE,"Tran";"Riqfinpro",#N/A,FALSE,"Tran"}</definedName>
    <definedName name="ad" localSheetId="6" hidden="1">{"Riqfin97",#N/A,FALSE,"Tran";"Riqfinpro",#N/A,FALSE,"Tran"}</definedName>
    <definedName name="ad" localSheetId="7" hidden="1">{"Riqfin97",#N/A,FALSE,"Tran";"Riqfinpro",#N/A,FALSE,"Tran"}</definedName>
    <definedName name="ad" localSheetId="8" hidden="1">{"Riqfin97",#N/A,FALSE,"Tran";"Riqfinpro",#N/A,FALSE,"Tran"}</definedName>
    <definedName name="ad" localSheetId="9" hidden="1">{"Riqfin97",#N/A,FALSE,"Tran";"Riqfinpro",#N/A,FALSE,"Tran"}</definedName>
    <definedName name="ad" localSheetId="10" hidden="1">{"Riqfin97",#N/A,FALSE,"Tran";"Riqfinpro",#N/A,FALSE,"Tran"}</definedName>
    <definedName name="ad" localSheetId="11" hidden="1">{"Riqfin97",#N/A,FALSE,"Tran";"Riqfinpro",#N/A,FALSE,"Tran"}</definedName>
    <definedName name="ad" hidden="1">{"Riqfin97",#N/A,FALSE,"Tran";"Riqfinpro",#N/A,FALSE,"Tran"}</definedName>
    <definedName name="adf" localSheetId="1" hidden="1">{"Riqfin97",#N/A,FALSE,"Tran";"Riqfinpro",#N/A,FALSE,"Tran"}</definedName>
    <definedName name="adf" localSheetId="2" hidden="1">{"Riqfin97",#N/A,FALSE,"Tran";"Riqfinpro",#N/A,FALSE,"Tran"}</definedName>
    <definedName name="adf" localSheetId="3" hidden="1">{"Riqfin97",#N/A,FALSE,"Tran";"Riqfinpro",#N/A,FALSE,"Tran"}</definedName>
    <definedName name="adf" localSheetId="4" hidden="1">{"Riqfin97",#N/A,FALSE,"Tran";"Riqfinpro",#N/A,FALSE,"Tran"}</definedName>
    <definedName name="adf" localSheetId="12" hidden="1">{"Riqfin97",#N/A,FALSE,"Tran";"Riqfinpro",#N/A,FALSE,"Tran"}</definedName>
    <definedName name="adf" localSheetId="13" hidden="1">{"Riqfin97",#N/A,FALSE,"Tran";"Riqfinpro",#N/A,FALSE,"Tran"}</definedName>
    <definedName name="adf" localSheetId="14" hidden="1">{"Riqfin97",#N/A,FALSE,"Tran";"Riqfinpro",#N/A,FALSE,"Tran"}</definedName>
    <definedName name="adf" localSheetId="15" hidden="1">{"Riqfin97",#N/A,FALSE,"Tran";"Riqfinpro",#N/A,FALSE,"Tran"}</definedName>
    <definedName name="adf" localSheetId="5" hidden="1">{"Riqfin97",#N/A,FALSE,"Tran";"Riqfinpro",#N/A,FALSE,"Tran"}</definedName>
    <definedName name="adf" localSheetId="6" hidden="1">{"Riqfin97",#N/A,FALSE,"Tran";"Riqfinpro",#N/A,FALSE,"Tran"}</definedName>
    <definedName name="adf" localSheetId="7" hidden="1">{"Riqfin97",#N/A,FALSE,"Tran";"Riqfinpro",#N/A,FALSE,"Tran"}</definedName>
    <definedName name="adf" localSheetId="8" hidden="1">{"Riqfin97",#N/A,FALSE,"Tran";"Riqfinpro",#N/A,FALSE,"Tran"}</definedName>
    <definedName name="adf" localSheetId="9" hidden="1">{"Riqfin97",#N/A,FALSE,"Tran";"Riqfinpro",#N/A,FALSE,"Tran"}</definedName>
    <definedName name="adf" localSheetId="10" hidden="1">{"Riqfin97",#N/A,FALSE,"Tran";"Riqfinpro",#N/A,FALSE,"Tran"}</definedName>
    <definedName name="adf" localSheetId="11" hidden="1">{"Riqfin97",#N/A,FALSE,"Tran";"Riqfinpro",#N/A,FALSE,"Tran"}</definedName>
    <definedName name="adf" hidden="1">{"Riqfin97",#N/A,FALSE,"Tran";"Riqfinpro",#N/A,FALSE,"Tran"}</definedName>
    <definedName name="adfasdf" localSheetId="1" hidden="1">{"Riqfin97",#N/A,FALSE,"Tran";"Riqfinpro",#N/A,FALSE,"Tran"}</definedName>
    <definedName name="adfasdf" localSheetId="2" hidden="1">{"Riqfin97",#N/A,FALSE,"Tran";"Riqfinpro",#N/A,FALSE,"Tran"}</definedName>
    <definedName name="adfasdf" localSheetId="3" hidden="1">{"Riqfin97",#N/A,FALSE,"Tran";"Riqfinpro",#N/A,FALSE,"Tran"}</definedName>
    <definedName name="adfasdf" localSheetId="4" hidden="1">{"Riqfin97",#N/A,FALSE,"Tran";"Riqfinpro",#N/A,FALSE,"Tran"}</definedName>
    <definedName name="adfasdf" localSheetId="12" hidden="1">{"Riqfin97",#N/A,FALSE,"Tran";"Riqfinpro",#N/A,FALSE,"Tran"}</definedName>
    <definedName name="adfasdf" localSheetId="13" hidden="1">{"Riqfin97",#N/A,FALSE,"Tran";"Riqfinpro",#N/A,FALSE,"Tran"}</definedName>
    <definedName name="adfasdf" localSheetId="14" hidden="1">{"Riqfin97",#N/A,FALSE,"Tran";"Riqfinpro",#N/A,FALSE,"Tran"}</definedName>
    <definedName name="adfasdf" localSheetId="15" hidden="1">{"Riqfin97",#N/A,FALSE,"Tran";"Riqfinpro",#N/A,FALSE,"Tran"}</definedName>
    <definedName name="adfasdf" localSheetId="5" hidden="1">{"Riqfin97",#N/A,FALSE,"Tran";"Riqfinpro",#N/A,FALSE,"Tran"}</definedName>
    <definedName name="adfasdf" localSheetId="6" hidden="1">{"Riqfin97",#N/A,FALSE,"Tran";"Riqfinpro",#N/A,FALSE,"Tran"}</definedName>
    <definedName name="adfasdf" localSheetId="7" hidden="1">{"Riqfin97",#N/A,FALSE,"Tran";"Riqfinpro",#N/A,FALSE,"Tran"}</definedName>
    <definedName name="adfasdf" localSheetId="8" hidden="1">{"Riqfin97",#N/A,FALSE,"Tran";"Riqfinpro",#N/A,FALSE,"Tran"}</definedName>
    <definedName name="adfasdf" localSheetId="9" hidden="1">{"Riqfin97",#N/A,FALSE,"Tran";"Riqfinpro",#N/A,FALSE,"Tran"}</definedName>
    <definedName name="adfasdf" localSheetId="10" hidden="1">{"Riqfin97",#N/A,FALSE,"Tran";"Riqfinpro",#N/A,FALSE,"Tran"}</definedName>
    <definedName name="adfasdf" localSheetId="11" hidden="1">{"Riqfin97",#N/A,FALSE,"Tran";"Riqfinpro",#N/A,FALSE,"Tran"}</definedName>
    <definedName name="adfasdf" hidden="1">{"Riqfin97",#N/A,FALSE,"Tran";"Riqfinpro",#N/A,FALSE,"Tran"}</definedName>
    <definedName name="adfasdfsd" localSheetId="1">#N/A</definedName>
    <definedName name="adfasdfsd" localSheetId="2">#N/A</definedName>
    <definedName name="adfasdfsd" localSheetId="3">#N/A</definedName>
    <definedName name="adfasdfsd" localSheetId="4">'2.C'!adfasdfsd</definedName>
    <definedName name="adfasdfsd" localSheetId="12">#N/A</definedName>
    <definedName name="adfasdfsd" localSheetId="13">#N/A</definedName>
    <definedName name="adfasdfsd" localSheetId="14">#N/A</definedName>
    <definedName name="adfasdfsd" localSheetId="15">#N/A</definedName>
    <definedName name="adfasdfsd" localSheetId="5">#N/A</definedName>
    <definedName name="adfasdfsd" localSheetId="6">#N/A</definedName>
    <definedName name="adfasdfsd" localSheetId="7">'3.C'!adfasdfsd</definedName>
    <definedName name="adfasdfsd" localSheetId="8">#N/A</definedName>
    <definedName name="adfasdfsd" localSheetId="9">'4.A'!adfasdfsd</definedName>
    <definedName name="adfasdfsd" localSheetId="10">'4.B'!adfasdfsd</definedName>
    <definedName name="adfasdfsd" localSheetId="11">'4.C'!adfasdfsd</definedName>
    <definedName name="adfasdfsd">'1.A'!adfasdfsd</definedName>
    <definedName name="adfasdgd" localSheetId="1" hidden="1">{"Tab1",#N/A,FALSE,"P";"Tab2",#N/A,FALSE,"P"}</definedName>
    <definedName name="adfasdgd" localSheetId="2" hidden="1">{"Tab1",#N/A,FALSE,"P";"Tab2",#N/A,FALSE,"P"}</definedName>
    <definedName name="adfasdgd" localSheetId="3" hidden="1">{"Tab1",#N/A,FALSE,"P";"Tab2",#N/A,FALSE,"P"}</definedName>
    <definedName name="adfasdgd" localSheetId="4" hidden="1">{"Tab1",#N/A,FALSE,"P";"Tab2",#N/A,FALSE,"P"}</definedName>
    <definedName name="adfasdgd" localSheetId="12" hidden="1">{"Tab1",#N/A,FALSE,"P";"Tab2",#N/A,FALSE,"P"}</definedName>
    <definedName name="adfasdgd" localSheetId="13" hidden="1">{"Tab1",#N/A,FALSE,"P";"Tab2",#N/A,FALSE,"P"}</definedName>
    <definedName name="adfasdgd" localSheetId="14" hidden="1">{"Tab1",#N/A,FALSE,"P";"Tab2",#N/A,FALSE,"P"}</definedName>
    <definedName name="adfasdgd" localSheetId="15" hidden="1">{"Tab1",#N/A,FALSE,"P";"Tab2",#N/A,FALSE,"P"}</definedName>
    <definedName name="adfasdgd" localSheetId="5" hidden="1">{"Tab1",#N/A,FALSE,"P";"Tab2",#N/A,FALSE,"P"}</definedName>
    <definedName name="adfasdgd" localSheetId="6" hidden="1">{"Tab1",#N/A,FALSE,"P";"Tab2",#N/A,FALSE,"P"}</definedName>
    <definedName name="adfasdgd" localSheetId="7" hidden="1">{"Tab1",#N/A,FALSE,"P";"Tab2",#N/A,FALSE,"P"}</definedName>
    <definedName name="adfasdgd" localSheetId="8" hidden="1">{"Tab1",#N/A,FALSE,"P";"Tab2",#N/A,FALSE,"P"}</definedName>
    <definedName name="adfasdgd" localSheetId="9" hidden="1">{"Tab1",#N/A,FALSE,"P";"Tab2",#N/A,FALSE,"P"}</definedName>
    <definedName name="adfasdgd" localSheetId="10" hidden="1">{"Tab1",#N/A,FALSE,"P";"Tab2",#N/A,FALSE,"P"}</definedName>
    <definedName name="adfasdgd" localSheetId="11" hidden="1">{"Tab1",#N/A,FALSE,"P";"Tab2",#N/A,FALSE,"P"}</definedName>
    <definedName name="adfasdgd" hidden="1">{"Tab1",#N/A,FALSE,"P";"Tab2",#N/A,FALSE,"P"}</definedName>
    <definedName name="adriama" localSheetId="1" hidden="1">{"Riqfin97",#N/A,FALSE,"Tran";"Riqfinpro",#N/A,FALSE,"Tran"}</definedName>
    <definedName name="adriama" localSheetId="2" hidden="1">{"Riqfin97",#N/A,FALSE,"Tran";"Riqfinpro",#N/A,FALSE,"Tran"}</definedName>
    <definedName name="adriama" localSheetId="3" hidden="1">{"Riqfin97",#N/A,FALSE,"Tran";"Riqfinpro",#N/A,FALSE,"Tran"}</definedName>
    <definedName name="adriama" localSheetId="4" hidden="1">{"Riqfin97",#N/A,FALSE,"Tran";"Riqfinpro",#N/A,FALSE,"Tran"}</definedName>
    <definedName name="adriama" localSheetId="12" hidden="1">{"Riqfin97",#N/A,FALSE,"Tran";"Riqfinpro",#N/A,FALSE,"Tran"}</definedName>
    <definedName name="adriama" localSheetId="13" hidden="1">{"Riqfin97",#N/A,FALSE,"Tran";"Riqfinpro",#N/A,FALSE,"Tran"}</definedName>
    <definedName name="adriama" localSheetId="14" hidden="1">{"Riqfin97",#N/A,FALSE,"Tran";"Riqfinpro",#N/A,FALSE,"Tran"}</definedName>
    <definedName name="adriama" localSheetId="15" hidden="1">{"Riqfin97",#N/A,FALSE,"Tran";"Riqfinpro",#N/A,FALSE,"Tran"}</definedName>
    <definedName name="adriama" localSheetId="5" hidden="1">{"Riqfin97",#N/A,FALSE,"Tran";"Riqfinpro",#N/A,FALSE,"Tran"}</definedName>
    <definedName name="adriama" localSheetId="6" hidden="1">{"Riqfin97",#N/A,FALSE,"Tran";"Riqfinpro",#N/A,FALSE,"Tran"}</definedName>
    <definedName name="adriama" localSheetId="7" hidden="1">{"Riqfin97",#N/A,FALSE,"Tran";"Riqfinpro",#N/A,FALSE,"Tran"}</definedName>
    <definedName name="adriama" localSheetId="8" hidden="1">{"Riqfin97",#N/A,FALSE,"Tran";"Riqfinpro",#N/A,FALSE,"Tran"}</definedName>
    <definedName name="adriama" localSheetId="9" hidden="1">{"Riqfin97",#N/A,FALSE,"Tran";"Riqfinpro",#N/A,FALSE,"Tran"}</definedName>
    <definedName name="adriama" localSheetId="10" hidden="1">{"Riqfin97",#N/A,FALSE,"Tran";"Riqfinpro",#N/A,FALSE,"Tran"}</definedName>
    <definedName name="adriama" localSheetId="11" hidden="1">{"Riqfin97",#N/A,FALSE,"Tran";"Riqfinpro",#N/A,FALSE,"Tran"}</definedName>
    <definedName name="adriama" hidden="1">{"Riqfin97",#N/A,FALSE,"Tran";"Riqfinpro",#N/A,FALSE,"Tran"}</definedName>
    <definedName name="af" localSheetId="1" hidden="1">{"Tab1",#N/A,FALSE,"P";"Tab2",#N/A,FALSE,"P"}</definedName>
    <definedName name="af" localSheetId="2" hidden="1">{"Tab1",#N/A,FALSE,"P";"Tab2",#N/A,FALSE,"P"}</definedName>
    <definedName name="af" localSheetId="3" hidden="1">{"Tab1",#N/A,FALSE,"P";"Tab2",#N/A,FALSE,"P"}</definedName>
    <definedName name="af" localSheetId="4" hidden="1">{"Tab1",#N/A,FALSE,"P";"Tab2",#N/A,FALSE,"P"}</definedName>
    <definedName name="af" localSheetId="12" hidden="1">{"Tab1",#N/A,FALSE,"P";"Tab2",#N/A,FALSE,"P"}</definedName>
    <definedName name="af" localSheetId="13" hidden="1">{"Tab1",#N/A,FALSE,"P";"Tab2",#N/A,FALSE,"P"}</definedName>
    <definedName name="af" localSheetId="14" hidden="1">{"Tab1",#N/A,FALSE,"P";"Tab2",#N/A,FALSE,"P"}</definedName>
    <definedName name="af" localSheetId="15" hidden="1">{"Tab1",#N/A,FALSE,"P";"Tab2",#N/A,FALSE,"P"}</definedName>
    <definedName name="af" localSheetId="5" hidden="1">{"Tab1",#N/A,FALSE,"P";"Tab2",#N/A,FALSE,"P"}</definedName>
    <definedName name="af" localSheetId="6" hidden="1">{"Tab1",#N/A,FALSE,"P";"Tab2",#N/A,FALSE,"P"}</definedName>
    <definedName name="af" localSheetId="7" hidden="1">{"Tab1",#N/A,FALSE,"P";"Tab2",#N/A,FALSE,"P"}</definedName>
    <definedName name="af" localSheetId="8" hidden="1">{"Tab1",#N/A,FALSE,"P";"Tab2",#N/A,FALSE,"P"}</definedName>
    <definedName name="af" localSheetId="9" hidden="1">{"Tab1",#N/A,FALSE,"P";"Tab2",#N/A,FALSE,"P"}</definedName>
    <definedName name="af" localSheetId="10" hidden="1">{"Tab1",#N/A,FALSE,"P";"Tab2",#N/A,FALSE,"P"}</definedName>
    <definedName name="af" localSheetId="11" hidden="1">{"Tab1",#N/A,FALSE,"P";"Tab2",#N/A,FALSE,"P"}</definedName>
    <definedName name="af" hidden="1">{"Tab1",#N/A,FALSE,"P";"Tab2",#N/A,FALSE,"P"}</definedName>
    <definedName name="afdbshare" localSheetId="10">#REF!</definedName>
    <definedName name="afdbshare">#REF!</definedName>
    <definedName name="ag" localSheetId="1" hidden="1">{"Tab1",#N/A,FALSE,"P";"Tab2",#N/A,FALSE,"P"}</definedName>
    <definedName name="ag" localSheetId="2" hidden="1">{"Tab1",#N/A,FALSE,"P";"Tab2",#N/A,FALSE,"P"}</definedName>
    <definedName name="ag" localSheetId="3" hidden="1">{"Tab1",#N/A,FALSE,"P";"Tab2",#N/A,FALSE,"P"}</definedName>
    <definedName name="ag" localSheetId="4" hidden="1">{"Tab1",#N/A,FALSE,"P";"Tab2",#N/A,FALSE,"P"}</definedName>
    <definedName name="ag" localSheetId="12" hidden="1">{"Tab1",#N/A,FALSE,"P";"Tab2",#N/A,FALSE,"P"}</definedName>
    <definedName name="ag" localSheetId="13" hidden="1">{"Tab1",#N/A,FALSE,"P";"Tab2",#N/A,FALSE,"P"}</definedName>
    <definedName name="ag" localSheetId="14" hidden="1">{"Tab1",#N/A,FALSE,"P";"Tab2",#N/A,FALSE,"P"}</definedName>
    <definedName name="ag" localSheetId="15" hidden="1">{"Tab1",#N/A,FALSE,"P";"Tab2",#N/A,FALSE,"P"}</definedName>
    <definedName name="ag" localSheetId="5" hidden="1">{"Tab1",#N/A,FALSE,"P";"Tab2",#N/A,FALSE,"P"}</definedName>
    <definedName name="ag" localSheetId="6" hidden="1">{"Tab1",#N/A,FALSE,"P";"Tab2",#N/A,FALSE,"P"}</definedName>
    <definedName name="ag" localSheetId="7" hidden="1">{"Tab1",#N/A,FALSE,"P";"Tab2",#N/A,FALSE,"P"}</definedName>
    <definedName name="ag" localSheetId="8" hidden="1">{"Tab1",#N/A,FALSE,"P";"Tab2",#N/A,FALSE,"P"}</definedName>
    <definedName name="ag" localSheetId="9" hidden="1">{"Tab1",#N/A,FALSE,"P";"Tab2",#N/A,FALSE,"P"}</definedName>
    <definedName name="ag" localSheetId="10" hidden="1">{"Tab1",#N/A,FALSE,"P";"Tab2",#N/A,FALSE,"P"}</definedName>
    <definedName name="ag" localSheetId="11" hidden="1">{"Tab1",#N/A,FALSE,"P";"Tab2",#N/A,FALSE,"P"}</definedName>
    <definedName name="ag" hidden="1">{"Tab1",#N/A,FALSE,"P";"Tab2",#N/A,FALSE,"P"}</definedName>
    <definedName name="AGO_B1" localSheetId="10">#REF!</definedName>
    <definedName name="AGO_B1">#REF!</definedName>
    <definedName name="AGO_B2" localSheetId="10">#REF!</definedName>
    <definedName name="AGO_B2">#REF!</definedName>
    <definedName name="AGO_B3" localSheetId="10">#REF!</definedName>
    <definedName name="AGO_B3">#REF!</definedName>
    <definedName name="AGO_B4" localSheetId="10">#REF!</definedName>
    <definedName name="AGO_B4">#REF!</definedName>
    <definedName name="AGO_B5" localSheetId="10">#REF!</definedName>
    <definedName name="AGO_B5">#REF!</definedName>
    <definedName name="AGO_B6" localSheetId="10">#REF!</definedName>
    <definedName name="AGO_B6">#REF!</definedName>
    <definedName name="AGO_B7" localSheetId="10">#REF!</definedName>
    <definedName name="AGO_B7">#REF!</definedName>
    <definedName name="AGO_B8" localSheetId="10">#REF!</definedName>
    <definedName name="AGO_B8">#REF!</definedName>
    <definedName name="AGO_B9" localSheetId="10">#REF!</definedName>
    <definedName name="AGO_B9">#REF!</definedName>
    <definedName name="AGREGADOS01" localSheetId="10">#REF!</definedName>
    <definedName name="AGREGADOS01">#REF!</definedName>
    <definedName name="AGREGADOS02" localSheetId="10">#REF!</definedName>
    <definedName name="AGREGADOS02">#REF!</definedName>
    <definedName name="AGREGAMENSUAL" localSheetId="10">#REF!</definedName>
    <definedName name="AGREGAMENSUAL">#REF!</definedName>
    <definedName name="ah" localSheetId="1" hidden="1">{"Riqfin97",#N/A,FALSE,"Tran";"Riqfinpro",#N/A,FALSE,"Tran"}</definedName>
    <definedName name="ah" localSheetId="2" hidden="1">{"Riqfin97",#N/A,FALSE,"Tran";"Riqfinpro",#N/A,FALSE,"Tran"}</definedName>
    <definedName name="ah" localSheetId="3" hidden="1">{"Riqfin97",#N/A,FALSE,"Tran";"Riqfinpro",#N/A,FALSE,"Tran"}</definedName>
    <definedName name="ah" localSheetId="4" hidden="1">{"Riqfin97",#N/A,FALSE,"Tran";"Riqfinpro",#N/A,FALSE,"Tran"}</definedName>
    <definedName name="ah" localSheetId="12" hidden="1">{"Riqfin97",#N/A,FALSE,"Tran";"Riqfinpro",#N/A,FALSE,"Tran"}</definedName>
    <definedName name="ah" localSheetId="13" hidden="1">{"Riqfin97",#N/A,FALSE,"Tran";"Riqfinpro",#N/A,FALSE,"Tran"}</definedName>
    <definedName name="ah" localSheetId="14" hidden="1">{"Riqfin97",#N/A,FALSE,"Tran";"Riqfinpro",#N/A,FALSE,"Tran"}</definedName>
    <definedName name="ah" localSheetId="15" hidden="1">{"Riqfin97",#N/A,FALSE,"Tran";"Riqfinpro",#N/A,FALSE,"Tran"}</definedName>
    <definedName name="ah" localSheetId="5" hidden="1">{"Riqfin97",#N/A,FALSE,"Tran";"Riqfinpro",#N/A,FALSE,"Tran"}</definedName>
    <definedName name="ah" localSheetId="6" hidden="1">{"Riqfin97",#N/A,FALSE,"Tran";"Riqfinpro",#N/A,FALSE,"Tran"}</definedName>
    <definedName name="ah" localSheetId="7" hidden="1">{"Riqfin97",#N/A,FALSE,"Tran";"Riqfinpro",#N/A,FALSE,"Tran"}</definedName>
    <definedName name="ah" localSheetId="8" hidden="1">{"Riqfin97",#N/A,FALSE,"Tran";"Riqfinpro",#N/A,FALSE,"Tran"}</definedName>
    <definedName name="ah" localSheetId="9" hidden="1">{"Riqfin97",#N/A,FALSE,"Tran";"Riqfinpro",#N/A,FALSE,"Tran"}</definedName>
    <definedName name="ah" localSheetId="10" hidden="1">{"Riqfin97",#N/A,FALSE,"Tran";"Riqfinpro",#N/A,FALSE,"Tran"}</definedName>
    <definedName name="ah" localSheetId="11" hidden="1">{"Riqfin97",#N/A,FALSE,"Tran";"Riqfinpro",#N/A,FALSE,"Tran"}</definedName>
    <definedName name="ah" hidden="1">{"Riqfin97",#N/A,FALSE,"Tran";"Riqfinpro",#N/A,FALSE,"Tran"}</definedName>
    <definedName name="ahme2000" localSheetId="10">#REF!</definedName>
    <definedName name="ahme2000">#REF!</definedName>
    <definedName name="ahme2001" localSheetId="10">#REF!</definedName>
    <definedName name="ahme2001">#REF!</definedName>
    <definedName name="ahme2002" localSheetId="10">#REF!</definedName>
    <definedName name="ahme2002">#REF!</definedName>
    <definedName name="ahme2003" localSheetId="10">#REF!</definedName>
    <definedName name="ahme2003">#REF!</definedName>
    <definedName name="ahme98" localSheetId="1">#REF!</definedName>
    <definedName name="ahme98" localSheetId="10">#REF!</definedName>
    <definedName name="ahme98">#REF!</definedName>
    <definedName name="ahme98s" localSheetId="1">#REF!</definedName>
    <definedName name="ahme98s" localSheetId="10">#REF!</definedName>
    <definedName name="ahme98s">#REF!</definedName>
    <definedName name="ahme99" localSheetId="10">#REF!</definedName>
    <definedName name="ahme99">#REF!</definedName>
    <definedName name="ahome" localSheetId="10">#REF!</definedName>
    <definedName name="ahome">#REF!</definedName>
    <definedName name="ahome98" localSheetId="1">#REF!</definedName>
    <definedName name="ahome98" localSheetId="10">#REF!</definedName>
    <definedName name="ahome98">#REF!</definedName>
    <definedName name="ahome98j" localSheetId="10">#REF!</definedName>
    <definedName name="ahome98j">#REF!</definedName>
    <definedName name="ahorro" localSheetId="1">#REF!</definedName>
    <definedName name="ahorro" localSheetId="10">#REF!</definedName>
    <definedName name="ahorro">#REF!</definedName>
    <definedName name="ahorro2000" localSheetId="10">#REF!</definedName>
    <definedName name="ahorro2000">#REF!</definedName>
    <definedName name="ahorro2001" localSheetId="10">#REF!</definedName>
    <definedName name="ahorro2001">#REF!</definedName>
    <definedName name="ahorro2002" localSheetId="10">#REF!</definedName>
    <definedName name="ahorro2002">#REF!</definedName>
    <definedName name="ahorro2003" localSheetId="10">#REF!</definedName>
    <definedName name="ahorro2003">#REF!</definedName>
    <definedName name="ahorro98" localSheetId="1">#REF!</definedName>
    <definedName name="ahorro98" localSheetId="10">#REF!</definedName>
    <definedName name="ahorro98">#REF!</definedName>
    <definedName name="ahorro98j" localSheetId="10">#REF!</definedName>
    <definedName name="ahorro98j">#REF!</definedName>
    <definedName name="ahorro98s" localSheetId="1">#REF!</definedName>
    <definedName name="ahorro98s" localSheetId="10">#REF!</definedName>
    <definedName name="ahorro98s">#REF!</definedName>
    <definedName name="ahorro99" localSheetId="10">#REF!</definedName>
    <definedName name="ahorro99">#REF!</definedName>
    <definedName name="aj" localSheetId="1" hidden="1">{"Riqfin97",#N/A,FALSE,"Tran";"Riqfinpro",#N/A,FALSE,"Tran"}</definedName>
    <definedName name="aj" localSheetId="2" hidden="1">{"Riqfin97",#N/A,FALSE,"Tran";"Riqfinpro",#N/A,FALSE,"Tran"}</definedName>
    <definedName name="aj" localSheetId="3" hidden="1">{"Riqfin97",#N/A,FALSE,"Tran";"Riqfinpro",#N/A,FALSE,"Tran"}</definedName>
    <definedName name="aj" localSheetId="4" hidden="1">{"Riqfin97",#N/A,FALSE,"Tran";"Riqfinpro",#N/A,FALSE,"Tran"}</definedName>
    <definedName name="aj" localSheetId="12" hidden="1">{"Riqfin97",#N/A,FALSE,"Tran";"Riqfinpro",#N/A,FALSE,"Tran"}</definedName>
    <definedName name="aj" localSheetId="13" hidden="1">{"Riqfin97",#N/A,FALSE,"Tran";"Riqfinpro",#N/A,FALSE,"Tran"}</definedName>
    <definedName name="aj" localSheetId="14" hidden="1">{"Riqfin97",#N/A,FALSE,"Tran";"Riqfinpro",#N/A,FALSE,"Tran"}</definedName>
    <definedName name="aj" localSheetId="15" hidden="1">{"Riqfin97",#N/A,FALSE,"Tran";"Riqfinpro",#N/A,FALSE,"Tran"}</definedName>
    <definedName name="aj" localSheetId="5" hidden="1">{"Riqfin97",#N/A,FALSE,"Tran";"Riqfinpro",#N/A,FALSE,"Tran"}</definedName>
    <definedName name="aj" localSheetId="6" hidden="1">{"Riqfin97",#N/A,FALSE,"Tran";"Riqfinpro",#N/A,FALSE,"Tran"}</definedName>
    <definedName name="aj" localSheetId="7" hidden="1">{"Riqfin97",#N/A,FALSE,"Tran";"Riqfinpro",#N/A,FALSE,"Tran"}</definedName>
    <definedName name="aj" localSheetId="8" hidden="1">{"Riqfin97",#N/A,FALSE,"Tran";"Riqfinpro",#N/A,FALSE,"Tran"}</definedName>
    <definedName name="aj" localSheetId="9" hidden="1">{"Riqfin97",#N/A,FALSE,"Tran";"Riqfinpro",#N/A,FALSE,"Tran"}</definedName>
    <definedName name="aj" localSheetId="10" hidden="1">{"Riqfin97",#N/A,FALSE,"Tran";"Riqfinpro",#N/A,FALSE,"Tran"}</definedName>
    <definedName name="aj" localSheetId="11" hidden="1">{"Riqfin97",#N/A,FALSE,"Tran";"Riqfinpro",#N/A,FALSE,"Tran"}</definedName>
    <definedName name="aj" hidden="1">{"Riqfin97",#N/A,FALSE,"Tran";"Riqfinpro",#N/A,FALSE,"Tran"}</definedName>
    <definedName name="al" localSheetId="1" hidden="1">{"Riqfin97",#N/A,FALSE,"Tran";"Riqfinpro",#N/A,FALSE,"Tran"}</definedName>
    <definedName name="al" localSheetId="2" hidden="1">{"Riqfin97",#N/A,FALSE,"Tran";"Riqfinpro",#N/A,FALSE,"Tran"}</definedName>
    <definedName name="al" localSheetId="3" hidden="1">{"Riqfin97",#N/A,FALSE,"Tran";"Riqfinpro",#N/A,FALSE,"Tran"}</definedName>
    <definedName name="al" localSheetId="4" hidden="1">{"Riqfin97",#N/A,FALSE,"Tran";"Riqfinpro",#N/A,FALSE,"Tran"}</definedName>
    <definedName name="al" localSheetId="12" hidden="1">{"Riqfin97",#N/A,FALSE,"Tran";"Riqfinpro",#N/A,FALSE,"Tran"}</definedName>
    <definedName name="al" localSheetId="13" hidden="1">{"Riqfin97",#N/A,FALSE,"Tran";"Riqfinpro",#N/A,FALSE,"Tran"}</definedName>
    <definedName name="al" localSheetId="14" hidden="1">{"Riqfin97",#N/A,FALSE,"Tran";"Riqfinpro",#N/A,FALSE,"Tran"}</definedName>
    <definedName name="al" localSheetId="15" hidden="1">{"Riqfin97",#N/A,FALSE,"Tran";"Riqfinpro",#N/A,FALSE,"Tran"}</definedName>
    <definedName name="al" localSheetId="5" hidden="1">{"Riqfin97",#N/A,FALSE,"Tran";"Riqfinpro",#N/A,FALSE,"Tran"}</definedName>
    <definedName name="al" localSheetId="6" hidden="1">{"Riqfin97",#N/A,FALSE,"Tran";"Riqfinpro",#N/A,FALSE,"Tran"}</definedName>
    <definedName name="al" localSheetId="7" hidden="1">{"Riqfin97",#N/A,FALSE,"Tran";"Riqfinpro",#N/A,FALSE,"Tran"}</definedName>
    <definedName name="al" localSheetId="8" hidden="1">{"Riqfin97",#N/A,FALSE,"Tran";"Riqfinpro",#N/A,FALSE,"Tran"}</definedName>
    <definedName name="al" localSheetId="9" hidden="1">{"Riqfin97",#N/A,FALSE,"Tran";"Riqfinpro",#N/A,FALSE,"Tran"}</definedName>
    <definedName name="al" localSheetId="10" hidden="1">{"Riqfin97",#N/A,FALSE,"Tran";"Riqfinpro",#N/A,FALSE,"Tran"}</definedName>
    <definedName name="al" localSheetId="11" hidden="1">{"Riqfin97",#N/A,FALSE,"Tran";"Riqfinpro",#N/A,FALSE,"Tran"}</definedName>
    <definedName name="al" hidden="1">{"Riqfin97",#N/A,FALSE,"Tran";"Riqfinpro",#N/A,FALSE,"Tran"}</definedName>
    <definedName name="ALL">#REF!</definedName>
    <definedName name="ALTBCA" localSheetId="1">#REF!</definedName>
    <definedName name="ALTBCA" localSheetId="10">#REF!</definedName>
    <definedName name="ALTBCA">#REF!</definedName>
    <definedName name="amo" localSheetId="1" hidden="1">{"Tab1",#N/A,FALSE,"P";"Tab2",#N/A,FALSE,"P"}</definedName>
    <definedName name="amo" localSheetId="2" hidden="1">{"Tab1",#N/A,FALSE,"P";"Tab2",#N/A,FALSE,"P"}</definedName>
    <definedName name="amo" localSheetId="3" hidden="1">{"Tab1",#N/A,FALSE,"P";"Tab2",#N/A,FALSE,"P"}</definedName>
    <definedName name="amo" localSheetId="4" hidden="1">{"Tab1",#N/A,FALSE,"P";"Tab2",#N/A,FALSE,"P"}</definedName>
    <definedName name="amo" localSheetId="12" hidden="1">{"Tab1",#N/A,FALSE,"P";"Tab2",#N/A,FALSE,"P"}</definedName>
    <definedName name="amo" localSheetId="13" hidden="1">{"Tab1",#N/A,FALSE,"P";"Tab2",#N/A,FALSE,"P"}</definedName>
    <definedName name="amo" localSheetId="14" hidden="1">{"Tab1",#N/A,FALSE,"P";"Tab2",#N/A,FALSE,"P"}</definedName>
    <definedName name="amo" localSheetId="15" hidden="1">{"Tab1",#N/A,FALSE,"P";"Tab2",#N/A,FALSE,"P"}</definedName>
    <definedName name="amo" localSheetId="5" hidden="1">{"Tab1",#N/A,FALSE,"P";"Tab2",#N/A,FALSE,"P"}</definedName>
    <definedName name="amo" localSheetId="6" hidden="1">{"Tab1",#N/A,FALSE,"P";"Tab2",#N/A,FALSE,"P"}</definedName>
    <definedName name="amo" localSheetId="7" hidden="1">{"Tab1",#N/A,FALSE,"P";"Tab2",#N/A,FALSE,"P"}</definedName>
    <definedName name="amo" localSheetId="8" hidden="1">{"Tab1",#N/A,FALSE,"P";"Tab2",#N/A,FALSE,"P"}</definedName>
    <definedName name="amo" localSheetId="9" hidden="1">{"Tab1",#N/A,FALSE,"P";"Tab2",#N/A,FALSE,"P"}</definedName>
    <definedName name="amo" localSheetId="10" hidden="1">{"Tab1",#N/A,FALSE,"P";"Tab2",#N/A,FALSE,"P"}</definedName>
    <definedName name="amo" localSheetId="11" hidden="1">{"Tab1",#N/A,FALSE,"P";"Tab2",#N/A,FALSE,"P"}</definedName>
    <definedName name="amo" hidden="1">{"Tab1",#N/A,FALSE,"P";"Tab2",#N/A,FALSE,"P"}</definedName>
    <definedName name="ANOSHIS">#REF!</definedName>
    <definedName name="ANOUNO">#REF!</definedName>
    <definedName name="anuales" localSheetId="1">#REF!</definedName>
    <definedName name="anuales" localSheetId="10">#REF!</definedName>
    <definedName name="anuales">#REF!</definedName>
    <definedName name="APYR" localSheetId="10">#REF!</definedName>
    <definedName name="APYR">#REF!</definedName>
    <definedName name="_xlnm.Extract">#REF!</definedName>
    <definedName name="_xlnm.Print_Area" localSheetId="1">'1.A'!$B$2:$AF$23</definedName>
    <definedName name="_xlnm.Print_Area" localSheetId="2">'2.A'!$B$2:$AF$80</definedName>
    <definedName name="_xlnm.Print_Area" localSheetId="3">'2.B'!$B$2:$AE$149</definedName>
    <definedName name="_xlnm.Print_Area" localSheetId="4">'2.C'!$B$2:$AD$34</definedName>
    <definedName name="_xlnm.Print_Area" localSheetId="12">'2.D'!$B$2:$Z$143</definedName>
    <definedName name="_xlnm.Print_Area" localSheetId="13">'2.E'!$B$2:$Z$188</definedName>
    <definedName name="_xlnm.Print_Area" localSheetId="14">'2.F'!$B$2:$Z$124</definedName>
    <definedName name="_xlnm.Print_Area" localSheetId="15">'2.G'!$B$2:$L$90</definedName>
    <definedName name="_xlnm.Print_Area" localSheetId="5">'3.A'!$B$2:$AE$43</definedName>
    <definedName name="_xlnm.Print_Area" localSheetId="6">'3.B'!$B$2:$BB$38</definedName>
    <definedName name="_xlnm.Print_Area" localSheetId="7">'3.C'!$B$2:$AD$26</definedName>
    <definedName name="_xlnm.Print_Area" localSheetId="8">'3.D'!$B$2:$AF$59</definedName>
    <definedName name="_xlnm.Print_Area" localSheetId="9">'4.A'!$B$2:$K$221</definedName>
    <definedName name="_xlnm.Print_Area" localSheetId="10">'4.B'!$B$2:$K$221</definedName>
    <definedName name="_xlnm.Print_Area" localSheetId="11">'4.C'!$B$2:$K$221</definedName>
    <definedName name="_xlnm.Print_Area">#REF!</definedName>
    <definedName name="AREA20" localSheetId="10">#REF!</definedName>
    <definedName name="AREA20">#REF!</definedName>
    <definedName name="AREACONSTRUCCIO" localSheetId="4">#REF!</definedName>
    <definedName name="AREACONSTRUCCIO" localSheetId="7">#REF!</definedName>
    <definedName name="AREACONSTRUCCIO" localSheetId="8">#REF!</definedName>
    <definedName name="AREACONSTRUCCIO" localSheetId="9">#REF!</definedName>
    <definedName name="AREACONSTRUCCIO" localSheetId="10">#REF!</definedName>
    <definedName name="AREACONSTRUCCIO" localSheetId="11">#REF!</definedName>
    <definedName name="AREACONSTRUCCIO">#REF!</definedName>
    <definedName name="areor" localSheetId="10">#REF!</definedName>
    <definedName name="areor">#REF!</definedName>
    <definedName name="as" localSheetId="1" hidden="1">{"Minpmon",#N/A,FALSE,"Monthinput"}</definedName>
    <definedName name="as" localSheetId="2" hidden="1">{"Minpmon",#N/A,FALSE,"Monthinput"}</definedName>
    <definedName name="as" localSheetId="3" hidden="1">{"Minpmon",#N/A,FALSE,"Monthinput"}</definedName>
    <definedName name="as" localSheetId="4" hidden="1">{"Minpmon",#N/A,FALSE,"Monthinput"}</definedName>
    <definedName name="as" localSheetId="12" hidden="1">{"Minpmon",#N/A,FALSE,"Monthinput"}</definedName>
    <definedName name="as" localSheetId="13" hidden="1">{"Minpmon",#N/A,FALSE,"Monthinput"}</definedName>
    <definedName name="as" localSheetId="14" hidden="1">{"Minpmon",#N/A,FALSE,"Monthinput"}</definedName>
    <definedName name="as" localSheetId="15" hidden="1">{"Minpmon",#N/A,FALSE,"Monthinput"}</definedName>
    <definedName name="as" localSheetId="5" hidden="1">{"Minpmon",#N/A,FALSE,"Monthinput"}</definedName>
    <definedName name="as" localSheetId="6" hidden="1">{"Minpmon",#N/A,FALSE,"Monthinput"}</definedName>
    <definedName name="as" localSheetId="7" hidden="1">{"Minpmon",#N/A,FALSE,"Monthinput"}</definedName>
    <definedName name="as" localSheetId="8" hidden="1">{"Minpmon",#N/A,FALSE,"Monthinput"}</definedName>
    <definedName name="as" localSheetId="9" hidden="1">{"Minpmon",#N/A,FALSE,"Monthinput"}</definedName>
    <definedName name="as" localSheetId="10" hidden="1">{"Minpmon",#N/A,FALSE,"Monthinput"}</definedName>
    <definedName name="as" localSheetId="11" hidden="1">{"Minpmon",#N/A,FALSE,"Monthinput"}</definedName>
    <definedName name="as" hidden="1">{"Minpmon",#N/A,FALSE,"Monthinput"}</definedName>
    <definedName name="asdfasdf" localSheetId="1" hidden="1">{"Tab1",#N/A,FALSE,"P";"Tab2",#N/A,FALSE,"P"}</definedName>
    <definedName name="asdfasdf" localSheetId="2" hidden="1">{"Tab1",#N/A,FALSE,"P";"Tab2",#N/A,FALSE,"P"}</definedName>
    <definedName name="asdfasdf" localSheetId="3" hidden="1">{"Tab1",#N/A,FALSE,"P";"Tab2",#N/A,FALSE,"P"}</definedName>
    <definedName name="asdfasdf" localSheetId="4" hidden="1">{"Tab1",#N/A,FALSE,"P";"Tab2",#N/A,FALSE,"P"}</definedName>
    <definedName name="asdfasdf" localSheetId="12" hidden="1">{"Tab1",#N/A,FALSE,"P";"Tab2",#N/A,FALSE,"P"}</definedName>
    <definedName name="asdfasdf" localSheetId="13" hidden="1">{"Tab1",#N/A,FALSE,"P";"Tab2",#N/A,FALSE,"P"}</definedName>
    <definedName name="asdfasdf" localSheetId="14" hidden="1">{"Tab1",#N/A,FALSE,"P";"Tab2",#N/A,FALSE,"P"}</definedName>
    <definedName name="asdfasdf" localSheetId="15" hidden="1">{"Tab1",#N/A,FALSE,"P";"Tab2",#N/A,FALSE,"P"}</definedName>
    <definedName name="asdfasdf" localSheetId="5" hidden="1">{"Tab1",#N/A,FALSE,"P";"Tab2",#N/A,FALSE,"P"}</definedName>
    <definedName name="asdfasdf" localSheetId="6" hidden="1">{"Tab1",#N/A,FALSE,"P";"Tab2",#N/A,FALSE,"P"}</definedName>
    <definedName name="asdfasdf" localSheetId="7" hidden="1">{"Tab1",#N/A,FALSE,"P";"Tab2",#N/A,FALSE,"P"}</definedName>
    <definedName name="asdfasdf" localSheetId="8" hidden="1">{"Tab1",#N/A,FALSE,"P";"Tab2",#N/A,FALSE,"P"}</definedName>
    <definedName name="asdfasdf" localSheetId="9" hidden="1">{"Tab1",#N/A,FALSE,"P";"Tab2",#N/A,FALSE,"P"}</definedName>
    <definedName name="asdfasdf" localSheetId="10" hidden="1">{"Tab1",#N/A,FALSE,"P";"Tab2",#N/A,FALSE,"P"}</definedName>
    <definedName name="asdfasdf" localSheetId="11" hidden="1">{"Tab1",#N/A,FALSE,"P";"Tab2",#N/A,FALSE,"P"}</definedName>
    <definedName name="asdfasdf" hidden="1">{"Tab1",#N/A,FALSE,"P";"Tab2",#N/A,FALSE,"P"}</definedName>
    <definedName name="asdgagsdag" localSheetId="1" hidden="1">{"Riqfin97",#N/A,FALSE,"Tran";"Riqfinpro",#N/A,FALSE,"Tran"}</definedName>
    <definedName name="asdgagsdag" localSheetId="2" hidden="1">{"Riqfin97",#N/A,FALSE,"Tran";"Riqfinpro",#N/A,FALSE,"Tran"}</definedName>
    <definedName name="asdgagsdag" localSheetId="3" hidden="1">{"Riqfin97",#N/A,FALSE,"Tran";"Riqfinpro",#N/A,FALSE,"Tran"}</definedName>
    <definedName name="asdgagsdag" localSheetId="4" hidden="1">{"Riqfin97",#N/A,FALSE,"Tran";"Riqfinpro",#N/A,FALSE,"Tran"}</definedName>
    <definedName name="asdgagsdag" localSheetId="12" hidden="1">{"Riqfin97",#N/A,FALSE,"Tran";"Riqfinpro",#N/A,FALSE,"Tran"}</definedName>
    <definedName name="asdgagsdag" localSheetId="13" hidden="1">{"Riqfin97",#N/A,FALSE,"Tran";"Riqfinpro",#N/A,FALSE,"Tran"}</definedName>
    <definedName name="asdgagsdag" localSheetId="14" hidden="1">{"Riqfin97",#N/A,FALSE,"Tran";"Riqfinpro",#N/A,FALSE,"Tran"}</definedName>
    <definedName name="asdgagsdag" localSheetId="15" hidden="1">{"Riqfin97",#N/A,FALSE,"Tran";"Riqfinpro",#N/A,FALSE,"Tran"}</definedName>
    <definedName name="asdgagsdag" localSheetId="5" hidden="1">{"Riqfin97",#N/A,FALSE,"Tran";"Riqfinpro",#N/A,FALSE,"Tran"}</definedName>
    <definedName name="asdgagsdag" localSheetId="6" hidden="1">{"Riqfin97",#N/A,FALSE,"Tran";"Riqfinpro",#N/A,FALSE,"Tran"}</definedName>
    <definedName name="asdgagsdag" localSheetId="7" hidden="1">{"Riqfin97",#N/A,FALSE,"Tran";"Riqfinpro",#N/A,FALSE,"Tran"}</definedName>
    <definedName name="asdgagsdag" localSheetId="8" hidden="1">{"Riqfin97",#N/A,FALSE,"Tran";"Riqfinpro",#N/A,FALSE,"Tran"}</definedName>
    <definedName name="asdgagsdag" localSheetId="9" hidden="1">{"Riqfin97",#N/A,FALSE,"Tran";"Riqfinpro",#N/A,FALSE,"Tran"}</definedName>
    <definedName name="asdgagsdag" localSheetId="10" hidden="1">{"Riqfin97",#N/A,FALSE,"Tran";"Riqfinpro",#N/A,FALSE,"Tran"}</definedName>
    <definedName name="asdgagsdag" localSheetId="11" hidden="1">{"Riqfin97",#N/A,FALSE,"Tran";"Riqfinpro",#N/A,FALSE,"Tran"}</definedName>
    <definedName name="asdgagsdag" hidden="1">{"Riqfin97",#N/A,FALSE,"Tran";"Riqfinpro",#N/A,FALSE,"Tran"}</definedName>
    <definedName name="asfasdfas" localSheetId="1" hidden="1">{"Riqfin97",#N/A,FALSE,"Tran";"Riqfinpro",#N/A,FALSE,"Tran"}</definedName>
    <definedName name="asfasdfas" localSheetId="2" hidden="1">{"Riqfin97",#N/A,FALSE,"Tran";"Riqfinpro",#N/A,FALSE,"Tran"}</definedName>
    <definedName name="asfasdfas" localSheetId="3" hidden="1">{"Riqfin97",#N/A,FALSE,"Tran";"Riqfinpro",#N/A,FALSE,"Tran"}</definedName>
    <definedName name="asfasdfas" localSheetId="4" hidden="1">{"Riqfin97",#N/A,FALSE,"Tran";"Riqfinpro",#N/A,FALSE,"Tran"}</definedName>
    <definedName name="asfasdfas" localSheetId="12" hidden="1">{"Riqfin97",#N/A,FALSE,"Tran";"Riqfinpro",#N/A,FALSE,"Tran"}</definedName>
    <definedName name="asfasdfas" localSheetId="13" hidden="1">{"Riqfin97",#N/A,FALSE,"Tran";"Riqfinpro",#N/A,FALSE,"Tran"}</definedName>
    <definedName name="asfasdfas" localSheetId="14" hidden="1">{"Riqfin97",#N/A,FALSE,"Tran";"Riqfinpro",#N/A,FALSE,"Tran"}</definedName>
    <definedName name="asfasdfas" localSheetId="15" hidden="1">{"Riqfin97",#N/A,FALSE,"Tran";"Riqfinpro",#N/A,FALSE,"Tran"}</definedName>
    <definedName name="asfasdfas" localSheetId="5" hidden="1">{"Riqfin97",#N/A,FALSE,"Tran";"Riqfinpro",#N/A,FALSE,"Tran"}</definedName>
    <definedName name="asfasdfas" localSheetId="6" hidden="1">{"Riqfin97",#N/A,FALSE,"Tran";"Riqfinpro",#N/A,FALSE,"Tran"}</definedName>
    <definedName name="asfasdfas" localSheetId="7" hidden="1">{"Riqfin97",#N/A,FALSE,"Tran";"Riqfinpro",#N/A,FALSE,"Tran"}</definedName>
    <definedName name="asfasdfas" localSheetId="8" hidden="1">{"Riqfin97",#N/A,FALSE,"Tran";"Riqfinpro",#N/A,FALSE,"Tran"}</definedName>
    <definedName name="asfasdfas" localSheetId="9" hidden="1">{"Riqfin97",#N/A,FALSE,"Tran";"Riqfinpro",#N/A,FALSE,"Tran"}</definedName>
    <definedName name="asfasdfas" localSheetId="10" hidden="1">{"Riqfin97",#N/A,FALSE,"Tran";"Riqfinpro",#N/A,FALSE,"Tran"}</definedName>
    <definedName name="asfasdfas" localSheetId="11" hidden="1">{"Riqfin97",#N/A,FALSE,"Tran";"Riqfinpro",#N/A,FALSE,"Tran"}</definedName>
    <definedName name="asfasdfas" hidden="1">{"Riqfin97",#N/A,FALSE,"Tran";"Riqfinpro",#N/A,FALSE,"Tran"}</definedName>
    <definedName name="asfasdgfasgf" localSheetId="10">#REF!</definedName>
    <definedName name="asfasdgfasgf">#REF!</definedName>
    <definedName name="asfdfgasrgsrg" localSheetId="1" hidden="1">{"Riqfin97",#N/A,FALSE,"Tran";"Riqfinpro",#N/A,FALSE,"Tran"}</definedName>
    <definedName name="asfdfgasrgsrg" localSheetId="2" hidden="1">{"Riqfin97",#N/A,FALSE,"Tran";"Riqfinpro",#N/A,FALSE,"Tran"}</definedName>
    <definedName name="asfdfgasrgsrg" localSheetId="3" hidden="1">{"Riqfin97",#N/A,FALSE,"Tran";"Riqfinpro",#N/A,FALSE,"Tran"}</definedName>
    <definedName name="asfdfgasrgsrg" localSheetId="4" hidden="1">{"Riqfin97",#N/A,FALSE,"Tran";"Riqfinpro",#N/A,FALSE,"Tran"}</definedName>
    <definedName name="asfdfgasrgsrg" localSheetId="12" hidden="1">{"Riqfin97",#N/A,FALSE,"Tran";"Riqfinpro",#N/A,FALSE,"Tran"}</definedName>
    <definedName name="asfdfgasrgsrg" localSheetId="13" hidden="1">{"Riqfin97",#N/A,FALSE,"Tran";"Riqfinpro",#N/A,FALSE,"Tran"}</definedName>
    <definedName name="asfdfgasrgsrg" localSheetId="14" hidden="1">{"Riqfin97",#N/A,FALSE,"Tran";"Riqfinpro",#N/A,FALSE,"Tran"}</definedName>
    <definedName name="asfdfgasrgsrg" localSheetId="15" hidden="1">{"Riqfin97",#N/A,FALSE,"Tran";"Riqfinpro",#N/A,FALSE,"Tran"}</definedName>
    <definedName name="asfdfgasrgsrg" localSheetId="5" hidden="1">{"Riqfin97",#N/A,FALSE,"Tran";"Riqfinpro",#N/A,FALSE,"Tran"}</definedName>
    <definedName name="asfdfgasrgsrg" localSheetId="6" hidden="1">{"Riqfin97",#N/A,FALSE,"Tran";"Riqfinpro",#N/A,FALSE,"Tran"}</definedName>
    <definedName name="asfdfgasrgsrg" localSheetId="7" hidden="1">{"Riqfin97",#N/A,FALSE,"Tran";"Riqfinpro",#N/A,FALSE,"Tran"}</definedName>
    <definedName name="asfdfgasrgsrg" localSheetId="8" hidden="1">{"Riqfin97",#N/A,FALSE,"Tran";"Riqfinpro",#N/A,FALSE,"Tran"}</definedName>
    <definedName name="asfdfgasrgsrg" localSheetId="9" hidden="1">{"Riqfin97",#N/A,FALSE,"Tran";"Riqfinpro",#N/A,FALSE,"Tran"}</definedName>
    <definedName name="asfdfgasrgsrg" localSheetId="10" hidden="1">{"Riqfin97",#N/A,FALSE,"Tran";"Riqfinpro",#N/A,FALSE,"Tran"}</definedName>
    <definedName name="asfdfgasrgsrg" localSheetId="11" hidden="1">{"Riqfin97",#N/A,FALSE,"Tran";"Riqfinpro",#N/A,FALSE,"Tran"}</definedName>
    <definedName name="asfdfgasrgsrg" hidden="1">{"Riqfin97",#N/A,FALSE,"Tran";"Riqfinpro",#N/A,FALSE,"Tran"}</definedName>
    <definedName name="ASO" localSheetId="10">#REF!</definedName>
    <definedName name="ASO">#REF!</definedName>
    <definedName name="Assistance" localSheetId="10">#REF!</definedName>
    <definedName name="Assistance">#REF!</definedName>
    <definedName name="atrade" localSheetId="4">#REF!</definedName>
    <definedName name="atrade" localSheetId="14">#REF!</definedName>
    <definedName name="atrade" localSheetId="7">#REF!</definedName>
    <definedName name="atrade" localSheetId="10">#REF!</definedName>
    <definedName name="atrade" localSheetId="11">#REF!</definedName>
    <definedName name="atrade" localSheetId="0">#REF!</definedName>
    <definedName name="atrade">#REF!</definedName>
    <definedName name="b" localSheetId="1">#REF!</definedName>
    <definedName name="b" localSheetId="10">#REF!</definedName>
    <definedName name="b">#REF!</definedName>
    <definedName name="BAAJUSTADA" localSheetId="10">#REF!</definedName>
    <definedName name="BAAJUSTADA">#REF!</definedName>
    <definedName name="BAL">#REF!</definedName>
    <definedName name="Bal_S.C.I" localSheetId="1">#REF!</definedName>
    <definedName name="Bal_S.C.I" localSheetId="10">#REF!</definedName>
    <definedName name="Bal_S.C.I">#REF!</definedName>
    <definedName name="balanza" localSheetId="1" hidden="1">{"'RIN-INTRANET'!$A$1:$K$71"}</definedName>
    <definedName name="balanza" localSheetId="2" hidden="1">{"'RIN-INTRANET'!$A$1:$K$71"}</definedName>
    <definedName name="balanza" localSheetId="3" hidden="1">{"'RIN-INTRANET'!$A$1:$K$71"}</definedName>
    <definedName name="balanza" localSheetId="4" hidden="1">{"'RIN-INTRANET'!$A$1:$K$71"}</definedName>
    <definedName name="balanza" localSheetId="12" hidden="1">{"'RIN-INTRANET'!$A$1:$K$71"}</definedName>
    <definedName name="balanza" localSheetId="13" hidden="1">{"'RIN-INTRANET'!$A$1:$K$71"}</definedName>
    <definedName name="balanza" localSheetId="14" hidden="1">{"'RIN-INTRANET'!$A$1:$K$71"}</definedName>
    <definedName name="balanza" localSheetId="15" hidden="1">{"'RIN-INTRANET'!$A$1:$K$71"}</definedName>
    <definedName name="balanza" localSheetId="5" hidden="1">{"'RIN-INTRANET'!$A$1:$K$71"}</definedName>
    <definedName name="balanza" localSheetId="6" hidden="1">{"'RIN-INTRANET'!$A$1:$K$71"}</definedName>
    <definedName name="balanza" localSheetId="7" hidden="1">{"'RIN-INTRANET'!$A$1:$K$71"}</definedName>
    <definedName name="balanza" localSheetId="8" hidden="1">{"'RIN-INTRANET'!$A$1:$K$71"}</definedName>
    <definedName name="balanza" localSheetId="9" hidden="1">{"'RIN-INTRANET'!$A$1:$K$71"}</definedName>
    <definedName name="balanza" localSheetId="10" hidden="1">{"'RIN-INTRANET'!$A$1:$K$71"}</definedName>
    <definedName name="balanza" localSheetId="11" hidden="1">{"'RIN-INTRANET'!$A$1:$K$71"}</definedName>
    <definedName name="balanza" hidden="1">{"'RIN-INTRANET'!$A$1:$K$71"}</definedName>
    <definedName name="BALDETALLADA" localSheetId="1">#REF!</definedName>
    <definedName name="BALDETALLADA" localSheetId="10">#REF!</definedName>
    <definedName name="BALDETALLADA">#REF!</definedName>
    <definedName name="bancos" localSheetId="10">#REF!</definedName>
    <definedName name="bancos">#REF!</definedName>
    <definedName name="BANCOS_COMERCIALES" localSheetId="10">#REF!</definedName>
    <definedName name="BANCOS_COMERCIALES">#REF!</definedName>
    <definedName name="BANCOSCOMERCIAL" localSheetId="10">#REF!</definedName>
    <definedName name="BANCOSCOMERCIAL">#REF!</definedName>
    <definedName name="basass">#REF!</definedName>
    <definedName name="basass2">#REF!</definedName>
    <definedName name="BASE">#REF!</definedName>
    <definedName name="base.xls" localSheetId="1">#REF!</definedName>
    <definedName name="base.xls" localSheetId="10">#REF!</definedName>
    <definedName name="base.xls">#REF!</definedName>
    <definedName name="BASE_MON" localSheetId="10">#REF!</definedName>
    <definedName name="BASE_MON">#REF!</definedName>
    <definedName name="_xlnm.Database" localSheetId="1">#REF!</definedName>
    <definedName name="_xlnm.Database" localSheetId="4">#REF!</definedName>
    <definedName name="_xlnm.Database" localSheetId="5">#REF!</definedName>
    <definedName name="_xlnm.Database" localSheetId="6">#REF!</definedName>
    <definedName name="_xlnm.Database" localSheetId="7">#REF!</definedName>
    <definedName name="_xlnm.Database" localSheetId="8">#REF!</definedName>
    <definedName name="_xlnm.Database" localSheetId="9">#REF!</definedName>
    <definedName name="_xlnm.Database" localSheetId="10">#REF!</definedName>
    <definedName name="_xlnm.Database" localSheetId="11">#REF!</definedName>
    <definedName name="_xlnm.Database">#REF!</definedName>
    <definedName name="Basic_Data" localSheetId="10">#REF!</definedName>
    <definedName name="Basic_Data">#REF!</definedName>
    <definedName name="BASICO">#REF!</definedName>
    <definedName name="Batumi_debt" localSheetId="1">#REF!</definedName>
    <definedName name="Batumi_debt" localSheetId="10">#REF!</definedName>
    <definedName name="Batumi_debt">#REF!</definedName>
    <definedName name="bb" localSheetId="1" hidden="1">{"Riqfin97",#N/A,FALSE,"Tran";"Riqfinpro",#N/A,FALSE,"Tran"}</definedName>
    <definedName name="bb" localSheetId="2" hidden="1">{"Riqfin97",#N/A,FALSE,"Tran";"Riqfinpro",#N/A,FALSE,"Tran"}</definedName>
    <definedName name="bb" localSheetId="3" hidden="1">{"Riqfin97",#N/A,FALSE,"Tran";"Riqfinpro",#N/A,FALSE,"Tran"}</definedName>
    <definedName name="bb" localSheetId="4" hidden="1">{"Riqfin97",#N/A,FALSE,"Tran";"Riqfinpro",#N/A,FALSE,"Tran"}</definedName>
    <definedName name="bb" localSheetId="12" hidden="1">{"Riqfin97",#N/A,FALSE,"Tran";"Riqfinpro",#N/A,FALSE,"Tran"}</definedName>
    <definedName name="bb" localSheetId="13" hidden="1">{"Riqfin97",#N/A,FALSE,"Tran";"Riqfinpro",#N/A,FALSE,"Tran"}</definedName>
    <definedName name="bb" localSheetId="14" hidden="1">{"Riqfin97",#N/A,FALSE,"Tran";"Riqfinpro",#N/A,FALSE,"Tran"}</definedName>
    <definedName name="bb" localSheetId="15" hidden="1">{"Riqfin97",#N/A,FALSE,"Tran";"Riqfinpro",#N/A,FALSE,"Tran"}</definedName>
    <definedName name="bb" localSheetId="5" hidden="1">{"Riqfin97",#N/A,FALSE,"Tran";"Riqfinpro",#N/A,FALSE,"Tran"}</definedName>
    <definedName name="bb" localSheetId="6" hidden="1">{"Riqfin97",#N/A,FALSE,"Tran";"Riqfinpro",#N/A,FALSE,"Tran"}</definedName>
    <definedName name="bb" localSheetId="7" hidden="1">{"Riqfin97",#N/A,FALSE,"Tran";"Riqfinpro",#N/A,FALSE,"Tran"}</definedName>
    <definedName name="bb" localSheetId="8" hidden="1">{"Riqfin97",#N/A,FALSE,"Tran";"Riqfinpro",#N/A,FALSE,"Tran"}</definedName>
    <definedName name="bb" localSheetId="9" hidden="1">{"Riqfin97",#N/A,FALSE,"Tran";"Riqfinpro",#N/A,FALSE,"Tran"}</definedName>
    <definedName name="bb" localSheetId="10" hidden="1">{"Riqfin97",#N/A,FALSE,"Tran";"Riqfinpro",#N/A,FALSE,"Tran"}</definedName>
    <definedName name="bb" localSheetId="11" hidden="1">{"Riqfin97",#N/A,FALSE,"Tran";"Riqfinpro",#N/A,FALSE,"Tran"}</definedName>
    <definedName name="bb" hidden="1">{"Riqfin97",#N/A,FALSE,"Tran";"Riqfinpro",#N/A,FALSE,"Tran"}</definedName>
    <definedName name="BBB" localSheetId="10">#REF!</definedName>
    <definedName name="BBB">#REF!</definedName>
    <definedName name="bbbb" localSheetId="1" hidden="1">{"Minpmon",#N/A,FALSE,"Monthinput"}</definedName>
    <definedName name="bbbb" localSheetId="2" hidden="1">{"Minpmon",#N/A,FALSE,"Monthinput"}</definedName>
    <definedName name="bbbb" localSheetId="3" hidden="1">{"Minpmon",#N/A,FALSE,"Monthinput"}</definedName>
    <definedName name="bbbb" localSheetId="4" hidden="1">{"Minpmon",#N/A,FALSE,"Monthinput"}</definedName>
    <definedName name="bbbb" localSheetId="12" hidden="1">{"Minpmon",#N/A,FALSE,"Monthinput"}</definedName>
    <definedName name="bbbb" localSheetId="13" hidden="1">{"Minpmon",#N/A,FALSE,"Monthinput"}</definedName>
    <definedName name="bbbb" localSheetId="14" hidden="1">{"Minpmon",#N/A,FALSE,"Monthinput"}</definedName>
    <definedName name="bbbb" localSheetId="15" hidden="1">{"Minpmon",#N/A,FALSE,"Monthinput"}</definedName>
    <definedName name="bbbb" localSheetId="5" hidden="1">{"Minpmon",#N/A,FALSE,"Monthinput"}</definedName>
    <definedName name="bbbb" localSheetId="6" hidden="1">{"Minpmon",#N/A,FALSE,"Monthinput"}</definedName>
    <definedName name="bbbb" localSheetId="7" hidden="1">{"Minpmon",#N/A,FALSE,"Monthinput"}</definedName>
    <definedName name="bbbb" localSheetId="8" hidden="1">{"Minpmon",#N/A,FALSE,"Monthinput"}</definedName>
    <definedName name="bbbb" localSheetId="9" hidden="1">{"Minpmon",#N/A,FALSE,"Monthinput"}</definedName>
    <definedName name="bbbb" localSheetId="10" hidden="1">{"Minpmon",#N/A,FALSE,"Monthinput"}</definedName>
    <definedName name="bbbb" localSheetId="11" hidden="1">{"Minpmon",#N/A,FALSE,"Monthinput"}</definedName>
    <definedName name="bbbb" hidden="1">{"Minpmon",#N/A,FALSE,"Monthinput"}</definedName>
    <definedName name="bbbbbbbbbbbbb" localSheetId="1" hidden="1">{"Tab1",#N/A,FALSE,"P";"Tab2",#N/A,FALSE,"P"}</definedName>
    <definedName name="bbbbbbbbbbbbb" localSheetId="2" hidden="1">{"Tab1",#N/A,FALSE,"P";"Tab2",#N/A,FALSE,"P"}</definedName>
    <definedName name="bbbbbbbbbbbbb" localSheetId="3" hidden="1">{"Tab1",#N/A,FALSE,"P";"Tab2",#N/A,FALSE,"P"}</definedName>
    <definedName name="bbbbbbbbbbbbb" localSheetId="4" hidden="1">{"Tab1",#N/A,FALSE,"P";"Tab2",#N/A,FALSE,"P"}</definedName>
    <definedName name="bbbbbbbbbbbbb" localSheetId="12" hidden="1">{"Tab1",#N/A,FALSE,"P";"Tab2",#N/A,FALSE,"P"}</definedName>
    <definedName name="bbbbbbbbbbbbb" localSheetId="13" hidden="1">{"Tab1",#N/A,FALSE,"P";"Tab2",#N/A,FALSE,"P"}</definedName>
    <definedName name="bbbbbbbbbbbbb" localSheetId="14" hidden="1">{"Tab1",#N/A,FALSE,"P";"Tab2",#N/A,FALSE,"P"}</definedName>
    <definedName name="bbbbbbbbbbbbb" localSheetId="15" hidden="1">{"Tab1",#N/A,FALSE,"P";"Tab2",#N/A,FALSE,"P"}</definedName>
    <definedName name="bbbbbbbbbbbbb" localSheetId="5" hidden="1">{"Tab1",#N/A,FALSE,"P";"Tab2",#N/A,FALSE,"P"}</definedName>
    <definedName name="bbbbbbbbbbbbb" localSheetId="6" hidden="1">{"Tab1",#N/A,FALSE,"P";"Tab2",#N/A,FALSE,"P"}</definedName>
    <definedName name="bbbbbbbbbbbbb" localSheetId="7" hidden="1">{"Tab1",#N/A,FALSE,"P";"Tab2",#N/A,FALSE,"P"}</definedName>
    <definedName name="bbbbbbbbbbbbb" localSheetId="8" hidden="1">{"Tab1",#N/A,FALSE,"P";"Tab2",#N/A,FALSE,"P"}</definedName>
    <definedName name="bbbbbbbbbbbbb" localSheetId="9" hidden="1">{"Tab1",#N/A,FALSE,"P";"Tab2",#N/A,FALSE,"P"}</definedName>
    <definedName name="bbbbbbbbbbbbb" localSheetId="10" hidden="1">{"Tab1",#N/A,FALSE,"P";"Tab2",#N/A,FALSE,"P"}</definedName>
    <definedName name="bbbbbbbbbbbbb" localSheetId="11" hidden="1">{"Tab1",#N/A,FALSE,"P";"Tab2",#N/A,FALSE,"P"}</definedName>
    <definedName name="bbbbbbbbbbbbb" hidden="1">{"Tab1",#N/A,FALSE,"P";"Tab2",#N/A,FALSE,"P"}</definedName>
    <definedName name="bbvvvb" localSheetId="1">#N/A</definedName>
    <definedName name="bbvvvb" localSheetId="2">#N/A</definedName>
    <definedName name="bbvvvb" localSheetId="3">#N/A</definedName>
    <definedName name="bbvvvb" localSheetId="4">'2.C'!bbvvvb</definedName>
    <definedName name="bbvvvb" localSheetId="12">#N/A</definedName>
    <definedName name="bbvvvb" localSheetId="13">#N/A</definedName>
    <definedName name="bbvvvb" localSheetId="14">#N/A</definedName>
    <definedName name="bbvvvb" localSheetId="15">#N/A</definedName>
    <definedName name="bbvvvb" localSheetId="5">#N/A</definedName>
    <definedName name="bbvvvb" localSheetId="6">#N/A</definedName>
    <definedName name="bbvvvb" localSheetId="7">'3.C'!bbvvvb</definedName>
    <definedName name="bbvvvb" localSheetId="8">#N/A</definedName>
    <definedName name="bbvvvb" localSheetId="9">'4.A'!bbvvvb</definedName>
    <definedName name="bbvvvb" localSheetId="10">'4.B'!bbvvvb</definedName>
    <definedName name="bbvvvb" localSheetId="11">'4.C'!bbvvvb</definedName>
    <definedName name="bbvvvb">'1.A'!bbvvvb</definedName>
    <definedName name="bbxvbcv" localSheetId="1" hidden="1">{"Tab1",#N/A,FALSE,"P";"Tab2",#N/A,FALSE,"P"}</definedName>
    <definedName name="bbxvbcv" localSheetId="2" hidden="1">{"Tab1",#N/A,FALSE,"P";"Tab2",#N/A,FALSE,"P"}</definedName>
    <definedName name="bbxvbcv" localSheetId="3" hidden="1">{"Tab1",#N/A,FALSE,"P";"Tab2",#N/A,FALSE,"P"}</definedName>
    <definedName name="bbxvbcv" localSheetId="4" hidden="1">{"Tab1",#N/A,FALSE,"P";"Tab2",#N/A,FALSE,"P"}</definedName>
    <definedName name="bbxvbcv" localSheetId="12" hidden="1">{"Tab1",#N/A,FALSE,"P";"Tab2",#N/A,FALSE,"P"}</definedName>
    <definedName name="bbxvbcv" localSheetId="13" hidden="1">{"Tab1",#N/A,FALSE,"P";"Tab2",#N/A,FALSE,"P"}</definedName>
    <definedName name="bbxvbcv" localSheetId="14" hidden="1">{"Tab1",#N/A,FALSE,"P";"Tab2",#N/A,FALSE,"P"}</definedName>
    <definedName name="bbxvbcv" localSheetId="15" hidden="1">{"Tab1",#N/A,FALSE,"P";"Tab2",#N/A,FALSE,"P"}</definedName>
    <definedName name="bbxvbcv" localSheetId="5" hidden="1">{"Tab1",#N/A,FALSE,"P";"Tab2",#N/A,FALSE,"P"}</definedName>
    <definedName name="bbxvbcv" localSheetId="6" hidden="1">{"Tab1",#N/A,FALSE,"P";"Tab2",#N/A,FALSE,"P"}</definedName>
    <definedName name="bbxvbcv" localSheetId="7" hidden="1">{"Tab1",#N/A,FALSE,"P";"Tab2",#N/A,FALSE,"P"}</definedName>
    <definedName name="bbxvbcv" localSheetId="8" hidden="1">{"Tab1",#N/A,FALSE,"P";"Tab2",#N/A,FALSE,"P"}</definedName>
    <definedName name="bbxvbcv" localSheetId="9" hidden="1">{"Tab1",#N/A,FALSE,"P";"Tab2",#N/A,FALSE,"P"}</definedName>
    <definedName name="bbxvbcv" localSheetId="10" hidden="1">{"Tab1",#N/A,FALSE,"P";"Tab2",#N/A,FALSE,"P"}</definedName>
    <definedName name="bbxvbcv" localSheetId="11" hidden="1">{"Tab1",#N/A,FALSE,"P";"Tab2",#N/A,FALSE,"P"}</definedName>
    <definedName name="bbxvbcv" hidden="1">{"Tab1",#N/A,FALSE,"P";"Tab2",#N/A,FALSE,"P"}</definedName>
    <definedName name="BCA" localSheetId="10">#REF!</definedName>
    <definedName name="BCA">#REF!</definedName>
    <definedName name="BCA_GDP" localSheetId="10">#REF!</definedName>
    <definedName name="BCA_GDP">#REF!</definedName>
    <definedName name="BCA_NGDP" localSheetId="10">#REF!</definedName>
    <definedName name="BCA_NGDP">#REF!</definedName>
    <definedName name="BCH" localSheetId="10">#REF!</definedName>
    <definedName name="BCH">#REF!</definedName>
    <definedName name="BCH_10G" localSheetId="10">#REF!</definedName>
    <definedName name="BCH_10G">#REF!</definedName>
    <definedName name="BCH_10R" localSheetId="10">#REF!</definedName>
    <definedName name="BCH_10R">#REF!</definedName>
    <definedName name="BCN" localSheetId="10">#REF!</definedName>
    <definedName name="BCN">#REF!</definedName>
    <definedName name="bcos" localSheetId="10">#REF!</definedName>
    <definedName name="bcos">#REF!</definedName>
    <definedName name="Bcos_Com_20G" localSheetId="10">#REF!</definedName>
    <definedName name="Bcos_Com_20G">#REF!</definedName>
    <definedName name="Bcos_Com20R" localSheetId="10">#REF!</definedName>
    <definedName name="Bcos_Com20R">#REF!</definedName>
    <definedName name="bdbdcbv" localSheetId="1" hidden="1">{"Tab1",#N/A,FALSE,"P";"Tab2",#N/A,FALSE,"P"}</definedName>
    <definedName name="bdbdcbv" localSheetId="2" hidden="1">{"Tab1",#N/A,FALSE,"P";"Tab2",#N/A,FALSE,"P"}</definedName>
    <definedName name="bdbdcbv" localSheetId="3" hidden="1">{"Tab1",#N/A,FALSE,"P";"Tab2",#N/A,FALSE,"P"}</definedName>
    <definedName name="bdbdcbv" localSheetId="4" hidden="1">{"Tab1",#N/A,FALSE,"P";"Tab2",#N/A,FALSE,"P"}</definedName>
    <definedName name="bdbdcbv" localSheetId="12" hidden="1">{"Tab1",#N/A,FALSE,"P";"Tab2",#N/A,FALSE,"P"}</definedName>
    <definedName name="bdbdcbv" localSheetId="13" hidden="1">{"Tab1",#N/A,FALSE,"P";"Tab2",#N/A,FALSE,"P"}</definedName>
    <definedName name="bdbdcbv" localSheetId="14" hidden="1">{"Tab1",#N/A,FALSE,"P";"Tab2",#N/A,FALSE,"P"}</definedName>
    <definedName name="bdbdcbv" localSheetId="15" hidden="1">{"Tab1",#N/A,FALSE,"P";"Tab2",#N/A,FALSE,"P"}</definedName>
    <definedName name="bdbdcbv" localSheetId="5" hidden="1">{"Tab1",#N/A,FALSE,"P";"Tab2",#N/A,FALSE,"P"}</definedName>
    <definedName name="bdbdcbv" localSheetId="6" hidden="1">{"Tab1",#N/A,FALSE,"P";"Tab2",#N/A,FALSE,"P"}</definedName>
    <definedName name="bdbdcbv" localSheetId="7" hidden="1">{"Tab1",#N/A,FALSE,"P";"Tab2",#N/A,FALSE,"P"}</definedName>
    <definedName name="bdbdcbv" localSheetId="8" hidden="1">{"Tab1",#N/A,FALSE,"P";"Tab2",#N/A,FALSE,"P"}</definedName>
    <definedName name="bdbdcbv" localSheetId="9" hidden="1">{"Tab1",#N/A,FALSE,"P";"Tab2",#N/A,FALSE,"P"}</definedName>
    <definedName name="bdbdcbv" localSheetId="10" hidden="1">{"Tab1",#N/A,FALSE,"P";"Tab2",#N/A,FALSE,"P"}</definedName>
    <definedName name="bdbdcbv" localSheetId="11" hidden="1">{"Tab1",#N/A,FALSE,"P";"Tab2",#N/A,FALSE,"P"}</definedName>
    <definedName name="bdbdcbv" hidden="1">{"Tab1",#N/A,FALSE,"P";"Tab2",#N/A,FALSE,"P"}</definedName>
    <definedName name="BE" localSheetId="10">#REF!</definedName>
    <definedName name="BE">#REF!</definedName>
    <definedName name="BEA" localSheetId="10">#REF!</definedName>
    <definedName name="BEA">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D" localSheetId="1">#REF!</definedName>
    <definedName name="BED" localSheetId="10">#REF!</definedName>
    <definedName name="BED">#REF!</definedName>
    <definedName name="BED_6" localSheetId="10">#REF!</definedName>
    <definedName name="BED_6">#REF!</definedName>
    <definedName name="bem" localSheetId="1">#REF!</definedName>
    <definedName name="bem" localSheetId="10">#REF!</definedName>
    <definedName name="bem">#REF!</definedName>
    <definedName name="BEO" localSheetId="1">#REF!</definedName>
    <definedName name="BEO" localSheetId="10">#REF!</definedName>
    <definedName name="BEO">#REF!</definedName>
    <definedName name="BER" localSheetId="10">#REF!</definedName>
    <definedName name="BER">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ESD" localSheetId="1">#REF!</definedName>
    <definedName name="BESD" localSheetId="10">#REF!</definedName>
    <definedName name="BESD">#REF!</definedName>
    <definedName name="BF" localSheetId="10">#REF!</definedName>
    <definedName name="BF">#REF!</definedName>
    <definedName name="BFD" localSheetId="10">#REF!</definedName>
    <definedName name="BFD">#REF!</definedName>
    <definedName name="BFDA" localSheetId="10">#REF!</definedName>
    <definedName name="BFDA">#REF!</definedName>
    <definedName name="BFDI" localSheetId="10">#REF!</definedName>
    <definedName name="BFDI">#REF!</definedName>
    <definedName name="BFDIL" localSheetId="10">#REF!</definedName>
    <definedName name="BFDIL">#REF!</definedName>
    <definedName name="BFL">#N/A</definedName>
    <definedName name="BFL_D" localSheetId="1">#REF!</definedName>
    <definedName name="BFL_D" localSheetId="10">#REF!</definedName>
    <definedName name="BFL_D">#REF!</definedName>
    <definedName name="BFL_DF">#N/A</definedName>
    <definedName name="BFLB">#N/A</definedName>
    <definedName name="BFLB_D">#N/A</definedName>
    <definedName name="BFLB_DF">#N/A</definedName>
    <definedName name="BFLD_DF" localSheetId="1">#N/A</definedName>
    <definedName name="BFLD_DF" localSheetId="2">#N/A</definedName>
    <definedName name="BFLD_DF" localSheetId="3">#N/A</definedName>
    <definedName name="BFLD_DF" localSheetId="4">'2.C'!BFLD_DF</definedName>
    <definedName name="BFLD_DF" localSheetId="12">#N/A</definedName>
    <definedName name="BFLD_DF" localSheetId="13">#N/A</definedName>
    <definedName name="BFLD_DF" localSheetId="14">#N/A</definedName>
    <definedName name="BFLD_DF" localSheetId="15">#N/A</definedName>
    <definedName name="BFLD_DF" localSheetId="5">#N/A</definedName>
    <definedName name="BFLD_DF" localSheetId="6">#N/A</definedName>
    <definedName name="BFLD_DF" localSheetId="7">'3.C'!BFLD_DF</definedName>
    <definedName name="BFLD_DF" localSheetId="8">#N/A</definedName>
    <definedName name="BFLD_DF" localSheetId="9">'4.A'!BFLD_DF</definedName>
    <definedName name="BFLD_DF" localSheetId="10">'4.B'!BFLD_DF</definedName>
    <definedName name="BFLD_DF" localSheetId="11">'4.C'!BFLD_DF</definedName>
    <definedName name="BFLD_DF">'1.A'!BFLD_DF</definedName>
    <definedName name="BFLG">#N/A</definedName>
    <definedName name="BFLG_D">#N/A</definedName>
    <definedName name="BFLG_DF">#N/A</definedName>
    <definedName name="BFO" localSheetId="1">#REF!</definedName>
    <definedName name="BFO" localSheetId="10">#REF!</definedName>
    <definedName name="BFO">#REF!</definedName>
    <definedName name="BFOA" localSheetId="10">#REF!</definedName>
    <definedName name="BFOA">#REF!</definedName>
    <definedName name="BFOAG" localSheetId="10">#REF!</definedName>
    <definedName name="BFOAG">#REF!</definedName>
    <definedName name="BFOAP" localSheetId="10">#REF!</definedName>
    <definedName name="BFOAP">#REF!</definedName>
    <definedName name="BFOG" localSheetId="10">#REF!</definedName>
    <definedName name="BFOG">#REF!</definedName>
    <definedName name="BFOL" localSheetId="10">#REF!</definedName>
    <definedName name="BFOL">#REF!</definedName>
    <definedName name="BFOL_B" localSheetId="10">#REF!</definedName>
    <definedName name="BFOL_B">#REF!</definedName>
    <definedName name="BFOL_G" localSheetId="10">#REF!</definedName>
    <definedName name="BFOL_G">#REF!</definedName>
    <definedName name="BFOL_L" localSheetId="10">#REF!</definedName>
    <definedName name="BFOL_L">#REF!</definedName>
    <definedName name="BFOL_O" localSheetId="10">#REF!</definedName>
    <definedName name="BFOL_O">#REF!</definedName>
    <definedName name="BFOL_S" localSheetId="10">#REF!</definedName>
    <definedName name="BFOL_S">#REF!</definedName>
    <definedName name="BFOLB" localSheetId="10">#REF!</definedName>
    <definedName name="BFOLB">#REF!</definedName>
    <definedName name="BFOLG" localSheetId="10">#REF!</definedName>
    <definedName name="BFOLG">#REF!</definedName>
    <definedName name="BFOLG_L" localSheetId="10">#REF!</definedName>
    <definedName name="BFOLG_L">#REF!</definedName>
    <definedName name="BFOLP" localSheetId="10">#REF!</definedName>
    <definedName name="BFOLP">#REF!</definedName>
    <definedName name="BFOP" localSheetId="10">#REF!</definedName>
    <definedName name="BFOP">#REF!</definedName>
    <definedName name="BFP" localSheetId="10">#REF!</definedName>
    <definedName name="BFP">#REF!</definedName>
    <definedName name="BFPA" localSheetId="10">#REF!</definedName>
    <definedName name="BFPA">#REF!</definedName>
    <definedName name="BFPAG" localSheetId="10">#REF!</definedName>
    <definedName name="BFPAG">#REF!</definedName>
    <definedName name="BFPG" localSheetId="10">#REF!</definedName>
    <definedName name="BFPG">#REF!</definedName>
    <definedName name="BFPL" localSheetId="10">#REF!</definedName>
    <definedName name="BFPL">#REF!</definedName>
    <definedName name="BFPLBN" localSheetId="10">#REF!</definedName>
    <definedName name="BFPLBN">#REF!</definedName>
    <definedName name="BFPLD" localSheetId="10">#REF!</definedName>
    <definedName name="BFPLD">#REF!</definedName>
    <definedName name="BFPLD_G" localSheetId="10">#REF!</definedName>
    <definedName name="BFPLD_G">#REF!</definedName>
    <definedName name="BFPLDG" localSheetId="10">#REF!</definedName>
    <definedName name="BFPLDG">#REF!</definedName>
    <definedName name="BFPLDP" localSheetId="10">#REF!</definedName>
    <definedName name="BFPLDP">#REF!</definedName>
    <definedName name="BFPLE" localSheetId="10">#REF!</definedName>
    <definedName name="BFPLE">#REF!</definedName>
    <definedName name="BFPLE_G" localSheetId="10">#REF!</definedName>
    <definedName name="BFPLE_G">#REF!</definedName>
    <definedName name="BFPLMM" localSheetId="10">#REF!</definedName>
    <definedName name="BFPLMM">#REF!</definedName>
    <definedName name="BFPP" localSheetId="10">#REF!</definedName>
    <definedName name="BFPP">#REF!</definedName>
    <definedName name="BFRA" localSheetId="10">#REF!</definedName>
    <definedName name="BFRA">#REF!</definedName>
    <definedName name="BFUND" localSheetId="10">#REF!</definedName>
    <definedName name="BFUND">#REF!</definedName>
    <definedName name="bgbdfbs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S" localSheetId="10">#REF!</definedName>
    <definedName name="BGS">#REF!</definedName>
    <definedName name="BI" localSheetId="10">#REF!</definedName>
    <definedName name="BI">#REF!</definedName>
    <definedName name="BIC" localSheetId="10">#REF!</definedName>
    <definedName name="BIC">#REF!</definedName>
    <definedName name="BID" localSheetId="10">#REF!</definedName>
    <definedName name="BID">#REF!</definedName>
    <definedName name="bilat" localSheetId="10">#REF!</definedName>
    <definedName name="bilat">#REF!</definedName>
    <definedName name="BIO" localSheetId="1">#REF!</definedName>
    <definedName name="BIO" localSheetId="10">#REF!</definedName>
    <definedName name="BIO">#REF!</definedName>
    <definedName name="BIP" localSheetId="1">#REF!</definedName>
    <definedName name="BIP" localSheetId="10">#REF!</definedName>
    <definedName name="BIP">#REF!</definedName>
    <definedName name="BK" localSheetId="10">#REF!</definedName>
    <definedName name="BK">#REF!</definedName>
    <definedName name="BKF" localSheetId="10">#REF!</definedName>
    <definedName name="BKF">#REF!</definedName>
    <definedName name="BKF_6" localSheetId="10">#REF!</definedName>
    <definedName name="BKF_6">#REF!</definedName>
    <definedName name="BKFA" localSheetId="10">#REF!</definedName>
    <definedName name="BKFA">#REF!</definedName>
    <definedName name="BKO" localSheetId="10">#REF!</definedName>
    <definedName name="BKO">#REF!</definedName>
    <definedName name="BLANK">#REF!</definedName>
    <definedName name="BLOCK1" localSheetId="1">#REF!</definedName>
    <definedName name="BLOCK1" localSheetId="10">#REF!</definedName>
    <definedName name="BLOCK1">#REF!</definedName>
    <definedName name="BLOCK2" localSheetId="10">#REF!</definedName>
    <definedName name="BLOCK2">#REF!</definedName>
    <definedName name="BLOCK3" localSheetId="10">#REF!</definedName>
    <definedName name="BLOCK3">#REF!</definedName>
    <definedName name="BLOCK4" localSheetId="10">#REF!</definedName>
    <definedName name="BLOCK4">#REF!</definedName>
    <definedName name="bloqu5_1" localSheetId="10">#REF!</definedName>
    <definedName name="bloqu5_1">#REF!</definedName>
    <definedName name="Bloque1" localSheetId="10">#REF!</definedName>
    <definedName name="Bloque1">#REF!</definedName>
    <definedName name="Bloque2" localSheetId="10">#REF!</definedName>
    <definedName name="Bloque2">#REF!</definedName>
    <definedName name="bloque5_2" localSheetId="10">#REF!</definedName>
    <definedName name="bloque5_2">#REF!</definedName>
    <definedName name="BM" localSheetId="10">#REF!</definedName>
    <definedName name="BM">#REF!</definedName>
    <definedName name="BMG">#REF!</definedName>
    <definedName name="BMII" localSheetId="1">#REF!</definedName>
    <definedName name="BMII" localSheetId="10">#REF!</definedName>
    <definedName name="BMII">#REF!</definedName>
    <definedName name="BMII_7" localSheetId="10">#REF!</definedName>
    <definedName name="BMII_7">#REF!</definedName>
    <definedName name="BMIIB">#N/A</definedName>
    <definedName name="BMIIG">#N/A</definedName>
    <definedName name="BMS">#REF!</definedName>
    <definedName name="BOP" localSheetId="1">#REF!</definedName>
    <definedName name="BOP" localSheetId="10">#REF!</definedName>
    <definedName name="BOP">#REF!</definedName>
    <definedName name="BOP_GDP" localSheetId="10">#REF!</definedName>
    <definedName name="BOP_GDP">#REF!</definedName>
    <definedName name="BOPGDP" localSheetId="10">#REF!</definedName>
    <definedName name="BOPGDP">#REF!</definedName>
    <definedName name="BOPIND" localSheetId="10">#REF!</definedName>
    <definedName name="BOPIND">#REF!</definedName>
    <definedName name="BOPSDR" localSheetId="10">#REF!</definedName>
    <definedName name="BOPSDR">#REF!</definedName>
    <definedName name="BOPUSD" localSheetId="10">#REF!</definedName>
    <definedName name="BOPUSD">#REF!</definedName>
    <definedName name="BPRESU" localSheetId="10">#REF!</definedName>
    <definedName name="BPRESU">#REF!</definedName>
    <definedName name="BRASS" localSheetId="10">#REF!</definedName>
    <definedName name="BRASS">#REF!</definedName>
    <definedName name="BRASS_1" localSheetId="10">#REF!</definedName>
    <definedName name="BRASS_1">#REF!</definedName>
    <definedName name="BRASS_6" localSheetId="10">#REF!</definedName>
    <definedName name="BRASS_6">#REF!</definedName>
    <definedName name="BTR" localSheetId="10">#REF!</definedName>
    <definedName name="BTR">#REF!</definedName>
    <definedName name="BTRG" localSheetId="10">#REF!</definedName>
    <definedName name="BTRG">#REF!</definedName>
    <definedName name="BTRP" localSheetId="10">#REF!</definedName>
    <definedName name="BTRP">#REF!</definedName>
    <definedName name="BX" localSheetId="10">#REF!</definedName>
    <definedName name="BX">#REF!</definedName>
    <definedName name="BXG">#REF!</definedName>
    <definedName name="BXS">#REF!</definedName>
    <definedName name="C.2" localSheetId="1">#REF!</definedName>
    <definedName name="C.2" localSheetId="10">#REF!</definedName>
    <definedName name="C.2">#REF!</definedName>
    <definedName name="CAJA" localSheetId="10">#REF!</definedName>
    <definedName name="CAJA">#REF!</definedName>
    <definedName name="calcNGS_NGDP">#N/A</definedName>
    <definedName name="CALCULAR">#REF!</definedName>
    <definedName name="CAMARON" localSheetId="1">#REF!</definedName>
    <definedName name="CAMARON" localSheetId="4">#REF!</definedName>
    <definedName name="CAMARON" localSheetId="7">#REF!</definedName>
    <definedName name="CAMARON" localSheetId="9">#REF!</definedName>
    <definedName name="CAMARON" localSheetId="10">#REF!</definedName>
    <definedName name="CAMARON" localSheetId="11">#REF!</definedName>
    <definedName name="CAMARON">#REF!</definedName>
    <definedName name="CAP_PLAN">#REF!</definedName>
    <definedName name="Capi">#REF!</definedName>
    <definedName name="Capi_p">#REF!</definedName>
    <definedName name="CAT" localSheetId="1">#REF!</definedName>
    <definedName name="CAT" localSheetId="10">#REF!</definedName>
    <definedName name="CAT">#REF!</definedName>
    <definedName name="CBASE" localSheetId="1">#REF!</definedName>
    <definedName name="CBASE" localSheetId="10">#REF!</definedName>
    <definedName name="CBASE">#REF!</definedName>
    <definedName name="cc" localSheetId="1" hidden="1">{"Riqfin97",#N/A,FALSE,"Tran";"Riqfinpro",#N/A,FALSE,"Tran"}</definedName>
    <definedName name="cc" localSheetId="2" hidden="1">{"Riqfin97",#N/A,FALSE,"Tran";"Riqfinpro",#N/A,FALSE,"Tran"}</definedName>
    <definedName name="cc" localSheetId="3" hidden="1">{"Riqfin97",#N/A,FALSE,"Tran";"Riqfinpro",#N/A,FALSE,"Tran"}</definedName>
    <definedName name="cc" localSheetId="4" hidden="1">{"Riqfin97",#N/A,FALSE,"Tran";"Riqfinpro",#N/A,FALSE,"Tran"}</definedName>
    <definedName name="cc" localSheetId="12" hidden="1">{"Riqfin97",#N/A,FALSE,"Tran";"Riqfinpro",#N/A,FALSE,"Tran"}</definedName>
    <definedName name="cc" localSheetId="13" hidden="1">{"Riqfin97",#N/A,FALSE,"Tran";"Riqfinpro",#N/A,FALSE,"Tran"}</definedName>
    <definedName name="cc" localSheetId="14" hidden="1">{"Riqfin97",#N/A,FALSE,"Tran";"Riqfinpro",#N/A,FALSE,"Tran"}</definedName>
    <definedName name="cc" localSheetId="15" hidden="1">{"Riqfin97",#N/A,FALSE,"Tran";"Riqfinpro",#N/A,FALSE,"Tran"}</definedName>
    <definedName name="cc" localSheetId="5" hidden="1">{"Riqfin97",#N/A,FALSE,"Tran";"Riqfinpro",#N/A,FALSE,"Tran"}</definedName>
    <definedName name="cc" localSheetId="6" hidden="1">{"Riqfin97",#N/A,FALSE,"Tran";"Riqfinpro",#N/A,FALSE,"Tran"}</definedName>
    <definedName name="cc" localSheetId="7" hidden="1">{"Riqfin97",#N/A,FALSE,"Tran";"Riqfinpro",#N/A,FALSE,"Tran"}</definedName>
    <definedName name="cc" localSheetId="8" hidden="1">{"Riqfin97",#N/A,FALSE,"Tran";"Riqfinpro",#N/A,FALSE,"Tran"}</definedName>
    <definedName name="cc" localSheetId="9" hidden="1">{"Riqfin97",#N/A,FALSE,"Tran";"Riqfinpro",#N/A,FALSE,"Tran"}</definedName>
    <definedName name="cc" localSheetId="10" hidden="1">{"Riqfin97",#N/A,FALSE,"Tran";"Riqfinpro",#N/A,FALSE,"Tran"}</definedName>
    <definedName name="cc" localSheetId="11" hidden="1">{"Riqfin97",#N/A,FALSE,"Tran";"Riqfinpro",#N/A,FALSE,"Tran"}</definedName>
    <definedName name="cc" hidden="1">{"Riqfin97",#N/A,FALSE,"Tran";"Riqfinpro",#N/A,FALSE,"Tran"}</definedName>
    <definedName name="ccbccr" localSheetId="10">#REF!</definedName>
    <definedName name="ccbccr">#REF!</definedName>
    <definedName name="CCC" localSheetId="10">#REF!</definedName>
    <definedName name="CCC">#REF!</definedName>
    <definedName name="cccc" localSheetId="1">#N/A</definedName>
    <definedName name="cccc" localSheetId="2">#N/A</definedName>
    <definedName name="cccc" localSheetId="3">#N/A</definedName>
    <definedName name="cccc" localSheetId="4">'2.C'!cccc</definedName>
    <definedName name="cccc" localSheetId="12">#N/A</definedName>
    <definedName name="cccc" localSheetId="13">#N/A</definedName>
    <definedName name="cccc" localSheetId="14">#N/A</definedName>
    <definedName name="cccc" localSheetId="15">#N/A</definedName>
    <definedName name="cccc" localSheetId="5">#N/A</definedName>
    <definedName name="cccc" localSheetId="6">#N/A</definedName>
    <definedName name="cccc" localSheetId="7">'3.C'!cccc</definedName>
    <definedName name="cccc" localSheetId="8">#N/A</definedName>
    <definedName name="cccc" localSheetId="9">'4.A'!cccc</definedName>
    <definedName name="cccc" localSheetId="10">'4.B'!cccc</definedName>
    <definedName name="cccc" localSheetId="11">'4.C'!cccc</definedName>
    <definedName name="cccc">'1.A'!cccc</definedName>
    <definedName name="ccccc" localSheetId="1" hidden="1">{"Minpmon",#N/A,FALSE,"Monthinput"}</definedName>
    <definedName name="ccccc" localSheetId="2" hidden="1">{"Minpmon",#N/A,FALSE,"Monthinput"}</definedName>
    <definedName name="ccccc" localSheetId="3" hidden="1">{"Minpmon",#N/A,FALSE,"Monthinput"}</definedName>
    <definedName name="ccccc" localSheetId="4" hidden="1">{"Minpmon",#N/A,FALSE,"Monthinput"}</definedName>
    <definedName name="ccccc" localSheetId="12" hidden="1">{"Minpmon",#N/A,FALSE,"Monthinput"}</definedName>
    <definedName name="ccccc" localSheetId="13" hidden="1">{"Minpmon",#N/A,FALSE,"Monthinput"}</definedName>
    <definedName name="ccccc" localSheetId="14" hidden="1">{"Minpmon",#N/A,FALSE,"Monthinput"}</definedName>
    <definedName name="ccccc" localSheetId="15" hidden="1">{"Minpmon",#N/A,FALSE,"Monthinput"}</definedName>
    <definedName name="ccccc" localSheetId="5" hidden="1">{"Minpmon",#N/A,FALSE,"Monthinput"}</definedName>
    <definedName name="ccccc" localSheetId="6" hidden="1">{"Minpmon",#N/A,FALSE,"Monthinput"}</definedName>
    <definedName name="ccccc" localSheetId="7" hidden="1">{"Minpmon",#N/A,FALSE,"Monthinput"}</definedName>
    <definedName name="ccccc" localSheetId="8" hidden="1">{"Minpmon",#N/A,FALSE,"Monthinput"}</definedName>
    <definedName name="ccccc" localSheetId="9" hidden="1">{"Minpmon",#N/A,FALSE,"Monthinput"}</definedName>
    <definedName name="ccccc" localSheetId="10" hidden="1">{"Minpmon",#N/A,FALSE,"Monthinput"}</definedName>
    <definedName name="ccccc" localSheetId="11" hidden="1">{"Minpmon",#N/A,FALSE,"Monthinput"}</definedName>
    <definedName name="ccccc" hidden="1">{"Minpmon",#N/A,FALSE,"Monthinput"}</definedName>
    <definedName name="cccccccccccccc" localSheetId="1" hidden="1">{"Tab1",#N/A,FALSE,"P";"Tab2",#N/A,FALSE,"P"}</definedName>
    <definedName name="cccccccccccccc" localSheetId="2" hidden="1">{"Tab1",#N/A,FALSE,"P";"Tab2",#N/A,FALSE,"P"}</definedName>
    <definedName name="cccccccccccccc" localSheetId="3" hidden="1">{"Tab1",#N/A,FALSE,"P";"Tab2",#N/A,FALSE,"P"}</definedName>
    <definedName name="cccccccccccccc" localSheetId="4" hidden="1">{"Tab1",#N/A,FALSE,"P";"Tab2",#N/A,FALSE,"P"}</definedName>
    <definedName name="cccccccccccccc" localSheetId="12" hidden="1">{"Tab1",#N/A,FALSE,"P";"Tab2",#N/A,FALSE,"P"}</definedName>
    <definedName name="cccccccccccccc" localSheetId="13" hidden="1">{"Tab1",#N/A,FALSE,"P";"Tab2",#N/A,FALSE,"P"}</definedName>
    <definedName name="cccccccccccccc" localSheetId="14" hidden="1">{"Tab1",#N/A,FALSE,"P";"Tab2",#N/A,FALSE,"P"}</definedName>
    <definedName name="cccccccccccccc" localSheetId="15" hidden="1">{"Tab1",#N/A,FALSE,"P";"Tab2",#N/A,FALSE,"P"}</definedName>
    <definedName name="cccccccccccccc" localSheetId="5" hidden="1">{"Tab1",#N/A,FALSE,"P";"Tab2",#N/A,FALSE,"P"}</definedName>
    <definedName name="cccccccccccccc" localSheetId="6" hidden="1">{"Tab1",#N/A,FALSE,"P";"Tab2",#N/A,FALSE,"P"}</definedName>
    <definedName name="cccccccccccccc" localSheetId="7" hidden="1">{"Tab1",#N/A,FALSE,"P";"Tab2",#N/A,FALSE,"P"}</definedName>
    <definedName name="cccccccccccccc" localSheetId="8" hidden="1">{"Tab1",#N/A,FALSE,"P";"Tab2",#N/A,FALSE,"P"}</definedName>
    <definedName name="cccccccccccccc" localSheetId="9" hidden="1">{"Tab1",#N/A,FALSE,"P";"Tab2",#N/A,FALSE,"P"}</definedName>
    <definedName name="cccccccccccccc" localSheetId="10" hidden="1">{"Tab1",#N/A,FALSE,"P";"Tab2",#N/A,FALSE,"P"}</definedName>
    <definedName name="cccccccccccccc" localSheetId="11" hidden="1">{"Tab1",#N/A,FALSE,"P";"Tab2",#N/A,FALSE,"P"}</definedName>
    <definedName name="cccccccccccccc" hidden="1">{"Tab1",#N/A,FALSE,"P";"Tab2",#N/A,FALSE,"P"}</definedName>
    <definedName name="cccm" localSheetId="1" hidden="1">{"Riqfin97",#N/A,FALSE,"Tran";"Riqfinpro",#N/A,FALSE,"Tran"}</definedName>
    <definedName name="cccm" localSheetId="2" hidden="1">{"Riqfin97",#N/A,FALSE,"Tran";"Riqfinpro",#N/A,FALSE,"Tran"}</definedName>
    <definedName name="cccm" localSheetId="3" hidden="1">{"Riqfin97",#N/A,FALSE,"Tran";"Riqfinpro",#N/A,FALSE,"Tran"}</definedName>
    <definedName name="cccm" localSheetId="4" hidden="1">{"Riqfin97",#N/A,FALSE,"Tran";"Riqfinpro",#N/A,FALSE,"Tran"}</definedName>
    <definedName name="cccm" localSheetId="12" hidden="1">{"Riqfin97",#N/A,FALSE,"Tran";"Riqfinpro",#N/A,FALSE,"Tran"}</definedName>
    <definedName name="cccm" localSheetId="13" hidden="1">{"Riqfin97",#N/A,FALSE,"Tran";"Riqfinpro",#N/A,FALSE,"Tran"}</definedName>
    <definedName name="cccm" localSheetId="14" hidden="1">{"Riqfin97",#N/A,FALSE,"Tran";"Riqfinpro",#N/A,FALSE,"Tran"}</definedName>
    <definedName name="cccm" localSheetId="15" hidden="1">{"Riqfin97",#N/A,FALSE,"Tran";"Riqfinpro",#N/A,FALSE,"Tran"}</definedName>
    <definedName name="cccm" localSheetId="5" hidden="1">{"Riqfin97",#N/A,FALSE,"Tran";"Riqfinpro",#N/A,FALSE,"Tran"}</definedName>
    <definedName name="cccm" localSheetId="6" hidden="1">{"Riqfin97",#N/A,FALSE,"Tran";"Riqfinpro",#N/A,FALSE,"Tran"}</definedName>
    <definedName name="cccm" localSheetId="7" hidden="1">{"Riqfin97",#N/A,FALSE,"Tran";"Riqfinpro",#N/A,FALSE,"Tran"}</definedName>
    <definedName name="cccm" localSheetId="8" hidden="1">{"Riqfin97",#N/A,FALSE,"Tran";"Riqfinpro",#N/A,FALSE,"Tran"}</definedName>
    <definedName name="cccm" localSheetId="9" hidden="1">{"Riqfin97",#N/A,FALSE,"Tran";"Riqfinpro",#N/A,FALSE,"Tran"}</definedName>
    <definedName name="cccm" localSheetId="10" hidden="1">{"Riqfin97",#N/A,FALSE,"Tran";"Riqfinpro",#N/A,FALSE,"Tran"}</definedName>
    <definedName name="cccm" localSheetId="11" hidden="1">{"Riqfin97",#N/A,FALSE,"Tran";"Riqfinpro",#N/A,FALSE,"Tran"}</definedName>
    <definedName name="cccm" hidden="1">{"Riqfin97",#N/A,FALSE,"Tran";"Riqfinpro",#N/A,FALSE,"Tran"}</definedName>
    <definedName name="ccfgsdfgsdf" localSheetId="1" hidden="1">{"Riqfin97",#N/A,FALSE,"Tran";"Riqfinpro",#N/A,FALSE,"Tran"}</definedName>
    <definedName name="ccfgsdfgsdf" localSheetId="2" hidden="1">{"Riqfin97",#N/A,FALSE,"Tran";"Riqfinpro",#N/A,FALSE,"Tran"}</definedName>
    <definedName name="ccfgsdfgsdf" localSheetId="3" hidden="1">{"Riqfin97",#N/A,FALSE,"Tran";"Riqfinpro",#N/A,FALSE,"Tran"}</definedName>
    <definedName name="ccfgsdfgsdf" localSheetId="4" hidden="1">{"Riqfin97",#N/A,FALSE,"Tran";"Riqfinpro",#N/A,FALSE,"Tran"}</definedName>
    <definedName name="ccfgsdfgsdf" localSheetId="12" hidden="1">{"Riqfin97",#N/A,FALSE,"Tran";"Riqfinpro",#N/A,FALSE,"Tran"}</definedName>
    <definedName name="ccfgsdfgsdf" localSheetId="13" hidden="1">{"Riqfin97",#N/A,FALSE,"Tran";"Riqfinpro",#N/A,FALSE,"Tran"}</definedName>
    <definedName name="ccfgsdfgsdf" localSheetId="14" hidden="1">{"Riqfin97",#N/A,FALSE,"Tran";"Riqfinpro",#N/A,FALSE,"Tran"}</definedName>
    <definedName name="ccfgsdfgsdf" localSheetId="15" hidden="1">{"Riqfin97",#N/A,FALSE,"Tran";"Riqfinpro",#N/A,FALSE,"Tran"}</definedName>
    <definedName name="ccfgsdfgsdf" localSheetId="5" hidden="1">{"Riqfin97",#N/A,FALSE,"Tran";"Riqfinpro",#N/A,FALSE,"Tran"}</definedName>
    <definedName name="ccfgsdfgsdf" localSheetId="6" hidden="1">{"Riqfin97",#N/A,FALSE,"Tran";"Riqfinpro",#N/A,FALSE,"Tran"}</definedName>
    <definedName name="ccfgsdfgsdf" localSheetId="7" hidden="1">{"Riqfin97",#N/A,FALSE,"Tran";"Riqfinpro",#N/A,FALSE,"Tran"}</definedName>
    <definedName name="ccfgsdfgsdf" localSheetId="8" hidden="1">{"Riqfin97",#N/A,FALSE,"Tran";"Riqfinpro",#N/A,FALSE,"Tran"}</definedName>
    <definedName name="ccfgsdfgsdf" localSheetId="9" hidden="1">{"Riqfin97",#N/A,FALSE,"Tran";"Riqfinpro",#N/A,FALSE,"Tran"}</definedName>
    <definedName name="ccfgsdfgsdf" localSheetId="10" hidden="1">{"Riqfin97",#N/A,FALSE,"Tran";"Riqfinpro",#N/A,FALSE,"Tran"}</definedName>
    <definedName name="ccfgsdfgsdf" localSheetId="11" hidden="1">{"Riqfin97",#N/A,FALSE,"Tran";"Riqfinpro",#N/A,FALSE,"Tran"}</definedName>
    <definedName name="ccfgsdfgsdf" hidden="1">{"Riqfin97",#N/A,FALSE,"Tran";"Riqfinpro",#N/A,FALSE,"Tran"}</definedName>
    <definedName name="ccme" localSheetId="10">#REF!</definedName>
    <definedName name="ccme">#REF!</definedName>
    <definedName name="ccme2000" localSheetId="10">#REF!</definedName>
    <definedName name="ccme2000">#REF!</definedName>
    <definedName name="ccme2001" localSheetId="10">#REF!</definedName>
    <definedName name="ccme2001">#REF!</definedName>
    <definedName name="ccme2002" localSheetId="10">#REF!</definedName>
    <definedName name="ccme2002">#REF!</definedName>
    <definedName name="ccme2003" localSheetId="10">#REF!</definedName>
    <definedName name="ccme2003">#REF!</definedName>
    <definedName name="ccme98" localSheetId="1">#REF!</definedName>
    <definedName name="ccme98" localSheetId="10">#REF!</definedName>
    <definedName name="ccme98">#REF!</definedName>
    <definedName name="ccme98j" localSheetId="10">#REF!</definedName>
    <definedName name="ccme98j">#REF!</definedName>
    <definedName name="ccme98s" localSheetId="1">#REF!</definedName>
    <definedName name="ccme98s" localSheetId="10">#REF!</definedName>
    <definedName name="ccme98s">#REF!</definedName>
    <definedName name="ccme99" localSheetId="10">#REF!</definedName>
    <definedName name="ccme99">#REF!</definedName>
    <definedName name="CCode">#REF!</definedName>
    <definedName name="cde" localSheetId="1" hidden="1">{"Riqfin97",#N/A,FALSE,"Tran";"Riqfinpro",#N/A,FALSE,"Tran"}</definedName>
    <definedName name="cde" localSheetId="2" hidden="1">{"Riqfin97",#N/A,FALSE,"Tran";"Riqfinpro",#N/A,FALSE,"Tran"}</definedName>
    <definedName name="cde" localSheetId="3" hidden="1">{"Riqfin97",#N/A,FALSE,"Tran";"Riqfinpro",#N/A,FALSE,"Tran"}</definedName>
    <definedName name="cde" localSheetId="4" hidden="1">{"Riqfin97",#N/A,FALSE,"Tran";"Riqfinpro",#N/A,FALSE,"Tran"}</definedName>
    <definedName name="cde" localSheetId="12" hidden="1">{"Riqfin97",#N/A,FALSE,"Tran";"Riqfinpro",#N/A,FALSE,"Tran"}</definedName>
    <definedName name="cde" localSheetId="13" hidden="1">{"Riqfin97",#N/A,FALSE,"Tran";"Riqfinpro",#N/A,FALSE,"Tran"}</definedName>
    <definedName name="cde" localSheetId="14" hidden="1">{"Riqfin97",#N/A,FALSE,"Tran";"Riqfinpro",#N/A,FALSE,"Tran"}</definedName>
    <definedName name="cde" localSheetId="15" hidden="1">{"Riqfin97",#N/A,FALSE,"Tran";"Riqfinpro",#N/A,FALSE,"Tran"}</definedName>
    <definedName name="cde" localSheetId="5" hidden="1">{"Riqfin97",#N/A,FALSE,"Tran";"Riqfinpro",#N/A,FALSE,"Tran"}</definedName>
    <definedName name="cde" localSheetId="6" hidden="1">{"Riqfin97",#N/A,FALSE,"Tran";"Riqfinpro",#N/A,FALSE,"Tran"}</definedName>
    <definedName name="cde" localSheetId="7" hidden="1">{"Riqfin97",#N/A,FALSE,"Tran";"Riqfinpro",#N/A,FALSE,"Tran"}</definedName>
    <definedName name="cde" localSheetId="8" hidden="1">{"Riqfin97",#N/A,FALSE,"Tran";"Riqfinpro",#N/A,FALSE,"Tran"}</definedName>
    <definedName name="cde" localSheetId="9" hidden="1">{"Riqfin97",#N/A,FALSE,"Tran";"Riqfinpro",#N/A,FALSE,"Tran"}</definedName>
    <definedName name="cde" localSheetId="10" hidden="1">{"Riqfin97",#N/A,FALSE,"Tran";"Riqfinpro",#N/A,FALSE,"Tran"}</definedName>
    <definedName name="cde" localSheetId="11" hidden="1">{"Riqfin97",#N/A,FALSE,"Tran";"Riqfinpro",#N/A,FALSE,"Tran"}</definedName>
    <definedName name="cde" hidden="1">{"Riqfin97",#N/A,FALSE,"Tran";"Riqfinpro",#N/A,FALSE,"Tran"}</definedName>
    <definedName name="CEMENTO" localSheetId="4">#REF!</definedName>
    <definedName name="CEMENTO" localSheetId="7">#REF!</definedName>
    <definedName name="CEMENTO" localSheetId="9">#REF!</definedName>
    <definedName name="CEMENTO" localSheetId="10">#REF!</definedName>
    <definedName name="CEMENTO" localSheetId="11">#REF!</definedName>
    <definedName name="CEMENTO">#REF!</definedName>
    <definedName name="CENGOVT" localSheetId="10">#REF!</definedName>
    <definedName name="CENGOVT">#REF!</definedName>
    <definedName name="CENTRO__SUR" localSheetId="10">#REF!</definedName>
    <definedName name="CENTRO__SUR">#REF!</definedName>
    <definedName name="cgshare" localSheetId="1">#REF!</definedName>
    <definedName name="cgshare" localSheetId="10">#REF!</definedName>
    <definedName name="cgshare">#REF!</definedName>
    <definedName name="CHECAMAC">#REF!</definedName>
    <definedName name="CHECAOPT" localSheetId="1">#REF!</definedName>
    <definedName name="CHECAOPT" localSheetId="10">#REF!</definedName>
    <definedName name="CHECAOPT">#REF!</definedName>
    <definedName name="CHK1.1">#REF!</definedName>
    <definedName name="CHK2.1">#REF!</definedName>
    <definedName name="CHK2.2">#REF!</definedName>
    <definedName name="CHK2.3">#REF!</definedName>
    <definedName name="CHK3.1">#REF!</definedName>
    <definedName name="CHK5.1" localSheetId="1">#REF!</definedName>
    <definedName name="CHK5.1" localSheetId="10">#REF!</definedName>
    <definedName name="CHK5.1">#REF!</definedName>
    <definedName name="cirr" localSheetId="10">#REF!</definedName>
    <definedName name="cirr">#REF!</definedName>
    <definedName name="cmbccr" localSheetId="10">#REF!</definedName>
    <definedName name="cmbccr">#REF!</definedName>
    <definedName name="cmbcom" localSheetId="10">#REF!</definedName>
    <definedName name="cmbcom">#REF!</definedName>
    <definedName name="cmsbn" localSheetId="10">#REF!</definedName>
    <definedName name="cmsbn">#REF!</definedName>
    <definedName name="CNSPNF" localSheetId="10">#REF!</definedName>
    <definedName name="CNSPNF">#REF!</definedName>
    <definedName name="COL" localSheetId="1">#REF!</definedName>
    <definedName name="COL" localSheetId="10">#REF!</definedName>
    <definedName name="COL">#REF!</definedName>
    <definedName name="COM" localSheetId="1">#REF!</definedName>
    <definedName name="COM" localSheetId="10">#REF!</definedName>
    <definedName name="COM">#REF!</definedName>
    <definedName name="COMEXT" localSheetId="10">#REF!</definedName>
    <definedName name="COMEXT">#REF!</definedName>
    <definedName name="COMPAÑÍA_BANANERA_HONDUREÑA_S.A." localSheetId="10">#REF!</definedName>
    <definedName name="COMPAÑÍA_BANANERA_HONDUREÑA_S.A.">#REF!</definedName>
    <definedName name="CONEX">#REF!</definedName>
    <definedName name="conor" localSheetId="1">#REF!</definedName>
    <definedName name="conor" localSheetId="10">#REF!</definedName>
    <definedName name="conor">#REF!</definedName>
    <definedName name="cons" localSheetId="10">#REF!</definedName>
    <definedName name="cons">#REF!</definedName>
    <definedName name="CONSOL" localSheetId="10">#REF!</definedName>
    <definedName name="CONSOL">#REF!</definedName>
    <definedName name="CONSOLC2" localSheetId="10">#REF!</definedName>
    <definedName name="CONSOLC2">#REF!</definedName>
    <definedName name="Contents" localSheetId="10">#REF!</definedName>
    <definedName name="Contents">#REF!</definedName>
    <definedName name="copystart" localSheetId="10">#REF!</definedName>
    <definedName name="copystart">#REF!</definedName>
    <definedName name="Copytodebt" localSheetId="10">#REF!</definedName>
    <definedName name="Copytodebt">#REF!</definedName>
    <definedName name="COUNT" localSheetId="10">#REF!</definedName>
    <definedName name="COUNT">#REF!</definedName>
    <definedName name="COUNTER" localSheetId="10">#REF!</definedName>
    <definedName name="COUNTER">#REF!</definedName>
    <definedName name="CPF" localSheetId="10">#REF!</definedName>
    <definedName name="CPF">#REF!</definedName>
    <definedName name="CPI_Core" localSheetId="10">#REF!</definedName>
    <definedName name="CPI_Core">#REF!</definedName>
    <definedName name="CPI_NAT_monthly" localSheetId="10">#REF!</definedName>
    <definedName name="CPI_NAT_monthly">#REF!</definedName>
    <definedName name="CRECWM">#REF!</definedName>
    <definedName name="cred" localSheetId="1">#REF!</definedName>
    <definedName name="cred" localSheetId="10">#REF!</definedName>
    <definedName name="cred">#REF!</definedName>
    <definedName name="cred1" localSheetId="10">#REF!</definedName>
    <definedName name="cred1">#REF!</definedName>
    <definedName name="cred2000" localSheetId="10">#REF!</definedName>
    <definedName name="cred2000">#REF!</definedName>
    <definedName name="cred2001" localSheetId="10">#REF!</definedName>
    <definedName name="cred2001">#REF!</definedName>
    <definedName name="cred2002" localSheetId="10">#REF!</definedName>
    <definedName name="cred2002">#REF!</definedName>
    <definedName name="cred2003" localSheetId="10">#REF!</definedName>
    <definedName name="cred2003">#REF!</definedName>
    <definedName name="cred98" localSheetId="1">#REF!</definedName>
    <definedName name="cred98" localSheetId="10">#REF!</definedName>
    <definedName name="cred98">#REF!</definedName>
    <definedName name="cred98j" localSheetId="10">#REF!</definedName>
    <definedName name="cred98j">#REF!</definedName>
    <definedName name="cred98s" localSheetId="1">#REF!</definedName>
    <definedName name="cred98s" localSheetId="10">#REF!</definedName>
    <definedName name="cred98s">#REF!</definedName>
    <definedName name="cred99" localSheetId="10">#REF!</definedName>
    <definedName name="cred99">#REF!</definedName>
    <definedName name="CREDITOBCH" localSheetId="4">#REF!</definedName>
    <definedName name="CREDITOBCH" localSheetId="7">#REF!</definedName>
    <definedName name="CREDITOBCH" localSheetId="9">#REF!</definedName>
    <definedName name="CREDITOBCH" localSheetId="10">#REF!</definedName>
    <definedName name="CREDITOBCH" localSheetId="11">#REF!</definedName>
    <definedName name="CREDITOBCH">#REF!</definedName>
    <definedName name="CREDITORSB" localSheetId="4">#REF!</definedName>
    <definedName name="CREDITORSB" localSheetId="7">#REF!</definedName>
    <definedName name="CREDITORSB" localSheetId="8">#REF!</definedName>
    <definedName name="CREDITORSB" localSheetId="9">#REF!</definedName>
    <definedName name="CREDITORSB" localSheetId="10">#REF!</definedName>
    <definedName name="CREDITORSB" localSheetId="11">#REF!</definedName>
    <definedName name="CREDITORSB">#REF!</definedName>
    <definedName name="_xlnm.Criteria">#REF!</definedName>
    <definedName name="CSD" localSheetId="1">#REF!</definedName>
    <definedName name="CSD" localSheetId="10">#REF!</definedName>
    <definedName name="CSD">#REF!</definedName>
    <definedName name="CSUR_OCT" localSheetId="1">#REF!</definedName>
    <definedName name="CSUR_OCT" localSheetId="10">#REF!</definedName>
    <definedName name="CSUR_OCT">#REF!</definedName>
    <definedName name="CSUR2" localSheetId="10">#REF!</definedName>
    <definedName name="CSUR2">#REF!</definedName>
    <definedName name="Cu_1" localSheetId="10">#REF!</definedName>
    <definedName name="Cu_1">#REF!</definedName>
    <definedName name="Cu_13">#REF!</definedName>
    <definedName name="cu_14" localSheetId="1">#REF!</definedName>
    <definedName name="cu_14" localSheetId="10">#REF!</definedName>
    <definedName name="cu_14">#REF!</definedName>
    <definedName name="Cu_16" localSheetId="10">#REF!</definedName>
    <definedName name="Cu_16">#REF!</definedName>
    <definedName name="Cu_19">#REF!</definedName>
    <definedName name="Cu_2" localSheetId="1">#REF!</definedName>
    <definedName name="Cu_2" localSheetId="10">#REF!</definedName>
    <definedName name="Cu_2">#REF!</definedName>
    <definedName name="Cu_3B1" localSheetId="10">#REF!</definedName>
    <definedName name="Cu_3B1">#REF!</definedName>
    <definedName name="Cu_3B2" localSheetId="10">#REF!</definedName>
    <definedName name="Cu_3B2">#REF!</definedName>
    <definedName name="Cu_5">#REF!</definedName>
    <definedName name="Cu_6B1" localSheetId="1">#REF!</definedName>
    <definedName name="Cu_6B1" localSheetId="10">#REF!</definedName>
    <definedName name="Cu_6B1">#REF!</definedName>
    <definedName name="Cu_6B2" localSheetId="10">#REF!</definedName>
    <definedName name="Cu_6B2">#REF!</definedName>
    <definedName name="Cu_7" localSheetId="10">#REF!</definedName>
    <definedName name="Cu_7">#REF!</definedName>
    <definedName name="Cu_8" localSheetId="10">#REF!</definedName>
    <definedName name="Cu_8">#REF!</definedName>
    <definedName name="Cu_9" localSheetId="10">#REF!</definedName>
    <definedName name="Cu_9">#REF!</definedName>
    <definedName name="cua" localSheetId="1" hidden="1">{"'RIN-INTRANET'!$A$1:$K$71"}</definedName>
    <definedName name="cua" localSheetId="2" hidden="1">{"'RIN-INTRANET'!$A$1:$K$71"}</definedName>
    <definedName name="cua" localSheetId="3" hidden="1">{"'RIN-INTRANET'!$A$1:$K$71"}</definedName>
    <definedName name="cua" localSheetId="4" hidden="1">{"'RIN-INTRANET'!$A$1:$K$71"}</definedName>
    <definedName name="cua" localSheetId="12" hidden="1">{"'RIN-INTRANET'!$A$1:$K$71"}</definedName>
    <definedName name="cua" localSheetId="13" hidden="1">{"'RIN-INTRANET'!$A$1:$K$71"}</definedName>
    <definedName name="cua" localSheetId="14" hidden="1">{"'RIN-INTRANET'!$A$1:$K$71"}</definedName>
    <definedName name="cua" localSheetId="15" hidden="1">{"'RIN-INTRANET'!$A$1:$K$71"}</definedName>
    <definedName name="cua" localSheetId="5" hidden="1">{"'RIN-INTRANET'!$A$1:$K$71"}</definedName>
    <definedName name="cua" localSheetId="6" hidden="1">{"'RIN-INTRANET'!$A$1:$K$71"}</definedName>
    <definedName name="cua" localSheetId="7" hidden="1">{"'RIN-INTRANET'!$A$1:$K$71"}</definedName>
    <definedName name="cua" localSheetId="8" hidden="1">{"'RIN-INTRANET'!$A$1:$K$71"}</definedName>
    <definedName name="cua" localSheetId="9" hidden="1">{"'RIN-INTRANET'!$A$1:$K$71"}</definedName>
    <definedName name="cua" localSheetId="10" hidden="1">{"'RIN-INTRANET'!$A$1:$K$71"}</definedName>
    <definedName name="cua" localSheetId="11" hidden="1">{"'RIN-INTRANET'!$A$1:$K$71"}</definedName>
    <definedName name="cua" hidden="1">{"'RIN-INTRANET'!$A$1:$K$71"}</definedName>
    <definedName name="Cua_3B1" localSheetId="1">#REF!</definedName>
    <definedName name="Cua_3B1" localSheetId="10">#REF!</definedName>
    <definedName name="Cua_3B1">#REF!</definedName>
    <definedName name="Cua_3B2" localSheetId="10">#REF!</definedName>
    <definedName name="Cua_3B2">#REF!</definedName>
    <definedName name="Cua_B1" localSheetId="10">#REF!</definedName>
    <definedName name="Cua_B1">#REF!</definedName>
    <definedName name="Cua_B10" localSheetId="10">#REF!</definedName>
    <definedName name="Cua_B10">#REF!</definedName>
    <definedName name="Cua_B11" localSheetId="10">#REF!</definedName>
    <definedName name="Cua_B11">#REF!</definedName>
    <definedName name="Cua_B2" localSheetId="10">#REF!</definedName>
    <definedName name="Cua_B2">#REF!</definedName>
    <definedName name="Cua_B3" localSheetId="10">#REF!</definedName>
    <definedName name="Cua_B3">#REF!</definedName>
    <definedName name="Cua_B4" localSheetId="10">#REF!</definedName>
    <definedName name="Cua_B4">#REF!</definedName>
    <definedName name="Cua_B5" localSheetId="10">#REF!</definedName>
    <definedName name="Cua_B5">#REF!</definedName>
    <definedName name="Cua_B6" localSheetId="10">#REF!</definedName>
    <definedName name="Cua_B6">#REF!</definedName>
    <definedName name="Cua_B7" localSheetId="10">#REF!</definedName>
    <definedName name="Cua_B7">#REF!</definedName>
    <definedName name="Cua_B8" localSheetId="10">#REF!</definedName>
    <definedName name="Cua_B8">#REF!</definedName>
    <definedName name="Cua_B9" localSheetId="10">#REF!</definedName>
    <definedName name="Cua_B9">#REF!</definedName>
    <definedName name="Cua5_2" localSheetId="10">#REF!</definedName>
    <definedName name="Cua5_2">#REF!</definedName>
    <definedName name="CUA5_2003" localSheetId="10">#REF!</definedName>
    <definedName name="CUA5_2003">#REF!</definedName>
    <definedName name="cua6_1" localSheetId="10">#REF!</definedName>
    <definedName name="cua6_1">#REF!</definedName>
    <definedName name="cua6_2" localSheetId="10">#REF!</definedName>
    <definedName name="cua6_2">#REF!</definedName>
    <definedName name="cuad1" localSheetId="10">#REF!</definedName>
    <definedName name="cuad1">#REF!</definedName>
    <definedName name="cuad10" localSheetId="10">#REF!</definedName>
    <definedName name="cuad10">#REF!</definedName>
    <definedName name="cuad11" localSheetId="10">#REF!</definedName>
    <definedName name="cuad11">#REF!</definedName>
    <definedName name="cuad12" localSheetId="10">#REF!</definedName>
    <definedName name="cuad12">#REF!</definedName>
    <definedName name="cuad13" localSheetId="10">#REF!</definedName>
    <definedName name="cuad13">#REF!</definedName>
    <definedName name="cuad14" localSheetId="10">#REF!</definedName>
    <definedName name="cuad14">#REF!</definedName>
    <definedName name="cuad15" localSheetId="10">#REF!</definedName>
    <definedName name="cuad15">#REF!</definedName>
    <definedName name="cuad16" localSheetId="10">#REF!</definedName>
    <definedName name="cuad16">#REF!</definedName>
    <definedName name="cuad17" localSheetId="10">#REF!</definedName>
    <definedName name="cuad17">#REF!</definedName>
    <definedName name="cuad18" localSheetId="10">#REF!</definedName>
    <definedName name="cuad18">#REF!</definedName>
    <definedName name="cuad19" localSheetId="10">#REF!</definedName>
    <definedName name="cuad19">#REF!</definedName>
    <definedName name="cuad2" localSheetId="10">#REF!</definedName>
    <definedName name="cuad2">#REF!</definedName>
    <definedName name="cuad20" localSheetId="10">#REF!</definedName>
    <definedName name="cuad20">#REF!</definedName>
    <definedName name="cuad21" localSheetId="10">#REF!</definedName>
    <definedName name="cuad21">#REF!</definedName>
    <definedName name="cuad22" localSheetId="10">#REF!</definedName>
    <definedName name="cuad22">#REF!</definedName>
    <definedName name="cuad23" localSheetId="10">#REF!</definedName>
    <definedName name="cuad23">#REF!</definedName>
    <definedName name="cuad24" localSheetId="10">#REF!</definedName>
    <definedName name="cuad24">#REF!</definedName>
    <definedName name="cuad25" localSheetId="10">#REF!</definedName>
    <definedName name="cuad25">#REF!</definedName>
    <definedName name="cuad3" localSheetId="10">#REF!</definedName>
    <definedName name="cuad3">#REF!</definedName>
    <definedName name="cuad4" localSheetId="10">#REF!</definedName>
    <definedName name="cuad4">#REF!</definedName>
    <definedName name="cuad5" localSheetId="10">#REF!</definedName>
    <definedName name="cuad5">#REF!</definedName>
    <definedName name="cuad6" localSheetId="10">#REF!</definedName>
    <definedName name="cuad6">#REF!</definedName>
    <definedName name="cuad7" localSheetId="10">#REF!</definedName>
    <definedName name="cuad7">#REF!</definedName>
    <definedName name="cuad8" localSheetId="10">#REF!</definedName>
    <definedName name="cuad8">#REF!</definedName>
    <definedName name="cuad9" localSheetId="10">#REF!</definedName>
    <definedName name="cuad9">#REF!</definedName>
    <definedName name="CUADR11" localSheetId="10">#REF!</definedName>
    <definedName name="CUADR11">#REF!</definedName>
    <definedName name="Cuadro" localSheetId="4">#REF!</definedName>
    <definedName name="Cuadro" localSheetId="7">#REF!</definedName>
    <definedName name="Cuadro" localSheetId="9">#REF!</definedName>
    <definedName name="Cuadro" localSheetId="10">#REF!</definedName>
    <definedName name="Cuadro" localSheetId="11">#REF!</definedName>
    <definedName name="Cuadro">#REF!</definedName>
    <definedName name="CUADRO_3_1" localSheetId="10">#REF!</definedName>
    <definedName name="CUADRO_3_1">#REF!</definedName>
    <definedName name="CUADRO_3_2" localSheetId="10">#REF!</definedName>
    <definedName name="CUADRO_3_2">#REF!</definedName>
    <definedName name="cuadro_5_1" localSheetId="10">#REF!</definedName>
    <definedName name="cuadro_5_1">#REF!</definedName>
    <definedName name="cuadro_5_2" localSheetId="10">#REF!</definedName>
    <definedName name="cuadro_5_2">#REF!</definedName>
    <definedName name="cuadro_503" localSheetId="10">#REF!</definedName>
    <definedName name="cuadro_503">#REF!</definedName>
    <definedName name="cuadro_6_1" localSheetId="10">#REF!</definedName>
    <definedName name="cuadro_6_1">#REF!</definedName>
    <definedName name="cuadro_6_2" localSheetId="10">#REF!</definedName>
    <definedName name="cuadro_6_2">#REF!</definedName>
    <definedName name="Cuadro_No.13">#REF!</definedName>
    <definedName name="Cuadro_No.6" localSheetId="1">#REF!</definedName>
    <definedName name="Cuadro_No.6" localSheetId="10">#REF!</definedName>
    <definedName name="Cuadro_No.6">#REF!</definedName>
    <definedName name="Cuadro0000">#REF!</definedName>
    <definedName name="Cuadro03">#REF!</definedName>
    <definedName name="CUADRO1" localSheetId="1">#REF!</definedName>
    <definedName name="CUADRO1" localSheetId="10">#REF!</definedName>
    <definedName name="CUADRO1">#REF!</definedName>
    <definedName name="Cuadro10">#REF!</definedName>
    <definedName name="cuadro11">#REF!</definedName>
    <definedName name="cuadro17">#REF!</definedName>
    <definedName name="CUADRO2" localSheetId="1">#REF!</definedName>
    <definedName name="CUADRO2" localSheetId="10">#REF!</definedName>
    <definedName name="CUADRO2">#REF!</definedName>
    <definedName name="cuadro21">#REF!</definedName>
    <definedName name="cuadro46" localSheetId="1">#REF!</definedName>
    <definedName name="cuadro46" localSheetId="10">#REF!</definedName>
    <definedName name="cuadro46">#REF!</definedName>
    <definedName name="cuadro47" localSheetId="10">#REF!</definedName>
    <definedName name="cuadro47">#REF!</definedName>
    <definedName name="CUADROB1" localSheetId="10">#REF!</definedName>
    <definedName name="CUADROB1">#REF!</definedName>
    <definedName name="CUADROI" localSheetId="1">#REF!</definedName>
    <definedName name="CUADROI" localSheetId="10">#REF!</definedName>
    <definedName name="CUADROI">#REF!</definedName>
    <definedName name="cuadroI_3" localSheetId="10">#REF!</definedName>
    <definedName name="cuadroI_3">#REF!</definedName>
    <definedName name="cuadroI_5">#REF!</definedName>
    <definedName name="CUADROII" localSheetId="1">#REF!</definedName>
    <definedName name="CUADROII" localSheetId="10">#REF!</definedName>
    <definedName name="CUADROII">#REF!</definedName>
    <definedName name="CUADROIII" localSheetId="10">#REF!</definedName>
    <definedName name="CUADROIII">#REF!</definedName>
    <definedName name="CUADROIV" localSheetId="10">#REF!</definedName>
    <definedName name="CUADROIV">#REF!</definedName>
    <definedName name="CUADROV" localSheetId="10">#REF!</definedName>
    <definedName name="CUADROV">#REF!</definedName>
    <definedName name="CUADROVI" localSheetId="10">#REF!</definedName>
    <definedName name="CUADROVI">#REF!</definedName>
    <definedName name="CUADROVII" localSheetId="10">#REF!</definedName>
    <definedName name="CUADROVII">#REF!</definedName>
    <definedName name="CurrVintage">#REF!</definedName>
    <definedName name="cvcxscfb" localSheetId="1" hidden="1">{"Riqfin97",#N/A,FALSE,"Tran";"Riqfinpro",#N/A,FALSE,"Tran"}</definedName>
    <definedName name="cvcxscfb" localSheetId="2" hidden="1">{"Riqfin97",#N/A,FALSE,"Tran";"Riqfinpro",#N/A,FALSE,"Tran"}</definedName>
    <definedName name="cvcxscfb" localSheetId="3" hidden="1">{"Riqfin97",#N/A,FALSE,"Tran";"Riqfinpro",#N/A,FALSE,"Tran"}</definedName>
    <definedName name="cvcxscfb" localSheetId="4" hidden="1">{"Riqfin97",#N/A,FALSE,"Tran";"Riqfinpro",#N/A,FALSE,"Tran"}</definedName>
    <definedName name="cvcxscfb" localSheetId="12" hidden="1">{"Riqfin97",#N/A,FALSE,"Tran";"Riqfinpro",#N/A,FALSE,"Tran"}</definedName>
    <definedName name="cvcxscfb" localSheetId="13" hidden="1">{"Riqfin97",#N/A,FALSE,"Tran";"Riqfinpro",#N/A,FALSE,"Tran"}</definedName>
    <definedName name="cvcxscfb" localSheetId="14" hidden="1">{"Riqfin97",#N/A,FALSE,"Tran";"Riqfinpro",#N/A,FALSE,"Tran"}</definedName>
    <definedName name="cvcxscfb" localSheetId="15" hidden="1">{"Riqfin97",#N/A,FALSE,"Tran";"Riqfinpro",#N/A,FALSE,"Tran"}</definedName>
    <definedName name="cvcxscfb" localSheetId="5" hidden="1">{"Riqfin97",#N/A,FALSE,"Tran";"Riqfinpro",#N/A,FALSE,"Tran"}</definedName>
    <definedName name="cvcxscfb" localSheetId="6" hidden="1">{"Riqfin97",#N/A,FALSE,"Tran";"Riqfinpro",#N/A,FALSE,"Tran"}</definedName>
    <definedName name="cvcxscfb" localSheetId="7" hidden="1">{"Riqfin97",#N/A,FALSE,"Tran";"Riqfinpro",#N/A,FALSE,"Tran"}</definedName>
    <definedName name="cvcxscfb" localSheetId="8" hidden="1">{"Riqfin97",#N/A,FALSE,"Tran";"Riqfinpro",#N/A,FALSE,"Tran"}</definedName>
    <definedName name="cvcxscfb" localSheetId="9" hidden="1">{"Riqfin97",#N/A,FALSE,"Tran";"Riqfinpro",#N/A,FALSE,"Tran"}</definedName>
    <definedName name="cvcxscfb" localSheetId="10" hidden="1">{"Riqfin97",#N/A,FALSE,"Tran";"Riqfinpro",#N/A,FALSE,"Tran"}</definedName>
    <definedName name="cvcxscfb" localSheetId="11" hidden="1">{"Riqfin97",#N/A,FALSE,"Tran";"Riqfinpro",#N/A,FALSE,"Tran"}</definedName>
    <definedName name="cvcxscfb" hidden="1">{"Riqfin97",#N/A,FALSE,"Tran";"Riqfinpro",#N/A,FALSE,"Tran"}</definedName>
    <definedName name="cvf" localSheetId="1" hidden="1">{"'para SB'!$A$1420:$F$1479"}</definedName>
    <definedName name="cvf" localSheetId="2" hidden="1">{"'para SB'!$A$1420:$F$1479"}</definedName>
    <definedName name="cvf" localSheetId="3" hidden="1">{"'para SB'!$A$1420:$F$1479"}</definedName>
    <definedName name="cvf" localSheetId="4" hidden="1">{"'para SB'!$A$1420:$F$1479"}</definedName>
    <definedName name="cvf" localSheetId="12" hidden="1">{"'para SB'!$A$1420:$F$1479"}</definedName>
    <definedName name="cvf" localSheetId="13" hidden="1">{"'para SB'!$A$1420:$F$1479"}</definedName>
    <definedName name="cvf" localSheetId="14" hidden="1">{"'para SB'!$A$1420:$F$1479"}</definedName>
    <definedName name="cvf" localSheetId="15" hidden="1">{"'para SB'!$A$1420:$F$1479"}</definedName>
    <definedName name="cvf" localSheetId="5" hidden="1">{"'para SB'!$A$1420:$F$1479"}</definedName>
    <definedName name="cvf" localSheetId="6" hidden="1">{"'para SB'!$A$1420:$F$1479"}</definedName>
    <definedName name="cvf" localSheetId="7" hidden="1">{"'para SB'!$A$1420:$F$1479"}</definedName>
    <definedName name="cvf" localSheetId="8" hidden="1">{"'para SB'!$A$1420:$F$1479"}</definedName>
    <definedName name="cvf" localSheetId="9" hidden="1">{"'para SB'!$A$1420:$F$1479"}</definedName>
    <definedName name="cvf" localSheetId="10" hidden="1">{"'para SB'!$A$1420:$F$1479"}</definedName>
    <definedName name="cvf" localSheetId="11" hidden="1">{"'para SB'!$A$1420:$F$1479"}</definedName>
    <definedName name="cvf" hidden="1">{"'para SB'!$A$1420:$F$1479"}</definedName>
    <definedName name="cvzxbz" localSheetId="1" hidden="1">{"Riqfin97",#N/A,FALSE,"Tran";"Riqfinpro",#N/A,FALSE,"Tran"}</definedName>
    <definedName name="cvzxbz" localSheetId="2" hidden="1">{"Riqfin97",#N/A,FALSE,"Tran";"Riqfinpro",#N/A,FALSE,"Tran"}</definedName>
    <definedName name="cvzxbz" localSheetId="3" hidden="1">{"Riqfin97",#N/A,FALSE,"Tran";"Riqfinpro",#N/A,FALSE,"Tran"}</definedName>
    <definedName name="cvzxbz" localSheetId="4" hidden="1">{"Riqfin97",#N/A,FALSE,"Tran";"Riqfinpro",#N/A,FALSE,"Tran"}</definedName>
    <definedName name="cvzxbz" localSheetId="12" hidden="1">{"Riqfin97",#N/A,FALSE,"Tran";"Riqfinpro",#N/A,FALSE,"Tran"}</definedName>
    <definedName name="cvzxbz" localSheetId="13" hidden="1">{"Riqfin97",#N/A,FALSE,"Tran";"Riqfinpro",#N/A,FALSE,"Tran"}</definedName>
    <definedName name="cvzxbz" localSheetId="14" hidden="1">{"Riqfin97",#N/A,FALSE,"Tran";"Riqfinpro",#N/A,FALSE,"Tran"}</definedName>
    <definedName name="cvzxbz" localSheetId="15" hidden="1">{"Riqfin97",#N/A,FALSE,"Tran";"Riqfinpro",#N/A,FALSE,"Tran"}</definedName>
    <definedName name="cvzxbz" localSheetId="5" hidden="1">{"Riqfin97",#N/A,FALSE,"Tran";"Riqfinpro",#N/A,FALSE,"Tran"}</definedName>
    <definedName name="cvzxbz" localSheetId="6" hidden="1">{"Riqfin97",#N/A,FALSE,"Tran";"Riqfinpro",#N/A,FALSE,"Tran"}</definedName>
    <definedName name="cvzxbz" localSheetId="7" hidden="1">{"Riqfin97",#N/A,FALSE,"Tran";"Riqfinpro",#N/A,FALSE,"Tran"}</definedName>
    <definedName name="cvzxbz" localSheetId="8" hidden="1">{"Riqfin97",#N/A,FALSE,"Tran";"Riqfinpro",#N/A,FALSE,"Tran"}</definedName>
    <definedName name="cvzxbz" localSheetId="9" hidden="1">{"Riqfin97",#N/A,FALSE,"Tran";"Riqfinpro",#N/A,FALSE,"Tran"}</definedName>
    <definedName name="cvzxbz" localSheetId="10" hidden="1">{"Riqfin97",#N/A,FALSE,"Tran";"Riqfinpro",#N/A,FALSE,"Tran"}</definedName>
    <definedName name="cvzxbz" localSheetId="11" hidden="1">{"Riqfin97",#N/A,FALSE,"Tran";"Riqfinpro",#N/A,FALSE,"Tran"}</definedName>
    <definedName name="cvzxbz" hidden="1">{"Riqfin97",#N/A,FALSE,"Tran";"Riqfinpro",#N/A,FALSE,"Tran"}</definedName>
    <definedName name="D" localSheetId="10">#REF!</definedName>
    <definedName name="D">#REF!</definedName>
    <definedName name="D_B" localSheetId="10">#REF!</definedName>
    <definedName name="D_B">#REF!</definedName>
    <definedName name="D_BCA_NGDP" localSheetId="1">#REF!</definedName>
    <definedName name="D_BCA_NGDP" localSheetId="10">#REF!</definedName>
    <definedName name="D_BCA_NGDP">#REF!</definedName>
    <definedName name="D_BCA1" localSheetId="10">#REF!</definedName>
    <definedName name="D_BCA1">#REF!</definedName>
    <definedName name="D_BCA2" localSheetId="10">#REF!</definedName>
    <definedName name="D_BCA2">#REF!</definedName>
    <definedName name="D_BE" localSheetId="10">#REF!</definedName>
    <definedName name="D_BE">#REF!</definedName>
    <definedName name="D_BFDA" localSheetId="10">#REF!</definedName>
    <definedName name="D_BFDA">#REF!</definedName>
    <definedName name="D_BFL_C" localSheetId="10">#REF!</definedName>
    <definedName name="D_BFL_C">#REF!</definedName>
    <definedName name="D_BFL_L" localSheetId="10">#REF!</definedName>
    <definedName name="D_BFL_L">#REF!</definedName>
    <definedName name="D_BFLO" localSheetId="10">#REF!</definedName>
    <definedName name="D_BFLO">#REF!</definedName>
    <definedName name="D_BFPLBN" localSheetId="10">#REF!</definedName>
    <definedName name="D_BFPLBN">#REF!</definedName>
    <definedName name="D_BFPLMM" localSheetId="10">#REF!</definedName>
    <definedName name="D_BFPLMM">#REF!</definedName>
    <definedName name="D_BFRA" localSheetId="10">#REF!</definedName>
    <definedName name="D_BFRA">#REF!</definedName>
    <definedName name="D_BFRA2" localSheetId="10">#REF!</definedName>
    <definedName name="D_BFRA2">#REF!</definedName>
    <definedName name="D_BFUND" localSheetId="10">#REF!</definedName>
    <definedName name="D_BFUND">#REF!</definedName>
    <definedName name="D_BGS1" localSheetId="10">#REF!</definedName>
    <definedName name="D_BGS1">#REF!</definedName>
    <definedName name="D_BGS2" localSheetId="10">#REF!</definedName>
    <definedName name="D_BGS2">#REF!</definedName>
    <definedName name="D_BK" localSheetId="10">#REF!</definedName>
    <definedName name="D_BK">#REF!</definedName>
    <definedName name="D_BKFAX" localSheetId="10">#REF!</definedName>
    <definedName name="D_BKFAX">#REF!</definedName>
    <definedName name="D_BOB" localSheetId="10">#REF!</definedName>
    <definedName name="D_BOB">#REF!</definedName>
    <definedName name="D_BOP" localSheetId="10">#REF!</definedName>
    <definedName name="D_BOP">#REF!</definedName>
    <definedName name="D_BOP1" localSheetId="10">#REF!</definedName>
    <definedName name="D_BOP1">#REF!</definedName>
    <definedName name="D_BRASS2" localSheetId="10">#REF!</definedName>
    <definedName name="D_BRASS2">#REF!</definedName>
    <definedName name="D_BS" localSheetId="10">#REF!</definedName>
    <definedName name="D_BS">#REF!</definedName>
    <definedName name="D_BT" localSheetId="10">#REF!</definedName>
    <definedName name="D_BT">#REF!</definedName>
    <definedName name="D_BTR" localSheetId="10">#REF!</definedName>
    <definedName name="D_BTR">#REF!</definedName>
    <definedName name="D_G" localSheetId="1">#REF!</definedName>
    <definedName name="D_G" localSheetId="10">#REF!</definedName>
    <definedName name="D_G">#REF!</definedName>
    <definedName name="D_Ind" localSheetId="10">#REF!</definedName>
    <definedName name="D_Ind">#REF!</definedName>
    <definedName name="D_L" localSheetId="10">#REF!</definedName>
    <definedName name="D_L">#REF!</definedName>
    <definedName name="D_O" localSheetId="10">#REF!</definedName>
    <definedName name="D_O">#REF!</definedName>
    <definedName name="D_S" localSheetId="10">#REF!</definedName>
    <definedName name="D_S">#REF!</definedName>
    <definedName name="D_SRM" localSheetId="10">#REF!</definedName>
    <definedName name="D_SRM">#REF!</definedName>
    <definedName name="D_SY">#REF!</definedName>
    <definedName name="DA" localSheetId="1">#REF!</definedName>
    <definedName name="DA" localSheetId="10">#REF!</definedName>
    <definedName name="DA">#REF!</definedName>
    <definedName name="DABproj">#N/A</definedName>
    <definedName name="DAGproj">#N/A</definedName>
    <definedName name="DAproj">#N/A</definedName>
    <definedName name="DASD">#N/A</definedName>
    <definedName name="DASDB">#N/A</definedName>
    <definedName name="DASDG">#N/A</definedName>
    <definedName name="Database_MI" localSheetId="1">#REF!</definedName>
    <definedName name="Database_MI" localSheetId="10">#REF!</definedName>
    <definedName name="Database_MI">#REF!</definedName>
    <definedName name="DATE" localSheetId="1">#REF!</definedName>
    <definedName name="DATE" localSheetId="10">#REF!</definedName>
    <definedName name="DATE">#REF!</definedName>
    <definedName name="DATES" localSheetId="1">#REF!</definedName>
    <definedName name="DATES" localSheetId="10">#REF!</definedName>
    <definedName name="DATES">#REF!</definedName>
    <definedName name="DATES_A" localSheetId="10">#REF!</definedName>
    <definedName name="DATES_A">#REF!</definedName>
    <definedName name="DATES_NOW" localSheetId="10">#REF!</definedName>
    <definedName name="DATES_NOW">#REF!</definedName>
    <definedName name="DATES_Q" localSheetId="10">#REF!</definedName>
    <definedName name="DATES_Q">#REF!</definedName>
    <definedName name="Dates1" localSheetId="10">#REF!</definedName>
    <definedName name="Dates1">#REF!</definedName>
    <definedName name="DATOSE">#REF!</definedName>
    <definedName name="Datsem" localSheetId="1">#REF!</definedName>
    <definedName name="Datsem" localSheetId="10">#REF!</definedName>
    <definedName name="Datsem">#REF!</definedName>
    <definedName name="DB" localSheetId="10">#REF!</definedName>
    <definedName name="DB">#REF!</definedName>
    <definedName name="DBHC">#REF!</definedName>
    <definedName name="DBHH">#REF!</definedName>
    <definedName name="DBPC">#REF!</definedName>
    <definedName name="DBproj">#N/A</definedName>
    <definedName name="DBT">#REF!</definedName>
    <definedName name="dcb" localSheetId="1">#REF!</definedName>
    <definedName name="dcb" localSheetId="10">#REF!</definedName>
    <definedName name="dcb">#REF!</definedName>
    <definedName name="dcc98j" localSheetId="1">#REF!</definedName>
    <definedName name="dcc98j" localSheetId="10">#REF!</definedName>
    <definedName name="dcc98j">#REF!</definedName>
    <definedName name="dcc98s" localSheetId="1">#REF!</definedName>
    <definedName name="dcc98s" localSheetId="10">#REF!</definedName>
    <definedName name="dcc98s">#REF!</definedName>
    <definedName name="DCOL">#REF!</definedName>
    <definedName name="dd" localSheetId="1" hidden="1">#REF!</definedName>
    <definedName name="dd" localSheetId="4" hidden="1">#REF!</definedName>
    <definedName name="dd" localSheetId="7" hidden="1">#REF!</definedName>
    <definedName name="dd" localSheetId="8" hidden="1">#REF!</definedName>
    <definedName name="dd" localSheetId="9" hidden="1">#REF!</definedName>
    <definedName name="dd" localSheetId="10" hidden="1">#REF!</definedName>
    <definedName name="dd" localSheetId="11" hidden="1">#REF!</definedName>
    <definedName name="dd" hidden="1">#REF!</definedName>
    <definedName name="ddd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d" localSheetId="1" hidden="1">{"Minpmon",#N/A,FALSE,"Monthinput"}</definedName>
    <definedName name="dddd" localSheetId="2" hidden="1">{"Minpmon",#N/A,FALSE,"Monthinput"}</definedName>
    <definedName name="dddd" localSheetId="3" hidden="1">{"Minpmon",#N/A,FALSE,"Monthinput"}</definedName>
    <definedName name="dddd" localSheetId="4" hidden="1">{"Minpmon",#N/A,FALSE,"Monthinput"}</definedName>
    <definedName name="dddd" localSheetId="12" hidden="1">{"Minpmon",#N/A,FALSE,"Monthinput"}</definedName>
    <definedName name="dddd" localSheetId="13" hidden="1">{"Minpmon",#N/A,FALSE,"Monthinput"}</definedName>
    <definedName name="dddd" localSheetId="14" hidden="1">{"Minpmon",#N/A,FALSE,"Monthinput"}</definedName>
    <definedName name="dddd" localSheetId="15" hidden="1">{"Minpmon",#N/A,FALSE,"Monthinput"}</definedName>
    <definedName name="dddd" localSheetId="5" hidden="1">{"Minpmon",#N/A,FALSE,"Monthinput"}</definedName>
    <definedName name="dddd" localSheetId="6" hidden="1">{"Minpmon",#N/A,FALSE,"Monthinput"}</definedName>
    <definedName name="dddd" localSheetId="7" hidden="1">{"Minpmon",#N/A,FALSE,"Monthinput"}</definedName>
    <definedName name="dddd" localSheetId="8" hidden="1">{"Minpmon",#N/A,FALSE,"Monthinput"}</definedName>
    <definedName name="dddd" localSheetId="9" hidden="1">{"Minpmon",#N/A,FALSE,"Monthinput"}</definedName>
    <definedName name="dddd" localSheetId="10" hidden="1">{"Minpmon",#N/A,FALSE,"Monthinput"}</definedName>
    <definedName name="dddd" localSheetId="11" hidden="1">{"Minpmon",#N/A,FALSE,"Monthinput"}</definedName>
    <definedName name="dddd" hidden="1">{"Minpmon",#N/A,FALSE,"Monthinput"}</definedName>
    <definedName name="dddddd" localSheetId="1" hidden="1">{"Tab1",#N/A,FALSE,"P";"Tab2",#N/A,FALSE,"P"}</definedName>
    <definedName name="dddddd" localSheetId="2" hidden="1">{"Tab1",#N/A,FALSE,"P";"Tab2",#N/A,FALSE,"P"}</definedName>
    <definedName name="dddddd" localSheetId="3" hidden="1">{"Tab1",#N/A,FALSE,"P";"Tab2",#N/A,FALSE,"P"}</definedName>
    <definedName name="dddddd" localSheetId="4" hidden="1">{"Tab1",#N/A,FALSE,"P";"Tab2",#N/A,FALSE,"P"}</definedName>
    <definedName name="dddddd" localSheetId="12" hidden="1">{"Tab1",#N/A,FALSE,"P";"Tab2",#N/A,FALSE,"P"}</definedName>
    <definedName name="dddddd" localSheetId="13" hidden="1">{"Tab1",#N/A,FALSE,"P";"Tab2",#N/A,FALSE,"P"}</definedName>
    <definedName name="dddddd" localSheetId="14" hidden="1">{"Tab1",#N/A,FALSE,"P";"Tab2",#N/A,FALSE,"P"}</definedName>
    <definedName name="dddddd" localSheetId="15" hidden="1">{"Tab1",#N/A,FALSE,"P";"Tab2",#N/A,FALSE,"P"}</definedName>
    <definedName name="dddddd" localSheetId="5" hidden="1">{"Tab1",#N/A,FALSE,"P";"Tab2",#N/A,FALSE,"P"}</definedName>
    <definedName name="dddddd" localSheetId="6" hidden="1">{"Tab1",#N/A,FALSE,"P";"Tab2",#N/A,FALSE,"P"}</definedName>
    <definedName name="dddddd" localSheetId="7" hidden="1">{"Tab1",#N/A,FALSE,"P";"Tab2",#N/A,FALSE,"P"}</definedName>
    <definedName name="dddddd" localSheetId="8" hidden="1">{"Tab1",#N/A,FALSE,"P";"Tab2",#N/A,FALSE,"P"}</definedName>
    <definedName name="dddddd" localSheetId="9" hidden="1">{"Tab1",#N/A,FALSE,"P";"Tab2",#N/A,FALSE,"P"}</definedName>
    <definedName name="dddddd" localSheetId="10" hidden="1">{"Tab1",#N/A,FALSE,"P";"Tab2",#N/A,FALSE,"P"}</definedName>
    <definedName name="dddddd" localSheetId="11" hidden="1">{"Tab1",#N/A,FALSE,"P";"Tab2",#N/A,FALSE,"P"}</definedName>
    <definedName name="dddddd" hidden="1">{"Tab1",#N/A,FALSE,"P";"Tab2",#N/A,FALSE,"P"}</definedName>
    <definedName name="de" localSheetId="1" hidden="1">{"'RIN-INTRANET'!$A$1:$K$71"}</definedName>
    <definedName name="de" localSheetId="2" hidden="1">{"'RIN-INTRANET'!$A$1:$K$71"}</definedName>
    <definedName name="de" localSheetId="3" hidden="1">{"'RIN-INTRANET'!$A$1:$K$71"}</definedName>
    <definedName name="de" localSheetId="4" hidden="1">{"'RIN-INTRANET'!$A$1:$K$71"}</definedName>
    <definedName name="de" localSheetId="12" hidden="1">{"'RIN-INTRANET'!$A$1:$K$71"}</definedName>
    <definedName name="de" localSheetId="13" hidden="1">{"'RIN-INTRANET'!$A$1:$K$71"}</definedName>
    <definedName name="de" localSheetId="14" hidden="1">{"'RIN-INTRANET'!$A$1:$K$71"}</definedName>
    <definedName name="de" localSheetId="15" hidden="1">{"'RIN-INTRANET'!$A$1:$K$71"}</definedName>
    <definedName name="de" localSheetId="5" hidden="1">{"'RIN-INTRANET'!$A$1:$K$71"}</definedName>
    <definedName name="de" localSheetId="6" hidden="1">{"'RIN-INTRANET'!$A$1:$K$71"}</definedName>
    <definedName name="de" localSheetId="7" hidden="1">{"'RIN-INTRANET'!$A$1:$K$71"}</definedName>
    <definedName name="de" localSheetId="8" hidden="1">{"'RIN-INTRANET'!$A$1:$K$71"}</definedName>
    <definedName name="de" localSheetId="9" hidden="1">{"'RIN-INTRANET'!$A$1:$K$71"}</definedName>
    <definedName name="de" localSheetId="10" hidden="1">{"'RIN-INTRANET'!$A$1:$K$71"}</definedName>
    <definedName name="de" localSheetId="11" hidden="1">{"'RIN-INTRANET'!$A$1:$K$71"}</definedName>
    <definedName name="de" hidden="1">{"'RIN-INTRANET'!$A$1:$K$71"}</definedName>
    <definedName name="DEBRIEF" localSheetId="1">#REF!</definedName>
    <definedName name="DEBRIEF" localSheetId="10">#REF!</definedName>
    <definedName name="DEBRIEF">#REF!</definedName>
    <definedName name="DEBT" localSheetId="10">#REF!</definedName>
    <definedName name="DEBT">#REF!</definedName>
    <definedName name="DECI">#REF!</definedName>
    <definedName name="defesti" localSheetId="1">#REF!</definedName>
    <definedName name="defesti" localSheetId="10">#REF!</definedName>
    <definedName name="defesti">#REF!</definedName>
    <definedName name="deficit" localSheetId="10">#REF!</definedName>
    <definedName name="deficit">#REF!</definedName>
    <definedName name="DEFL" localSheetId="10">#REF!</definedName>
    <definedName name="DEFL">#REF!</definedName>
    <definedName name="DEFLATORS" localSheetId="1">#REF!</definedName>
    <definedName name="DEFLATORS" localSheetId="10">#REF!</definedName>
    <definedName name="DEFLATORS">#REF!</definedName>
    <definedName name="DEFLGAST" localSheetId="10">#REF!</definedName>
    <definedName name="DEFLGAST">#REF!</definedName>
    <definedName name="DEM_1">#REF!</definedName>
    <definedName name="DEM_2">#REF!</definedName>
    <definedName name="DEM_3">#REF!</definedName>
    <definedName name="DEM_4">#REF!</definedName>
    <definedName name="DEM_5">#REF!</definedName>
    <definedName name="DEM_6">#REF!</definedName>
    <definedName name="DEPRINT">#REF!</definedName>
    <definedName name="DEPSPNF" localSheetId="1">#REF!</definedName>
    <definedName name="DEPSPNF" localSheetId="10">#REF!</definedName>
    <definedName name="DEPSPNF">#REF!</definedName>
    <definedName name="der" localSheetId="1" hidden="1">{"Tab1",#N/A,FALSE,"P";"Tab2",#N/A,FALSE,"P"}</definedName>
    <definedName name="der" localSheetId="2" hidden="1">{"Tab1",#N/A,FALSE,"P";"Tab2",#N/A,FALSE,"P"}</definedName>
    <definedName name="der" localSheetId="3" hidden="1">{"Tab1",#N/A,FALSE,"P";"Tab2",#N/A,FALSE,"P"}</definedName>
    <definedName name="der" localSheetId="4" hidden="1">{"Tab1",#N/A,FALSE,"P";"Tab2",#N/A,FALSE,"P"}</definedName>
    <definedName name="der" localSheetId="12" hidden="1">{"Tab1",#N/A,FALSE,"P";"Tab2",#N/A,FALSE,"P"}</definedName>
    <definedName name="der" localSheetId="13" hidden="1">{"Tab1",#N/A,FALSE,"P";"Tab2",#N/A,FALSE,"P"}</definedName>
    <definedName name="der" localSheetId="14" hidden="1">{"Tab1",#N/A,FALSE,"P";"Tab2",#N/A,FALSE,"P"}</definedName>
    <definedName name="der" localSheetId="15" hidden="1">{"Tab1",#N/A,FALSE,"P";"Tab2",#N/A,FALSE,"P"}</definedName>
    <definedName name="der" localSheetId="5" hidden="1">{"Tab1",#N/A,FALSE,"P";"Tab2",#N/A,FALSE,"P"}</definedName>
    <definedName name="der" localSheetId="6" hidden="1">{"Tab1",#N/A,FALSE,"P";"Tab2",#N/A,FALSE,"P"}</definedName>
    <definedName name="der" localSheetId="7" hidden="1">{"Tab1",#N/A,FALSE,"P";"Tab2",#N/A,FALSE,"P"}</definedName>
    <definedName name="der" localSheetId="8" hidden="1">{"Tab1",#N/A,FALSE,"P";"Tab2",#N/A,FALSE,"P"}</definedName>
    <definedName name="der" localSheetId="9" hidden="1">{"Tab1",#N/A,FALSE,"P";"Tab2",#N/A,FALSE,"P"}</definedName>
    <definedName name="der" localSheetId="10" hidden="1">{"Tab1",#N/A,FALSE,"P";"Tab2",#N/A,FALSE,"P"}</definedName>
    <definedName name="der" localSheetId="11" hidden="1">{"Tab1",#N/A,FALSE,"P";"Tab2",#N/A,FALSE,"P"}</definedName>
    <definedName name="der" hidden="1">{"Tab1",#N/A,FALSE,"P";"Tab2",#N/A,FALSE,"P"}</definedName>
    <definedName name="DES" localSheetId="10">#REF!</definedName>
    <definedName name="DES">#REF!</definedName>
    <definedName name="DETALLE" localSheetId="10">#REF!</definedName>
    <definedName name="DETALLE">#REF!</definedName>
    <definedName name="DEUDA">#REF!</definedName>
    <definedName name="DEUDAL">#REF!</definedName>
    <definedName name="dexbccr" localSheetId="1">#REF!</definedName>
    <definedName name="dexbccr" localSheetId="10">#REF!</definedName>
    <definedName name="dexbccr">#REF!</definedName>
    <definedName name="dfasdf" localSheetId="1">#N/A</definedName>
    <definedName name="dfasdf" localSheetId="2">#N/A</definedName>
    <definedName name="dfasdf" localSheetId="3">#N/A</definedName>
    <definedName name="dfasdf" localSheetId="4">'2.C'!dfasdf</definedName>
    <definedName name="dfasdf" localSheetId="12">#N/A</definedName>
    <definedName name="dfasdf" localSheetId="13">#N/A</definedName>
    <definedName name="dfasdf" localSheetId="14">#N/A</definedName>
    <definedName name="dfasdf" localSheetId="15">#N/A</definedName>
    <definedName name="dfasdf" localSheetId="5">#N/A</definedName>
    <definedName name="dfasdf" localSheetId="6">#N/A</definedName>
    <definedName name="dfasdf" localSheetId="7">'3.C'!dfasdf</definedName>
    <definedName name="dfasdf" localSheetId="8">#N/A</definedName>
    <definedName name="dfasdf" localSheetId="9">'4.A'!dfasdf</definedName>
    <definedName name="dfasdf" localSheetId="10">'4.B'!dfasdf</definedName>
    <definedName name="dfasdf" localSheetId="11">'4.C'!dfasdf</definedName>
    <definedName name="dfasdf">'1.A'!dfasdf</definedName>
    <definedName name="dfasdfas" localSheetId="1" hidden="1">{"Riqfin97",#N/A,FALSE,"Tran";"Riqfinpro",#N/A,FALSE,"Tran"}</definedName>
    <definedName name="dfasdfas" localSheetId="2" hidden="1">{"Riqfin97",#N/A,FALSE,"Tran";"Riqfinpro",#N/A,FALSE,"Tran"}</definedName>
    <definedName name="dfasdfas" localSheetId="3" hidden="1">{"Riqfin97",#N/A,FALSE,"Tran";"Riqfinpro",#N/A,FALSE,"Tran"}</definedName>
    <definedName name="dfasdfas" localSheetId="4" hidden="1">{"Riqfin97",#N/A,FALSE,"Tran";"Riqfinpro",#N/A,FALSE,"Tran"}</definedName>
    <definedName name="dfasdfas" localSheetId="12" hidden="1">{"Riqfin97",#N/A,FALSE,"Tran";"Riqfinpro",#N/A,FALSE,"Tran"}</definedName>
    <definedName name="dfasdfas" localSheetId="13" hidden="1">{"Riqfin97",#N/A,FALSE,"Tran";"Riqfinpro",#N/A,FALSE,"Tran"}</definedName>
    <definedName name="dfasdfas" localSheetId="14" hidden="1">{"Riqfin97",#N/A,FALSE,"Tran";"Riqfinpro",#N/A,FALSE,"Tran"}</definedName>
    <definedName name="dfasdfas" localSheetId="15" hidden="1">{"Riqfin97",#N/A,FALSE,"Tran";"Riqfinpro",#N/A,FALSE,"Tran"}</definedName>
    <definedName name="dfasdfas" localSheetId="5" hidden="1">{"Riqfin97",#N/A,FALSE,"Tran";"Riqfinpro",#N/A,FALSE,"Tran"}</definedName>
    <definedName name="dfasdfas" localSheetId="6" hidden="1">{"Riqfin97",#N/A,FALSE,"Tran";"Riqfinpro",#N/A,FALSE,"Tran"}</definedName>
    <definedName name="dfasdfas" localSheetId="7" hidden="1">{"Riqfin97",#N/A,FALSE,"Tran";"Riqfinpro",#N/A,FALSE,"Tran"}</definedName>
    <definedName name="dfasdfas" localSheetId="8" hidden="1">{"Riqfin97",#N/A,FALSE,"Tran";"Riqfinpro",#N/A,FALSE,"Tran"}</definedName>
    <definedName name="dfasdfas" localSheetId="9" hidden="1">{"Riqfin97",#N/A,FALSE,"Tran";"Riqfinpro",#N/A,FALSE,"Tran"}</definedName>
    <definedName name="dfasdfas" localSheetId="10" hidden="1">{"Riqfin97",#N/A,FALSE,"Tran";"Riqfinpro",#N/A,FALSE,"Tran"}</definedName>
    <definedName name="dfasdfas" localSheetId="11" hidden="1">{"Riqfin97",#N/A,FALSE,"Tran";"Riqfinpro",#N/A,FALSE,"Tran"}</definedName>
    <definedName name="dfasdfas" hidden="1">{"Riqfin97",#N/A,FALSE,"Tran";"Riqfinpro",#N/A,FALSE,"Tran"}</definedName>
    <definedName name="dfdf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lr" localSheetId="1" hidden="1">{"'RIN-INTRANET'!$A$1:$K$71"}</definedName>
    <definedName name="dflr" localSheetId="2" hidden="1">{"'RIN-INTRANET'!$A$1:$K$71"}</definedName>
    <definedName name="dflr" localSheetId="3" hidden="1">{"'RIN-INTRANET'!$A$1:$K$71"}</definedName>
    <definedName name="dflr" localSheetId="4" hidden="1">{"'RIN-INTRANET'!$A$1:$K$71"}</definedName>
    <definedName name="dflr" localSheetId="12" hidden="1">{"'RIN-INTRANET'!$A$1:$K$71"}</definedName>
    <definedName name="dflr" localSheetId="13" hidden="1">{"'RIN-INTRANET'!$A$1:$K$71"}</definedName>
    <definedName name="dflr" localSheetId="14" hidden="1">{"'RIN-INTRANET'!$A$1:$K$71"}</definedName>
    <definedName name="dflr" localSheetId="15" hidden="1">{"'RIN-INTRANET'!$A$1:$K$71"}</definedName>
    <definedName name="dflr" localSheetId="5" hidden="1">{"'RIN-INTRANET'!$A$1:$K$71"}</definedName>
    <definedName name="dflr" localSheetId="6" hidden="1">{"'RIN-INTRANET'!$A$1:$K$71"}</definedName>
    <definedName name="dflr" localSheetId="7" hidden="1">{"'RIN-INTRANET'!$A$1:$K$71"}</definedName>
    <definedName name="dflr" localSheetId="8" hidden="1">{"'RIN-INTRANET'!$A$1:$K$71"}</definedName>
    <definedName name="dflr" localSheetId="9" hidden="1">{"'RIN-INTRANET'!$A$1:$K$71"}</definedName>
    <definedName name="dflr" localSheetId="10" hidden="1">{"'RIN-INTRANET'!$A$1:$K$71"}</definedName>
    <definedName name="dflr" localSheetId="11" hidden="1">{"'RIN-INTRANET'!$A$1:$K$71"}</definedName>
    <definedName name="dflr" hidden="1">{"'RIN-INTRANET'!$A$1:$K$71"}</definedName>
    <definedName name="dfnksadawegknsd" localSheetId="1" hidden="1">{"'RIN-INTRANET'!$A$1:$K$71"}</definedName>
    <definedName name="dfnksadawegknsd" localSheetId="2" hidden="1">{"'RIN-INTRANET'!$A$1:$K$71"}</definedName>
    <definedName name="dfnksadawegknsd" localSheetId="3" hidden="1">{"'RIN-INTRANET'!$A$1:$K$71"}</definedName>
    <definedName name="dfnksadawegknsd" localSheetId="4" hidden="1">{"'RIN-INTRANET'!$A$1:$K$71"}</definedName>
    <definedName name="dfnksadawegknsd" localSheetId="12" hidden="1">{"'RIN-INTRANET'!$A$1:$K$71"}</definedName>
    <definedName name="dfnksadawegknsd" localSheetId="13" hidden="1">{"'RIN-INTRANET'!$A$1:$K$71"}</definedName>
    <definedName name="dfnksadawegknsd" localSheetId="14" hidden="1">{"'RIN-INTRANET'!$A$1:$K$71"}</definedName>
    <definedName name="dfnksadawegknsd" localSheetId="15" hidden="1">{"'RIN-INTRANET'!$A$1:$K$71"}</definedName>
    <definedName name="dfnksadawegknsd" localSheetId="5" hidden="1">{"'RIN-INTRANET'!$A$1:$K$71"}</definedName>
    <definedName name="dfnksadawegknsd" localSheetId="6" hidden="1">{"'RIN-INTRANET'!$A$1:$K$71"}</definedName>
    <definedName name="dfnksadawegknsd" localSheetId="7" hidden="1">{"'RIN-INTRANET'!$A$1:$K$71"}</definedName>
    <definedName name="dfnksadawegknsd" localSheetId="8" hidden="1">{"'RIN-INTRANET'!$A$1:$K$71"}</definedName>
    <definedName name="dfnksadawegknsd" localSheetId="9" hidden="1">{"'RIN-INTRANET'!$A$1:$K$71"}</definedName>
    <definedName name="dfnksadawegknsd" localSheetId="10" hidden="1">{"'RIN-INTRANET'!$A$1:$K$71"}</definedName>
    <definedName name="dfnksadawegknsd" localSheetId="11" hidden="1">{"'RIN-INTRANET'!$A$1:$K$71"}</definedName>
    <definedName name="dfnksadawegknsd" hidden="1">{"'RIN-INTRANET'!$A$1:$K$71"}</definedName>
    <definedName name="DG" localSheetId="1">#REF!</definedName>
    <definedName name="DG" localSheetId="10">#REF!</definedName>
    <definedName name="DG">#REF!</definedName>
    <definedName name="DG_S" localSheetId="10">#REF!</definedName>
    <definedName name="DG_S">#REF!</definedName>
    <definedName name="dgjdzfzdj" localSheetId="2" hidden="1">{"'RIN-INTRANET'!$A$1:$K$71"}</definedName>
    <definedName name="dgjdzfzdj" localSheetId="3" hidden="1">{"'RIN-INTRANET'!$A$1:$K$71"}</definedName>
    <definedName name="dgjdzfzdj" localSheetId="4" hidden="1">{"'RIN-INTRANET'!$A$1:$K$71"}</definedName>
    <definedName name="dgjdzfzdj" localSheetId="12" hidden="1">{"'RIN-INTRANET'!$A$1:$K$71"}</definedName>
    <definedName name="dgjdzfzdj" localSheetId="13" hidden="1">{"'RIN-INTRANET'!$A$1:$K$71"}</definedName>
    <definedName name="dgjdzfzdj" localSheetId="14" hidden="1">{"'RIN-INTRANET'!$A$1:$K$71"}</definedName>
    <definedName name="dgjdzfzdj" localSheetId="7" hidden="1">{"'RIN-INTRANET'!$A$1:$K$71"}</definedName>
    <definedName name="dgjdzfzdj" hidden="1">{"'RIN-INTRANET'!$A$1:$K$71"}</definedName>
    <definedName name="DGproj">#N/A</definedName>
    <definedName name="DIC_B1" localSheetId="1">#REF!</definedName>
    <definedName name="DIC_B1" localSheetId="10">#REF!</definedName>
    <definedName name="DIC_B1">#REF!</definedName>
    <definedName name="DIC_B2" localSheetId="10">#REF!</definedName>
    <definedName name="DIC_B2">#REF!</definedName>
    <definedName name="DIC_B3" localSheetId="10">#REF!</definedName>
    <definedName name="DIC_B3">#REF!</definedName>
    <definedName name="DIC_B4" localSheetId="10">#REF!</definedName>
    <definedName name="DIC_B4">#REF!</definedName>
    <definedName name="DIC_B5" localSheetId="10">#REF!</definedName>
    <definedName name="DIC_B5">#REF!</definedName>
    <definedName name="DIC_B6" localSheetId="10">#REF!</definedName>
    <definedName name="DIC_B6">#REF!</definedName>
    <definedName name="DIC_B7" localSheetId="10">#REF!</definedName>
    <definedName name="DIC_B7">#REF!</definedName>
    <definedName name="DIC_B8" localSheetId="10">#REF!</definedName>
    <definedName name="DIC_B8">#REF!</definedName>
    <definedName name="DIC_B9" localSheetId="10">#REF!</definedName>
    <definedName name="DIC_B9">#REF!</definedName>
    <definedName name="diciem_b5">#REF!</definedName>
    <definedName name="Discount_IDA" localSheetId="1">#REF!</definedName>
    <definedName name="Discount_IDA" localSheetId="10">#REF!</definedName>
    <definedName name="Discount_IDA">#REF!</definedName>
    <definedName name="Discount_NC" localSheetId="10">#REF!</definedName>
    <definedName name="Discount_NC">#REF!</definedName>
    <definedName name="DiscountRate" localSheetId="10">#REF!</definedName>
    <definedName name="DiscountRate">#REF!</definedName>
    <definedName name="DMBYS">#REF!</definedName>
    <definedName name="DNP">#REF!</definedName>
    <definedName name="DO" localSheetId="1">#REF!</definedName>
    <definedName name="DO" localSheetId="10">#REF!</definedName>
    <definedName name="DO">#REF!</definedName>
    <definedName name="DOS" localSheetId="1" hidden="1">{"'RIN-INTRANET'!$A$1:$K$71"}</definedName>
    <definedName name="DOS" localSheetId="2" hidden="1">{"'RIN-INTRANET'!$A$1:$K$71"}</definedName>
    <definedName name="DOS" localSheetId="3" hidden="1">{"'RIN-INTRANET'!$A$1:$K$71"}</definedName>
    <definedName name="DOS" localSheetId="4" hidden="1">{"'RIN-INTRANET'!$A$1:$K$71"}</definedName>
    <definedName name="DOS" localSheetId="12" hidden="1">{"'RIN-INTRANET'!$A$1:$K$71"}</definedName>
    <definedName name="DOS" localSheetId="13" hidden="1">{"'RIN-INTRANET'!$A$1:$K$71"}</definedName>
    <definedName name="DOS" localSheetId="14" hidden="1">{"'RIN-INTRANET'!$A$1:$K$71"}</definedName>
    <definedName name="DOS" localSheetId="15" hidden="1">{"'RIN-INTRANET'!$A$1:$K$71"}</definedName>
    <definedName name="DOS" localSheetId="5" hidden="1">{"'RIN-INTRANET'!$A$1:$K$71"}</definedName>
    <definedName name="DOS" localSheetId="6" hidden="1">{"'RIN-INTRANET'!$A$1:$K$71"}</definedName>
    <definedName name="DOS" localSheetId="7" hidden="1">{"'RIN-INTRANET'!$A$1:$K$71"}</definedName>
    <definedName name="DOS" localSheetId="8" hidden="1">{"'RIN-INTRANET'!$A$1:$K$71"}</definedName>
    <definedName name="DOS" localSheetId="9" hidden="1">{"'RIN-INTRANET'!$A$1:$K$71"}</definedName>
    <definedName name="DOS" localSheetId="10" hidden="1">{"'RIN-INTRANET'!$A$1:$K$71"}</definedName>
    <definedName name="DOS" localSheetId="11" hidden="1">{"'RIN-INTRANET'!$A$1:$K$71"}</definedName>
    <definedName name="DOS" hidden="1">{"'RIN-INTRANET'!$A$1:$K$71"}</definedName>
    <definedName name="DPOB">#REF!</definedName>
    <definedName name="Dproj">#N/A</definedName>
    <definedName name="DRFP">#REF!</definedName>
    <definedName name="DS" localSheetId="1">#REF!</definedName>
    <definedName name="DS" localSheetId="10">#REF!</definedName>
    <definedName name="DS">#REF!</definedName>
    <definedName name="DSA_Assumptions" localSheetId="10">#REF!</definedName>
    <definedName name="DSA_Assumptions">#REF!</definedName>
    <definedName name="dsaf" localSheetId="1" hidden="1">{"Riqfin97",#N/A,FALSE,"Tran";"Riqfinpro",#N/A,FALSE,"Tran"}</definedName>
    <definedName name="dsaf" localSheetId="2" hidden="1">{"Riqfin97",#N/A,FALSE,"Tran";"Riqfinpro",#N/A,FALSE,"Tran"}</definedName>
    <definedName name="dsaf" localSheetId="3" hidden="1">{"Riqfin97",#N/A,FALSE,"Tran";"Riqfinpro",#N/A,FALSE,"Tran"}</definedName>
    <definedName name="dsaf" localSheetId="4" hidden="1">{"Riqfin97",#N/A,FALSE,"Tran";"Riqfinpro",#N/A,FALSE,"Tran"}</definedName>
    <definedName name="dsaf" localSheetId="12" hidden="1">{"Riqfin97",#N/A,FALSE,"Tran";"Riqfinpro",#N/A,FALSE,"Tran"}</definedName>
    <definedName name="dsaf" localSheetId="13" hidden="1">{"Riqfin97",#N/A,FALSE,"Tran";"Riqfinpro",#N/A,FALSE,"Tran"}</definedName>
    <definedName name="dsaf" localSheetId="14" hidden="1">{"Riqfin97",#N/A,FALSE,"Tran";"Riqfinpro",#N/A,FALSE,"Tran"}</definedName>
    <definedName name="dsaf" localSheetId="15" hidden="1">{"Riqfin97",#N/A,FALSE,"Tran";"Riqfinpro",#N/A,FALSE,"Tran"}</definedName>
    <definedName name="dsaf" localSheetId="5" hidden="1">{"Riqfin97",#N/A,FALSE,"Tran";"Riqfinpro",#N/A,FALSE,"Tran"}</definedName>
    <definedName name="dsaf" localSheetId="6" hidden="1">{"Riqfin97",#N/A,FALSE,"Tran";"Riqfinpro",#N/A,FALSE,"Tran"}</definedName>
    <definedName name="dsaf" localSheetId="7" hidden="1">{"Riqfin97",#N/A,FALSE,"Tran";"Riqfinpro",#N/A,FALSE,"Tran"}</definedName>
    <definedName name="dsaf" localSheetId="8" hidden="1">{"Riqfin97",#N/A,FALSE,"Tran";"Riqfinpro",#N/A,FALSE,"Tran"}</definedName>
    <definedName name="dsaf" localSheetId="9" hidden="1">{"Riqfin97",#N/A,FALSE,"Tran";"Riqfinpro",#N/A,FALSE,"Tran"}</definedName>
    <definedName name="dsaf" localSheetId="10" hidden="1">{"Riqfin97",#N/A,FALSE,"Tran";"Riqfinpro",#N/A,FALSE,"Tran"}</definedName>
    <definedName name="dsaf" localSheetId="11" hidden="1">{"Riqfin97",#N/A,FALSE,"Tran";"Riqfinpro",#N/A,FALSE,"Tran"}</definedName>
    <definedName name="dsaf" hidden="1">{"Riqfin97",#N/A,FALSE,"Tran";"Riqfinpro",#N/A,FALSE,"Tran"}</definedName>
    <definedName name="DSD">#N/A</definedName>
    <definedName name="DSD_S">#N/A</definedName>
    <definedName name="DSDB">#N/A</definedName>
    <definedName name="DSDG">#N/A</definedName>
    <definedName name="DSDSI" localSheetId="1">#REF!</definedName>
    <definedName name="DSDSI" localSheetId="10">#REF!</definedName>
    <definedName name="DSDSI">#REF!</definedName>
    <definedName name="DSDSP" localSheetId="10">#REF!</definedName>
    <definedName name="DSDSP">#REF!</definedName>
    <definedName name="DSI" localSheetId="10">#REF!</definedName>
    <definedName name="DSI">#REF!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" localSheetId="1">#REF!</definedName>
    <definedName name="DSP" localSheetId="10">#REF!</definedName>
    <definedName name="DSP">#REF!</definedName>
    <definedName name="DSPBproj">#N/A</definedName>
    <definedName name="DSPG" localSheetId="1">#REF!</definedName>
    <definedName name="DSPG" localSheetId="10">#REF!</definedName>
    <definedName name="DSPG">#REF!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dsrgwegr" localSheetId="1" hidden="1">{"Riqfin97",#N/A,FALSE,"Tran";"Riqfinpro",#N/A,FALSE,"Tran"}</definedName>
    <definedName name="dsrgwegr" localSheetId="2" hidden="1">{"Riqfin97",#N/A,FALSE,"Tran";"Riqfinpro",#N/A,FALSE,"Tran"}</definedName>
    <definedName name="dsrgwegr" localSheetId="3" hidden="1">{"Riqfin97",#N/A,FALSE,"Tran";"Riqfinpro",#N/A,FALSE,"Tran"}</definedName>
    <definedName name="dsrgwegr" localSheetId="4" hidden="1">{"Riqfin97",#N/A,FALSE,"Tran";"Riqfinpro",#N/A,FALSE,"Tran"}</definedName>
    <definedName name="dsrgwegr" localSheetId="12" hidden="1">{"Riqfin97",#N/A,FALSE,"Tran";"Riqfinpro",#N/A,FALSE,"Tran"}</definedName>
    <definedName name="dsrgwegr" localSheetId="13" hidden="1">{"Riqfin97",#N/A,FALSE,"Tran";"Riqfinpro",#N/A,FALSE,"Tran"}</definedName>
    <definedName name="dsrgwegr" localSheetId="14" hidden="1">{"Riqfin97",#N/A,FALSE,"Tran";"Riqfinpro",#N/A,FALSE,"Tran"}</definedName>
    <definedName name="dsrgwegr" localSheetId="15" hidden="1">{"Riqfin97",#N/A,FALSE,"Tran";"Riqfinpro",#N/A,FALSE,"Tran"}</definedName>
    <definedName name="dsrgwegr" localSheetId="5" hidden="1">{"Riqfin97",#N/A,FALSE,"Tran";"Riqfinpro",#N/A,FALSE,"Tran"}</definedName>
    <definedName name="dsrgwegr" localSheetId="6" hidden="1">{"Riqfin97",#N/A,FALSE,"Tran";"Riqfinpro",#N/A,FALSE,"Tran"}</definedName>
    <definedName name="dsrgwegr" localSheetId="7" hidden="1">{"Riqfin97",#N/A,FALSE,"Tran";"Riqfinpro",#N/A,FALSE,"Tran"}</definedName>
    <definedName name="dsrgwegr" localSheetId="8" hidden="1">{"Riqfin97",#N/A,FALSE,"Tran";"Riqfinpro",#N/A,FALSE,"Tran"}</definedName>
    <definedName name="dsrgwegr" localSheetId="9" hidden="1">{"Riqfin97",#N/A,FALSE,"Tran";"Riqfinpro",#N/A,FALSE,"Tran"}</definedName>
    <definedName name="dsrgwegr" localSheetId="10" hidden="1">{"Riqfin97",#N/A,FALSE,"Tran";"Riqfinpro",#N/A,FALSE,"Tran"}</definedName>
    <definedName name="dsrgwegr" localSheetId="11" hidden="1">{"Riqfin97",#N/A,FALSE,"Tran";"Riqfinpro",#N/A,FALSE,"Tran"}</definedName>
    <definedName name="dsrgwegr" hidden="1">{"Riqfin97",#N/A,FALSE,"Tran";"Riqfinpro",#N/A,FALSE,"Tran"}</definedName>
    <definedName name="dutch" localSheetId="10">#REF!</definedName>
    <definedName name="dutch">#REF!</definedName>
    <definedName name="DXBYS">#REF!</definedName>
    <definedName name="e" localSheetId="1" hidden="1">{"'RIN-INTRANET'!$A$1:$K$71"}</definedName>
    <definedName name="e" localSheetId="2" hidden="1">{"'RIN-INTRANET'!$A$1:$K$71"}</definedName>
    <definedName name="e" localSheetId="3" hidden="1">{"'RIN-INTRANET'!$A$1:$K$71"}</definedName>
    <definedName name="e" localSheetId="4" hidden="1">{"'RIN-INTRANET'!$A$1:$K$71"}</definedName>
    <definedName name="e" localSheetId="12" hidden="1">{"'RIN-INTRANET'!$A$1:$K$71"}</definedName>
    <definedName name="e" localSheetId="13" hidden="1">{"'RIN-INTRANET'!$A$1:$K$71"}</definedName>
    <definedName name="e" localSheetId="14" hidden="1">{"'RIN-INTRANET'!$A$1:$K$71"}</definedName>
    <definedName name="e" localSheetId="15" hidden="1">{"'RIN-INTRANET'!$A$1:$K$71"}</definedName>
    <definedName name="e" localSheetId="5" hidden="1">{"'RIN-INTRANET'!$A$1:$K$71"}</definedName>
    <definedName name="e" localSheetId="6" hidden="1">{"'RIN-INTRANET'!$A$1:$K$71"}</definedName>
    <definedName name="e" localSheetId="7" hidden="1">{"'RIN-INTRANET'!$A$1:$K$71"}</definedName>
    <definedName name="e" localSheetId="8" hidden="1">{"'RIN-INTRANET'!$A$1:$K$71"}</definedName>
    <definedName name="e" localSheetId="9" hidden="1">{"'RIN-INTRANET'!$A$1:$K$71"}</definedName>
    <definedName name="e" localSheetId="10" hidden="1">{"'RIN-INTRANET'!$A$1:$K$71"}</definedName>
    <definedName name="e" localSheetId="11" hidden="1">{"'RIN-INTRANET'!$A$1:$K$71"}</definedName>
    <definedName name="e" hidden="1">{"'RIN-INTRANET'!$A$1:$K$71"}</definedName>
    <definedName name="EBRD" localSheetId="1">#REF!</definedName>
    <definedName name="EBRD" localSheetId="10">#REF!</definedName>
    <definedName name="EBRD">#REF!</definedName>
    <definedName name="EDNA" localSheetId="10">#REF!</definedName>
    <definedName name="EDNA">#REF!</definedName>
    <definedName name="edr" localSheetId="1" hidden="1">{"Riqfin97",#N/A,FALSE,"Tran";"Riqfinpro",#N/A,FALSE,"Tran"}</definedName>
    <definedName name="edr" localSheetId="2" hidden="1">{"Riqfin97",#N/A,FALSE,"Tran";"Riqfinpro",#N/A,FALSE,"Tran"}</definedName>
    <definedName name="edr" localSheetId="3" hidden="1">{"Riqfin97",#N/A,FALSE,"Tran";"Riqfinpro",#N/A,FALSE,"Tran"}</definedName>
    <definedName name="edr" localSheetId="4" hidden="1">{"Riqfin97",#N/A,FALSE,"Tran";"Riqfinpro",#N/A,FALSE,"Tran"}</definedName>
    <definedName name="edr" localSheetId="12" hidden="1">{"Riqfin97",#N/A,FALSE,"Tran";"Riqfinpro",#N/A,FALSE,"Tran"}</definedName>
    <definedName name="edr" localSheetId="13" hidden="1">{"Riqfin97",#N/A,FALSE,"Tran";"Riqfinpro",#N/A,FALSE,"Tran"}</definedName>
    <definedName name="edr" localSheetId="14" hidden="1">{"Riqfin97",#N/A,FALSE,"Tran";"Riqfinpro",#N/A,FALSE,"Tran"}</definedName>
    <definedName name="edr" localSheetId="15" hidden="1">{"Riqfin97",#N/A,FALSE,"Tran";"Riqfinpro",#N/A,FALSE,"Tran"}</definedName>
    <definedName name="edr" localSheetId="5" hidden="1">{"Riqfin97",#N/A,FALSE,"Tran";"Riqfinpro",#N/A,FALSE,"Tran"}</definedName>
    <definedName name="edr" localSheetId="6" hidden="1">{"Riqfin97",#N/A,FALSE,"Tran";"Riqfinpro",#N/A,FALSE,"Tran"}</definedName>
    <definedName name="edr" localSheetId="7" hidden="1">{"Riqfin97",#N/A,FALSE,"Tran";"Riqfinpro",#N/A,FALSE,"Tran"}</definedName>
    <definedName name="edr" localSheetId="8" hidden="1">{"Riqfin97",#N/A,FALSE,"Tran";"Riqfinpro",#N/A,FALSE,"Tran"}</definedName>
    <definedName name="edr" localSheetId="9" hidden="1">{"Riqfin97",#N/A,FALSE,"Tran";"Riqfinpro",#N/A,FALSE,"Tran"}</definedName>
    <definedName name="edr" localSheetId="10" hidden="1">{"Riqfin97",#N/A,FALSE,"Tran";"Riqfinpro",#N/A,FALSE,"Tran"}</definedName>
    <definedName name="edr" localSheetId="11" hidden="1">{"Riqfin97",#N/A,FALSE,"Tran";"Riqfinpro",#N/A,FALSE,"Tran"}</definedName>
    <definedName name="edr" hidden="1">{"Riqfin97",#N/A,FALSE,"Tran";"Riqfinpro",#N/A,FALSE,"Tran"}</definedName>
    <definedName name="ee" localSheetId="1" hidden="1">{"Tab1",#N/A,FALSE,"P";"Tab2",#N/A,FALSE,"P"}</definedName>
    <definedName name="ee" localSheetId="2" hidden="1">{"Tab1",#N/A,FALSE,"P";"Tab2",#N/A,FALSE,"P"}</definedName>
    <definedName name="ee" localSheetId="3" hidden="1">{"Tab1",#N/A,FALSE,"P";"Tab2",#N/A,FALSE,"P"}</definedName>
    <definedName name="ee" localSheetId="4" hidden="1">{"Tab1",#N/A,FALSE,"P";"Tab2",#N/A,FALSE,"P"}</definedName>
    <definedName name="ee" localSheetId="12" hidden="1">{"Tab1",#N/A,FALSE,"P";"Tab2",#N/A,FALSE,"P"}</definedName>
    <definedName name="ee" localSheetId="13" hidden="1">{"Tab1",#N/A,FALSE,"P";"Tab2",#N/A,FALSE,"P"}</definedName>
    <definedName name="ee" localSheetId="14" hidden="1">{"Tab1",#N/A,FALSE,"P";"Tab2",#N/A,FALSE,"P"}</definedName>
    <definedName name="ee" localSheetId="15" hidden="1">{"Tab1",#N/A,FALSE,"P";"Tab2",#N/A,FALSE,"P"}</definedName>
    <definedName name="ee" localSheetId="5" hidden="1">{"Tab1",#N/A,FALSE,"P";"Tab2",#N/A,FALSE,"P"}</definedName>
    <definedName name="ee" localSheetId="6" hidden="1">{"Tab1",#N/A,FALSE,"P";"Tab2",#N/A,FALSE,"P"}</definedName>
    <definedName name="ee" localSheetId="7" hidden="1">{"Tab1",#N/A,FALSE,"P";"Tab2",#N/A,FALSE,"P"}</definedName>
    <definedName name="ee" localSheetId="8" hidden="1">{"Tab1",#N/A,FALSE,"P";"Tab2",#N/A,FALSE,"P"}</definedName>
    <definedName name="ee" localSheetId="9" hidden="1">{"Tab1",#N/A,FALSE,"P";"Tab2",#N/A,FALSE,"P"}</definedName>
    <definedName name="ee" localSheetId="10" hidden="1">{"Tab1",#N/A,FALSE,"P";"Tab2",#N/A,FALSE,"P"}</definedName>
    <definedName name="ee" localSheetId="11" hidden="1">{"Tab1",#N/A,FALSE,"P";"Tab2",#N/A,FALSE,"P"}</definedName>
    <definedName name="ee" hidden="1">{"Tab1",#N/A,FALSE,"P";"Tab2",#N/A,FALSE,"P"}</definedName>
    <definedName name="eee" localSheetId="1" hidden="1">{"Tab1",#N/A,FALSE,"P";"Tab2",#N/A,FALSE,"P"}</definedName>
    <definedName name="eee" localSheetId="2" hidden="1">{"Tab1",#N/A,FALSE,"P";"Tab2",#N/A,FALSE,"P"}</definedName>
    <definedName name="eee" localSheetId="3" hidden="1">{"Tab1",#N/A,FALSE,"P";"Tab2",#N/A,FALSE,"P"}</definedName>
    <definedName name="eee" localSheetId="4" hidden="1">{"Tab1",#N/A,FALSE,"P";"Tab2",#N/A,FALSE,"P"}</definedName>
    <definedName name="eee" localSheetId="12" hidden="1">{"Tab1",#N/A,FALSE,"P";"Tab2",#N/A,FALSE,"P"}</definedName>
    <definedName name="eee" localSheetId="13" hidden="1">{"Tab1",#N/A,FALSE,"P";"Tab2",#N/A,FALSE,"P"}</definedName>
    <definedName name="eee" localSheetId="14" hidden="1">{"Tab1",#N/A,FALSE,"P";"Tab2",#N/A,FALSE,"P"}</definedName>
    <definedName name="eee" localSheetId="15" hidden="1">{"Tab1",#N/A,FALSE,"P";"Tab2",#N/A,FALSE,"P"}</definedName>
    <definedName name="eee" localSheetId="5" hidden="1">{"Tab1",#N/A,FALSE,"P";"Tab2",#N/A,FALSE,"P"}</definedName>
    <definedName name="eee" localSheetId="6" hidden="1">{"Tab1",#N/A,FALSE,"P";"Tab2",#N/A,FALSE,"P"}</definedName>
    <definedName name="eee" localSheetId="7" hidden="1">{"Tab1",#N/A,FALSE,"P";"Tab2",#N/A,FALSE,"P"}</definedName>
    <definedName name="eee" localSheetId="8" hidden="1">{"Tab1",#N/A,FALSE,"P";"Tab2",#N/A,FALSE,"P"}</definedName>
    <definedName name="eee" localSheetId="9" hidden="1">{"Tab1",#N/A,FALSE,"P";"Tab2",#N/A,FALSE,"P"}</definedName>
    <definedName name="eee" localSheetId="10" hidden="1">{"Tab1",#N/A,FALSE,"P";"Tab2",#N/A,FALSE,"P"}</definedName>
    <definedName name="eee" localSheetId="11" hidden="1">{"Tab1",#N/A,FALSE,"P";"Tab2",#N/A,FALSE,"P"}</definedName>
    <definedName name="eee" hidden="1">{"Tab1",#N/A,FALSE,"P";"Tab2",#N/A,FALSE,"P"}</definedName>
    <definedName name="eeee" localSheetId="1" hidden="1">{"Riqfin97",#N/A,FALSE,"Tran";"Riqfinpro",#N/A,FALSE,"Tran"}</definedName>
    <definedName name="eeee" localSheetId="2" hidden="1">{"Riqfin97",#N/A,FALSE,"Tran";"Riqfinpro",#N/A,FALSE,"Tran"}</definedName>
    <definedName name="eeee" localSheetId="3" hidden="1">{"Riqfin97",#N/A,FALSE,"Tran";"Riqfinpro",#N/A,FALSE,"Tran"}</definedName>
    <definedName name="eeee" localSheetId="4" hidden="1">{"Riqfin97",#N/A,FALSE,"Tran";"Riqfinpro",#N/A,FALSE,"Tran"}</definedName>
    <definedName name="eeee" localSheetId="12" hidden="1">{"Riqfin97",#N/A,FALSE,"Tran";"Riqfinpro",#N/A,FALSE,"Tran"}</definedName>
    <definedName name="eeee" localSheetId="13" hidden="1">{"Riqfin97",#N/A,FALSE,"Tran";"Riqfinpro",#N/A,FALSE,"Tran"}</definedName>
    <definedName name="eeee" localSheetId="14" hidden="1">{"Riqfin97",#N/A,FALSE,"Tran";"Riqfinpro",#N/A,FALSE,"Tran"}</definedName>
    <definedName name="eeee" localSheetId="15" hidden="1">{"Riqfin97",#N/A,FALSE,"Tran";"Riqfinpro",#N/A,FALSE,"Tran"}</definedName>
    <definedName name="eeee" localSheetId="5" hidden="1">{"Riqfin97",#N/A,FALSE,"Tran";"Riqfinpro",#N/A,FALSE,"Tran"}</definedName>
    <definedName name="eeee" localSheetId="6" hidden="1">{"Riqfin97",#N/A,FALSE,"Tran";"Riqfinpro",#N/A,FALSE,"Tran"}</definedName>
    <definedName name="eeee" localSheetId="7" hidden="1">{"Riqfin97",#N/A,FALSE,"Tran";"Riqfinpro",#N/A,FALSE,"Tran"}</definedName>
    <definedName name="eeee" localSheetId="8" hidden="1">{"Riqfin97",#N/A,FALSE,"Tran";"Riqfinpro",#N/A,FALSE,"Tran"}</definedName>
    <definedName name="eeee" localSheetId="9" hidden="1">{"Riqfin97",#N/A,FALSE,"Tran";"Riqfinpro",#N/A,FALSE,"Tran"}</definedName>
    <definedName name="eeee" localSheetId="10" hidden="1">{"Riqfin97",#N/A,FALSE,"Tran";"Riqfinpro",#N/A,FALSE,"Tran"}</definedName>
    <definedName name="eeee" localSheetId="11" hidden="1">{"Riqfin97",#N/A,FALSE,"Tran";"Riqfinpro",#N/A,FALSE,"Tran"}</definedName>
    <definedName name="eeee" hidden="1">{"Riqfin97",#N/A,FALSE,"Tran";"Riqfinpro",#N/A,FALSE,"Tran"}</definedName>
    <definedName name="eeeee" localSheetId="1" hidden="1">{"Riqfin97",#N/A,FALSE,"Tran";"Riqfinpro",#N/A,FALSE,"Tran"}</definedName>
    <definedName name="eeeee" localSheetId="2" hidden="1">{"Riqfin97",#N/A,FALSE,"Tran";"Riqfinpro",#N/A,FALSE,"Tran"}</definedName>
    <definedName name="eeeee" localSheetId="3" hidden="1">{"Riqfin97",#N/A,FALSE,"Tran";"Riqfinpro",#N/A,FALSE,"Tran"}</definedName>
    <definedName name="eeeee" localSheetId="4" hidden="1">{"Riqfin97",#N/A,FALSE,"Tran";"Riqfinpro",#N/A,FALSE,"Tran"}</definedName>
    <definedName name="eeeee" localSheetId="12" hidden="1">{"Riqfin97",#N/A,FALSE,"Tran";"Riqfinpro",#N/A,FALSE,"Tran"}</definedName>
    <definedName name="eeeee" localSheetId="13" hidden="1">{"Riqfin97",#N/A,FALSE,"Tran";"Riqfinpro",#N/A,FALSE,"Tran"}</definedName>
    <definedName name="eeeee" localSheetId="14" hidden="1">{"Riqfin97",#N/A,FALSE,"Tran";"Riqfinpro",#N/A,FALSE,"Tran"}</definedName>
    <definedName name="eeeee" localSheetId="15" hidden="1">{"Riqfin97",#N/A,FALSE,"Tran";"Riqfinpro",#N/A,FALSE,"Tran"}</definedName>
    <definedName name="eeeee" localSheetId="5" hidden="1">{"Riqfin97",#N/A,FALSE,"Tran";"Riqfinpro",#N/A,FALSE,"Tran"}</definedName>
    <definedName name="eeeee" localSheetId="6" hidden="1">{"Riqfin97",#N/A,FALSE,"Tran";"Riqfinpro",#N/A,FALSE,"Tran"}</definedName>
    <definedName name="eeeee" localSheetId="7" hidden="1">{"Riqfin97",#N/A,FALSE,"Tran";"Riqfinpro",#N/A,FALSE,"Tran"}</definedName>
    <definedName name="eeeee" localSheetId="8" hidden="1">{"Riqfin97",#N/A,FALSE,"Tran";"Riqfinpro",#N/A,FALSE,"Tran"}</definedName>
    <definedName name="eeeee" localSheetId="9" hidden="1">{"Riqfin97",#N/A,FALSE,"Tran";"Riqfinpro",#N/A,FALSE,"Tran"}</definedName>
    <definedName name="eeeee" localSheetId="10" hidden="1">{"Riqfin97",#N/A,FALSE,"Tran";"Riqfinpro",#N/A,FALSE,"Tran"}</definedName>
    <definedName name="eeeee" localSheetId="11" hidden="1">{"Riqfin97",#N/A,FALSE,"Tran";"Riqfinpro",#N/A,FALSE,"Tran"}</definedName>
    <definedName name="eeeee" hidden="1">{"Riqfin97",#N/A,FALSE,"Tran";"Riqfinpro",#N/A,FALSE,"Tran"}</definedName>
    <definedName name="eeeeeee" localSheetId="1" hidden="1">{"Riqfin97",#N/A,FALSE,"Tran";"Riqfinpro",#N/A,FALSE,"Tran"}</definedName>
    <definedName name="eeeeeee" localSheetId="2" hidden="1">{"Riqfin97",#N/A,FALSE,"Tran";"Riqfinpro",#N/A,FALSE,"Tran"}</definedName>
    <definedName name="eeeeeee" localSheetId="3" hidden="1">{"Riqfin97",#N/A,FALSE,"Tran";"Riqfinpro",#N/A,FALSE,"Tran"}</definedName>
    <definedName name="eeeeeee" localSheetId="4" hidden="1">{"Riqfin97",#N/A,FALSE,"Tran";"Riqfinpro",#N/A,FALSE,"Tran"}</definedName>
    <definedName name="eeeeeee" localSheetId="12" hidden="1">{"Riqfin97",#N/A,FALSE,"Tran";"Riqfinpro",#N/A,FALSE,"Tran"}</definedName>
    <definedName name="eeeeeee" localSheetId="13" hidden="1">{"Riqfin97",#N/A,FALSE,"Tran";"Riqfinpro",#N/A,FALSE,"Tran"}</definedName>
    <definedName name="eeeeeee" localSheetId="14" hidden="1">{"Riqfin97",#N/A,FALSE,"Tran";"Riqfinpro",#N/A,FALSE,"Tran"}</definedName>
    <definedName name="eeeeeee" localSheetId="15" hidden="1">{"Riqfin97",#N/A,FALSE,"Tran";"Riqfinpro",#N/A,FALSE,"Tran"}</definedName>
    <definedName name="eeeeeee" localSheetId="5" hidden="1">{"Riqfin97",#N/A,FALSE,"Tran";"Riqfinpro",#N/A,FALSE,"Tran"}</definedName>
    <definedName name="eeeeeee" localSheetId="6" hidden="1">{"Riqfin97",#N/A,FALSE,"Tran";"Riqfinpro",#N/A,FALSE,"Tran"}</definedName>
    <definedName name="eeeeeee" localSheetId="7" hidden="1">{"Riqfin97",#N/A,FALSE,"Tran";"Riqfinpro",#N/A,FALSE,"Tran"}</definedName>
    <definedName name="eeeeeee" localSheetId="8" hidden="1">{"Riqfin97",#N/A,FALSE,"Tran";"Riqfinpro",#N/A,FALSE,"Tran"}</definedName>
    <definedName name="eeeeeee" localSheetId="9" hidden="1">{"Riqfin97",#N/A,FALSE,"Tran";"Riqfinpro",#N/A,FALSE,"Tran"}</definedName>
    <definedName name="eeeeeee" localSheetId="10" hidden="1">{"Riqfin97",#N/A,FALSE,"Tran";"Riqfinpro",#N/A,FALSE,"Tran"}</definedName>
    <definedName name="eeeeeee" localSheetId="11" hidden="1">{"Riqfin97",#N/A,FALSE,"Tran";"Riqfinpro",#N/A,FALSE,"Tran"}</definedName>
    <definedName name="eeeeeee" hidden="1">{"Riqfin97",#N/A,FALSE,"Tran";"Riqfinpro",#N/A,FALSE,"Tran"}</definedName>
    <definedName name="egf">#REF!</definedName>
    <definedName name="eghsdf" localSheetId="1" hidden="1">{"Riqfin97",#N/A,FALSE,"Tran";"Riqfinpro",#N/A,FALSE,"Tran"}</definedName>
    <definedName name="eghsdf" localSheetId="2" hidden="1">{"Riqfin97",#N/A,FALSE,"Tran";"Riqfinpro",#N/A,FALSE,"Tran"}</definedName>
    <definedName name="eghsdf" localSheetId="3" hidden="1">{"Riqfin97",#N/A,FALSE,"Tran";"Riqfinpro",#N/A,FALSE,"Tran"}</definedName>
    <definedName name="eghsdf" localSheetId="4" hidden="1">{"Riqfin97",#N/A,FALSE,"Tran";"Riqfinpro",#N/A,FALSE,"Tran"}</definedName>
    <definedName name="eghsdf" localSheetId="12" hidden="1">{"Riqfin97",#N/A,FALSE,"Tran";"Riqfinpro",#N/A,FALSE,"Tran"}</definedName>
    <definedName name="eghsdf" localSheetId="13" hidden="1">{"Riqfin97",#N/A,FALSE,"Tran";"Riqfinpro",#N/A,FALSE,"Tran"}</definedName>
    <definedName name="eghsdf" localSheetId="14" hidden="1">{"Riqfin97",#N/A,FALSE,"Tran";"Riqfinpro",#N/A,FALSE,"Tran"}</definedName>
    <definedName name="eghsdf" localSheetId="15" hidden="1">{"Riqfin97",#N/A,FALSE,"Tran";"Riqfinpro",#N/A,FALSE,"Tran"}</definedName>
    <definedName name="eghsdf" localSheetId="5" hidden="1">{"Riqfin97",#N/A,FALSE,"Tran";"Riqfinpro",#N/A,FALSE,"Tran"}</definedName>
    <definedName name="eghsdf" localSheetId="6" hidden="1">{"Riqfin97",#N/A,FALSE,"Tran";"Riqfinpro",#N/A,FALSE,"Tran"}</definedName>
    <definedName name="eghsdf" localSheetId="7" hidden="1">{"Riqfin97",#N/A,FALSE,"Tran";"Riqfinpro",#N/A,FALSE,"Tran"}</definedName>
    <definedName name="eghsdf" localSheetId="8" hidden="1">{"Riqfin97",#N/A,FALSE,"Tran";"Riqfinpro",#N/A,FALSE,"Tran"}</definedName>
    <definedName name="eghsdf" localSheetId="9" hidden="1">{"Riqfin97",#N/A,FALSE,"Tran";"Riqfinpro",#N/A,FALSE,"Tran"}</definedName>
    <definedName name="eghsdf" localSheetId="10" hidden="1">{"Riqfin97",#N/A,FALSE,"Tran";"Riqfinpro",#N/A,FALSE,"Tran"}</definedName>
    <definedName name="eghsdf" localSheetId="11" hidden="1">{"Riqfin97",#N/A,FALSE,"Tran";"Riqfinpro",#N/A,FALSE,"Tran"}</definedName>
    <definedName name="eghsdf" hidden="1">{"Riqfin97",#N/A,FALSE,"Tran";"Riqfinpro",#N/A,FALSE,"Tran"}</definedName>
    <definedName name="ele" localSheetId="10">#REF!</definedName>
    <definedName name="ele">#REF!</definedName>
    <definedName name="elect" localSheetId="10">#REF!</definedName>
    <definedName name="elect">#REF!</definedName>
    <definedName name="emi98j" localSheetId="1">#REF!</definedName>
    <definedName name="emi98j" localSheetId="10">#REF!</definedName>
    <definedName name="emi98j">#REF!</definedName>
    <definedName name="emi98s" localSheetId="1">#REF!</definedName>
    <definedName name="emi98s" localSheetId="10">#REF!</definedName>
    <definedName name="emi98s">#REF!</definedName>
    <definedName name="empty" localSheetId="10">#REF!</definedName>
    <definedName name="empty">#REF!</definedName>
    <definedName name="encajec" localSheetId="10">#REF!</definedName>
    <definedName name="encajec">#REF!</definedName>
    <definedName name="encajed" localSheetId="10">#REF!</definedName>
    <definedName name="encajed">#REF!</definedName>
    <definedName name="ENDA" localSheetId="10">#REF!</definedName>
    <definedName name="ENDA">#REF!</definedName>
    <definedName name="ENE_B1" localSheetId="10">#REF!</definedName>
    <definedName name="ENE_B1">#REF!</definedName>
    <definedName name="ENE_B2" localSheetId="10">#REF!</definedName>
    <definedName name="ENE_B2">#REF!</definedName>
    <definedName name="ENE_B3" localSheetId="10">#REF!</definedName>
    <definedName name="ENE_B3">#REF!</definedName>
    <definedName name="ENE_B4" localSheetId="10">#REF!</definedName>
    <definedName name="ENE_B4">#REF!</definedName>
    <definedName name="ENE_B5" localSheetId="10">#REF!</definedName>
    <definedName name="ENE_B5">#REF!</definedName>
    <definedName name="ENE_B6" localSheetId="10">#REF!</definedName>
    <definedName name="ENE_B6">#REF!</definedName>
    <definedName name="ENE_B7" localSheetId="10">#REF!</definedName>
    <definedName name="ENE_B7">#REF!</definedName>
    <definedName name="ENE_B8" localSheetId="10">#REF!</definedName>
    <definedName name="ENE_B8">#REF!</definedName>
    <definedName name="ENE_B9" localSheetId="10">#REF!</definedName>
    <definedName name="ENE_B9">#REF!</definedName>
    <definedName name="EneG" localSheetId="10">#REF!</definedName>
    <definedName name="EneG">#REF!</definedName>
    <definedName name="EneG_GRF" localSheetId="10">#REF!</definedName>
    <definedName name="EneG_GRF">#REF!</definedName>
    <definedName name="EneG_p" localSheetId="10">#REF!</definedName>
    <definedName name="EneG_p">#REF!</definedName>
    <definedName name="ENERO_2000" localSheetId="10">#REF!</definedName>
    <definedName name="ENERO_2000">#REF!</definedName>
    <definedName name="ENERO2" localSheetId="10">#REF!</definedName>
    <definedName name="ENERO2">#REF!</definedName>
    <definedName name="ENERORTEG" localSheetId="10">#REF!</definedName>
    <definedName name="ENERORTEG">#REF!</definedName>
    <definedName name="EneV">#REF!</definedName>
    <definedName name="EnG_T" localSheetId="1">#REF!</definedName>
    <definedName name="EnG_T" localSheetId="10">#REF!</definedName>
    <definedName name="EnG_T">#REF!</definedName>
    <definedName name="EnG_Tota" localSheetId="10">#REF!</definedName>
    <definedName name="EnG_Tota">#REF!</definedName>
    <definedName name="ergtgwer" localSheetId="1" hidden="1">{"Minpmon",#N/A,FALSE,"Monthinput"}</definedName>
    <definedName name="ergtgwer" localSheetId="2" hidden="1">{"Minpmon",#N/A,FALSE,"Monthinput"}</definedName>
    <definedName name="ergtgwer" localSheetId="3" hidden="1">{"Minpmon",#N/A,FALSE,"Monthinput"}</definedName>
    <definedName name="ergtgwer" localSheetId="4" hidden="1">{"Minpmon",#N/A,FALSE,"Monthinput"}</definedName>
    <definedName name="ergtgwer" localSheetId="12" hidden="1">{"Minpmon",#N/A,FALSE,"Monthinput"}</definedName>
    <definedName name="ergtgwer" localSheetId="13" hidden="1">{"Minpmon",#N/A,FALSE,"Monthinput"}</definedName>
    <definedName name="ergtgwer" localSheetId="14" hidden="1">{"Minpmon",#N/A,FALSE,"Monthinput"}</definedName>
    <definedName name="ergtgwer" localSheetId="15" hidden="1">{"Minpmon",#N/A,FALSE,"Monthinput"}</definedName>
    <definedName name="ergtgwer" localSheetId="5" hidden="1">{"Minpmon",#N/A,FALSE,"Monthinput"}</definedName>
    <definedName name="ergtgwer" localSheetId="6" hidden="1">{"Minpmon",#N/A,FALSE,"Monthinput"}</definedName>
    <definedName name="ergtgwer" localSheetId="7" hidden="1">{"Minpmon",#N/A,FALSE,"Monthinput"}</definedName>
    <definedName name="ergtgwer" localSheetId="8" hidden="1">{"Minpmon",#N/A,FALSE,"Monthinput"}</definedName>
    <definedName name="ergtgwer" localSheetId="9" hidden="1">{"Minpmon",#N/A,FALSE,"Monthinput"}</definedName>
    <definedName name="ergtgwer" localSheetId="10" hidden="1">{"Minpmon",#N/A,FALSE,"Monthinput"}</definedName>
    <definedName name="ergtgwer" localSheetId="11" hidden="1">{"Minpmon",#N/A,FALSE,"Monthinput"}</definedName>
    <definedName name="ergtgwer" hidden="1">{"Minpmon",#N/A,FALSE,"Monthinput"}</definedName>
    <definedName name="ergwerg" localSheetId="1" hidden="1">{"Tab1",#N/A,FALSE,"P";"Tab2",#N/A,FALSE,"P"}</definedName>
    <definedName name="ergwerg" localSheetId="2" hidden="1">{"Tab1",#N/A,FALSE,"P";"Tab2",#N/A,FALSE,"P"}</definedName>
    <definedName name="ergwerg" localSheetId="3" hidden="1">{"Tab1",#N/A,FALSE,"P";"Tab2",#N/A,FALSE,"P"}</definedName>
    <definedName name="ergwerg" localSheetId="4" hidden="1">{"Tab1",#N/A,FALSE,"P";"Tab2",#N/A,FALSE,"P"}</definedName>
    <definedName name="ergwerg" localSheetId="12" hidden="1">{"Tab1",#N/A,FALSE,"P";"Tab2",#N/A,FALSE,"P"}</definedName>
    <definedName name="ergwerg" localSheetId="13" hidden="1">{"Tab1",#N/A,FALSE,"P";"Tab2",#N/A,FALSE,"P"}</definedName>
    <definedName name="ergwerg" localSheetId="14" hidden="1">{"Tab1",#N/A,FALSE,"P";"Tab2",#N/A,FALSE,"P"}</definedName>
    <definedName name="ergwerg" localSheetId="15" hidden="1">{"Tab1",#N/A,FALSE,"P";"Tab2",#N/A,FALSE,"P"}</definedName>
    <definedName name="ergwerg" localSheetId="5" hidden="1">{"Tab1",#N/A,FALSE,"P";"Tab2",#N/A,FALSE,"P"}</definedName>
    <definedName name="ergwerg" localSheetId="6" hidden="1">{"Tab1",#N/A,FALSE,"P";"Tab2",#N/A,FALSE,"P"}</definedName>
    <definedName name="ergwerg" localSheetId="7" hidden="1">{"Tab1",#N/A,FALSE,"P";"Tab2",#N/A,FALSE,"P"}</definedName>
    <definedName name="ergwerg" localSheetId="8" hidden="1">{"Tab1",#N/A,FALSE,"P";"Tab2",#N/A,FALSE,"P"}</definedName>
    <definedName name="ergwerg" localSheetId="9" hidden="1">{"Tab1",#N/A,FALSE,"P";"Tab2",#N/A,FALSE,"P"}</definedName>
    <definedName name="ergwerg" localSheetId="10" hidden="1">{"Tab1",#N/A,FALSE,"P";"Tab2",#N/A,FALSE,"P"}</definedName>
    <definedName name="ergwerg" localSheetId="11" hidden="1">{"Tab1",#N/A,FALSE,"P";"Tab2",#N/A,FALSE,"P"}</definedName>
    <definedName name="ergwerg" hidden="1">{"Tab1",#N/A,FALSE,"P";"Tab2",#N/A,FALSE,"P"}</definedName>
    <definedName name="ergwetewr" localSheetId="1" hidden="1">{"Tab1",#N/A,FALSE,"P";"Tab2",#N/A,FALSE,"P"}</definedName>
    <definedName name="ergwetewr" localSheetId="2" hidden="1">{"Tab1",#N/A,FALSE,"P";"Tab2",#N/A,FALSE,"P"}</definedName>
    <definedName name="ergwetewr" localSheetId="3" hidden="1">{"Tab1",#N/A,FALSE,"P";"Tab2",#N/A,FALSE,"P"}</definedName>
    <definedName name="ergwetewr" localSheetId="4" hidden="1">{"Tab1",#N/A,FALSE,"P";"Tab2",#N/A,FALSE,"P"}</definedName>
    <definedName name="ergwetewr" localSheetId="12" hidden="1">{"Tab1",#N/A,FALSE,"P";"Tab2",#N/A,FALSE,"P"}</definedName>
    <definedName name="ergwetewr" localSheetId="13" hidden="1">{"Tab1",#N/A,FALSE,"P";"Tab2",#N/A,FALSE,"P"}</definedName>
    <definedName name="ergwetewr" localSheetId="14" hidden="1">{"Tab1",#N/A,FALSE,"P";"Tab2",#N/A,FALSE,"P"}</definedName>
    <definedName name="ergwetewr" localSheetId="15" hidden="1">{"Tab1",#N/A,FALSE,"P";"Tab2",#N/A,FALSE,"P"}</definedName>
    <definedName name="ergwetewr" localSheetId="5" hidden="1">{"Tab1",#N/A,FALSE,"P";"Tab2",#N/A,FALSE,"P"}</definedName>
    <definedName name="ergwetewr" localSheetId="6" hidden="1">{"Tab1",#N/A,FALSE,"P";"Tab2",#N/A,FALSE,"P"}</definedName>
    <definedName name="ergwetewr" localSheetId="7" hidden="1">{"Tab1",#N/A,FALSE,"P";"Tab2",#N/A,FALSE,"P"}</definedName>
    <definedName name="ergwetewr" localSheetId="8" hidden="1">{"Tab1",#N/A,FALSE,"P";"Tab2",#N/A,FALSE,"P"}</definedName>
    <definedName name="ergwetewr" localSheetId="9" hidden="1">{"Tab1",#N/A,FALSE,"P";"Tab2",#N/A,FALSE,"P"}</definedName>
    <definedName name="ergwetewr" localSheetId="10" hidden="1">{"Tab1",#N/A,FALSE,"P";"Tab2",#N/A,FALSE,"P"}</definedName>
    <definedName name="ergwetewr" localSheetId="11" hidden="1">{"Tab1",#N/A,FALSE,"P";"Tab2",#N/A,FALSE,"P"}</definedName>
    <definedName name="ergwetewr" hidden="1">{"Tab1",#N/A,FALSE,"P";"Tab2",#N/A,FALSE,"P"}</definedName>
    <definedName name="ERP">#REF!</definedName>
    <definedName name="ERPC">#REF!</definedName>
    <definedName name="ERPT">#REF!</definedName>
    <definedName name="ert" localSheetId="1" hidden="1">{"Minpmon",#N/A,FALSE,"Monthinput"}</definedName>
    <definedName name="ert" localSheetId="2" hidden="1">{"Minpmon",#N/A,FALSE,"Monthinput"}</definedName>
    <definedName name="ert" localSheetId="3" hidden="1">{"Minpmon",#N/A,FALSE,"Monthinput"}</definedName>
    <definedName name="ert" localSheetId="4" hidden="1">{"Minpmon",#N/A,FALSE,"Monthinput"}</definedName>
    <definedName name="ert" localSheetId="12" hidden="1">{"Minpmon",#N/A,FALSE,"Monthinput"}</definedName>
    <definedName name="ert" localSheetId="13" hidden="1">{"Minpmon",#N/A,FALSE,"Monthinput"}</definedName>
    <definedName name="ert" localSheetId="14" hidden="1">{"Minpmon",#N/A,FALSE,"Monthinput"}</definedName>
    <definedName name="ert" localSheetId="15" hidden="1">{"Minpmon",#N/A,FALSE,"Monthinput"}</definedName>
    <definedName name="ert" localSheetId="5" hidden="1">{"Minpmon",#N/A,FALSE,"Monthinput"}</definedName>
    <definedName name="ert" localSheetId="6" hidden="1">{"Minpmon",#N/A,FALSE,"Monthinput"}</definedName>
    <definedName name="ert" localSheetId="7" hidden="1">{"Minpmon",#N/A,FALSE,"Monthinput"}</definedName>
    <definedName name="ert" localSheetId="8" hidden="1">{"Minpmon",#N/A,FALSE,"Monthinput"}</definedName>
    <definedName name="ert" localSheetId="9" hidden="1">{"Minpmon",#N/A,FALSE,"Monthinput"}</definedName>
    <definedName name="ert" localSheetId="10" hidden="1">{"Minpmon",#N/A,FALSE,"Monthinput"}</definedName>
    <definedName name="ert" localSheetId="11" hidden="1">{"Minpmon",#N/A,FALSE,"Monthinput"}</definedName>
    <definedName name="ert" hidden="1">{"Minpmon",#N/A,FALSE,"Monthinput"}</definedName>
    <definedName name="ERTITLE">#REF!</definedName>
    <definedName name="ESAF_QUAR_GDP" localSheetId="1">#REF!</definedName>
    <definedName name="ESAF_QUAR_GDP" localSheetId="10">#REF!</definedName>
    <definedName name="ESAF_QUAR_GDP">#REF!</definedName>
    <definedName name="esafr" localSheetId="10">#REF!</definedName>
    <definedName name="esafr">#REF!</definedName>
    <definedName name="ESP">#REF!</definedName>
    <definedName name="ESPC">#REF!</definedName>
    <definedName name="ESPT">#REF!</definedName>
    <definedName name="esrgwer" localSheetId="1" hidden="1">{#N/A,#N/A,FALSE,"SR1";#N/A,#N/A,FALSE,"SR2";#N/A,#N/A,FALSE,"SR3";#N/A,#N/A,FALSE,"SR4"}</definedName>
    <definedName name="esrgwer" localSheetId="2" hidden="1">{#N/A,#N/A,FALSE,"SR1";#N/A,#N/A,FALSE,"SR2";#N/A,#N/A,FALSE,"SR3";#N/A,#N/A,FALSE,"SR4"}</definedName>
    <definedName name="esrgwer" localSheetId="3" hidden="1">{#N/A,#N/A,FALSE,"SR1";#N/A,#N/A,FALSE,"SR2";#N/A,#N/A,FALSE,"SR3";#N/A,#N/A,FALSE,"SR4"}</definedName>
    <definedName name="esrgwer" localSheetId="4" hidden="1">{#N/A,#N/A,FALSE,"SR1";#N/A,#N/A,FALSE,"SR2";#N/A,#N/A,FALSE,"SR3";#N/A,#N/A,FALSE,"SR4"}</definedName>
    <definedName name="esrgwer" localSheetId="12" hidden="1">{#N/A,#N/A,FALSE,"SR1";#N/A,#N/A,FALSE,"SR2";#N/A,#N/A,FALSE,"SR3";#N/A,#N/A,FALSE,"SR4"}</definedName>
    <definedName name="esrgwer" localSheetId="13" hidden="1">{#N/A,#N/A,FALSE,"SR1";#N/A,#N/A,FALSE,"SR2";#N/A,#N/A,FALSE,"SR3";#N/A,#N/A,FALSE,"SR4"}</definedName>
    <definedName name="esrgwer" localSheetId="14" hidden="1">{#N/A,#N/A,FALSE,"SR1";#N/A,#N/A,FALSE,"SR2";#N/A,#N/A,FALSE,"SR3";#N/A,#N/A,FALSE,"SR4"}</definedName>
    <definedName name="esrgwer" localSheetId="15" hidden="1">{#N/A,#N/A,FALSE,"SR1";#N/A,#N/A,FALSE,"SR2";#N/A,#N/A,FALSE,"SR3";#N/A,#N/A,FALSE,"SR4"}</definedName>
    <definedName name="esrgwer" localSheetId="5" hidden="1">{#N/A,#N/A,FALSE,"SR1";#N/A,#N/A,FALSE,"SR2";#N/A,#N/A,FALSE,"SR3";#N/A,#N/A,FALSE,"SR4"}</definedName>
    <definedName name="esrgwer" localSheetId="6" hidden="1">{#N/A,#N/A,FALSE,"SR1";#N/A,#N/A,FALSE,"SR2";#N/A,#N/A,FALSE,"SR3";#N/A,#N/A,FALSE,"SR4"}</definedName>
    <definedName name="esrgwer" localSheetId="7" hidden="1">{#N/A,#N/A,FALSE,"SR1";#N/A,#N/A,FALSE,"SR2";#N/A,#N/A,FALSE,"SR3";#N/A,#N/A,FALSE,"SR4"}</definedName>
    <definedName name="esrgwer" localSheetId="8" hidden="1">{#N/A,#N/A,FALSE,"SR1";#N/A,#N/A,FALSE,"SR2";#N/A,#N/A,FALSE,"SR3";#N/A,#N/A,FALSE,"SR4"}</definedName>
    <definedName name="esrgwer" localSheetId="9" hidden="1">{#N/A,#N/A,FALSE,"SR1";#N/A,#N/A,FALSE,"SR2";#N/A,#N/A,FALSE,"SR3";#N/A,#N/A,FALSE,"SR4"}</definedName>
    <definedName name="esrgwer" localSheetId="10" hidden="1">{#N/A,#N/A,FALSE,"SR1";#N/A,#N/A,FALSE,"SR2";#N/A,#N/A,FALSE,"SR3";#N/A,#N/A,FALSE,"SR4"}</definedName>
    <definedName name="esrgwer" localSheetId="11" hidden="1">{#N/A,#N/A,FALSE,"SR1";#N/A,#N/A,FALSE,"SR2";#N/A,#N/A,FALSE,"SR3";#N/A,#N/A,FALSE,"SR4"}</definedName>
    <definedName name="esrgwer" hidden="1">{#N/A,#N/A,FALSE,"SR1";#N/A,#N/A,FALSE,"SR2";#N/A,#N/A,FALSE,"SR3";#N/A,#N/A,FALSE,"SR4"}</definedName>
    <definedName name="estacional" localSheetId="10">#REF!</definedName>
    <definedName name="estacional">#REF!</definedName>
    <definedName name="ESTITLE">#REF!</definedName>
    <definedName name="etwete" localSheetId="1" hidden="1">{"Riqfin97",#N/A,FALSE,"Tran";"Riqfinpro",#N/A,FALSE,"Tran"}</definedName>
    <definedName name="etwete" localSheetId="2" hidden="1">{"Riqfin97",#N/A,FALSE,"Tran";"Riqfinpro",#N/A,FALSE,"Tran"}</definedName>
    <definedName name="etwete" localSheetId="3" hidden="1">{"Riqfin97",#N/A,FALSE,"Tran";"Riqfinpro",#N/A,FALSE,"Tran"}</definedName>
    <definedName name="etwete" localSheetId="4" hidden="1">{"Riqfin97",#N/A,FALSE,"Tran";"Riqfinpro",#N/A,FALSE,"Tran"}</definedName>
    <definedName name="etwete" localSheetId="12" hidden="1">{"Riqfin97",#N/A,FALSE,"Tran";"Riqfinpro",#N/A,FALSE,"Tran"}</definedName>
    <definedName name="etwete" localSheetId="13" hidden="1">{"Riqfin97",#N/A,FALSE,"Tran";"Riqfinpro",#N/A,FALSE,"Tran"}</definedName>
    <definedName name="etwete" localSheetId="14" hidden="1">{"Riqfin97",#N/A,FALSE,"Tran";"Riqfinpro",#N/A,FALSE,"Tran"}</definedName>
    <definedName name="etwete" localSheetId="15" hidden="1">{"Riqfin97",#N/A,FALSE,"Tran";"Riqfinpro",#N/A,FALSE,"Tran"}</definedName>
    <definedName name="etwete" localSheetId="5" hidden="1">{"Riqfin97",#N/A,FALSE,"Tran";"Riqfinpro",#N/A,FALSE,"Tran"}</definedName>
    <definedName name="etwete" localSheetId="6" hidden="1">{"Riqfin97",#N/A,FALSE,"Tran";"Riqfinpro",#N/A,FALSE,"Tran"}</definedName>
    <definedName name="etwete" localSheetId="7" hidden="1">{"Riqfin97",#N/A,FALSE,"Tran";"Riqfinpro",#N/A,FALSE,"Tran"}</definedName>
    <definedName name="etwete" localSheetId="8" hidden="1">{"Riqfin97",#N/A,FALSE,"Tran";"Riqfinpro",#N/A,FALSE,"Tran"}</definedName>
    <definedName name="etwete" localSheetId="9" hidden="1">{"Riqfin97",#N/A,FALSE,"Tran";"Riqfinpro",#N/A,FALSE,"Tran"}</definedName>
    <definedName name="etwete" localSheetId="10" hidden="1">{"Riqfin97",#N/A,FALSE,"Tran";"Riqfinpro",#N/A,FALSE,"Tran"}</definedName>
    <definedName name="etwete" localSheetId="11" hidden="1">{"Riqfin97",#N/A,FALSE,"Tran";"Riqfinpro",#N/A,FALSE,"Tran"}</definedName>
    <definedName name="etwete" hidden="1">{"Riqfin97",#N/A,FALSE,"Tran";"Riqfinpro",#N/A,FALSE,"Tran"}</definedName>
    <definedName name="exec1" localSheetId="10">#REF!</definedName>
    <definedName name="exec1">#REF!</definedName>
    <definedName name="ExitWRS">#REF!</definedName>
    <definedName name="Exportacion_Por_Importancia">#REF!</definedName>
    <definedName name="FACEL">#REF!</definedName>
    <definedName name="FACWA">#REF!</definedName>
    <definedName name="fadfadsf" localSheetId="1" hidden="1">{"Riqfin97",#N/A,FALSE,"Tran";"Riqfinpro",#N/A,FALSE,"Tran"}</definedName>
    <definedName name="fadfadsf" localSheetId="2" hidden="1">{"Riqfin97",#N/A,FALSE,"Tran";"Riqfinpro",#N/A,FALSE,"Tran"}</definedName>
    <definedName name="fadfadsf" localSheetId="3" hidden="1">{"Riqfin97",#N/A,FALSE,"Tran";"Riqfinpro",#N/A,FALSE,"Tran"}</definedName>
    <definedName name="fadfadsf" localSheetId="4" hidden="1">{"Riqfin97",#N/A,FALSE,"Tran";"Riqfinpro",#N/A,FALSE,"Tran"}</definedName>
    <definedName name="fadfadsf" localSheetId="12" hidden="1">{"Riqfin97",#N/A,FALSE,"Tran";"Riqfinpro",#N/A,FALSE,"Tran"}</definedName>
    <definedName name="fadfadsf" localSheetId="13" hidden="1">{"Riqfin97",#N/A,FALSE,"Tran";"Riqfinpro",#N/A,FALSE,"Tran"}</definedName>
    <definedName name="fadfadsf" localSheetId="14" hidden="1">{"Riqfin97",#N/A,FALSE,"Tran";"Riqfinpro",#N/A,FALSE,"Tran"}</definedName>
    <definedName name="fadfadsf" localSheetId="15" hidden="1">{"Riqfin97",#N/A,FALSE,"Tran";"Riqfinpro",#N/A,FALSE,"Tran"}</definedName>
    <definedName name="fadfadsf" localSheetId="5" hidden="1">{"Riqfin97",#N/A,FALSE,"Tran";"Riqfinpro",#N/A,FALSE,"Tran"}</definedName>
    <definedName name="fadfadsf" localSheetId="6" hidden="1">{"Riqfin97",#N/A,FALSE,"Tran";"Riqfinpro",#N/A,FALSE,"Tran"}</definedName>
    <definedName name="fadfadsf" localSheetId="7" hidden="1">{"Riqfin97",#N/A,FALSE,"Tran";"Riqfinpro",#N/A,FALSE,"Tran"}</definedName>
    <definedName name="fadfadsf" localSheetId="8" hidden="1">{"Riqfin97",#N/A,FALSE,"Tran";"Riqfinpro",#N/A,FALSE,"Tran"}</definedName>
    <definedName name="fadfadsf" localSheetId="9" hidden="1">{"Riqfin97",#N/A,FALSE,"Tran";"Riqfinpro",#N/A,FALSE,"Tran"}</definedName>
    <definedName name="fadfadsf" localSheetId="10" hidden="1">{"Riqfin97",#N/A,FALSE,"Tran";"Riqfinpro",#N/A,FALSE,"Tran"}</definedName>
    <definedName name="fadfadsf" localSheetId="11" hidden="1">{"Riqfin97",#N/A,FALSE,"Tran";"Riqfinpro",#N/A,FALSE,"Tran"}</definedName>
    <definedName name="fadfadsf" hidden="1">{"Riqfin97",#N/A,FALSE,"Tran";"Riqfinpro",#N/A,FALSE,"Tran"}</definedName>
    <definedName name="fadfdfa" localSheetId="1" hidden="1">{"Tab1",#N/A,FALSE,"P";"Tab2",#N/A,FALSE,"P"}</definedName>
    <definedName name="fadfdfa" localSheetId="2" hidden="1">{"Tab1",#N/A,FALSE,"P";"Tab2",#N/A,FALSE,"P"}</definedName>
    <definedName name="fadfdfa" localSheetId="3" hidden="1">{"Tab1",#N/A,FALSE,"P";"Tab2",#N/A,FALSE,"P"}</definedName>
    <definedName name="fadfdfa" localSheetId="4" hidden="1">{"Tab1",#N/A,FALSE,"P";"Tab2",#N/A,FALSE,"P"}</definedName>
    <definedName name="fadfdfa" localSheetId="12" hidden="1">{"Tab1",#N/A,FALSE,"P";"Tab2",#N/A,FALSE,"P"}</definedName>
    <definedName name="fadfdfa" localSheetId="13" hidden="1">{"Tab1",#N/A,FALSE,"P";"Tab2",#N/A,FALSE,"P"}</definedName>
    <definedName name="fadfdfa" localSheetId="14" hidden="1">{"Tab1",#N/A,FALSE,"P";"Tab2",#N/A,FALSE,"P"}</definedName>
    <definedName name="fadfdfa" localSheetId="15" hidden="1">{"Tab1",#N/A,FALSE,"P";"Tab2",#N/A,FALSE,"P"}</definedName>
    <definedName name="fadfdfa" localSheetId="5" hidden="1">{"Tab1",#N/A,FALSE,"P";"Tab2",#N/A,FALSE,"P"}</definedName>
    <definedName name="fadfdfa" localSheetId="6" hidden="1">{"Tab1",#N/A,FALSE,"P";"Tab2",#N/A,FALSE,"P"}</definedName>
    <definedName name="fadfdfa" localSheetId="7" hidden="1">{"Tab1",#N/A,FALSE,"P";"Tab2",#N/A,FALSE,"P"}</definedName>
    <definedName name="fadfdfa" localSheetId="8" hidden="1">{"Tab1",#N/A,FALSE,"P";"Tab2",#N/A,FALSE,"P"}</definedName>
    <definedName name="fadfdfa" localSheetId="9" hidden="1">{"Tab1",#N/A,FALSE,"P";"Tab2",#N/A,FALSE,"P"}</definedName>
    <definedName name="fadfdfa" localSheetId="10" hidden="1">{"Tab1",#N/A,FALSE,"P";"Tab2",#N/A,FALSE,"P"}</definedName>
    <definedName name="fadfdfa" localSheetId="11" hidden="1">{"Tab1",#N/A,FALSE,"P";"Tab2",#N/A,FALSE,"P"}</definedName>
    <definedName name="fadfdfa" hidden="1">{"Tab1",#N/A,FALSE,"P";"Tab2",#N/A,FALSE,"P"}</definedName>
    <definedName name="fadfdfad" localSheetId="1" hidden="1">{"Riqfin97",#N/A,FALSE,"Tran";"Riqfinpro",#N/A,FALSE,"Tran"}</definedName>
    <definedName name="fadfdfad" localSheetId="2" hidden="1">{"Riqfin97",#N/A,FALSE,"Tran";"Riqfinpro",#N/A,FALSE,"Tran"}</definedName>
    <definedName name="fadfdfad" localSheetId="3" hidden="1">{"Riqfin97",#N/A,FALSE,"Tran";"Riqfinpro",#N/A,FALSE,"Tran"}</definedName>
    <definedName name="fadfdfad" localSheetId="4" hidden="1">{"Riqfin97",#N/A,FALSE,"Tran";"Riqfinpro",#N/A,FALSE,"Tran"}</definedName>
    <definedName name="fadfdfad" localSheetId="12" hidden="1">{"Riqfin97",#N/A,FALSE,"Tran";"Riqfinpro",#N/A,FALSE,"Tran"}</definedName>
    <definedName name="fadfdfad" localSheetId="13" hidden="1">{"Riqfin97",#N/A,FALSE,"Tran";"Riqfinpro",#N/A,FALSE,"Tran"}</definedName>
    <definedName name="fadfdfad" localSheetId="14" hidden="1">{"Riqfin97",#N/A,FALSE,"Tran";"Riqfinpro",#N/A,FALSE,"Tran"}</definedName>
    <definedName name="fadfdfad" localSheetId="15" hidden="1">{"Riqfin97",#N/A,FALSE,"Tran";"Riqfinpro",#N/A,FALSE,"Tran"}</definedName>
    <definedName name="fadfdfad" localSheetId="5" hidden="1">{"Riqfin97",#N/A,FALSE,"Tran";"Riqfinpro",#N/A,FALSE,"Tran"}</definedName>
    <definedName name="fadfdfad" localSheetId="6" hidden="1">{"Riqfin97",#N/A,FALSE,"Tran";"Riqfinpro",#N/A,FALSE,"Tran"}</definedName>
    <definedName name="fadfdfad" localSheetId="7" hidden="1">{"Riqfin97",#N/A,FALSE,"Tran";"Riqfinpro",#N/A,FALSE,"Tran"}</definedName>
    <definedName name="fadfdfad" localSheetId="8" hidden="1">{"Riqfin97",#N/A,FALSE,"Tran";"Riqfinpro",#N/A,FALSE,"Tran"}</definedName>
    <definedName name="fadfdfad" localSheetId="9" hidden="1">{"Riqfin97",#N/A,FALSE,"Tran";"Riqfinpro",#N/A,FALSE,"Tran"}</definedName>
    <definedName name="fadfdfad" localSheetId="10" hidden="1">{"Riqfin97",#N/A,FALSE,"Tran";"Riqfinpro",#N/A,FALSE,"Tran"}</definedName>
    <definedName name="fadfdfad" localSheetId="11" hidden="1">{"Riqfin97",#N/A,FALSE,"Tran";"Riqfinpro",#N/A,FALSE,"Tran"}</definedName>
    <definedName name="fadfdfad" hidden="1">{"Riqfin97",#N/A,FALSE,"Tran";"Riqfinpro",#N/A,FALSE,"Tran"}</definedName>
    <definedName name="fasf" localSheetId="1" hidden="1">{"Tab1",#N/A,FALSE,"P";"Tab2",#N/A,FALSE,"P"}</definedName>
    <definedName name="fasf" localSheetId="2" hidden="1">{"Tab1",#N/A,FALSE,"P";"Tab2",#N/A,FALSE,"P"}</definedName>
    <definedName name="fasf" localSheetId="3" hidden="1">{"Tab1",#N/A,FALSE,"P";"Tab2",#N/A,FALSE,"P"}</definedName>
    <definedName name="fasf" localSheetId="4" hidden="1">{"Tab1",#N/A,FALSE,"P";"Tab2",#N/A,FALSE,"P"}</definedName>
    <definedName name="fasf" localSheetId="12" hidden="1">{"Tab1",#N/A,FALSE,"P";"Tab2",#N/A,FALSE,"P"}</definedName>
    <definedName name="fasf" localSheetId="13" hidden="1">{"Tab1",#N/A,FALSE,"P";"Tab2",#N/A,FALSE,"P"}</definedName>
    <definedName name="fasf" localSheetId="14" hidden="1">{"Tab1",#N/A,FALSE,"P";"Tab2",#N/A,FALSE,"P"}</definedName>
    <definedName name="fasf" localSheetId="15" hidden="1">{"Tab1",#N/A,FALSE,"P";"Tab2",#N/A,FALSE,"P"}</definedName>
    <definedName name="fasf" localSheetId="5" hidden="1">{"Tab1",#N/A,FALSE,"P";"Tab2",#N/A,FALSE,"P"}</definedName>
    <definedName name="fasf" localSheetId="6" hidden="1">{"Tab1",#N/A,FALSE,"P";"Tab2",#N/A,FALSE,"P"}</definedName>
    <definedName name="fasf" localSheetId="7" hidden="1">{"Tab1",#N/A,FALSE,"P";"Tab2",#N/A,FALSE,"P"}</definedName>
    <definedName name="fasf" localSheetId="8" hidden="1">{"Tab1",#N/A,FALSE,"P";"Tab2",#N/A,FALSE,"P"}</definedName>
    <definedName name="fasf" localSheetId="9" hidden="1">{"Tab1",#N/A,FALSE,"P";"Tab2",#N/A,FALSE,"P"}</definedName>
    <definedName name="fasf" localSheetId="10" hidden="1">{"Tab1",#N/A,FALSE,"P";"Tab2",#N/A,FALSE,"P"}</definedName>
    <definedName name="fasf" localSheetId="11" hidden="1">{"Tab1",#N/A,FALSE,"P";"Tab2",#N/A,FALSE,"P"}</definedName>
    <definedName name="fasf" hidden="1">{"Tab1",#N/A,FALSE,"P";"Tab2",#N/A,FALSE,"P"}</definedName>
    <definedName name="fcfasdf" localSheetId="1" hidden="1">{"Tab1",#N/A,FALSE,"P";"Tab2",#N/A,FALSE,"P"}</definedName>
    <definedName name="fcfasdf" localSheetId="2" hidden="1">{"Tab1",#N/A,FALSE,"P";"Tab2",#N/A,FALSE,"P"}</definedName>
    <definedName name="fcfasdf" localSheetId="3" hidden="1">{"Tab1",#N/A,FALSE,"P";"Tab2",#N/A,FALSE,"P"}</definedName>
    <definedName name="fcfasdf" localSheetId="4" hidden="1">{"Tab1",#N/A,FALSE,"P";"Tab2",#N/A,FALSE,"P"}</definedName>
    <definedName name="fcfasdf" localSheetId="12" hidden="1">{"Tab1",#N/A,FALSE,"P";"Tab2",#N/A,FALSE,"P"}</definedName>
    <definedName name="fcfasdf" localSheetId="13" hidden="1">{"Tab1",#N/A,FALSE,"P";"Tab2",#N/A,FALSE,"P"}</definedName>
    <definedName name="fcfasdf" localSheetId="14" hidden="1">{"Tab1",#N/A,FALSE,"P";"Tab2",#N/A,FALSE,"P"}</definedName>
    <definedName name="fcfasdf" localSheetId="15" hidden="1">{"Tab1",#N/A,FALSE,"P";"Tab2",#N/A,FALSE,"P"}</definedName>
    <definedName name="fcfasdf" localSheetId="5" hidden="1">{"Tab1",#N/A,FALSE,"P";"Tab2",#N/A,FALSE,"P"}</definedName>
    <definedName name="fcfasdf" localSheetId="6" hidden="1">{"Tab1",#N/A,FALSE,"P";"Tab2",#N/A,FALSE,"P"}</definedName>
    <definedName name="fcfasdf" localSheetId="7" hidden="1">{"Tab1",#N/A,FALSE,"P";"Tab2",#N/A,FALSE,"P"}</definedName>
    <definedName name="fcfasdf" localSheetId="8" hidden="1">{"Tab1",#N/A,FALSE,"P";"Tab2",#N/A,FALSE,"P"}</definedName>
    <definedName name="fcfasdf" localSheetId="9" hidden="1">{"Tab1",#N/A,FALSE,"P";"Tab2",#N/A,FALSE,"P"}</definedName>
    <definedName name="fcfasdf" localSheetId="10" hidden="1">{"Tab1",#N/A,FALSE,"P";"Tab2",#N/A,FALSE,"P"}</definedName>
    <definedName name="fcfasdf" localSheetId="11" hidden="1">{"Tab1",#N/A,FALSE,"P";"Tab2",#N/A,FALSE,"P"}</definedName>
    <definedName name="fcfasdf" hidden="1">{"Tab1",#N/A,FALSE,"P";"Tab2",#N/A,FALSE,"P"}</definedName>
    <definedName name="fd">#REF!</definedName>
    <definedName name="feb" localSheetId="1">#REF!</definedName>
    <definedName name="feb" localSheetId="10">#REF!</definedName>
    <definedName name="feb">#REF!</definedName>
    <definedName name="FEB_B1" localSheetId="1">#REF!</definedName>
    <definedName name="FEB_B1" localSheetId="10">#REF!</definedName>
    <definedName name="FEB_B1">#REF!</definedName>
    <definedName name="FEB_B2" localSheetId="10">#REF!</definedName>
    <definedName name="FEB_B2">#REF!</definedName>
    <definedName name="FEB_B3" localSheetId="10">#REF!</definedName>
    <definedName name="FEB_B3">#REF!</definedName>
    <definedName name="FEB_B4" localSheetId="10">#REF!</definedName>
    <definedName name="FEB_B4">#REF!</definedName>
    <definedName name="FEB_B5" localSheetId="10">#REF!</definedName>
    <definedName name="FEB_B5">#REF!</definedName>
    <definedName name="FEB_B6" localSheetId="10">#REF!</definedName>
    <definedName name="FEB_B6">#REF!</definedName>
    <definedName name="FEB_B7" localSheetId="10">#REF!</definedName>
    <definedName name="FEB_B7">#REF!</definedName>
    <definedName name="FEB_B8" localSheetId="10">#REF!</definedName>
    <definedName name="FEB_B8">#REF!</definedName>
    <definedName name="FEB_B9" localSheetId="10">#REF!</definedName>
    <definedName name="FEB_B9">#REF!</definedName>
    <definedName name="fecha" localSheetId="1">#REF!</definedName>
    <definedName name="fecha" localSheetId="10">#REF!</definedName>
    <definedName name="fecha">#REF!</definedName>
    <definedName name="fed" localSheetId="1" hidden="1">{"Riqfin97",#N/A,FALSE,"Tran";"Riqfinpro",#N/A,FALSE,"Tran"}</definedName>
    <definedName name="fed" localSheetId="2" hidden="1">{"Riqfin97",#N/A,FALSE,"Tran";"Riqfinpro",#N/A,FALSE,"Tran"}</definedName>
    <definedName name="fed" localSheetId="3" hidden="1">{"Riqfin97",#N/A,FALSE,"Tran";"Riqfinpro",#N/A,FALSE,"Tran"}</definedName>
    <definedName name="fed" localSheetId="4" hidden="1">{"Riqfin97",#N/A,FALSE,"Tran";"Riqfinpro",#N/A,FALSE,"Tran"}</definedName>
    <definedName name="fed" localSheetId="12" hidden="1">{"Riqfin97",#N/A,FALSE,"Tran";"Riqfinpro",#N/A,FALSE,"Tran"}</definedName>
    <definedName name="fed" localSheetId="13" hidden="1">{"Riqfin97",#N/A,FALSE,"Tran";"Riqfinpro",#N/A,FALSE,"Tran"}</definedName>
    <definedName name="fed" localSheetId="14" hidden="1">{"Riqfin97",#N/A,FALSE,"Tran";"Riqfinpro",#N/A,FALSE,"Tran"}</definedName>
    <definedName name="fed" localSheetId="15" hidden="1">{"Riqfin97",#N/A,FALSE,"Tran";"Riqfinpro",#N/A,FALSE,"Tran"}</definedName>
    <definedName name="fed" localSheetId="5" hidden="1">{"Riqfin97",#N/A,FALSE,"Tran";"Riqfinpro",#N/A,FALSE,"Tran"}</definedName>
    <definedName name="fed" localSheetId="6" hidden="1">{"Riqfin97",#N/A,FALSE,"Tran";"Riqfinpro",#N/A,FALSE,"Tran"}</definedName>
    <definedName name="fed" localSheetId="7" hidden="1">{"Riqfin97",#N/A,FALSE,"Tran";"Riqfinpro",#N/A,FALSE,"Tran"}</definedName>
    <definedName name="fed" localSheetId="8" hidden="1">{"Riqfin97",#N/A,FALSE,"Tran";"Riqfinpro",#N/A,FALSE,"Tran"}</definedName>
    <definedName name="fed" localSheetId="9" hidden="1">{"Riqfin97",#N/A,FALSE,"Tran";"Riqfinpro",#N/A,FALSE,"Tran"}</definedName>
    <definedName name="fed" localSheetId="10" hidden="1">{"Riqfin97",#N/A,FALSE,"Tran";"Riqfinpro",#N/A,FALSE,"Tran"}</definedName>
    <definedName name="fed" localSheetId="11" hidden="1">{"Riqfin97",#N/A,FALSE,"Tran";"Riqfinpro",#N/A,FALSE,"Tran"}</definedName>
    <definedName name="fed" hidden="1">{"Riqfin97",#N/A,FALSE,"Tran";"Riqfinpro",#N/A,FALSE,"Tran"}</definedName>
    <definedName name="fer" localSheetId="1" hidden="1">{"Riqfin97",#N/A,FALSE,"Tran";"Riqfinpro",#N/A,FALSE,"Tran"}</definedName>
    <definedName name="fer" localSheetId="2" hidden="1">{"Riqfin97",#N/A,FALSE,"Tran";"Riqfinpro",#N/A,FALSE,"Tran"}</definedName>
    <definedName name="fer" localSheetId="3" hidden="1">{"Riqfin97",#N/A,FALSE,"Tran";"Riqfinpro",#N/A,FALSE,"Tran"}</definedName>
    <definedName name="fer" localSheetId="4" hidden="1">{"Riqfin97",#N/A,FALSE,"Tran";"Riqfinpro",#N/A,FALSE,"Tran"}</definedName>
    <definedName name="fer" localSheetId="12" hidden="1">{"Riqfin97",#N/A,FALSE,"Tran";"Riqfinpro",#N/A,FALSE,"Tran"}</definedName>
    <definedName name="fer" localSheetId="13" hidden="1">{"Riqfin97",#N/A,FALSE,"Tran";"Riqfinpro",#N/A,FALSE,"Tran"}</definedName>
    <definedName name="fer" localSheetId="14" hidden="1">{"Riqfin97",#N/A,FALSE,"Tran";"Riqfinpro",#N/A,FALSE,"Tran"}</definedName>
    <definedName name="fer" localSheetId="15" hidden="1">{"Riqfin97",#N/A,FALSE,"Tran";"Riqfinpro",#N/A,FALSE,"Tran"}</definedName>
    <definedName name="fer" localSheetId="5" hidden="1">{"Riqfin97",#N/A,FALSE,"Tran";"Riqfinpro",#N/A,FALSE,"Tran"}</definedName>
    <definedName name="fer" localSheetId="6" hidden="1">{"Riqfin97",#N/A,FALSE,"Tran";"Riqfinpro",#N/A,FALSE,"Tran"}</definedName>
    <definedName name="fer" localSheetId="7" hidden="1">{"Riqfin97",#N/A,FALSE,"Tran";"Riqfinpro",#N/A,FALSE,"Tran"}</definedName>
    <definedName name="fer" localSheetId="8" hidden="1">{"Riqfin97",#N/A,FALSE,"Tran";"Riqfinpro",#N/A,FALSE,"Tran"}</definedName>
    <definedName name="fer" localSheetId="9" hidden="1">{"Riqfin97",#N/A,FALSE,"Tran";"Riqfinpro",#N/A,FALSE,"Tran"}</definedName>
    <definedName name="fer" localSheetId="10" hidden="1">{"Riqfin97",#N/A,FALSE,"Tran";"Riqfinpro",#N/A,FALSE,"Tran"}</definedName>
    <definedName name="fer" localSheetId="11" hidden="1">{"Riqfin97",#N/A,FALSE,"Tran";"Riqfinpro",#N/A,FALSE,"Tran"}</definedName>
    <definedName name="fer" hidden="1">{"Riqfin97",#N/A,FALSE,"Tran";"Riqfinpro",#N/A,FALSE,"Tran"}</definedName>
    <definedName name="ff" localSheetId="1" hidden="1">{"Tab1",#N/A,FALSE,"P";"Tab2",#N/A,FALSE,"P"}</definedName>
    <definedName name="ff" localSheetId="2" hidden="1">{"Tab1",#N/A,FALSE,"P";"Tab2",#N/A,FALSE,"P"}</definedName>
    <definedName name="ff" localSheetId="3" hidden="1">{"Tab1",#N/A,FALSE,"P";"Tab2",#N/A,FALSE,"P"}</definedName>
    <definedName name="ff" localSheetId="4" hidden="1">{"Tab1",#N/A,FALSE,"P";"Tab2",#N/A,FALSE,"P"}</definedName>
    <definedName name="ff" localSheetId="12" hidden="1">{"Tab1",#N/A,FALSE,"P";"Tab2",#N/A,FALSE,"P"}</definedName>
    <definedName name="ff" localSheetId="13" hidden="1">{"Tab1",#N/A,FALSE,"P";"Tab2",#N/A,FALSE,"P"}</definedName>
    <definedName name="ff" localSheetId="14" hidden="1">{"Tab1",#N/A,FALSE,"P";"Tab2",#N/A,FALSE,"P"}</definedName>
    <definedName name="ff" localSheetId="15" hidden="1">{"Tab1",#N/A,FALSE,"P";"Tab2",#N/A,FALSE,"P"}</definedName>
    <definedName name="ff" localSheetId="5" hidden="1">{"Tab1",#N/A,FALSE,"P";"Tab2",#N/A,FALSE,"P"}</definedName>
    <definedName name="ff" localSheetId="6" hidden="1">{"Tab1",#N/A,FALSE,"P";"Tab2",#N/A,FALSE,"P"}</definedName>
    <definedName name="ff" localSheetId="7" hidden="1">{"Tab1",#N/A,FALSE,"P";"Tab2",#N/A,FALSE,"P"}</definedName>
    <definedName name="ff" localSheetId="8" hidden="1">{"Tab1",#N/A,FALSE,"P";"Tab2",#N/A,FALSE,"P"}</definedName>
    <definedName name="ff" localSheetId="9" hidden="1">{"Tab1",#N/A,FALSE,"P";"Tab2",#N/A,FALSE,"P"}</definedName>
    <definedName name="ff" localSheetId="10" hidden="1">{"Tab1",#N/A,FALSE,"P";"Tab2",#N/A,FALSE,"P"}</definedName>
    <definedName name="ff" localSheetId="11" hidden="1">{"Tab1",#N/A,FALSE,"P";"Tab2",#N/A,FALSE,"P"}</definedName>
    <definedName name="ff" hidden="1">{"Tab1",#N/A,FALSE,"P";"Tab2",#N/A,FALSE,"P"}</definedName>
    <definedName name="fff" localSheetId="1" hidden="1">{"Tab1",#N/A,FALSE,"P";"Tab2",#N/A,FALSE,"P"}</definedName>
    <definedName name="fff" localSheetId="2" hidden="1">{"Tab1",#N/A,FALSE,"P";"Tab2",#N/A,FALSE,"P"}</definedName>
    <definedName name="fff" localSheetId="3" hidden="1">{"Tab1",#N/A,FALSE,"P";"Tab2",#N/A,FALSE,"P"}</definedName>
    <definedName name="fff" localSheetId="4" hidden="1">{"Tab1",#N/A,FALSE,"P";"Tab2",#N/A,FALSE,"P"}</definedName>
    <definedName name="fff" localSheetId="12" hidden="1">{"Tab1",#N/A,FALSE,"P";"Tab2",#N/A,FALSE,"P"}</definedName>
    <definedName name="fff" localSheetId="13" hidden="1">{"Tab1",#N/A,FALSE,"P";"Tab2",#N/A,FALSE,"P"}</definedName>
    <definedName name="fff" localSheetId="14" hidden="1">{"Tab1",#N/A,FALSE,"P";"Tab2",#N/A,FALSE,"P"}</definedName>
    <definedName name="fff" localSheetId="15" hidden="1">{"Tab1",#N/A,FALSE,"P";"Tab2",#N/A,FALSE,"P"}</definedName>
    <definedName name="fff" localSheetId="5" hidden="1">{"Tab1",#N/A,FALSE,"P";"Tab2",#N/A,FALSE,"P"}</definedName>
    <definedName name="fff" localSheetId="6" hidden="1">{"Tab1",#N/A,FALSE,"P";"Tab2",#N/A,FALSE,"P"}</definedName>
    <definedName name="fff" localSheetId="7" hidden="1">{"Tab1",#N/A,FALSE,"P";"Tab2",#N/A,FALSE,"P"}</definedName>
    <definedName name="fff" localSheetId="8" hidden="1">{"Tab1",#N/A,FALSE,"P";"Tab2",#N/A,FALSE,"P"}</definedName>
    <definedName name="fff" localSheetId="9" hidden="1">{"Tab1",#N/A,FALSE,"P";"Tab2",#N/A,FALSE,"P"}</definedName>
    <definedName name="fff" localSheetId="10" hidden="1">{"Tab1",#N/A,FALSE,"P";"Tab2",#N/A,FALSE,"P"}</definedName>
    <definedName name="fff" localSheetId="11" hidden="1">{"Tab1",#N/A,FALSE,"P";"Tab2",#N/A,FALSE,"P"}</definedName>
    <definedName name="fff" hidden="1">{"Tab1",#N/A,FALSE,"P";"Tab2",#N/A,FALSE,"P"}</definedName>
    <definedName name="FFFF">#REF!</definedName>
    <definedName name="ffffff" localSheetId="1" hidden="1">{"Tab1",#N/A,FALSE,"P";"Tab2",#N/A,FALSE,"P"}</definedName>
    <definedName name="ffffff" localSheetId="2" hidden="1">{"Tab1",#N/A,FALSE,"P";"Tab2",#N/A,FALSE,"P"}</definedName>
    <definedName name="ffffff" localSheetId="3" hidden="1">{"Tab1",#N/A,FALSE,"P";"Tab2",#N/A,FALSE,"P"}</definedName>
    <definedName name="ffffff" localSheetId="4" hidden="1">{"Tab1",#N/A,FALSE,"P";"Tab2",#N/A,FALSE,"P"}</definedName>
    <definedName name="ffffff" localSheetId="12" hidden="1">{"Tab1",#N/A,FALSE,"P";"Tab2",#N/A,FALSE,"P"}</definedName>
    <definedName name="ffffff" localSheetId="13" hidden="1">{"Tab1",#N/A,FALSE,"P";"Tab2",#N/A,FALSE,"P"}</definedName>
    <definedName name="ffffff" localSheetId="14" hidden="1">{"Tab1",#N/A,FALSE,"P";"Tab2",#N/A,FALSE,"P"}</definedName>
    <definedName name="ffffff" localSheetId="15" hidden="1">{"Tab1",#N/A,FALSE,"P";"Tab2",#N/A,FALSE,"P"}</definedName>
    <definedName name="ffffff" localSheetId="5" hidden="1">{"Tab1",#N/A,FALSE,"P";"Tab2",#N/A,FALSE,"P"}</definedName>
    <definedName name="ffffff" localSheetId="6" hidden="1">{"Tab1",#N/A,FALSE,"P";"Tab2",#N/A,FALSE,"P"}</definedName>
    <definedName name="ffffff" localSheetId="7" hidden="1">{"Tab1",#N/A,FALSE,"P";"Tab2",#N/A,FALSE,"P"}</definedName>
    <definedName name="ffffff" localSheetId="8" hidden="1">{"Tab1",#N/A,FALSE,"P";"Tab2",#N/A,FALSE,"P"}</definedName>
    <definedName name="ffffff" localSheetId="9" hidden="1">{"Tab1",#N/A,FALSE,"P";"Tab2",#N/A,FALSE,"P"}</definedName>
    <definedName name="ffffff" localSheetId="10" hidden="1">{"Tab1",#N/A,FALSE,"P";"Tab2",#N/A,FALSE,"P"}</definedName>
    <definedName name="ffffff" localSheetId="11" hidden="1">{"Tab1",#N/A,FALSE,"P";"Tab2",#N/A,FALSE,"P"}</definedName>
    <definedName name="ffffff" hidden="1">{"Tab1",#N/A,FALSE,"P";"Tab2",#N/A,FALSE,"P"}</definedName>
    <definedName name="fffffff" localSheetId="1" hidden="1">{"Minpmon",#N/A,FALSE,"Monthinput"}</definedName>
    <definedName name="fffffff" localSheetId="2" hidden="1">{"Minpmon",#N/A,FALSE,"Monthinput"}</definedName>
    <definedName name="fffffff" localSheetId="3" hidden="1">{"Minpmon",#N/A,FALSE,"Monthinput"}</definedName>
    <definedName name="fffffff" localSheetId="4" hidden="1">{"Minpmon",#N/A,FALSE,"Monthinput"}</definedName>
    <definedName name="fffffff" localSheetId="12" hidden="1">{"Minpmon",#N/A,FALSE,"Monthinput"}</definedName>
    <definedName name="fffffff" localSheetId="13" hidden="1">{"Minpmon",#N/A,FALSE,"Monthinput"}</definedName>
    <definedName name="fffffff" localSheetId="14" hidden="1">{"Minpmon",#N/A,FALSE,"Monthinput"}</definedName>
    <definedName name="fffffff" localSheetId="15" hidden="1">{"Minpmon",#N/A,FALSE,"Monthinput"}</definedName>
    <definedName name="fffffff" localSheetId="5" hidden="1">{"Minpmon",#N/A,FALSE,"Monthinput"}</definedName>
    <definedName name="fffffff" localSheetId="6" hidden="1">{"Minpmon",#N/A,FALSE,"Monthinput"}</definedName>
    <definedName name="fffffff" localSheetId="7" hidden="1">{"Minpmon",#N/A,FALSE,"Monthinput"}</definedName>
    <definedName name="fffffff" localSheetId="8" hidden="1">{"Minpmon",#N/A,FALSE,"Monthinput"}</definedName>
    <definedName name="fffffff" localSheetId="9" hidden="1">{"Minpmon",#N/A,FALSE,"Monthinput"}</definedName>
    <definedName name="fffffff" localSheetId="10" hidden="1">{"Minpmon",#N/A,FALSE,"Monthinput"}</definedName>
    <definedName name="fffffff" localSheetId="11" hidden="1">{"Minpmon",#N/A,FALSE,"Monthinput"}</definedName>
    <definedName name="fffffff" hidden="1">{"Minpmon",#N/A,FALSE,"Monthinput"}</definedName>
    <definedName name="ffffffffffffff" localSheetId="1" hidden="1">{"Riqfin97",#N/A,FALSE,"Tran";"Riqfinpro",#N/A,FALSE,"Tran"}</definedName>
    <definedName name="ffffffffffffff" localSheetId="2" hidden="1">{"Riqfin97",#N/A,FALSE,"Tran";"Riqfinpro",#N/A,FALSE,"Tran"}</definedName>
    <definedName name="ffffffffffffff" localSheetId="3" hidden="1">{"Riqfin97",#N/A,FALSE,"Tran";"Riqfinpro",#N/A,FALSE,"Tran"}</definedName>
    <definedName name="ffffffffffffff" localSheetId="4" hidden="1">{"Riqfin97",#N/A,FALSE,"Tran";"Riqfinpro",#N/A,FALSE,"Tran"}</definedName>
    <definedName name="ffffffffffffff" localSheetId="12" hidden="1">{"Riqfin97",#N/A,FALSE,"Tran";"Riqfinpro",#N/A,FALSE,"Tran"}</definedName>
    <definedName name="ffffffffffffff" localSheetId="13" hidden="1">{"Riqfin97",#N/A,FALSE,"Tran";"Riqfinpro",#N/A,FALSE,"Tran"}</definedName>
    <definedName name="ffffffffffffff" localSheetId="14" hidden="1">{"Riqfin97",#N/A,FALSE,"Tran";"Riqfinpro",#N/A,FALSE,"Tran"}</definedName>
    <definedName name="ffffffffffffff" localSheetId="15" hidden="1">{"Riqfin97",#N/A,FALSE,"Tran";"Riqfinpro",#N/A,FALSE,"Tran"}</definedName>
    <definedName name="ffffffffffffff" localSheetId="5" hidden="1">{"Riqfin97",#N/A,FALSE,"Tran";"Riqfinpro",#N/A,FALSE,"Tran"}</definedName>
    <definedName name="ffffffffffffff" localSheetId="6" hidden="1">{"Riqfin97",#N/A,FALSE,"Tran";"Riqfinpro",#N/A,FALSE,"Tran"}</definedName>
    <definedName name="ffffffffffffff" localSheetId="7" hidden="1">{"Riqfin97",#N/A,FALSE,"Tran";"Riqfinpro",#N/A,FALSE,"Tran"}</definedName>
    <definedName name="ffffffffffffff" localSheetId="8" hidden="1">{"Riqfin97",#N/A,FALSE,"Tran";"Riqfinpro",#N/A,FALSE,"Tran"}</definedName>
    <definedName name="ffffffffffffff" localSheetId="9" hidden="1">{"Riqfin97",#N/A,FALSE,"Tran";"Riqfinpro",#N/A,FALSE,"Tran"}</definedName>
    <definedName name="ffffffffffffff" localSheetId="10" hidden="1">{"Riqfin97",#N/A,FALSE,"Tran";"Riqfinpro",#N/A,FALSE,"Tran"}</definedName>
    <definedName name="ffffffffffffff" localSheetId="11" hidden="1">{"Riqfin97",#N/A,FALSE,"Tran";"Riqfinpro",#N/A,FALSE,"Tran"}</definedName>
    <definedName name="ffffffffffffff" hidden="1">{"Riqfin97",#N/A,FALSE,"Tran";"Riqfinpro",#N/A,FALSE,"Tran"}</definedName>
    <definedName name="FFNN" localSheetId="4">#REF!</definedName>
    <definedName name="FFNN" localSheetId="7">#REF!</definedName>
    <definedName name="FFNN" localSheetId="8">#REF!</definedName>
    <definedName name="FFNN" localSheetId="9">#REF!</definedName>
    <definedName name="FFNN" localSheetId="10">#REF!</definedName>
    <definedName name="FFNN" localSheetId="11">#REF!</definedName>
    <definedName name="FFNN">#REF!</definedName>
    <definedName name="fgf" localSheetId="1" hidden="1">{"Riqfin97",#N/A,FALSE,"Tran";"Riqfinpro",#N/A,FALSE,"Tran"}</definedName>
    <definedName name="fgf" localSheetId="2" hidden="1">{"Riqfin97",#N/A,FALSE,"Tran";"Riqfinpro",#N/A,FALSE,"Tran"}</definedName>
    <definedName name="fgf" localSheetId="3" hidden="1">{"Riqfin97",#N/A,FALSE,"Tran";"Riqfinpro",#N/A,FALSE,"Tran"}</definedName>
    <definedName name="fgf" localSheetId="4" hidden="1">{"Riqfin97",#N/A,FALSE,"Tran";"Riqfinpro",#N/A,FALSE,"Tran"}</definedName>
    <definedName name="fgf" localSheetId="12" hidden="1">{"Riqfin97",#N/A,FALSE,"Tran";"Riqfinpro",#N/A,FALSE,"Tran"}</definedName>
    <definedName name="fgf" localSheetId="13" hidden="1">{"Riqfin97",#N/A,FALSE,"Tran";"Riqfinpro",#N/A,FALSE,"Tran"}</definedName>
    <definedName name="fgf" localSheetId="14" hidden="1">{"Riqfin97",#N/A,FALSE,"Tran";"Riqfinpro",#N/A,FALSE,"Tran"}</definedName>
    <definedName name="fgf" localSheetId="15" hidden="1">{"Riqfin97",#N/A,FALSE,"Tran";"Riqfinpro",#N/A,FALSE,"Tran"}</definedName>
    <definedName name="fgf" localSheetId="5" hidden="1">{"Riqfin97",#N/A,FALSE,"Tran";"Riqfinpro",#N/A,FALSE,"Tran"}</definedName>
    <definedName name="fgf" localSheetId="6" hidden="1">{"Riqfin97",#N/A,FALSE,"Tran";"Riqfinpro",#N/A,FALSE,"Tran"}</definedName>
    <definedName name="fgf" localSheetId="7" hidden="1">{"Riqfin97",#N/A,FALSE,"Tran";"Riqfinpro",#N/A,FALSE,"Tran"}</definedName>
    <definedName name="fgf" localSheetId="8" hidden="1">{"Riqfin97",#N/A,FALSE,"Tran";"Riqfinpro",#N/A,FALSE,"Tran"}</definedName>
    <definedName name="fgf" localSheetId="9" hidden="1">{"Riqfin97",#N/A,FALSE,"Tran";"Riqfinpro",#N/A,FALSE,"Tran"}</definedName>
    <definedName name="fgf" localSheetId="10" hidden="1">{"Riqfin97",#N/A,FALSE,"Tran";"Riqfinpro",#N/A,FALSE,"Tran"}</definedName>
    <definedName name="fgf" localSheetId="11" hidden="1">{"Riqfin97",#N/A,FALSE,"Tran";"Riqfinpro",#N/A,FALSE,"Tran"}</definedName>
    <definedName name="fgf" hidden="1">{"Riqfin97",#N/A,FALSE,"Tran";"Riqfinpro",#N/A,FALSE,"Tran"}</definedName>
    <definedName name="finan" localSheetId="10">#REF!</definedName>
    <definedName name="finan">#REF!</definedName>
    <definedName name="finan1" localSheetId="10">#REF!</definedName>
    <definedName name="finan1">#REF!</definedName>
    <definedName name="Financing" localSheetId="1" hidden="1">{"Tab1",#N/A,FALSE,"P";"Tab2",#N/A,FALSE,"P"}</definedName>
    <definedName name="Financing" localSheetId="2" hidden="1">{"Tab1",#N/A,FALSE,"P";"Tab2",#N/A,FALSE,"P"}</definedName>
    <definedName name="Financing" localSheetId="3" hidden="1">{"Tab1",#N/A,FALSE,"P";"Tab2",#N/A,FALSE,"P"}</definedName>
    <definedName name="Financing" localSheetId="4" hidden="1">{"Tab1",#N/A,FALSE,"P";"Tab2",#N/A,FALSE,"P"}</definedName>
    <definedName name="Financing" localSheetId="12" hidden="1">{"Tab1",#N/A,FALSE,"P";"Tab2",#N/A,FALSE,"P"}</definedName>
    <definedName name="Financing" localSheetId="13" hidden="1">{"Tab1",#N/A,FALSE,"P";"Tab2",#N/A,FALSE,"P"}</definedName>
    <definedName name="Financing" localSheetId="14" hidden="1">{"Tab1",#N/A,FALSE,"P";"Tab2",#N/A,FALSE,"P"}</definedName>
    <definedName name="Financing" localSheetId="15" hidden="1">{"Tab1",#N/A,FALSE,"P";"Tab2",#N/A,FALSE,"P"}</definedName>
    <definedName name="Financing" localSheetId="5" hidden="1">{"Tab1",#N/A,FALSE,"P";"Tab2",#N/A,FALSE,"P"}</definedName>
    <definedName name="Financing" localSheetId="6" hidden="1">{"Tab1",#N/A,FALSE,"P";"Tab2",#N/A,FALSE,"P"}</definedName>
    <definedName name="Financing" localSheetId="7" hidden="1">{"Tab1",#N/A,FALSE,"P";"Tab2",#N/A,FALSE,"P"}</definedName>
    <definedName name="Financing" localSheetId="8" hidden="1">{"Tab1",#N/A,FALSE,"P";"Tab2",#N/A,FALSE,"P"}</definedName>
    <definedName name="Financing" localSheetId="9" hidden="1">{"Tab1",#N/A,FALSE,"P";"Tab2",#N/A,FALSE,"P"}</definedName>
    <definedName name="Financing" localSheetId="10" hidden="1">{"Tab1",#N/A,FALSE,"P";"Tab2",#N/A,FALSE,"P"}</definedName>
    <definedName name="Financing" localSheetId="11" hidden="1">{"Tab1",#N/A,FALSE,"P";"Tab2",#N/A,FALSE,"P"}</definedName>
    <definedName name="Financing" hidden="1">{"Tab1",#N/A,FALSE,"P";"Tab2",#N/A,FALSE,"P"}</definedName>
    <definedName name="Fisc" localSheetId="10">#REF!</definedName>
    <definedName name="Fisc">#REF!</definedName>
    <definedName name="FISINP">#REF!</definedName>
    <definedName name="fluct" localSheetId="1">#REF!</definedName>
    <definedName name="fluct" localSheetId="10">#REF!</definedName>
    <definedName name="fluct">#REF!</definedName>
    <definedName name="FLUJO">#REF!</definedName>
    <definedName name="FLUJOS" localSheetId="1">#REF!</definedName>
    <definedName name="FLUJOS" localSheetId="10">#REF!</definedName>
    <definedName name="FLUJOS">#REF!</definedName>
    <definedName name="FLUJOS_RECURSOS" localSheetId="10">#REF!</definedName>
    <definedName name="FLUJOS_RECURSOS">#REF!</definedName>
    <definedName name="FNI" localSheetId="10">#REF!</definedName>
    <definedName name="FNI">#REF!</definedName>
    <definedName name="FRAMENO" localSheetId="10">#REF!</definedName>
    <definedName name="FRAMENO">#REF!</definedName>
    <definedName name="framework_macro" localSheetId="10">#REF!</definedName>
    <definedName name="framework_macro">#REF!</definedName>
    <definedName name="framework_macro_new" localSheetId="10">#REF!</definedName>
    <definedName name="framework_macro_new">#REF!</definedName>
    <definedName name="framework_monetary" localSheetId="10">#REF!</definedName>
    <definedName name="framework_monetary">#REF!</definedName>
    <definedName name="FRAMEYES" localSheetId="10">#REF!</definedName>
    <definedName name="FRAMEYES">#REF!</definedName>
    <definedName name="fre" localSheetId="1" hidden="1">{"Tab1",#N/A,FALSE,"P";"Tab2",#N/A,FALSE,"P"}</definedName>
    <definedName name="fre" localSheetId="2" hidden="1">{"Tab1",#N/A,FALSE,"P";"Tab2",#N/A,FALSE,"P"}</definedName>
    <definedName name="fre" localSheetId="3" hidden="1">{"Tab1",#N/A,FALSE,"P";"Tab2",#N/A,FALSE,"P"}</definedName>
    <definedName name="fre" localSheetId="4" hidden="1">{"Tab1",#N/A,FALSE,"P";"Tab2",#N/A,FALSE,"P"}</definedName>
    <definedName name="fre" localSheetId="12" hidden="1">{"Tab1",#N/A,FALSE,"P";"Tab2",#N/A,FALSE,"P"}</definedName>
    <definedName name="fre" localSheetId="13" hidden="1">{"Tab1",#N/A,FALSE,"P";"Tab2",#N/A,FALSE,"P"}</definedName>
    <definedName name="fre" localSheetId="14" hidden="1">{"Tab1",#N/A,FALSE,"P";"Tab2",#N/A,FALSE,"P"}</definedName>
    <definedName name="fre" localSheetId="15" hidden="1">{"Tab1",#N/A,FALSE,"P";"Tab2",#N/A,FALSE,"P"}</definedName>
    <definedName name="fre" localSheetId="5" hidden="1">{"Tab1",#N/A,FALSE,"P";"Tab2",#N/A,FALSE,"P"}</definedName>
    <definedName name="fre" localSheetId="6" hidden="1">{"Tab1",#N/A,FALSE,"P";"Tab2",#N/A,FALSE,"P"}</definedName>
    <definedName name="fre" localSheetId="7" hidden="1">{"Tab1",#N/A,FALSE,"P";"Tab2",#N/A,FALSE,"P"}</definedName>
    <definedName name="fre" localSheetId="8" hidden="1">{"Tab1",#N/A,FALSE,"P";"Tab2",#N/A,FALSE,"P"}</definedName>
    <definedName name="fre" localSheetId="9" hidden="1">{"Tab1",#N/A,FALSE,"P";"Tab2",#N/A,FALSE,"P"}</definedName>
    <definedName name="fre" localSheetId="10" hidden="1">{"Tab1",#N/A,FALSE,"P";"Tab2",#N/A,FALSE,"P"}</definedName>
    <definedName name="fre" localSheetId="11" hidden="1">{"Tab1",#N/A,FALSE,"P";"Tab2",#N/A,FALSE,"P"}</definedName>
    <definedName name="fre" hidden="1">{"Tab1",#N/A,FALSE,"P";"Tab2",#N/A,FALSE,"P"}</definedName>
    <definedName name="fsgwereert" localSheetId="1" hidden="1">{"Tab1",#N/A,FALSE,"P";"Tab2",#N/A,FALSE,"P"}</definedName>
    <definedName name="fsgwereert" localSheetId="2" hidden="1">{"Tab1",#N/A,FALSE,"P";"Tab2",#N/A,FALSE,"P"}</definedName>
    <definedName name="fsgwereert" localSheetId="3" hidden="1">{"Tab1",#N/A,FALSE,"P";"Tab2",#N/A,FALSE,"P"}</definedName>
    <definedName name="fsgwereert" localSheetId="4" hidden="1">{"Tab1",#N/A,FALSE,"P";"Tab2",#N/A,FALSE,"P"}</definedName>
    <definedName name="fsgwereert" localSheetId="12" hidden="1">{"Tab1",#N/A,FALSE,"P";"Tab2",#N/A,FALSE,"P"}</definedName>
    <definedName name="fsgwereert" localSheetId="13" hidden="1">{"Tab1",#N/A,FALSE,"P";"Tab2",#N/A,FALSE,"P"}</definedName>
    <definedName name="fsgwereert" localSheetId="14" hidden="1">{"Tab1",#N/A,FALSE,"P";"Tab2",#N/A,FALSE,"P"}</definedName>
    <definedName name="fsgwereert" localSheetId="15" hidden="1">{"Tab1",#N/A,FALSE,"P";"Tab2",#N/A,FALSE,"P"}</definedName>
    <definedName name="fsgwereert" localSheetId="5" hidden="1">{"Tab1",#N/A,FALSE,"P";"Tab2",#N/A,FALSE,"P"}</definedName>
    <definedName name="fsgwereert" localSheetId="6" hidden="1">{"Tab1",#N/A,FALSE,"P";"Tab2",#N/A,FALSE,"P"}</definedName>
    <definedName name="fsgwereert" localSheetId="7" hidden="1">{"Tab1",#N/A,FALSE,"P";"Tab2",#N/A,FALSE,"P"}</definedName>
    <definedName name="fsgwereert" localSheetId="8" hidden="1">{"Tab1",#N/A,FALSE,"P";"Tab2",#N/A,FALSE,"P"}</definedName>
    <definedName name="fsgwereert" localSheetId="9" hidden="1">{"Tab1",#N/A,FALSE,"P";"Tab2",#N/A,FALSE,"P"}</definedName>
    <definedName name="fsgwereert" localSheetId="10" hidden="1">{"Tab1",#N/A,FALSE,"P";"Tab2",#N/A,FALSE,"P"}</definedName>
    <definedName name="fsgwereert" localSheetId="11" hidden="1">{"Tab1",#N/A,FALSE,"P";"Tab2",#N/A,FALSE,"P"}</definedName>
    <definedName name="fsgwereert" hidden="1">{"Tab1",#N/A,FALSE,"P";"Tab2",#N/A,FALSE,"P"}</definedName>
    <definedName name="ftaref" localSheetId="10">#REF!</definedName>
    <definedName name="ftaref">#REF!</definedName>
    <definedName name="ftconf" localSheetId="10">#REF!</definedName>
    <definedName name="ftconf">#REF!</definedName>
    <definedName name="ftima" localSheetId="10">#REF!</definedName>
    <definedName name="ftima">#REF!</definedName>
    <definedName name="ftimaf" localSheetId="10">#REF!</definedName>
    <definedName name="ftimaf">#REF!</definedName>
    <definedName name="ftr" localSheetId="1" hidden="1">{"Riqfin97",#N/A,FALSE,"Tran";"Riqfinpro",#N/A,FALSE,"Tran"}</definedName>
    <definedName name="ftr" localSheetId="2" hidden="1">{"Riqfin97",#N/A,FALSE,"Tran";"Riqfinpro",#N/A,FALSE,"Tran"}</definedName>
    <definedName name="ftr" localSheetId="3" hidden="1">{"Riqfin97",#N/A,FALSE,"Tran";"Riqfinpro",#N/A,FALSE,"Tran"}</definedName>
    <definedName name="ftr" localSheetId="4" hidden="1">{"Riqfin97",#N/A,FALSE,"Tran";"Riqfinpro",#N/A,FALSE,"Tran"}</definedName>
    <definedName name="ftr" localSheetId="12" hidden="1">{"Riqfin97",#N/A,FALSE,"Tran";"Riqfinpro",#N/A,FALSE,"Tran"}</definedName>
    <definedName name="ftr" localSheetId="13" hidden="1">{"Riqfin97",#N/A,FALSE,"Tran";"Riqfinpro",#N/A,FALSE,"Tran"}</definedName>
    <definedName name="ftr" localSheetId="14" hidden="1">{"Riqfin97",#N/A,FALSE,"Tran";"Riqfinpro",#N/A,FALSE,"Tran"}</definedName>
    <definedName name="ftr" localSheetId="15" hidden="1">{"Riqfin97",#N/A,FALSE,"Tran";"Riqfinpro",#N/A,FALSE,"Tran"}</definedName>
    <definedName name="ftr" localSheetId="5" hidden="1">{"Riqfin97",#N/A,FALSE,"Tran";"Riqfinpro",#N/A,FALSE,"Tran"}</definedName>
    <definedName name="ftr" localSheetId="6" hidden="1">{"Riqfin97",#N/A,FALSE,"Tran";"Riqfinpro",#N/A,FALSE,"Tran"}</definedName>
    <definedName name="ftr" localSheetId="7" hidden="1">{"Riqfin97",#N/A,FALSE,"Tran";"Riqfinpro",#N/A,FALSE,"Tran"}</definedName>
    <definedName name="ftr" localSheetId="8" hidden="1">{"Riqfin97",#N/A,FALSE,"Tran";"Riqfinpro",#N/A,FALSE,"Tran"}</definedName>
    <definedName name="ftr" localSheetId="9" hidden="1">{"Riqfin97",#N/A,FALSE,"Tran";"Riqfinpro",#N/A,FALSE,"Tran"}</definedName>
    <definedName name="ftr" localSheetId="10" hidden="1">{"Riqfin97",#N/A,FALSE,"Tran";"Riqfinpro",#N/A,FALSE,"Tran"}</definedName>
    <definedName name="ftr" localSheetId="11" hidden="1">{"Riqfin97",#N/A,FALSE,"Tran";"Riqfinpro",#N/A,FALSE,"Tran"}</definedName>
    <definedName name="ftr" hidden="1">{"Riqfin97",#N/A,FALSE,"Tran";"Riqfinpro",#N/A,FALSE,"Tran"}</definedName>
    <definedName name="fty" localSheetId="1" hidden="1">{"Riqfin97",#N/A,FALSE,"Tran";"Riqfinpro",#N/A,FALSE,"Tran"}</definedName>
    <definedName name="fty" localSheetId="2" hidden="1">{"Riqfin97",#N/A,FALSE,"Tran";"Riqfinpro",#N/A,FALSE,"Tran"}</definedName>
    <definedName name="fty" localSheetId="3" hidden="1">{"Riqfin97",#N/A,FALSE,"Tran";"Riqfinpro",#N/A,FALSE,"Tran"}</definedName>
    <definedName name="fty" localSheetId="4" hidden="1">{"Riqfin97",#N/A,FALSE,"Tran";"Riqfinpro",#N/A,FALSE,"Tran"}</definedName>
    <definedName name="fty" localSheetId="12" hidden="1">{"Riqfin97",#N/A,FALSE,"Tran";"Riqfinpro",#N/A,FALSE,"Tran"}</definedName>
    <definedName name="fty" localSheetId="13" hidden="1">{"Riqfin97",#N/A,FALSE,"Tran";"Riqfinpro",#N/A,FALSE,"Tran"}</definedName>
    <definedName name="fty" localSheetId="14" hidden="1">{"Riqfin97",#N/A,FALSE,"Tran";"Riqfinpro",#N/A,FALSE,"Tran"}</definedName>
    <definedName name="fty" localSheetId="15" hidden="1">{"Riqfin97",#N/A,FALSE,"Tran";"Riqfinpro",#N/A,FALSE,"Tran"}</definedName>
    <definedName name="fty" localSheetId="5" hidden="1">{"Riqfin97",#N/A,FALSE,"Tran";"Riqfinpro",#N/A,FALSE,"Tran"}</definedName>
    <definedName name="fty" localSheetId="6" hidden="1">{"Riqfin97",#N/A,FALSE,"Tran";"Riqfinpro",#N/A,FALSE,"Tran"}</definedName>
    <definedName name="fty" localSheetId="7" hidden="1">{"Riqfin97",#N/A,FALSE,"Tran";"Riqfinpro",#N/A,FALSE,"Tran"}</definedName>
    <definedName name="fty" localSheetId="8" hidden="1">{"Riqfin97",#N/A,FALSE,"Tran";"Riqfinpro",#N/A,FALSE,"Tran"}</definedName>
    <definedName name="fty" localSheetId="9" hidden="1">{"Riqfin97",#N/A,FALSE,"Tran";"Riqfinpro",#N/A,FALSE,"Tran"}</definedName>
    <definedName name="fty" localSheetId="10" hidden="1">{"Riqfin97",#N/A,FALSE,"Tran";"Riqfinpro",#N/A,FALSE,"Tran"}</definedName>
    <definedName name="fty" localSheetId="11" hidden="1">{"Riqfin97",#N/A,FALSE,"Tran";"Riqfinpro",#N/A,FALSE,"Tran"}</definedName>
    <definedName name="fty" hidden="1">{"Riqfin97",#N/A,FALSE,"Tran";"Riqfinpro",#N/A,FALSE,"Tran"}</definedName>
    <definedName name="g" localSheetId="10">#REF!</definedName>
    <definedName name="g">#REF!</definedName>
    <definedName name="GAP" localSheetId="10">#REF!</definedName>
    <definedName name="GAP">#REF!</definedName>
    <definedName name="GAPFGFROM" localSheetId="10">#REF!</definedName>
    <definedName name="GAPFGFROM">#REF!</definedName>
    <definedName name="GAPFGTO" localSheetId="10">#REF!</definedName>
    <definedName name="GAPFGTO">#REF!</definedName>
    <definedName name="GAPSTFROM" localSheetId="10">#REF!</definedName>
    <definedName name="GAPSTFROM">#REF!</definedName>
    <definedName name="GAPSTTO" localSheetId="10">#REF!</definedName>
    <definedName name="GAPSTTO">#REF!</definedName>
    <definedName name="GAPTEST" localSheetId="10">#REF!</definedName>
    <definedName name="GAPTEST">#REF!</definedName>
    <definedName name="GAPTESTFG" localSheetId="10">#REF!</definedName>
    <definedName name="GAPTESTFG">#REF!</definedName>
    <definedName name="GASTOCORD" localSheetId="1">#REF!</definedName>
    <definedName name="GASTOCORD" localSheetId="10">#REF!</definedName>
    <definedName name="GASTOCORD">#REF!</definedName>
    <definedName name="GASTORO" localSheetId="10">#REF!</definedName>
    <definedName name="GASTORO">#REF!</definedName>
    <definedName name="GATO" localSheetId="1">#REF!</definedName>
    <definedName name="GATO" localSheetId="10">#REF!</definedName>
    <definedName name="GATO">#REF!</definedName>
    <definedName name="GAZZETTE" localSheetId="10">#REF!</definedName>
    <definedName name="GAZZETTE">#REF!</definedName>
    <definedName name="GCB_NGDP">#N/A</definedName>
    <definedName name="GCENL" localSheetId="1">#REF!</definedName>
    <definedName name="GCENL" localSheetId="10">#REF!</definedName>
    <definedName name="GCENL">#REF!</definedName>
    <definedName name="GCRG" localSheetId="10">#REF!</definedName>
    <definedName name="GCRG">#REF!</definedName>
    <definedName name="gffgfj" localSheetId="1" hidden="1">{"'RIN-INTRANET'!$A$1:$K$71"}</definedName>
    <definedName name="gffgfj" localSheetId="2" hidden="1">{"'RIN-INTRANET'!$A$1:$K$71"}</definedName>
    <definedName name="gffgfj" localSheetId="3" hidden="1">{"'RIN-INTRANET'!$A$1:$K$71"}</definedName>
    <definedName name="gffgfj" localSheetId="4" hidden="1">{"'RIN-INTRANET'!$A$1:$K$71"}</definedName>
    <definedName name="gffgfj" localSheetId="12" hidden="1">{"'RIN-INTRANET'!$A$1:$K$71"}</definedName>
    <definedName name="gffgfj" localSheetId="13" hidden="1">{"'RIN-INTRANET'!$A$1:$K$71"}</definedName>
    <definedName name="gffgfj" localSheetId="14" hidden="1">{"'RIN-INTRANET'!$A$1:$K$71"}</definedName>
    <definedName name="gffgfj" localSheetId="15" hidden="1">{"'RIN-INTRANET'!$A$1:$K$71"}</definedName>
    <definedName name="gffgfj" localSheetId="5" hidden="1">{"'RIN-INTRANET'!$A$1:$K$71"}</definedName>
    <definedName name="gffgfj" localSheetId="6" hidden="1">{"'RIN-INTRANET'!$A$1:$K$71"}</definedName>
    <definedName name="gffgfj" localSheetId="7" hidden="1">{"'RIN-INTRANET'!$A$1:$K$71"}</definedName>
    <definedName name="gffgfj" localSheetId="8" hidden="1">{"'RIN-INTRANET'!$A$1:$K$71"}</definedName>
    <definedName name="gffgfj" localSheetId="9" hidden="1">{"'RIN-INTRANET'!$A$1:$K$71"}</definedName>
    <definedName name="gffgfj" localSheetId="10" hidden="1">{"'RIN-INTRANET'!$A$1:$K$71"}</definedName>
    <definedName name="gffgfj" localSheetId="11" hidden="1">{"'RIN-INTRANET'!$A$1:$K$71"}</definedName>
    <definedName name="gffgfj" hidden="1">{"'RIN-INTRANET'!$A$1:$K$71"}</definedName>
    <definedName name="GGB_NGDP">#N/A</definedName>
    <definedName name="GGENL" localSheetId="10">#REF!</definedName>
    <definedName name="GGENL">#REF!</definedName>
    <definedName name="ggfsgf" localSheetId="1" hidden="1">{"Riqfin97",#N/A,FALSE,"Tran";"Riqfinpro",#N/A,FALSE,"Tran"}</definedName>
    <definedName name="ggfsgf" localSheetId="2" hidden="1">{"Riqfin97",#N/A,FALSE,"Tran";"Riqfinpro",#N/A,FALSE,"Tran"}</definedName>
    <definedName name="ggfsgf" localSheetId="3" hidden="1">{"Riqfin97",#N/A,FALSE,"Tran";"Riqfinpro",#N/A,FALSE,"Tran"}</definedName>
    <definedName name="ggfsgf" localSheetId="4" hidden="1">{"Riqfin97",#N/A,FALSE,"Tran";"Riqfinpro",#N/A,FALSE,"Tran"}</definedName>
    <definedName name="ggfsgf" localSheetId="12" hidden="1">{"Riqfin97",#N/A,FALSE,"Tran";"Riqfinpro",#N/A,FALSE,"Tran"}</definedName>
    <definedName name="ggfsgf" localSheetId="13" hidden="1">{"Riqfin97",#N/A,FALSE,"Tran";"Riqfinpro",#N/A,FALSE,"Tran"}</definedName>
    <definedName name="ggfsgf" localSheetId="14" hidden="1">{"Riqfin97",#N/A,FALSE,"Tran";"Riqfinpro",#N/A,FALSE,"Tran"}</definedName>
    <definedName name="ggfsgf" localSheetId="15" hidden="1">{"Riqfin97",#N/A,FALSE,"Tran";"Riqfinpro",#N/A,FALSE,"Tran"}</definedName>
    <definedName name="ggfsgf" localSheetId="5" hidden="1">{"Riqfin97",#N/A,FALSE,"Tran";"Riqfinpro",#N/A,FALSE,"Tran"}</definedName>
    <definedName name="ggfsgf" localSheetId="6" hidden="1">{"Riqfin97",#N/A,FALSE,"Tran";"Riqfinpro",#N/A,FALSE,"Tran"}</definedName>
    <definedName name="ggfsgf" localSheetId="7" hidden="1">{"Riqfin97",#N/A,FALSE,"Tran";"Riqfinpro",#N/A,FALSE,"Tran"}</definedName>
    <definedName name="ggfsgf" localSheetId="8" hidden="1">{"Riqfin97",#N/A,FALSE,"Tran";"Riqfinpro",#N/A,FALSE,"Tran"}</definedName>
    <definedName name="ggfsgf" localSheetId="9" hidden="1">{"Riqfin97",#N/A,FALSE,"Tran";"Riqfinpro",#N/A,FALSE,"Tran"}</definedName>
    <definedName name="ggfsgf" localSheetId="10" hidden="1">{"Riqfin97",#N/A,FALSE,"Tran";"Riqfinpro",#N/A,FALSE,"Tran"}</definedName>
    <definedName name="ggfsgf" localSheetId="11" hidden="1">{"Riqfin97",#N/A,FALSE,"Tran";"Riqfinpro",#N/A,FALSE,"Tran"}</definedName>
    <definedName name="ggfsgf" hidden="1">{"Riqfin97",#N/A,FALSE,"Tran";"Riqfinpro",#N/A,FALSE,"Tran"}</definedName>
    <definedName name="ggg" localSheetId="1" hidden="1">{"Riqfin97",#N/A,FALSE,"Tran";"Riqfinpro",#N/A,FALSE,"Tran"}</definedName>
    <definedName name="ggg" localSheetId="2" hidden="1">{"Riqfin97",#N/A,FALSE,"Tran";"Riqfinpro",#N/A,FALSE,"Tran"}</definedName>
    <definedName name="ggg" localSheetId="3" hidden="1">{"Riqfin97",#N/A,FALSE,"Tran";"Riqfinpro",#N/A,FALSE,"Tran"}</definedName>
    <definedName name="ggg" localSheetId="4" hidden="1">{"Riqfin97",#N/A,FALSE,"Tran";"Riqfinpro",#N/A,FALSE,"Tran"}</definedName>
    <definedName name="ggg" localSheetId="12" hidden="1">{"Riqfin97",#N/A,FALSE,"Tran";"Riqfinpro",#N/A,FALSE,"Tran"}</definedName>
    <definedName name="ggg" localSheetId="13" hidden="1">{"Riqfin97",#N/A,FALSE,"Tran";"Riqfinpro",#N/A,FALSE,"Tran"}</definedName>
    <definedName name="ggg" localSheetId="14" hidden="1">{"Riqfin97",#N/A,FALSE,"Tran";"Riqfinpro",#N/A,FALSE,"Tran"}</definedName>
    <definedName name="ggg" localSheetId="15" hidden="1">{"Riqfin97",#N/A,FALSE,"Tran";"Riqfinpro",#N/A,FALSE,"Tran"}</definedName>
    <definedName name="ggg" localSheetId="5" hidden="1">{"Riqfin97",#N/A,FALSE,"Tran";"Riqfinpro",#N/A,FALSE,"Tran"}</definedName>
    <definedName name="ggg" localSheetId="6" hidden="1">{"Riqfin97",#N/A,FALSE,"Tran";"Riqfinpro",#N/A,FALSE,"Tran"}</definedName>
    <definedName name="ggg" localSheetId="7" hidden="1">{"Riqfin97",#N/A,FALSE,"Tran";"Riqfinpro",#N/A,FALSE,"Tran"}</definedName>
    <definedName name="ggg" localSheetId="8" hidden="1">{"Riqfin97",#N/A,FALSE,"Tran";"Riqfinpro",#N/A,FALSE,"Tran"}</definedName>
    <definedName name="ggg" localSheetId="9" hidden="1">{"Riqfin97",#N/A,FALSE,"Tran";"Riqfinpro",#N/A,FALSE,"Tran"}</definedName>
    <definedName name="ggg" localSheetId="10" hidden="1">{"Riqfin97",#N/A,FALSE,"Tran";"Riqfinpro",#N/A,FALSE,"Tran"}</definedName>
    <definedName name="ggg" localSheetId="11" hidden="1">{"Riqfin97",#N/A,FALSE,"Tran";"Riqfinpro",#N/A,FALSE,"Tran"}</definedName>
    <definedName name="ggg" hidden="1">{"Riqfin97",#N/A,FALSE,"Tran";"Riqfinpro",#N/A,FALSE,"Tran"}</definedName>
    <definedName name="gggg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g" localSheetId="10" hidden="1">#REF!</definedName>
    <definedName name="ggggg" hidden="1">#REF!</definedName>
    <definedName name="GGRG" localSheetId="10">#REF!</definedName>
    <definedName name="GGRG">#REF!</definedName>
    <definedName name="ght" localSheetId="1" hidden="1">{"Tab1",#N/A,FALSE,"P";"Tab2",#N/A,FALSE,"P"}</definedName>
    <definedName name="ght" localSheetId="2" hidden="1">{"Tab1",#N/A,FALSE,"P";"Tab2",#N/A,FALSE,"P"}</definedName>
    <definedName name="ght" localSheetId="3" hidden="1">{"Tab1",#N/A,FALSE,"P";"Tab2",#N/A,FALSE,"P"}</definedName>
    <definedName name="ght" localSheetId="4" hidden="1">{"Tab1",#N/A,FALSE,"P";"Tab2",#N/A,FALSE,"P"}</definedName>
    <definedName name="ght" localSheetId="12" hidden="1">{"Tab1",#N/A,FALSE,"P";"Tab2",#N/A,FALSE,"P"}</definedName>
    <definedName name="ght" localSheetId="13" hidden="1">{"Tab1",#N/A,FALSE,"P";"Tab2",#N/A,FALSE,"P"}</definedName>
    <definedName name="ght" localSheetId="14" hidden="1">{"Tab1",#N/A,FALSE,"P";"Tab2",#N/A,FALSE,"P"}</definedName>
    <definedName name="ght" localSheetId="15" hidden="1">{"Tab1",#N/A,FALSE,"P";"Tab2",#N/A,FALSE,"P"}</definedName>
    <definedName name="ght" localSheetId="5" hidden="1">{"Tab1",#N/A,FALSE,"P";"Tab2",#N/A,FALSE,"P"}</definedName>
    <definedName name="ght" localSheetId="6" hidden="1">{"Tab1",#N/A,FALSE,"P";"Tab2",#N/A,FALSE,"P"}</definedName>
    <definedName name="ght" localSheetId="7" hidden="1">{"Tab1",#N/A,FALSE,"P";"Tab2",#N/A,FALSE,"P"}</definedName>
    <definedName name="ght" localSheetId="8" hidden="1">{"Tab1",#N/A,FALSE,"P";"Tab2",#N/A,FALSE,"P"}</definedName>
    <definedName name="ght" localSheetId="9" hidden="1">{"Tab1",#N/A,FALSE,"P";"Tab2",#N/A,FALSE,"P"}</definedName>
    <definedName name="ght" localSheetId="10" hidden="1">{"Tab1",#N/A,FALSE,"P";"Tab2",#N/A,FALSE,"P"}</definedName>
    <definedName name="ght" localSheetId="11" hidden="1">{"Tab1",#N/A,FALSE,"P";"Tab2",#N/A,FALSE,"P"}</definedName>
    <definedName name="ght" hidden="1">{"Tab1",#N/A,FALSE,"P";"Tab2",#N/A,FALSE,"P"}</definedName>
    <definedName name="GINC">#REF!</definedName>
    <definedName name="GINCL">#REF!</definedName>
    <definedName name="GL_Z" localSheetId="1">#REF!</definedName>
    <definedName name="GL_Z" localSheetId="10">#REF!</definedName>
    <definedName name="GL_Z">#REF!</definedName>
    <definedName name="GOESC96" localSheetId="10">#REF!</definedName>
    <definedName name="GOESC96">#REF!</definedName>
    <definedName name="govt" localSheetId="1">#REF!</definedName>
    <definedName name="govt" localSheetId="10">#REF!</definedName>
    <definedName name="govt">#REF!</definedName>
    <definedName name="_xlnm.Recorder" localSheetId="1">#REF!</definedName>
    <definedName name="_xlnm.Recorder" localSheetId="4">#REF!</definedName>
    <definedName name="_xlnm.Recorder" localSheetId="5">#REF!</definedName>
    <definedName name="_xlnm.Recorder" localSheetId="6">#REF!</definedName>
    <definedName name="_xlnm.Recorder" localSheetId="7">#REF!</definedName>
    <definedName name="_xlnm.Recorder" localSheetId="8">#REF!</definedName>
    <definedName name="_xlnm.Recorder" localSheetId="9">#REF!</definedName>
    <definedName name="_xlnm.Recorder" localSheetId="10">#REF!</definedName>
    <definedName name="_xlnm.Recorder" localSheetId="11">#REF!</definedName>
    <definedName name="_xlnm.Recorder">#REF!</definedName>
    <definedName name="Grace_IDA" localSheetId="10">#REF!</definedName>
    <definedName name="Grace_IDA">#REF!</definedName>
    <definedName name="Grace_NC" localSheetId="10">#REF!</definedName>
    <definedName name="Grace_NC">#REF!</definedName>
    <definedName name="Grace1_IDA" localSheetId="10">#REF!</definedName>
    <definedName name="Grace1_IDA">#REF!</definedName>
    <definedName name="Graphs" localSheetId="10">#REF!</definedName>
    <definedName name="Graphs">#REF!</definedName>
    <definedName name="gre" localSheetId="1" hidden="1">{"Riqfin97",#N/A,FALSE,"Tran";"Riqfinpro",#N/A,FALSE,"Tran"}</definedName>
    <definedName name="gre" localSheetId="2" hidden="1">{"Riqfin97",#N/A,FALSE,"Tran";"Riqfinpro",#N/A,FALSE,"Tran"}</definedName>
    <definedName name="gre" localSheetId="3" hidden="1">{"Riqfin97",#N/A,FALSE,"Tran";"Riqfinpro",#N/A,FALSE,"Tran"}</definedName>
    <definedName name="gre" localSheetId="4" hidden="1">{"Riqfin97",#N/A,FALSE,"Tran";"Riqfinpro",#N/A,FALSE,"Tran"}</definedName>
    <definedName name="gre" localSheetId="12" hidden="1">{"Riqfin97",#N/A,FALSE,"Tran";"Riqfinpro",#N/A,FALSE,"Tran"}</definedName>
    <definedName name="gre" localSheetId="13" hidden="1">{"Riqfin97",#N/A,FALSE,"Tran";"Riqfinpro",#N/A,FALSE,"Tran"}</definedName>
    <definedName name="gre" localSheetId="14" hidden="1">{"Riqfin97",#N/A,FALSE,"Tran";"Riqfinpro",#N/A,FALSE,"Tran"}</definedName>
    <definedName name="gre" localSheetId="15" hidden="1">{"Riqfin97",#N/A,FALSE,"Tran";"Riqfinpro",#N/A,FALSE,"Tran"}</definedName>
    <definedName name="gre" localSheetId="5" hidden="1">{"Riqfin97",#N/A,FALSE,"Tran";"Riqfinpro",#N/A,FALSE,"Tran"}</definedName>
    <definedName name="gre" localSheetId="6" hidden="1">{"Riqfin97",#N/A,FALSE,"Tran";"Riqfinpro",#N/A,FALSE,"Tran"}</definedName>
    <definedName name="gre" localSheetId="7" hidden="1">{"Riqfin97",#N/A,FALSE,"Tran";"Riqfinpro",#N/A,FALSE,"Tran"}</definedName>
    <definedName name="gre" localSheetId="8" hidden="1">{"Riqfin97",#N/A,FALSE,"Tran";"Riqfinpro",#N/A,FALSE,"Tran"}</definedName>
    <definedName name="gre" localSheetId="9" hidden="1">{"Riqfin97",#N/A,FALSE,"Tran";"Riqfinpro",#N/A,FALSE,"Tran"}</definedName>
    <definedName name="gre" localSheetId="10" hidden="1">{"Riqfin97",#N/A,FALSE,"Tran";"Riqfinpro",#N/A,FALSE,"Tran"}</definedName>
    <definedName name="gre" localSheetId="11" hidden="1">{"Riqfin97",#N/A,FALSE,"Tran";"Riqfinpro",#N/A,FALSE,"Tran"}</definedName>
    <definedName name="gre" hidden="1">{"Riqfin97",#N/A,FALSE,"Tran";"Riqfinpro",#N/A,FALSE,"Tran"}</definedName>
    <definedName name="grgwe" localSheetId="1" hidden="1">{"Minpmon",#N/A,FALSE,"Monthinput"}</definedName>
    <definedName name="grgwe" localSheetId="2" hidden="1">{"Minpmon",#N/A,FALSE,"Monthinput"}</definedName>
    <definedName name="grgwe" localSheetId="3" hidden="1">{"Minpmon",#N/A,FALSE,"Monthinput"}</definedName>
    <definedName name="grgwe" localSheetId="4" hidden="1">{"Minpmon",#N/A,FALSE,"Monthinput"}</definedName>
    <definedName name="grgwe" localSheetId="12" hidden="1">{"Minpmon",#N/A,FALSE,"Monthinput"}</definedName>
    <definedName name="grgwe" localSheetId="13" hidden="1">{"Minpmon",#N/A,FALSE,"Monthinput"}</definedName>
    <definedName name="grgwe" localSheetId="14" hidden="1">{"Minpmon",#N/A,FALSE,"Monthinput"}</definedName>
    <definedName name="grgwe" localSheetId="15" hidden="1">{"Minpmon",#N/A,FALSE,"Monthinput"}</definedName>
    <definedName name="grgwe" localSheetId="5" hidden="1">{"Minpmon",#N/A,FALSE,"Monthinput"}</definedName>
    <definedName name="grgwe" localSheetId="6" hidden="1">{"Minpmon",#N/A,FALSE,"Monthinput"}</definedName>
    <definedName name="grgwe" localSheetId="7" hidden="1">{"Minpmon",#N/A,FALSE,"Monthinput"}</definedName>
    <definedName name="grgwe" localSheetId="8" hidden="1">{"Minpmon",#N/A,FALSE,"Monthinput"}</definedName>
    <definedName name="grgwe" localSheetId="9" hidden="1">{"Minpmon",#N/A,FALSE,"Monthinput"}</definedName>
    <definedName name="grgwe" localSheetId="10" hidden="1">{"Minpmon",#N/A,FALSE,"Monthinput"}</definedName>
    <definedName name="grgwe" localSheetId="11" hidden="1">{"Minpmon",#N/A,FALSE,"Monthinput"}</definedName>
    <definedName name="grgwe" hidden="1">{"Minpmon",#N/A,FALSE,"Monthinput"}</definedName>
    <definedName name="gwergwe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H">#REF!</definedName>
    <definedName name="gyu" localSheetId="1" hidden="1">{"Tab1",#N/A,FALSE,"P";"Tab2",#N/A,FALSE,"P"}</definedName>
    <definedName name="gyu" localSheetId="2" hidden="1">{"Tab1",#N/A,FALSE,"P";"Tab2",#N/A,FALSE,"P"}</definedName>
    <definedName name="gyu" localSheetId="3" hidden="1">{"Tab1",#N/A,FALSE,"P";"Tab2",#N/A,FALSE,"P"}</definedName>
    <definedName name="gyu" localSheetId="4" hidden="1">{"Tab1",#N/A,FALSE,"P";"Tab2",#N/A,FALSE,"P"}</definedName>
    <definedName name="gyu" localSheetId="12" hidden="1">{"Tab1",#N/A,FALSE,"P";"Tab2",#N/A,FALSE,"P"}</definedName>
    <definedName name="gyu" localSheetId="13" hidden="1">{"Tab1",#N/A,FALSE,"P";"Tab2",#N/A,FALSE,"P"}</definedName>
    <definedName name="gyu" localSheetId="14" hidden="1">{"Tab1",#N/A,FALSE,"P";"Tab2",#N/A,FALSE,"P"}</definedName>
    <definedName name="gyu" localSheetId="15" hidden="1">{"Tab1",#N/A,FALSE,"P";"Tab2",#N/A,FALSE,"P"}</definedName>
    <definedName name="gyu" localSheetId="5" hidden="1">{"Tab1",#N/A,FALSE,"P";"Tab2",#N/A,FALSE,"P"}</definedName>
    <definedName name="gyu" localSheetId="6" hidden="1">{"Tab1",#N/A,FALSE,"P";"Tab2",#N/A,FALSE,"P"}</definedName>
    <definedName name="gyu" localSheetId="7" hidden="1">{"Tab1",#N/A,FALSE,"P";"Tab2",#N/A,FALSE,"P"}</definedName>
    <definedName name="gyu" localSheetId="8" hidden="1">{"Tab1",#N/A,FALSE,"P";"Tab2",#N/A,FALSE,"P"}</definedName>
    <definedName name="gyu" localSheetId="9" hidden="1">{"Tab1",#N/A,FALSE,"P";"Tab2",#N/A,FALSE,"P"}</definedName>
    <definedName name="gyu" localSheetId="10" hidden="1">{"Tab1",#N/A,FALSE,"P";"Tab2",#N/A,FALSE,"P"}</definedName>
    <definedName name="gyu" localSheetId="11" hidden="1">{"Tab1",#N/A,FALSE,"P";"Tab2",#N/A,FALSE,"P"}</definedName>
    <definedName name="gyu" hidden="1">{"Tab1",#N/A,FALSE,"P";"Tab2",#N/A,FALSE,"P"}</definedName>
    <definedName name="hdah" localSheetId="1" hidden="1">{"'RIN-INTRANET'!$A$1:$K$71"}</definedName>
    <definedName name="hdah" localSheetId="2" hidden="1">{"'RIN-INTRANET'!$A$1:$K$71"}</definedName>
    <definedName name="hdah" localSheetId="3" hidden="1">{"'RIN-INTRANET'!$A$1:$K$71"}</definedName>
    <definedName name="hdah" localSheetId="4" hidden="1">{"'RIN-INTRANET'!$A$1:$K$71"}</definedName>
    <definedName name="hdah" localSheetId="12" hidden="1">{"'RIN-INTRANET'!$A$1:$K$71"}</definedName>
    <definedName name="hdah" localSheetId="13" hidden="1">{"'RIN-INTRANET'!$A$1:$K$71"}</definedName>
    <definedName name="hdah" localSheetId="14" hidden="1">{"'RIN-INTRANET'!$A$1:$K$71"}</definedName>
    <definedName name="hdah" localSheetId="15" hidden="1">{"'RIN-INTRANET'!$A$1:$K$71"}</definedName>
    <definedName name="hdah" localSheetId="5" hidden="1">{"'RIN-INTRANET'!$A$1:$K$71"}</definedName>
    <definedName name="hdah" localSheetId="6" hidden="1">{"'RIN-INTRANET'!$A$1:$K$71"}</definedName>
    <definedName name="hdah" localSheetId="7" hidden="1">{"'RIN-INTRANET'!$A$1:$K$71"}</definedName>
    <definedName name="hdah" localSheetId="8" hidden="1">{"'RIN-INTRANET'!$A$1:$K$71"}</definedName>
    <definedName name="hdah" localSheetId="9" hidden="1">{"'RIN-INTRANET'!$A$1:$K$71"}</definedName>
    <definedName name="hdah" localSheetId="10" hidden="1">{"'RIN-INTRANET'!$A$1:$K$71"}</definedName>
    <definedName name="hdah" localSheetId="11" hidden="1">{"'RIN-INTRANET'!$A$1:$K$71"}</definedName>
    <definedName name="hdah" hidden="1">{"'RIN-INTRANET'!$A$1:$K$71"}</definedName>
    <definedName name="hdgdh" localSheetId="1" hidden="1">{"'RIN-INTRANET'!$A$1:$K$71"}</definedName>
    <definedName name="hdgdh" localSheetId="2" hidden="1">{"'RIN-INTRANET'!$A$1:$K$71"}</definedName>
    <definedName name="hdgdh" localSheetId="3" hidden="1">{"'RIN-INTRANET'!$A$1:$K$71"}</definedName>
    <definedName name="hdgdh" localSheetId="4" hidden="1">{"'RIN-INTRANET'!$A$1:$K$71"}</definedName>
    <definedName name="hdgdh" localSheetId="12" hidden="1">{"'RIN-INTRANET'!$A$1:$K$71"}</definedName>
    <definedName name="hdgdh" localSheetId="13" hidden="1">{"'RIN-INTRANET'!$A$1:$K$71"}</definedName>
    <definedName name="hdgdh" localSheetId="14" hidden="1">{"'RIN-INTRANET'!$A$1:$K$71"}</definedName>
    <definedName name="hdgdh" localSheetId="15" hidden="1">{"'RIN-INTRANET'!$A$1:$K$71"}</definedName>
    <definedName name="hdgdh" localSheetId="5" hidden="1">{"'RIN-INTRANET'!$A$1:$K$71"}</definedName>
    <definedName name="hdgdh" localSheetId="6" hidden="1">{"'RIN-INTRANET'!$A$1:$K$71"}</definedName>
    <definedName name="hdgdh" localSheetId="7" hidden="1">{"'RIN-INTRANET'!$A$1:$K$71"}</definedName>
    <definedName name="hdgdh" localSheetId="8" hidden="1">{"'RIN-INTRANET'!$A$1:$K$71"}</definedName>
    <definedName name="hdgdh" localSheetId="9" hidden="1">{"'RIN-INTRANET'!$A$1:$K$71"}</definedName>
    <definedName name="hdgdh" localSheetId="10" hidden="1">{"'RIN-INTRANET'!$A$1:$K$71"}</definedName>
    <definedName name="hdgdh" localSheetId="11" hidden="1">{"'RIN-INTRANET'!$A$1:$K$71"}</definedName>
    <definedName name="hdgdh" hidden="1">{"'RIN-INTRANET'!$A$1:$K$71"}</definedName>
    <definedName name="HEADING" localSheetId="1">#REF!</definedName>
    <definedName name="HEADING" localSheetId="10">#REF!</definedName>
    <definedName name="HEADING">#REF!</definedName>
    <definedName name="Heading39" localSheetId="10">#REF!</definedName>
    <definedName name="Heading39">#REF!</definedName>
    <definedName name="hhh" localSheetId="1" hidden="1">{"Minpmon",#N/A,FALSE,"Monthinput"}</definedName>
    <definedName name="hhh" localSheetId="2" hidden="1">{"Minpmon",#N/A,FALSE,"Monthinput"}</definedName>
    <definedName name="hhh" localSheetId="3" hidden="1">{"Minpmon",#N/A,FALSE,"Monthinput"}</definedName>
    <definedName name="hhh" localSheetId="4" hidden="1">{"Minpmon",#N/A,FALSE,"Monthinput"}</definedName>
    <definedName name="hhh" localSheetId="12" hidden="1">{"Minpmon",#N/A,FALSE,"Monthinput"}</definedName>
    <definedName name="hhh" localSheetId="13" hidden="1">{"Minpmon",#N/A,FALSE,"Monthinput"}</definedName>
    <definedName name="hhh" localSheetId="14" hidden="1">{"Minpmon",#N/A,FALSE,"Monthinput"}</definedName>
    <definedName name="hhh" localSheetId="15" hidden="1">{"Minpmon",#N/A,FALSE,"Monthinput"}</definedName>
    <definedName name="hhh" localSheetId="5" hidden="1">{"Minpmon",#N/A,FALSE,"Monthinput"}</definedName>
    <definedName name="hhh" localSheetId="6" hidden="1">{"Minpmon",#N/A,FALSE,"Monthinput"}</definedName>
    <definedName name="hhh" localSheetId="7" hidden="1">{"Minpmon",#N/A,FALSE,"Monthinput"}</definedName>
    <definedName name="hhh" localSheetId="8" hidden="1">{"Minpmon",#N/A,FALSE,"Monthinput"}</definedName>
    <definedName name="hhh" localSheetId="9" hidden="1">{"Minpmon",#N/A,FALSE,"Monthinput"}</definedName>
    <definedName name="hhh" localSheetId="10" hidden="1">{"Minpmon",#N/A,FALSE,"Monthinput"}</definedName>
    <definedName name="hhh" localSheetId="11" hidden="1">{"Minpmon",#N/A,FALSE,"Monthinput"}</definedName>
    <definedName name="hhh" hidden="1">{"Minpmon",#N/A,FALSE,"Monthinput"}</definedName>
    <definedName name="hhhh" localSheetId="1">#N/A</definedName>
    <definedName name="hhhh" localSheetId="2">#N/A</definedName>
    <definedName name="hhhh" localSheetId="3">#N/A</definedName>
    <definedName name="hhhh" localSheetId="4">'2.C'!hhhh</definedName>
    <definedName name="hhhh" localSheetId="12">#N/A</definedName>
    <definedName name="hhhh" localSheetId="13">#N/A</definedName>
    <definedName name="hhhh" localSheetId="14">#N/A</definedName>
    <definedName name="hhhh" localSheetId="15">#N/A</definedName>
    <definedName name="hhhh" localSheetId="5">#N/A</definedName>
    <definedName name="hhhh" localSheetId="6">#N/A</definedName>
    <definedName name="hhhh" localSheetId="7">'3.C'!hhhh</definedName>
    <definedName name="hhhh" localSheetId="8">#N/A</definedName>
    <definedName name="hhhh" localSheetId="9">'4.A'!hhhh</definedName>
    <definedName name="hhhh" localSheetId="10">'4.B'!hhhh</definedName>
    <definedName name="hhhh" localSheetId="11">'4.C'!hhhh</definedName>
    <definedName name="hhhh">'1.A'!hhhh</definedName>
    <definedName name="hhhhh" localSheetId="1" hidden="1">{"Tab1",#N/A,FALSE,"P";"Tab2",#N/A,FALSE,"P"}</definedName>
    <definedName name="hhhhh" localSheetId="2" hidden="1">{"Tab1",#N/A,FALSE,"P";"Tab2",#N/A,FALSE,"P"}</definedName>
    <definedName name="hhhhh" localSheetId="3" hidden="1">{"Tab1",#N/A,FALSE,"P";"Tab2",#N/A,FALSE,"P"}</definedName>
    <definedName name="hhhhh" localSheetId="4" hidden="1">{"Tab1",#N/A,FALSE,"P";"Tab2",#N/A,FALSE,"P"}</definedName>
    <definedName name="hhhhh" localSheetId="12" hidden="1">{"Tab1",#N/A,FALSE,"P";"Tab2",#N/A,FALSE,"P"}</definedName>
    <definedName name="hhhhh" localSheetId="13" hidden="1">{"Tab1",#N/A,FALSE,"P";"Tab2",#N/A,FALSE,"P"}</definedName>
    <definedName name="hhhhh" localSheetId="14" hidden="1">{"Tab1",#N/A,FALSE,"P";"Tab2",#N/A,FALSE,"P"}</definedName>
    <definedName name="hhhhh" localSheetId="15" hidden="1">{"Tab1",#N/A,FALSE,"P";"Tab2",#N/A,FALSE,"P"}</definedName>
    <definedName name="hhhhh" localSheetId="5" hidden="1">{"Tab1",#N/A,FALSE,"P";"Tab2",#N/A,FALSE,"P"}</definedName>
    <definedName name="hhhhh" localSheetId="6" hidden="1">{"Tab1",#N/A,FALSE,"P";"Tab2",#N/A,FALSE,"P"}</definedName>
    <definedName name="hhhhh" localSheetId="7" hidden="1">{"Tab1",#N/A,FALSE,"P";"Tab2",#N/A,FALSE,"P"}</definedName>
    <definedName name="hhhhh" localSheetId="8" hidden="1">{"Tab1",#N/A,FALSE,"P";"Tab2",#N/A,FALSE,"P"}</definedName>
    <definedName name="hhhhh" localSheetId="9" hidden="1">{"Tab1",#N/A,FALSE,"P";"Tab2",#N/A,FALSE,"P"}</definedName>
    <definedName name="hhhhh" localSheetId="10" hidden="1">{"Tab1",#N/A,FALSE,"P";"Tab2",#N/A,FALSE,"P"}</definedName>
    <definedName name="hhhhh" localSheetId="11" hidden="1">{"Tab1",#N/A,FALSE,"P";"Tab2",#N/A,FALSE,"P"}</definedName>
    <definedName name="hhhhh" hidden="1">{"Tab1",#N/A,FALSE,"P";"Tab2",#N/A,FALSE,"P"}</definedName>
    <definedName name="hhhhhh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ihp" localSheetId="1" hidden="1">{"Riqfin97",#N/A,FALSE,"Tran";"Riqfinpro",#N/A,FALSE,"Tran"}</definedName>
    <definedName name="hihp" localSheetId="2" hidden="1">{"Riqfin97",#N/A,FALSE,"Tran";"Riqfinpro",#N/A,FALSE,"Tran"}</definedName>
    <definedName name="hihp" localSheetId="3" hidden="1">{"Riqfin97",#N/A,FALSE,"Tran";"Riqfinpro",#N/A,FALSE,"Tran"}</definedName>
    <definedName name="hihp" localSheetId="4" hidden="1">{"Riqfin97",#N/A,FALSE,"Tran";"Riqfinpro",#N/A,FALSE,"Tran"}</definedName>
    <definedName name="hihp" localSheetId="12" hidden="1">{"Riqfin97",#N/A,FALSE,"Tran";"Riqfinpro",#N/A,FALSE,"Tran"}</definedName>
    <definedName name="hihp" localSheetId="13" hidden="1">{"Riqfin97",#N/A,FALSE,"Tran";"Riqfinpro",#N/A,FALSE,"Tran"}</definedName>
    <definedName name="hihp" localSheetId="14" hidden="1">{"Riqfin97",#N/A,FALSE,"Tran";"Riqfinpro",#N/A,FALSE,"Tran"}</definedName>
    <definedName name="hihp" localSheetId="15" hidden="1">{"Riqfin97",#N/A,FALSE,"Tran";"Riqfinpro",#N/A,FALSE,"Tran"}</definedName>
    <definedName name="hihp" localSheetId="5" hidden="1">{"Riqfin97",#N/A,FALSE,"Tran";"Riqfinpro",#N/A,FALSE,"Tran"}</definedName>
    <definedName name="hihp" localSheetId="6" hidden="1">{"Riqfin97",#N/A,FALSE,"Tran";"Riqfinpro",#N/A,FALSE,"Tran"}</definedName>
    <definedName name="hihp" localSheetId="7" hidden="1">{"Riqfin97",#N/A,FALSE,"Tran";"Riqfinpro",#N/A,FALSE,"Tran"}</definedName>
    <definedName name="hihp" localSheetId="8" hidden="1">{"Riqfin97",#N/A,FALSE,"Tran";"Riqfinpro",#N/A,FALSE,"Tran"}</definedName>
    <definedName name="hihp" localSheetId="9" hidden="1">{"Riqfin97",#N/A,FALSE,"Tran";"Riqfinpro",#N/A,FALSE,"Tran"}</definedName>
    <definedName name="hihp" localSheetId="10" hidden="1">{"Riqfin97",#N/A,FALSE,"Tran";"Riqfinpro",#N/A,FALSE,"Tran"}</definedName>
    <definedName name="hihp" localSheetId="11" hidden="1">{"Riqfin97",#N/A,FALSE,"Tran";"Riqfinpro",#N/A,FALSE,"Tran"}</definedName>
    <definedName name="hihp" hidden="1">{"Riqfin97",#N/A,FALSE,"Tran";"Riqfinpro",#N/A,FALSE,"Tran"}</definedName>
    <definedName name="hio" localSheetId="1" hidden="1">{"Tab1",#N/A,FALSE,"P";"Tab2",#N/A,FALSE,"P"}</definedName>
    <definedName name="hio" localSheetId="2" hidden="1">{"Tab1",#N/A,FALSE,"P";"Tab2",#N/A,FALSE,"P"}</definedName>
    <definedName name="hio" localSheetId="3" hidden="1">{"Tab1",#N/A,FALSE,"P";"Tab2",#N/A,FALSE,"P"}</definedName>
    <definedName name="hio" localSheetId="4" hidden="1">{"Tab1",#N/A,FALSE,"P";"Tab2",#N/A,FALSE,"P"}</definedName>
    <definedName name="hio" localSheetId="12" hidden="1">{"Tab1",#N/A,FALSE,"P";"Tab2",#N/A,FALSE,"P"}</definedName>
    <definedName name="hio" localSheetId="13" hidden="1">{"Tab1",#N/A,FALSE,"P";"Tab2",#N/A,FALSE,"P"}</definedName>
    <definedName name="hio" localSheetId="14" hidden="1">{"Tab1",#N/A,FALSE,"P";"Tab2",#N/A,FALSE,"P"}</definedName>
    <definedName name="hio" localSheetId="15" hidden="1">{"Tab1",#N/A,FALSE,"P";"Tab2",#N/A,FALSE,"P"}</definedName>
    <definedName name="hio" localSheetId="5" hidden="1">{"Tab1",#N/A,FALSE,"P";"Tab2",#N/A,FALSE,"P"}</definedName>
    <definedName name="hio" localSheetId="6" hidden="1">{"Tab1",#N/A,FALSE,"P";"Tab2",#N/A,FALSE,"P"}</definedName>
    <definedName name="hio" localSheetId="7" hidden="1">{"Tab1",#N/A,FALSE,"P";"Tab2",#N/A,FALSE,"P"}</definedName>
    <definedName name="hio" localSheetId="8" hidden="1">{"Tab1",#N/A,FALSE,"P";"Tab2",#N/A,FALSE,"P"}</definedName>
    <definedName name="hio" localSheetId="9" hidden="1">{"Tab1",#N/A,FALSE,"P";"Tab2",#N/A,FALSE,"P"}</definedName>
    <definedName name="hio" localSheetId="10" hidden="1">{"Tab1",#N/A,FALSE,"P";"Tab2",#N/A,FALSE,"P"}</definedName>
    <definedName name="hio" localSheetId="11" hidden="1">{"Tab1",#N/A,FALSE,"P";"Tab2",#N/A,FALSE,"P"}</definedName>
    <definedName name="hio" hidden="1">{"Tab1",#N/A,FALSE,"P";"Tab2",#N/A,FALSE,"P"}</definedName>
    <definedName name="hip">#REF!</definedName>
    <definedName name="hjdhshsd" localSheetId="1" hidden="1">{"'RIN-INTRANET'!$A$1:$K$71"}</definedName>
    <definedName name="hjdhshsd" localSheetId="2" hidden="1">{"'RIN-INTRANET'!$A$1:$K$71"}</definedName>
    <definedName name="hjdhshsd" localSheetId="3" hidden="1">{"'RIN-INTRANET'!$A$1:$K$71"}</definedName>
    <definedName name="hjdhshsd" localSheetId="4" hidden="1">{"'RIN-INTRANET'!$A$1:$K$71"}</definedName>
    <definedName name="hjdhshsd" localSheetId="12" hidden="1">{"'RIN-INTRANET'!$A$1:$K$71"}</definedName>
    <definedName name="hjdhshsd" localSheetId="13" hidden="1">{"'RIN-INTRANET'!$A$1:$K$71"}</definedName>
    <definedName name="hjdhshsd" localSheetId="14" hidden="1">{"'RIN-INTRANET'!$A$1:$K$71"}</definedName>
    <definedName name="hjdhshsd" localSheetId="15" hidden="1">{"'RIN-INTRANET'!$A$1:$K$71"}</definedName>
    <definedName name="hjdhshsd" localSheetId="5" hidden="1">{"'RIN-INTRANET'!$A$1:$K$71"}</definedName>
    <definedName name="hjdhshsd" localSheetId="6" hidden="1">{"'RIN-INTRANET'!$A$1:$K$71"}</definedName>
    <definedName name="hjdhshsd" localSheetId="7" hidden="1">{"'RIN-INTRANET'!$A$1:$K$71"}</definedName>
    <definedName name="hjdhshsd" localSheetId="8" hidden="1">{"'RIN-INTRANET'!$A$1:$K$71"}</definedName>
    <definedName name="hjdhshsd" localSheetId="9" hidden="1">{"'RIN-INTRANET'!$A$1:$K$71"}</definedName>
    <definedName name="hjdhshsd" localSheetId="10" hidden="1">{"'RIN-INTRANET'!$A$1:$K$71"}</definedName>
    <definedName name="hjdhshsd" localSheetId="11" hidden="1">{"'RIN-INTRANET'!$A$1:$K$71"}</definedName>
    <definedName name="hjdhshsd" hidden="1">{"'RIN-INTRANET'!$A$1:$K$71"}</definedName>
    <definedName name="HOJAT">#REF!</definedName>
    <definedName name="hora" localSheetId="1">#REF!</definedName>
    <definedName name="hora" localSheetId="10">#REF!</definedName>
    <definedName name="hora">#REF!</definedName>
    <definedName name="hpu" localSheetId="1" hidden="1">{"Tab1",#N/A,FALSE,"P";"Tab2",#N/A,FALSE,"P"}</definedName>
    <definedName name="hpu" localSheetId="2" hidden="1">{"Tab1",#N/A,FALSE,"P";"Tab2",#N/A,FALSE,"P"}</definedName>
    <definedName name="hpu" localSheetId="3" hidden="1">{"Tab1",#N/A,FALSE,"P";"Tab2",#N/A,FALSE,"P"}</definedName>
    <definedName name="hpu" localSheetId="4" hidden="1">{"Tab1",#N/A,FALSE,"P";"Tab2",#N/A,FALSE,"P"}</definedName>
    <definedName name="hpu" localSheetId="12" hidden="1">{"Tab1",#N/A,FALSE,"P";"Tab2",#N/A,FALSE,"P"}</definedName>
    <definedName name="hpu" localSheetId="13" hidden="1">{"Tab1",#N/A,FALSE,"P";"Tab2",#N/A,FALSE,"P"}</definedName>
    <definedName name="hpu" localSheetId="14" hidden="1">{"Tab1",#N/A,FALSE,"P";"Tab2",#N/A,FALSE,"P"}</definedName>
    <definedName name="hpu" localSheetId="15" hidden="1">{"Tab1",#N/A,FALSE,"P";"Tab2",#N/A,FALSE,"P"}</definedName>
    <definedName name="hpu" localSheetId="5" hidden="1">{"Tab1",#N/A,FALSE,"P";"Tab2",#N/A,FALSE,"P"}</definedName>
    <definedName name="hpu" localSheetId="6" hidden="1">{"Tab1",#N/A,FALSE,"P";"Tab2",#N/A,FALSE,"P"}</definedName>
    <definedName name="hpu" localSheetId="7" hidden="1">{"Tab1",#N/A,FALSE,"P";"Tab2",#N/A,FALSE,"P"}</definedName>
    <definedName name="hpu" localSheetId="8" hidden="1">{"Tab1",#N/A,FALSE,"P";"Tab2",#N/A,FALSE,"P"}</definedName>
    <definedName name="hpu" localSheetId="9" hidden="1">{"Tab1",#N/A,FALSE,"P";"Tab2",#N/A,FALSE,"P"}</definedName>
    <definedName name="hpu" localSheetId="10" hidden="1">{"Tab1",#N/A,FALSE,"P";"Tab2",#N/A,FALSE,"P"}</definedName>
    <definedName name="hpu" localSheetId="11" hidden="1">{"Tab1",#N/A,FALSE,"P";"Tab2",#N/A,FALSE,"P"}</definedName>
    <definedName name="hpu" hidden="1">{"Tab1",#N/A,FALSE,"P";"Tab2",#N/A,FALSE,"P"}</definedName>
    <definedName name="HTML_CodePage" hidden="1">1252</definedName>
    <definedName name="HTML_Control" localSheetId="1" hidden="1">{"'para SB'!$A$1420:$F$1479"}</definedName>
    <definedName name="HTML_Control" localSheetId="2" hidden="1">{"'para SB'!$A$1420:$F$1479"}</definedName>
    <definedName name="HTML_Control" localSheetId="3" hidden="1">{"'para SB'!$A$1420:$F$1479"}</definedName>
    <definedName name="HTML_Control" localSheetId="4" hidden="1">{"'para SB'!$A$1420:$F$1479"}</definedName>
    <definedName name="HTML_Control" localSheetId="12" hidden="1">{"'para SB'!$A$1420:$F$1479"}</definedName>
    <definedName name="HTML_Control" localSheetId="13" hidden="1">{"'para SB'!$A$1420:$F$1479"}</definedName>
    <definedName name="HTML_Control" localSheetId="14" hidden="1">{"'para SB'!$A$1420:$F$1479"}</definedName>
    <definedName name="HTML_Control" localSheetId="15" hidden="1">{"'para SB'!$A$1420:$F$1479"}</definedName>
    <definedName name="HTML_Control" localSheetId="5" hidden="1">{"'para SB'!$A$1420:$F$1479"}</definedName>
    <definedName name="HTML_Control" localSheetId="6" hidden="1">{"'para SB'!$A$1420:$F$1479"}</definedName>
    <definedName name="HTML_Control" localSheetId="7" hidden="1">{"'para SB'!$A$1420:$F$1479"}</definedName>
    <definedName name="HTML_Control" localSheetId="8" hidden="1">{"'para SB'!$A$1420:$F$1479"}</definedName>
    <definedName name="HTML_Control" localSheetId="9" hidden="1">{"'para SB'!$A$1420:$F$1479"}</definedName>
    <definedName name="HTML_Control" localSheetId="10" hidden="1">{"'para SB'!$A$1420:$F$1479"}</definedName>
    <definedName name="HTML_Control" localSheetId="11" hidden="1">{"'para SB'!$A$1420:$F$1479"}</definedName>
    <definedName name="HTML_Control" hidden="1">{"'para SB'!$A$1420:$F$1479"}</definedName>
    <definedName name="HTML_Description" hidden="1">""</definedName>
    <definedName name="HTML_Email" hidden="1">""</definedName>
    <definedName name="HTML_Header" hidden="1">""</definedName>
    <definedName name="HTML_LastUpdate" hidden="1">"07/07/99"</definedName>
    <definedName name="HTML_LineAfter" hidden="1">FALSE</definedName>
    <definedName name="HTML_LineBefore" hidden="1">FALSE</definedName>
    <definedName name="HTML_Name" hidden="1">"Carlos Carias"</definedName>
    <definedName name="HTML_OBDlg2" hidden="1">TRUE</definedName>
    <definedName name="HTML_OBDlg4" hidden="1">TRUE</definedName>
    <definedName name="HTML_OS" hidden="1">0</definedName>
    <definedName name="HTML_PathFile" hidden="1">"A:\rin.htm"</definedName>
    <definedName name="HTML_Title" hidden="1">""</definedName>
    <definedName name="hui" localSheetId="1" hidden="1">{"Tab1",#N/A,FALSE,"P";"Tab2",#N/A,FALSE,"P"}</definedName>
    <definedName name="hui" localSheetId="2" hidden="1">{"Tab1",#N/A,FALSE,"P";"Tab2",#N/A,FALSE,"P"}</definedName>
    <definedName name="hui" localSheetId="3" hidden="1">{"Tab1",#N/A,FALSE,"P";"Tab2",#N/A,FALSE,"P"}</definedName>
    <definedName name="hui" localSheetId="4" hidden="1">{"Tab1",#N/A,FALSE,"P";"Tab2",#N/A,FALSE,"P"}</definedName>
    <definedName name="hui" localSheetId="12" hidden="1">{"Tab1",#N/A,FALSE,"P";"Tab2",#N/A,FALSE,"P"}</definedName>
    <definedName name="hui" localSheetId="13" hidden="1">{"Tab1",#N/A,FALSE,"P";"Tab2",#N/A,FALSE,"P"}</definedName>
    <definedName name="hui" localSheetId="14" hidden="1">{"Tab1",#N/A,FALSE,"P";"Tab2",#N/A,FALSE,"P"}</definedName>
    <definedName name="hui" localSheetId="15" hidden="1">{"Tab1",#N/A,FALSE,"P";"Tab2",#N/A,FALSE,"P"}</definedName>
    <definedName name="hui" localSheetId="5" hidden="1">{"Tab1",#N/A,FALSE,"P";"Tab2",#N/A,FALSE,"P"}</definedName>
    <definedName name="hui" localSheetId="6" hidden="1">{"Tab1",#N/A,FALSE,"P";"Tab2",#N/A,FALSE,"P"}</definedName>
    <definedName name="hui" localSheetId="7" hidden="1">{"Tab1",#N/A,FALSE,"P";"Tab2",#N/A,FALSE,"P"}</definedName>
    <definedName name="hui" localSheetId="8" hidden="1">{"Tab1",#N/A,FALSE,"P";"Tab2",#N/A,FALSE,"P"}</definedName>
    <definedName name="hui" localSheetId="9" hidden="1">{"Tab1",#N/A,FALSE,"P";"Tab2",#N/A,FALSE,"P"}</definedName>
    <definedName name="hui" localSheetId="10" hidden="1">{"Tab1",#N/A,FALSE,"P";"Tab2",#N/A,FALSE,"P"}</definedName>
    <definedName name="hui" localSheetId="11" hidden="1">{"Tab1",#N/A,FALSE,"P";"Tab2",#N/A,FALSE,"P"}</definedName>
    <definedName name="hui" hidden="1">{"Tab1",#N/A,FALSE,"P";"Tab2",#N/A,FALSE,"P"}</definedName>
    <definedName name="huo" localSheetId="1" hidden="1">{"Tab1",#N/A,FALSE,"P";"Tab2",#N/A,FALSE,"P"}</definedName>
    <definedName name="huo" localSheetId="2" hidden="1">{"Tab1",#N/A,FALSE,"P";"Tab2",#N/A,FALSE,"P"}</definedName>
    <definedName name="huo" localSheetId="3" hidden="1">{"Tab1",#N/A,FALSE,"P";"Tab2",#N/A,FALSE,"P"}</definedName>
    <definedName name="huo" localSheetId="4" hidden="1">{"Tab1",#N/A,FALSE,"P";"Tab2",#N/A,FALSE,"P"}</definedName>
    <definedName name="huo" localSheetId="12" hidden="1">{"Tab1",#N/A,FALSE,"P";"Tab2",#N/A,FALSE,"P"}</definedName>
    <definedName name="huo" localSheetId="13" hidden="1">{"Tab1",#N/A,FALSE,"P";"Tab2",#N/A,FALSE,"P"}</definedName>
    <definedName name="huo" localSheetId="14" hidden="1">{"Tab1",#N/A,FALSE,"P";"Tab2",#N/A,FALSE,"P"}</definedName>
    <definedName name="huo" localSheetId="15" hidden="1">{"Tab1",#N/A,FALSE,"P";"Tab2",#N/A,FALSE,"P"}</definedName>
    <definedName name="huo" localSheetId="5" hidden="1">{"Tab1",#N/A,FALSE,"P";"Tab2",#N/A,FALSE,"P"}</definedName>
    <definedName name="huo" localSheetId="6" hidden="1">{"Tab1",#N/A,FALSE,"P";"Tab2",#N/A,FALSE,"P"}</definedName>
    <definedName name="huo" localSheetId="7" hidden="1">{"Tab1",#N/A,FALSE,"P";"Tab2",#N/A,FALSE,"P"}</definedName>
    <definedName name="huo" localSheetId="8" hidden="1">{"Tab1",#N/A,FALSE,"P";"Tab2",#N/A,FALSE,"P"}</definedName>
    <definedName name="huo" localSheetId="9" hidden="1">{"Tab1",#N/A,FALSE,"P";"Tab2",#N/A,FALSE,"P"}</definedName>
    <definedName name="huo" localSheetId="10" hidden="1">{"Tab1",#N/A,FALSE,"P";"Tab2",#N/A,FALSE,"P"}</definedName>
    <definedName name="huo" localSheetId="11" hidden="1">{"Tab1",#N/A,FALSE,"P";"Tab2",#N/A,FALSE,"P"}</definedName>
    <definedName name="huo" hidden="1">{"Tab1",#N/A,FALSE,"P";"Tab2",#N/A,FALSE,"P"}</definedName>
    <definedName name="i" localSheetId="10">#REF!</definedName>
    <definedName name="i">#REF!</definedName>
    <definedName name="IDAr" localSheetId="10">#REF!</definedName>
    <definedName name="IDAr">#REF!</definedName>
    <definedName name="IFSASSETS" localSheetId="10">#REF!</definedName>
    <definedName name="IFSASSETS">#REF!</definedName>
    <definedName name="IFSLIABS" localSheetId="10">#REF!</definedName>
    <definedName name="IFSLIABS">#REF!</definedName>
    <definedName name="ii" localSheetId="1" hidden="1">{"Tab1",#N/A,FALSE,"P";"Tab2",#N/A,FALSE,"P"}</definedName>
    <definedName name="ii" localSheetId="2" hidden="1">{"Tab1",#N/A,FALSE,"P";"Tab2",#N/A,FALSE,"P"}</definedName>
    <definedName name="ii" localSheetId="3" hidden="1">{"Tab1",#N/A,FALSE,"P";"Tab2",#N/A,FALSE,"P"}</definedName>
    <definedName name="ii" localSheetId="4" hidden="1">{"Tab1",#N/A,FALSE,"P";"Tab2",#N/A,FALSE,"P"}</definedName>
    <definedName name="ii" localSheetId="12" hidden="1">{"Tab1",#N/A,FALSE,"P";"Tab2",#N/A,FALSE,"P"}</definedName>
    <definedName name="ii" localSheetId="13" hidden="1">{"Tab1",#N/A,FALSE,"P";"Tab2",#N/A,FALSE,"P"}</definedName>
    <definedName name="ii" localSheetId="14" hidden="1">{"Tab1",#N/A,FALSE,"P";"Tab2",#N/A,FALSE,"P"}</definedName>
    <definedName name="ii" localSheetId="15" hidden="1">{"Tab1",#N/A,FALSE,"P";"Tab2",#N/A,FALSE,"P"}</definedName>
    <definedName name="ii" localSheetId="5" hidden="1">{"Tab1",#N/A,FALSE,"P";"Tab2",#N/A,FALSE,"P"}</definedName>
    <definedName name="ii" localSheetId="6" hidden="1">{"Tab1",#N/A,FALSE,"P";"Tab2",#N/A,FALSE,"P"}</definedName>
    <definedName name="ii" localSheetId="7" hidden="1">{"Tab1",#N/A,FALSE,"P";"Tab2",#N/A,FALSE,"P"}</definedName>
    <definedName name="ii" localSheetId="8" hidden="1">{"Tab1",#N/A,FALSE,"P";"Tab2",#N/A,FALSE,"P"}</definedName>
    <definedName name="ii" localSheetId="9" hidden="1">{"Tab1",#N/A,FALSE,"P";"Tab2",#N/A,FALSE,"P"}</definedName>
    <definedName name="ii" localSheetId="10" hidden="1">{"Tab1",#N/A,FALSE,"P";"Tab2",#N/A,FALSE,"P"}</definedName>
    <definedName name="ii" localSheetId="11" hidden="1">{"Tab1",#N/A,FALSE,"P";"Tab2",#N/A,FALSE,"P"}</definedName>
    <definedName name="ii" hidden="1">{"Tab1",#N/A,FALSE,"P";"Tab2",#N/A,FALSE,"P"}</definedName>
    <definedName name="iii" localSheetId="1" hidden="1">{"Riqfin97",#N/A,FALSE,"Tran";"Riqfinpro",#N/A,FALSE,"Tran"}</definedName>
    <definedName name="iii" localSheetId="2" hidden="1">{"Riqfin97",#N/A,FALSE,"Tran";"Riqfinpro",#N/A,FALSE,"Tran"}</definedName>
    <definedName name="iii" localSheetId="3" hidden="1">{"Riqfin97",#N/A,FALSE,"Tran";"Riqfinpro",#N/A,FALSE,"Tran"}</definedName>
    <definedName name="iii" localSheetId="4" hidden="1">{"Riqfin97",#N/A,FALSE,"Tran";"Riqfinpro",#N/A,FALSE,"Tran"}</definedName>
    <definedName name="iii" localSheetId="12" hidden="1">{"Riqfin97",#N/A,FALSE,"Tran";"Riqfinpro",#N/A,FALSE,"Tran"}</definedName>
    <definedName name="iii" localSheetId="13" hidden="1">{"Riqfin97",#N/A,FALSE,"Tran";"Riqfinpro",#N/A,FALSE,"Tran"}</definedName>
    <definedName name="iii" localSheetId="14" hidden="1">{"Riqfin97",#N/A,FALSE,"Tran";"Riqfinpro",#N/A,FALSE,"Tran"}</definedName>
    <definedName name="iii" localSheetId="15" hidden="1">{"Riqfin97",#N/A,FALSE,"Tran";"Riqfinpro",#N/A,FALSE,"Tran"}</definedName>
    <definedName name="iii" localSheetId="5" hidden="1">{"Riqfin97",#N/A,FALSE,"Tran";"Riqfinpro",#N/A,FALSE,"Tran"}</definedName>
    <definedName name="iii" localSheetId="6" hidden="1">{"Riqfin97",#N/A,FALSE,"Tran";"Riqfinpro",#N/A,FALSE,"Tran"}</definedName>
    <definedName name="iii" localSheetId="7" hidden="1">{"Riqfin97",#N/A,FALSE,"Tran";"Riqfinpro",#N/A,FALSE,"Tran"}</definedName>
    <definedName name="iii" localSheetId="8" hidden="1">{"Riqfin97",#N/A,FALSE,"Tran";"Riqfinpro",#N/A,FALSE,"Tran"}</definedName>
    <definedName name="iii" localSheetId="9" hidden="1">{"Riqfin97",#N/A,FALSE,"Tran";"Riqfinpro",#N/A,FALSE,"Tran"}</definedName>
    <definedName name="iii" localSheetId="10" hidden="1">{"Riqfin97",#N/A,FALSE,"Tran";"Riqfinpro",#N/A,FALSE,"Tran"}</definedName>
    <definedName name="iii" localSheetId="11" hidden="1">{"Riqfin97",#N/A,FALSE,"Tran";"Riqfinpro",#N/A,FALSE,"Tran"}</definedName>
    <definedName name="iii" hidden="1">{"Riqfin97",#N/A,FALSE,"Tran";"Riqfinpro",#N/A,FALSE,"Tran"}</definedName>
    <definedName name="ilo" localSheetId="1" hidden="1">{"Riqfin97",#N/A,FALSE,"Tran";"Riqfinpro",#N/A,FALSE,"Tran"}</definedName>
    <definedName name="ilo" localSheetId="2" hidden="1">{"Riqfin97",#N/A,FALSE,"Tran";"Riqfinpro",#N/A,FALSE,"Tran"}</definedName>
    <definedName name="ilo" localSheetId="3" hidden="1">{"Riqfin97",#N/A,FALSE,"Tran";"Riqfinpro",#N/A,FALSE,"Tran"}</definedName>
    <definedName name="ilo" localSheetId="4" hidden="1">{"Riqfin97",#N/A,FALSE,"Tran";"Riqfinpro",#N/A,FALSE,"Tran"}</definedName>
    <definedName name="ilo" localSheetId="12" hidden="1">{"Riqfin97",#N/A,FALSE,"Tran";"Riqfinpro",#N/A,FALSE,"Tran"}</definedName>
    <definedName name="ilo" localSheetId="13" hidden="1">{"Riqfin97",#N/A,FALSE,"Tran";"Riqfinpro",#N/A,FALSE,"Tran"}</definedName>
    <definedName name="ilo" localSheetId="14" hidden="1">{"Riqfin97",#N/A,FALSE,"Tran";"Riqfinpro",#N/A,FALSE,"Tran"}</definedName>
    <definedName name="ilo" localSheetId="15" hidden="1">{"Riqfin97",#N/A,FALSE,"Tran";"Riqfinpro",#N/A,FALSE,"Tran"}</definedName>
    <definedName name="ilo" localSheetId="5" hidden="1">{"Riqfin97",#N/A,FALSE,"Tran";"Riqfinpro",#N/A,FALSE,"Tran"}</definedName>
    <definedName name="ilo" localSheetId="6" hidden="1">{"Riqfin97",#N/A,FALSE,"Tran";"Riqfinpro",#N/A,FALSE,"Tran"}</definedName>
    <definedName name="ilo" localSheetId="7" hidden="1">{"Riqfin97",#N/A,FALSE,"Tran";"Riqfinpro",#N/A,FALSE,"Tran"}</definedName>
    <definedName name="ilo" localSheetId="8" hidden="1">{"Riqfin97",#N/A,FALSE,"Tran";"Riqfinpro",#N/A,FALSE,"Tran"}</definedName>
    <definedName name="ilo" localSheetId="9" hidden="1">{"Riqfin97",#N/A,FALSE,"Tran";"Riqfinpro",#N/A,FALSE,"Tran"}</definedName>
    <definedName name="ilo" localSheetId="10" hidden="1">{"Riqfin97",#N/A,FALSE,"Tran";"Riqfinpro",#N/A,FALSE,"Tran"}</definedName>
    <definedName name="ilo" localSheetId="11" hidden="1">{"Riqfin97",#N/A,FALSE,"Tran";"Riqfinpro",#N/A,FALSE,"Tran"}</definedName>
    <definedName name="ilo" hidden="1">{"Riqfin97",#N/A,FALSE,"Tran";"Riqfinpro",#N/A,FALSE,"Tran"}</definedName>
    <definedName name="ilu" localSheetId="1" hidden="1">{"Riqfin97",#N/A,FALSE,"Tran";"Riqfinpro",#N/A,FALSE,"Tran"}</definedName>
    <definedName name="ilu" localSheetId="2" hidden="1">{"Riqfin97",#N/A,FALSE,"Tran";"Riqfinpro",#N/A,FALSE,"Tran"}</definedName>
    <definedName name="ilu" localSheetId="3" hidden="1">{"Riqfin97",#N/A,FALSE,"Tran";"Riqfinpro",#N/A,FALSE,"Tran"}</definedName>
    <definedName name="ilu" localSheetId="4" hidden="1">{"Riqfin97",#N/A,FALSE,"Tran";"Riqfinpro",#N/A,FALSE,"Tran"}</definedName>
    <definedName name="ilu" localSheetId="12" hidden="1">{"Riqfin97",#N/A,FALSE,"Tran";"Riqfinpro",#N/A,FALSE,"Tran"}</definedName>
    <definedName name="ilu" localSheetId="13" hidden="1">{"Riqfin97",#N/A,FALSE,"Tran";"Riqfinpro",#N/A,FALSE,"Tran"}</definedName>
    <definedName name="ilu" localSheetId="14" hidden="1">{"Riqfin97",#N/A,FALSE,"Tran";"Riqfinpro",#N/A,FALSE,"Tran"}</definedName>
    <definedName name="ilu" localSheetId="15" hidden="1">{"Riqfin97",#N/A,FALSE,"Tran";"Riqfinpro",#N/A,FALSE,"Tran"}</definedName>
    <definedName name="ilu" localSheetId="5" hidden="1">{"Riqfin97",#N/A,FALSE,"Tran";"Riqfinpro",#N/A,FALSE,"Tran"}</definedName>
    <definedName name="ilu" localSheetId="6" hidden="1">{"Riqfin97",#N/A,FALSE,"Tran";"Riqfinpro",#N/A,FALSE,"Tran"}</definedName>
    <definedName name="ilu" localSheetId="7" hidden="1">{"Riqfin97",#N/A,FALSE,"Tran";"Riqfinpro",#N/A,FALSE,"Tran"}</definedName>
    <definedName name="ilu" localSheetId="8" hidden="1">{"Riqfin97",#N/A,FALSE,"Tran";"Riqfinpro",#N/A,FALSE,"Tran"}</definedName>
    <definedName name="ilu" localSheetId="9" hidden="1">{"Riqfin97",#N/A,FALSE,"Tran";"Riqfinpro",#N/A,FALSE,"Tran"}</definedName>
    <definedName name="ilu" localSheetId="10" hidden="1">{"Riqfin97",#N/A,FALSE,"Tran";"Riqfinpro",#N/A,FALSE,"Tran"}</definedName>
    <definedName name="ilu" localSheetId="11" hidden="1">{"Riqfin97",#N/A,FALSE,"Tran";"Riqfinpro",#N/A,FALSE,"Tran"}</definedName>
    <definedName name="ilu" hidden="1">{"Riqfin97",#N/A,FALSE,"Tran";"Riqfinpro",#N/A,FALSE,"Tran"}</definedName>
    <definedName name="IM" localSheetId="10">#REF!</definedName>
    <definedName name="IM">#REF!</definedName>
    <definedName name="ima" localSheetId="10">#REF!</definedName>
    <definedName name="ima">#REF!</definedName>
    <definedName name="imaor" localSheetId="10">#REF!</definedName>
    <definedName name="imaor">#REF!</definedName>
    <definedName name="IMF" localSheetId="10">#REF!</definedName>
    <definedName name="IMF">#REF!</definedName>
    <definedName name="IMPANO0">#REF!</definedName>
    <definedName name="Impor.Cuode" localSheetId="1">#REF!</definedName>
    <definedName name="Impor.Cuode" localSheetId="10">#REF!</definedName>
    <definedName name="Impor.Cuode">#REF!</definedName>
    <definedName name="importaciones" localSheetId="10">#REF!</definedName>
    <definedName name="importaciones">#REF!</definedName>
    <definedName name="IMPRESION" localSheetId="10">#REF!</definedName>
    <definedName name="IMPRESION">#REF!</definedName>
    <definedName name="Imprimir_área_IM" localSheetId="10">#REF!</definedName>
    <definedName name="Imprimir_área_IM">#REF!</definedName>
    <definedName name="IMPRIMIR_TODOS" localSheetId="10">#REF!</definedName>
    <definedName name="IMPRIMIR_TODOS">#REF!</definedName>
    <definedName name="IN90_" localSheetId="10">#REF!</definedName>
    <definedName name="IN90_">#REF!</definedName>
    <definedName name="ind" localSheetId="10">#REF!</definedName>
    <definedName name="ind">#REF!</definedName>
    <definedName name="INDICE" localSheetId="1">#REF!</definedName>
    <definedName name="INDICE" localSheetId="10">#REF!</definedName>
    <definedName name="INDICE">#REF!</definedName>
    <definedName name="INDICEPRODUCCIO" localSheetId="1">#REF!</definedName>
    <definedName name="INDICEPRODUCCIO" localSheetId="4">#REF!</definedName>
    <definedName name="INDICEPRODUCCIO" localSheetId="7">#REF!</definedName>
    <definedName name="INDICEPRODUCCIO" localSheetId="9">#REF!</definedName>
    <definedName name="INDICEPRODUCCIO" localSheetId="10">#REF!</definedName>
    <definedName name="INDICEPRODUCCIO" localSheetId="11">#REF!</definedName>
    <definedName name="INDICEPRODUCCIO">#REF!</definedName>
    <definedName name="INE" localSheetId="10">#REF!</definedName>
    <definedName name="INE">#REF!</definedName>
    <definedName name="INF">#REF!</definedName>
    <definedName name="INFOR_CORRE_ELE" localSheetId="1">#REF!</definedName>
    <definedName name="INFOR_CORRE_ELE" localSheetId="10">#REF!</definedName>
    <definedName name="INFOR_CORRE_ELE">#REF!</definedName>
    <definedName name="INGOES96" localSheetId="10">#REF!</definedName>
    <definedName name="INGOES96">#REF!</definedName>
    <definedName name="INGRESOS" localSheetId="4">#REF!</definedName>
    <definedName name="INGRESOS" localSheetId="7">#REF!</definedName>
    <definedName name="INGRESOS" localSheetId="9">#REF!</definedName>
    <definedName name="INGRESOS" localSheetId="10">#REF!</definedName>
    <definedName name="INGRESOS" localSheetId="11">#REF!</definedName>
    <definedName name="INGRESOS">#REF!</definedName>
    <definedName name="IngV" localSheetId="10">#REF!</definedName>
    <definedName name="IngV">#REF!</definedName>
    <definedName name="INICIO">#REF!</definedName>
    <definedName name="INPUT_2" localSheetId="1">#REF!</definedName>
    <definedName name="INPUT_2" localSheetId="10">#REF!</definedName>
    <definedName name="INPUT_2">#REF!</definedName>
    <definedName name="INPUT_4" localSheetId="10">#REF!</definedName>
    <definedName name="INPUT_4">#REF!</definedName>
    <definedName name="inter" localSheetId="1" hidden="1">{"'para SB'!$A$1420:$F$1479"}</definedName>
    <definedName name="inter" localSheetId="2" hidden="1">{"'para SB'!$A$1420:$F$1479"}</definedName>
    <definedName name="inter" localSheetId="3" hidden="1">{"'para SB'!$A$1420:$F$1479"}</definedName>
    <definedName name="inter" localSheetId="4" hidden="1">{"'para SB'!$A$1420:$F$1479"}</definedName>
    <definedName name="inter" localSheetId="12" hidden="1">{"'para SB'!$A$1420:$F$1479"}</definedName>
    <definedName name="inter" localSheetId="13" hidden="1">{"'para SB'!$A$1420:$F$1479"}</definedName>
    <definedName name="inter" localSheetId="14" hidden="1">{"'para SB'!$A$1420:$F$1479"}</definedName>
    <definedName name="inter" localSheetId="15" hidden="1">{"'para SB'!$A$1420:$F$1479"}</definedName>
    <definedName name="inter" localSheetId="5" hidden="1">{"'para SB'!$A$1420:$F$1479"}</definedName>
    <definedName name="inter" localSheetId="6" hidden="1">{"'para SB'!$A$1420:$F$1479"}</definedName>
    <definedName name="inter" localSheetId="7" hidden="1">{"'para SB'!$A$1420:$F$1479"}</definedName>
    <definedName name="inter" localSheetId="8" hidden="1">{"'para SB'!$A$1420:$F$1479"}</definedName>
    <definedName name="inter" localSheetId="9" hidden="1">{"'para SB'!$A$1420:$F$1479"}</definedName>
    <definedName name="inter" localSheetId="10" hidden="1">{"'para SB'!$A$1420:$F$1479"}</definedName>
    <definedName name="inter" localSheetId="11" hidden="1">{"'para SB'!$A$1420:$F$1479"}</definedName>
    <definedName name="inter" hidden="1">{"'para SB'!$A$1420:$F$1479"}</definedName>
    <definedName name="Inter_p" localSheetId="1">#REF!</definedName>
    <definedName name="Inter_p" localSheetId="10">#REF!</definedName>
    <definedName name="Inter_p">#REF!</definedName>
    <definedName name="Interest_IDA" localSheetId="10">#REF!</definedName>
    <definedName name="Interest_IDA">#REF!</definedName>
    <definedName name="Interest_NC" localSheetId="10">#REF!</definedName>
    <definedName name="Interest_NC">#REF!</definedName>
    <definedName name="InterestRate" localSheetId="10">#REF!</definedName>
    <definedName name="InterestRate">#REF!</definedName>
    <definedName name="inthalf">#REF!</definedName>
    <definedName name="INVENTA" localSheetId="1">#REF!</definedName>
    <definedName name="INVENTA" localSheetId="10">#REF!</definedName>
    <definedName name="INVENTA">#REF!</definedName>
    <definedName name="iod">#REF!</definedName>
    <definedName name="iouiuopo" localSheetId="1" hidden="1">{"Tab1",#N/A,FALSE,"P";"Tab2",#N/A,FALSE,"P"}</definedName>
    <definedName name="iouiuopo" localSheetId="2" hidden="1">{"Tab1",#N/A,FALSE,"P";"Tab2",#N/A,FALSE,"P"}</definedName>
    <definedName name="iouiuopo" localSheetId="3" hidden="1">{"Tab1",#N/A,FALSE,"P";"Tab2",#N/A,FALSE,"P"}</definedName>
    <definedName name="iouiuopo" localSheetId="4" hidden="1">{"Tab1",#N/A,FALSE,"P";"Tab2",#N/A,FALSE,"P"}</definedName>
    <definedName name="iouiuopo" localSheetId="12" hidden="1">{"Tab1",#N/A,FALSE,"P";"Tab2",#N/A,FALSE,"P"}</definedName>
    <definedName name="iouiuopo" localSheetId="13" hidden="1">{"Tab1",#N/A,FALSE,"P";"Tab2",#N/A,FALSE,"P"}</definedName>
    <definedName name="iouiuopo" localSheetId="14" hidden="1">{"Tab1",#N/A,FALSE,"P";"Tab2",#N/A,FALSE,"P"}</definedName>
    <definedName name="iouiuopo" localSheetId="15" hidden="1">{"Tab1",#N/A,FALSE,"P";"Tab2",#N/A,FALSE,"P"}</definedName>
    <definedName name="iouiuopo" localSheetId="5" hidden="1">{"Tab1",#N/A,FALSE,"P";"Tab2",#N/A,FALSE,"P"}</definedName>
    <definedName name="iouiuopo" localSheetId="6" hidden="1">{"Tab1",#N/A,FALSE,"P";"Tab2",#N/A,FALSE,"P"}</definedName>
    <definedName name="iouiuopo" localSheetId="7" hidden="1">{"Tab1",#N/A,FALSE,"P";"Tab2",#N/A,FALSE,"P"}</definedName>
    <definedName name="iouiuopo" localSheetId="8" hidden="1">{"Tab1",#N/A,FALSE,"P";"Tab2",#N/A,FALSE,"P"}</definedName>
    <definedName name="iouiuopo" localSheetId="9" hidden="1">{"Tab1",#N/A,FALSE,"P";"Tab2",#N/A,FALSE,"P"}</definedName>
    <definedName name="iouiuopo" localSheetId="10" hidden="1">{"Tab1",#N/A,FALSE,"P";"Tab2",#N/A,FALSE,"P"}</definedName>
    <definedName name="iouiuopo" localSheetId="11" hidden="1">{"Tab1",#N/A,FALSE,"P";"Tab2",#N/A,FALSE,"P"}</definedName>
    <definedName name="iouiuopo" hidden="1">{"Tab1",#N/A,FALSE,"P";"Tab2",#N/A,FALSE,"P"}</definedName>
    <definedName name="IPC" localSheetId="4">#REF!</definedName>
    <definedName name="IPC" localSheetId="7">#REF!</definedName>
    <definedName name="IPC" localSheetId="8">#REF!</definedName>
    <definedName name="IPC" localSheetId="9">#REF!</definedName>
    <definedName name="IPC" localSheetId="10">#REF!</definedName>
    <definedName name="IPC" localSheetId="11">#REF!</definedName>
    <definedName name="IPC">#REF!</definedName>
    <definedName name="ipc98j" localSheetId="1">#REF!</definedName>
    <definedName name="ipc98j" localSheetId="10">#REF!</definedName>
    <definedName name="ipc98j">#REF!</definedName>
    <definedName name="ipc98s" localSheetId="1">#REF!</definedName>
    <definedName name="ipc98s" localSheetId="10">#REF!</definedName>
    <definedName name="ipc98s">#REF!</definedName>
    <definedName name="ITER">#REF!</definedName>
    <definedName name="J" localSheetId="1" hidden="1">{"'RIN-INTRANET'!$A$1:$K$71"}</definedName>
    <definedName name="J" localSheetId="2" hidden="1">{"'RIN-INTRANET'!$A$1:$K$71"}</definedName>
    <definedName name="J" localSheetId="3" hidden="1">{"'RIN-INTRANET'!$A$1:$K$71"}</definedName>
    <definedName name="J" localSheetId="4" hidden="1">{"'RIN-INTRANET'!$A$1:$K$71"}</definedName>
    <definedName name="J" localSheetId="12" hidden="1">{"'RIN-INTRANET'!$A$1:$K$71"}</definedName>
    <definedName name="J" localSheetId="13" hidden="1">{"'RIN-INTRANET'!$A$1:$K$71"}</definedName>
    <definedName name="J" localSheetId="14" hidden="1">{"'RIN-INTRANET'!$A$1:$K$71"}</definedName>
    <definedName name="J" localSheetId="15" hidden="1">{"'RIN-INTRANET'!$A$1:$K$71"}</definedName>
    <definedName name="J" localSheetId="5" hidden="1">{"'RIN-INTRANET'!$A$1:$K$71"}</definedName>
    <definedName name="J" localSheetId="6" hidden="1">{"'RIN-INTRANET'!$A$1:$K$71"}</definedName>
    <definedName name="J" localSheetId="7" hidden="1">{"'RIN-INTRANET'!$A$1:$K$71"}</definedName>
    <definedName name="J" localSheetId="8" hidden="1">{"'RIN-INTRANET'!$A$1:$K$71"}</definedName>
    <definedName name="J" localSheetId="9" hidden="1">{"'RIN-INTRANET'!$A$1:$K$71"}</definedName>
    <definedName name="J" localSheetId="10" hidden="1">{"'RIN-INTRANET'!$A$1:$K$71"}</definedName>
    <definedName name="J" localSheetId="11" hidden="1">{"'RIN-INTRANET'!$A$1:$K$71"}</definedName>
    <definedName name="J" hidden="1">{"'RIN-INTRANET'!$A$1:$K$71"}</definedName>
    <definedName name="Janet" hidden="1">#REF!</definedName>
    <definedName name="jdfhgghg" localSheetId="1" hidden="1">{"Riqfin97",#N/A,FALSE,"Tran";"Riqfinpro",#N/A,FALSE,"Tran"}</definedName>
    <definedName name="jdfhgghg" localSheetId="2" hidden="1">{"Riqfin97",#N/A,FALSE,"Tran";"Riqfinpro",#N/A,FALSE,"Tran"}</definedName>
    <definedName name="jdfhgghg" localSheetId="3" hidden="1">{"Riqfin97",#N/A,FALSE,"Tran";"Riqfinpro",#N/A,FALSE,"Tran"}</definedName>
    <definedName name="jdfhgghg" localSheetId="4" hidden="1">{"Riqfin97",#N/A,FALSE,"Tran";"Riqfinpro",#N/A,FALSE,"Tran"}</definedName>
    <definedName name="jdfhgghg" localSheetId="12" hidden="1">{"Riqfin97",#N/A,FALSE,"Tran";"Riqfinpro",#N/A,FALSE,"Tran"}</definedName>
    <definedName name="jdfhgghg" localSheetId="13" hidden="1">{"Riqfin97",#N/A,FALSE,"Tran";"Riqfinpro",#N/A,FALSE,"Tran"}</definedName>
    <definedName name="jdfhgghg" localSheetId="14" hidden="1">{"Riqfin97",#N/A,FALSE,"Tran";"Riqfinpro",#N/A,FALSE,"Tran"}</definedName>
    <definedName name="jdfhgghg" localSheetId="15" hidden="1">{"Riqfin97",#N/A,FALSE,"Tran";"Riqfinpro",#N/A,FALSE,"Tran"}</definedName>
    <definedName name="jdfhgghg" localSheetId="5" hidden="1">{"Riqfin97",#N/A,FALSE,"Tran";"Riqfinpro",#N/A,FALSE,"Tran"}</definedName>
    <definedName name="jdfhgghg" localSheetId="6" hidden="1">{"Riqfin97",#N/A,FALSE,"Tran";"Riqfinpro",#N/A,FALSE,"Tran"}</definedName>
    <definedName name="jdfhgghg" localSheetId="7" hidden="1">{"Riqfin97",#N/A,FALSE,"Tran";"Riqfinpro",#N/A,FALSE,"Tran"}</definedName>
    <definedName name="jdfhgghg" localSheetId="8" hidden="1">{"Riqfin97",#N/A,FALSE,"Tran";"Riqfinpro",#N/A,FALSE,"Tran"}</definedName>
    <definedName name="jdfhgghg" localSheetId="9" hidden="1">{"Riqfin97",#N/A,FALSE,"Tran";"Riqfinpro",#N/A,FALSE,"Tran"}</definedName>
    <definedName name="jdfhgghg" localSheetId="10" hidden="1">{"Riqfin97",#N/A,FALSE,"Tran";"Riqfinpro",#N/A,FALSE,"Tran"}</definedName>
    <definedName name="jdfhgghg" localSheetId="11" hidden="1">{"Riqfin97",#N/A,FALSE,"Tran";"Riqfinpro",#N/A,FALSE,"Tran"}</definedName>
    <definedName name="jdfhgghg" hidden="1">{"Riqfin97",#N/A,FALSE,"Tran";"Riqfinpro",#N/A,FALSE,"Tran"}</definedName>
    <definedName name="jdfjdfk" localSheetId="1" hidden="1">{"'RIN-INTRANET'!$A$1:$K$71"}</definedName>
    <definedName name="jdfjdfk" localSheetId="2" hidden="1">{"'RIN-INTRANET'!$A$1:$K$71"}</definedName>
    <definedName name="jdfjdfk" localSheetId="3" hidden="1">{"'RIN-INTRANET'!$A$1:$K$71"}</definedName>
    <definedName name="jdfjdfk" localSheetId="4" hidden="1">{"'RIN-INTRANET'!$A$1:$K$71"}</definedName>
    <definedName name="jdfjdfk" localSheetId="12" hidden="1">{"'RIN-INTRANET'!$A$1:$K$71"}</definedName>
    <definedName name="jdfjdfk" localSheetId="13" hidden="1">{"'RIN-INTRANET'!$A$1:$K$71"}</definedName>
    <definedName name="jdfjdfk" localSheetId="14" hidden="1">{"'RIN-INTRANET'!$A$1:$K$71"}</definedName>
    <definedName name="jdfjdfk" localSheetId="15" hidden="1">{"'RIN-INTRANET'!$A$1:$K$71"}</definedName>
    <definedName name="jdfjdfk" localSheetId="5" hidden="1">{"'RIN-INTRANET'!$A$1:$K$71"}</definedName>
    <definedName name="jdfjdfk" localSheetId="6" hidden="1">{"'RIN-INTRANET'!$A$1:$K$71"}</definedName>
    <definedName name="jdfjdfk" localSheetId="7" hidden="1">{"'RIN-INTRANET'!$A$1:$K$71"}</definedName>
    <definedName name="jdfjdfk" localSheetId="8" hidden="1">{"'RIN-INTRANET'!$A$1:$K$71"}</definedName>
    <definedName name="jdfjdfk" localSheetId="9" hidden="1">{"'RIN-INTRANET'!$A$1:$K$71"}</definedName>
    <definedName name="jdfjdfk" localSheetId="10" hidden="1">{"'RIN-INTRANET'!$A$1:$K$71"}</definedName>
    <definedName name="jdfjdfk" localSheetId="11" hidden="1">{"'RIN-INTRANET'!$A$1:$K$71"}</definedName>
    <definedName name="jdfjdfk" hidden="1">{"'RIN-INTRANET'!$A$1:$K$71"}</definedName>
    <definedName name="jhdzjbjdzbfjd" localSheetId="1" hidden="1">{"'RIN-INTRANET'!$A$1:$K$71"}</definedName>
    <definedName name="jhdzjbjdzbfjd" localSheetId="2" hidden="1">{"'RIN-INTRANET'!$A$1:$K$71"}</definedName>
    <definedName name="jhdzjbjdzbfjd" localSheetId="3" hidden="1">{"'RIN-INTRANET'!$A$1:$K$71"}</definedName>
    <definedName name="jhdzjbjdzbfjd" localSheetId="4" hidden="1">{"'RIN-INTRANET'!$A$1:$K$71"}</definedName>
    <definedName name="jhdzjbjdzbfjd" localSheetId="12" hidden="1">{"'RIN-INTRANET'!$A$1:$K$71"}</definedName>
    <definedName name="jhdzjbjdzbfjd" localSheetId="13" hidden="1">{"'RIN-INTRANET'!$A$1:$K$71"}</definedName>
    <definedName name="jhdzjbjdzbfjd" localSheetId="14" hidden="1">{"'RIN-INTRANET'!$A$1:$K$71"}</definedName>
    <definedName name="jhdzjbjdzbfjd" localSheetId="15" hidden="1">{"'RIN-INTRANET'!$A$1:$K$71"}</definedName>
    <definedName name="jhdzjbjdzbfjd" localSheetId="5" hidden="1">{"'RIN-INTRANET'!$A$1:$K$71"}</definedName>
    <definedName name="jhdzjbjdzbfjd" localSheetId="6" hidden="1">{"'RIN-INTRANET'!$A$1:$K$71"}</definedName>
    <definedName name="jhdzjbjdzbfjd" localSheetId="7" hidden="1">{"'RIN-INTRANET'!$A$1:$K$71"}</definedName>
    <definedName name="jhdzjbjdzbfjd" localSheetId="8" hidden="1">{"'RIN-INTRANET'!$A$1:$K$71"}</definedName>
    <definedName name="jhdzjbjdzbfjd" localSheetId="9" hidden="1">{"'RIN-INTRANET'!$A$1:$K$71"}</definedName>
    <definedName name="jhdzjbjdzbfjd" localSheetId="10" hidden="1">{"'RIN-INTRANET'!$A$1:$K$71"}</definedName>
    <definedName name="jhdzjbjdzbfjd" localSheetId="11" hidden="1">{"'RIN-INTRANET'!$A$1:$K$71"}</definedName>
    <definedName name="jhdzjbjdzbfjd" hidden="1">{"'RIN-INTRANET'!$A$1:$K$71"}</definedName>
    <definedName name="jhgf" localSheetId="1" hidden="1">{"'RIN-INTRANET'!$A$1:$K$71"}</definedName>
    <definedName name="jhgf" localSheetId="2" hidden="1">{"'RIN-INTRANET'!$A$1:$K$71"}</definedName>
    <definedName name="jhgf" localSheetId="3" hidden="1">{"'RIN-INTRANET'!$A$1:$K$71"}</definedName>
    <definedName name="jhgf" localSheetId="4" hidden="1">{"'RIN-INTRANET'!$A$1:$K$71"}</definedName>
    <definedName name="jhgf" localSheetId="12" hidden="1">{"'RIN-INTRANET'!$A$1:$K$71"}</definedName>
    <definedName name="jhgf" localSheetId="13" hidden="1">{"'RIN-INTRANET'!$A$1:$K$71"}</definedName>
    <definedName name="jhgf" localSheetId="14" hidden="1">{"'RIN-INTRANET'!$A$1:$K$71"}</definedName>
    <definedName name="jhgf" localSheetId="15" hidden="1">{"'RIN-INTRANET'!$A$1:$K$71"}</definedName>
    <definedName name="jhgf" localSheetId="5" hidden="1">{"'RIN-INTRANET'!$A$1:$K$71"}</definedName>
    <definedName name="jhgf" localSheetId="6" hidden="1">{"'RIN-INTRANET'!$A$1:$K$71"}</definedName>
    <definedName name="jhgf" localSheetId="7" hidden="1">{"'RIN-INTRANET'!$A$1:$K$71"}</definedName>
    <definedName name="jhgf" localSheetId="8" hidden="1">{"'RIN-INTRANET'!$A$1:$K$71"}</definedName>
    <definedName name="jhgf" localSheetId="9" hidden="1">{"'RIN-INTRANET'!$A$1:$K$71"}</definedName>
    <definedName name="jhgf" localSheetId="10" hidden="1">{"'RIN-INTRANET'!$A$1:$K$71"}</definedName>
    <definedName name="jhgf" localSheetId="11" hidden="1">{"'RIN-INTRANET'!$A$1:$K$71"}</definedName>
    <definedName name="jhgf" hidden="1">{"'RIN-INTRANET'!$A$1:$K$71"}</definedName>
    <definedName name="jj" localSheetId="1" hidden="1">{"Riqfin97",#N/A,FALSE,"Tran";"Riqfinpro",#N/A,FALSE,"Tran"}</definedName>
    <definedName name="jj" localSheetId="2" hidden="1">{"Riqfin97",#N/A,FALSE,"Tran";"Riqfinpro",#N/A,FALSE,"Tran"}</definedName>
    <definedName name="jj" localSheetId="3" hidden="1">{"Riqfin97",#N/A,FALSE,"Tran";"Riqfinpro",#N/A,FALSE,"Tran"}</definedName>
    <definedName name="jj" localSheetId="4" hidden="1">{"Riqfin97",#N/A,FALSE,"Tran";"Riqfinpro",#N/A,FALSE,"Tran"}</definedName>
    <definedName name="jj" localSheetId="12" hidden="1">{"Riqfin97",#N/A,FALSE,"Tran";"Riqfinpro",#N/A,FALSE,"Tran"}</definedName>
    <definedName name="jj" localSheetId="13" hidden="1">{"Riqfin97",#N/A,FALSE,"Tran";"Riqfinpro",#N/A,FALSE,"Tran"}</definedName>
    <definedName name="jj" localSheetId="14" hidden="1">{"Riqfin97",#N/A,FALSE,"Tran";"Riqfinpro",#N/A,FALSE,"Tran"}</definedName>
    <definedName name="jj" localSheetId="15" hidden="1">{"Riqfin97",#N/A,FALSE,"Tran";"Riqfinpro",#N/A,FALSE,"Tran"}</definedName>
    <definedName name="jj" localSheetId="5" hidden="1">{"Riqfin97",#N/A,FALSE,"Tran";"Riqfinpro",#N/A,FALSE,"Tran"}</definedName>
    <definedName name="jj" localSheetId="6" hidden="1">{"Riqfin97",#N/A,FALSE,"Tran";"Riqfinpro",#N/A,FALSE,"Tran"}</definedName>
    <definedName name="jj" localSheetId="7" hidden="1">{"Riqfin97",#N/A,FALSE,"Tran";"Riqfinpro",#N/A,FALSE,"Tran"}</definedName>
    <definedName name="jj" localSheetId="8" hidden="1">{"Riqfin97",#N/A,FALSE,"Tran";"Riqfinpro",#N/A,FALSE,"Tran"}</definedName>
    <definedName name="jj" localSheetId="9" hidden="1">{"Riqfin97",#N/A,FALSE,"Tran";"Riqfinpro",#N/A,FALSE,"Tran"}</definedName>
    <definedName name="jj" localSheetId="10" hidden="1">{"Riqfin97",#N/A,FALSE,"Tran";"Riqfinpro",#N/A,FALSE,"Tran"}</definedName>
    <definedName name="jj" localSheetId="11" hidden="1">{"Riqfin97",#N/A,FALSE,"Tran";"Riqfinpro",#N/A,FALSE,"Tran"}</definedName>
    <definedName name="jj" hidden="1">{"Riqfin97",#N/A,FALSE,"Tran";"Riqfinpro",#N/A,FALSE,"Tran"}</definedName>
    <definedName name="jjflkjhkj" localSheetId="1" hidden="1">{"Tab1",#N/A,FALSE,"P";"Tab2",#N/A,FALSE,"P"}</definedName>
    <definedName name="jjflkjhkj" localSheetId="2" hidden="1">{"Tab1",#N/A,FALSE,"P";"Tab2",#N/A,FALSE,"P"}</definedName>
    <definedName name="jjflkjhkj" localSheetId="3" hidden="1">{"Tab1",#N/A,FALSE,"P";"Tab2",#N/A,FALSE,"P"}</definedName>
    <definedName name="jjflkjhkj" localSheetId="4" hidden="1">{"Tab1",#N/A,FALSE,"P";"Tab2",#N/A,FALSE,"P"}</definedName>
    <definedName name="jjflkjhkj" localSheetId="12" hidden="1">{"Tab1",#N/A,FALSE,"P";"Tab2",#N/A,FALSE,"P"}</definedName>
    <definedName name="jjflkjhkj" localSheetId="13" hidden="1">{"Tab1",#N/A,FALSE,"P";"Tab2",#N/A,FALSE,"P"}</definedName>
    <definedName name="jjflkjhkj" localSheetId="14" hidden="1">{"Tab1",#N/A,FALSE,"P";"Tab2",#N/A,FALSE,"P"}</definedName>
    <definedName name="jjflkjhkj" localSheetId="15" hidden="1">{"Tab1",#N/A,FALSE,"P";"Tab2",#N/A,FALSE,"P"}</definedName>
    <definedName name="jjflkjhkj" localSheetId="5" hidden="1">{"Tab1",#N/A,FALSE,"P";"Tab2",#N/A,FALSE,"P"}</definedName>
    <definedName name="jjflkjhkj" localSheetId="6" hidden="1">{"Tab1",#N/A,FALSE,"P";"Tab2",#N/A,FALSE,"P"}</definedName>
    <definedName name="jjflkjhkj" localSheetId="7" hidden="1">{"Tab1",#N/A,FALSE,"P";"Tab2",#N/A,FALSE,"P"}</definedName>
    <definedName name="jjflkjhkj" localSheetId="8" hidden="1">{"Tab1",#N/A,FALSE,"P";"Tab2",#N/A,FALSE,"P"}</definedName>
    <definedName name="jjflkjhkj" localSheetId="9" hidden="1">{"Tab1",#N/A,FALSE,"P";"Tab2",#N/A,FALSE,"P"}</definedName>
    <definedName name="jjflkjhkj" localSheetId="10" hidden="1">{"Tab1",#N/A,FALSE,"P";"Tab2",#N/A,FALSE,"P"}</definedName>
    <definedName name="jjflkjhkj" localSheetId="11" hidden="1">{"Tab1",#N/A,FALSE,"P";"Tab2",#N/A,FALSE,"P"}</definedName>
    <definedName name="jjflkjhkj" hidden="1">{"Tab1",#N/A,FALSE,"P";"Tab2",#N/A,FALSE,"P"}</definedName>
    <definedName name="jjj" localSheetId="1" hidden="1">{"Riqfin97",#N/A,FALSE,"Tran";"Riqfinpro",#N/A,FALSE,"Tran"}</definedName>
    <definedName name="jjj" localSheetId="2" hidden="1">{"Riqfin97",#N/A,FALSE,"Tran";"Riqfinpro",#N/A,FALSE,"Tran"}</definedName>
    <definedName name="jjj" localSheetId="3" hidden="1">{"Riqfin97",#N/A,FALSE,"Tran";"Riqfinpro",#N/A,FALSE,"Tran"}</definedName>
    <definedName name="jjj" localSheetId="4" hidden="1">{"Riqfin97",#N/A,FALSE,"Tran";"Riqfinpro",#N/A,FALSE,"Tran"}</definedName>
    <definedName name="jjj" localSheetId="12" hidden="1">{"Riqfin97",#N/A,FALSE,"Tran";"Riqfinpro",#N/A,FALSE,"Tran"}</definedName>
    <definedName name="jjj" localSheetId="13" hidden="1">{"Riqfin97",#N/A,FALSE,"Tran";"Riqfinpro",#N/A,FALSE,"Tran"}</definedName>
    <definedName name="jjj" localSheetId="14" hidden="1">{"Riqfin97",#N/A,FALSE,"Tran";"Riqfinpro",#N/A,FALSE,"Tran"}</definedName>
    <definedName name="jjj" localSheetId="15" hidden="1">{"Riqfin97",#N/A,FALSE,"Tran";"Riqfinpro",#N/A,FALSE,"Tran"}</definedName>
    <definedName name="jjj" localSheetId="5" hidden="1">{"Riqfin97",#N/A,FALSE,"Tran";"Riqfinpro",#N/A,FALSE,"Tran"}</definedName>
    <definedName name="jjj" localSheetId="6" hidden="1">{"Riqfin97",#N/A,FALSE,"Tran";"Riqfinpro",#N/A,FALSE,"Tran"}</definedName>
    <definedName name="jjj" localSheetId="7" hidden="1">{"Riqfin97",#N/A,FALSE,"Tran";"Riqfinpro",#N/A,FALSE,"Tran"}</definedName>
    <definedName name="jjj" localSheetId="8" hidden="1">{"Riqfin97",#N/A,FALSE,"Tran";"Riqfinpro",#N/A,FALSE,"Tran"}</definedName>
    <definedName name="jjj" localSheetId="9" hidden="1">{"Riqfin97",#N/A,FALSE,"Tran";"Riqfinpro",#N/A,FALSE,"Tran"}</definedName>
    <definedName name="jjj" localSheetId="10" hidden="1">{"Riqfin97",#N/A,FALSE,"Tran";"Riqfinpro",#N/A,FALSE,"Tran"}</definedName>
    <definedName name="jjj" localSheetId="11" hidden="1">{"Riqfin97",#N/A,FALSE,"Tran";"Riqfinpro",#N/A,FALSE,"Tran"}</definedName>
    <definedName name="jjj" hidden="1">{"Riqfin97",#N/A,FALSE,"Tran";"Riqfinpro",#N/A,FALSE,"Tran"}</definedName>
    <definedName name="jjjj" localSheetId="1" hidden="1">{"Tab1",#N/A,FALSE,"P";"Tab2",#N/A,FALSE,"P"}</definedName>
    <definedName name="jjjj" localSheetId="2" hidden="1">{"Tab1",#N/A,FALSE,"P";"Tab2",#N/A,FALSE,"P"}</definedName>
    <definedName name="jjjj" localSheetId="3" hidden="1">{"Tab1",#N/A,FALSE,"P";"Tab2",#N/A,FALSE,"P"}</definedName>
    <definedName name="jjjj" localSheetId="4" hidden="1">{"Tab1",#N/A,FALSE,"P";"Tab2",#N/A,FALSE,"P"}</definedName>
    <definedName name="jjjj" localSheetId="12" hidden="1">{"Tab1",#N/A,FALSE,"P";"Tab2",#N/A,FALSE,"P"}</definedName>
    <definedName name="jjjj" localSheetId="13" hidden="1">{"Tab1",#N/A,FALSE,"P";"Tab2",#N/A,FALSE,"P"}</definedName>
    <definedName name="jjjj" localSheetId="14" hidden="1">{"Tab1",#N/A,FALSE,"P";"Tab2",#N/A,FALSE,"P"}</definedName>
    <definedName name="jjjj" localSheetId="15" hidden="1">{"Tab1",#N/A,FALSE,"P";"Tab2",#N/A,FALSE,"P"}</definedName>
    <definedName name="jjjj" localSheetId="5" hidden="1">{"Tab1",#N/A,FALSE,"P";"Tab2",#N/A,FALSE,"P"}</definedName>
    <definedName name="jjjj" localSheetId="6" hidden="1">{"Tab1",#N/A,FALSE,"P";"Tab2",#N/A,FALSE,"P"}</definedName>
    <definedName name="jjjj" localSheetId="7" hidden="1">{"Tab1",#N/A,FALSE,"P";"Tab2",#N/A,FALSE,"P"}</definedName>
    <definedName name="jjjj" localSheetId="8" hidden="1">{"Tab1",#N/A,FALSE,"P";"Tab2",#N/A,FALSE,"P"}</definedName>
    <definedName name="jjjj" localSheetId="9" hidden="1">{"Tab1",#N/A,FALSE,"P";"Tab2",#N/A,FALSE,"P"}</definedName>
    <definedName name="jjjj" localSheetId="10" hidden="1">{"Tab1",#N/A,FALSE,"P";"Tab2",#N/A,FALSE,"P"}</definedName>
    <definedName name="jjjj" localSheetId="11" hidden="1">{"Tab1",#N/A,FALSE,"P";"Tab2",#N/A,FALSE,"P"}</definedName>
    <definedName name="jjjj" hidden="1">{"Tab1",#N/A,FALSE,"P";"Tab2",#N/A,FALSE,"P"}</definedName>
    <definedName name="jjjjjj" localSheetId="10" hidden="1">#REF!</definedName>
    <definedName name="jjjjjj" hidden="1">#REF!</definedName>
    <definedName name="jjjjjjjjjjjjjjjjjj" localSheetId="1" hidden="1">{"Tab1",#N/A,FALSE,"P";"Tab2",#N/A,FALSE,"P"}</definedName>
    <definedName name="jjjjjjjjjjjjjjjjjj" localSheetId="2" hidden="1">{"Tab1",#N/A,FALSE,"P";"Tab2",#N/A,FALSE,"P"}</definedName>
    <definedName name="jjjjjjjjjjjjjjjjjj" localSheetId="3" hidden="1">{"Tab1",#N/A,FALSE,"P";"Tab2",#N/A,FALSE,"P"}</definedName>
    <definedName name="jjjjjjjjjjjjjjjjjj" localSheetId="4" hidden="1">{"Tab1",#N/A,FALSE,"P";"Tab2",#N/A,FALSE,"P"}</definedName>
    <definedName name="jjjjjjjjjjjjjjjjjj" localSheetId="12" hidden="1">{"Tab1",#N/A,FALSE,"P";"Tab2",#N/A,FALSE,"P"}</definedName>
    <definedName name="jjjjjjjjjjjjjjjjjj" localSheetId="13" hidden="1">{"Tab1",#N/A,FALSE,"P";"Tab2",#N/A,FALSE,"P"}</definedName>
    <definedName name="jjjjjjjjjjjjjjjjjj" localSheetId="14" hidden="1">{"Tab1",#N/A,FALSE,"P";"Tab2",#N/A,FALSE,"P"}</definedName>
    <definedName name="jjjjjjjjjjjjjjjjjj" localSheetId="15" hidden="1">{"Tab1",#N/A,FALSE,"P";"Tab2",#N/A,FALSE,"P"}</definedName>
    <definedName name="jjjjjjjjjjjjjjjjjj" localSheetId="5" hidden="1">{"Tab1",#N/A,FALSE,"P";"Tab2",#N/A,FALSE,"P"}</definedName>
    <definedName name="jjjjjjjjjjjjjjjjjj" localSheetId="6" hidden="1">{"Tab1",#N/A,FALSE,"P";"Tab2",#N/A,FALSE,"P"}</definedName>
    <definedName name="jjjjjjjjjjjjjjjjjj" localSheetId="7" hidden="1">{"Tab1",#N/A,FALSE,"P";"Tab2",#N/A,FALSE,"P"}</definedName>
    <definedName name="jjjjjjjjjjjjjjjjjj" localSheetId="8" hidden="1">{"Tab1",#N/A,FALSE,"P";"Tab2",#N/A,FALSE,"P"}</definedName>
    <definedName name="jjjjjjjjjjjjjjjjjj" localSheetId="9" hidden="1">{"Tab1",#N/A,FALSE,"P";"Tab2",#N/A,FALSE,"P"}</definedName>
    <definedName name="jjjjjjjjjjjjjjjjjj" localSheetId="10" hidden="1">{"Tab1",#N/A,FALSE,"P";"Tab2",#N/A,FALSE,"P"}</definedName>
    <definedName name="jjjjjjjjjjjjjjjjjj" localSheetId="11" hidden="1">{"Tab1",#N/A,FALSE,"P";"Tab2",#N/A,FALSE,"P"}</definedName>
    <definedName name="jjjjjjjjjjjjjjjjjj" hidden="1">{"Tab1",#N/A,FALSE,"P";"Tab2",#N/A,FALSE,"P"}</definedName>
    <definedName name="jlajl" localSheetId="1" hidden="1">{"Riqfin97",#N/A,FALSE,"Tran";"Riqfinpro",#N/A,FALSE,"Tran"}</definedName>
    <definedName name="jlajl" localSheetId="2" hidden="1">{"Riqfin97",#N/A,FALSE,"Tran";"Riqfinpro",#N/A,FALSE,"Tran"}</definedName>
    <definedName name="jlajl" localSheetId="3" hidden="1">{"Riqfin97",#N/A,FALSE,"Tran";"Riqfinpro",#N/A,FALSE,"Tran"}</definedName>
    <definedName name="jlajl" localSheetId="4" hidden="1">{"Riqfin97",#N/A,FALSE,"Tran";"Riqfinpro",#N/A,FALSE,"Tran"}</definedName>
    <definedName name="jlajl" localSheetId="12" hidden="1">{"Riqfin97",#N/A,FALSE,"Tran";"Riqfinpro",#N/A,FALSE,"Tran"}</definedName>
    <definedName name="jlajl" localSheetId="13" hidden="1">{"Riqfin97",#N/A,FALSE,"Tran";"Riqfinpro",#N/A,FALSE,"Tran"}</definedName>
    <definedName name="jlajl" localSheetId="14" hidden="1">{"Riqfin97",#N/A,FALSE,"Tran";"Riqfinpro",#N/A,FALSE,"Tran"}</definedName>
    <definedName name="jlajl" localSheetId="15" hidden="1">{"Riqfin97",#N/A,FALSE,"Tran";"Riqfinpro",#N/A,FALSE,"Tran"}</definedName>
    <definedName name="jlajl" localSheetId="5" hidden="1">{"Riqfin97",#N/A,FALSE,"Tran";"Riqfinpro",#N/A,FALSE,"Tran"}</definedName>
    <definedName name="jlajl" localSheetId="6" hidden="1">{"Riqfin97",#N/A,FALSE,"Tran";"Riqfinpro",#N/A,FALSE,"Tran"}</definedName>
    <definedName name="jlajl" localSheetId="7" hidden="1">{"Riqfin97",#N/A,FALSE,"Tran";"Riqfinpro",#N/A,FALSE,"Tran"}</definedName>
    <definedName name="jlajl" localSheetId="8" hidden="1">{"Riqfin97",#N/A,FALSE,"Tran";"Riqfinpro",#N/A,FALSE,"Tran"}</definedName>
    <definedName name="jlajl" localSheetId="9" hidden="1">{"Riqfin97",#N/A,FALSE,"Tran";"Riqfinpro",#N/A,FALSE,"Tran"}</definedName>
    <definedName name="jlajl" localSheetId="10" hidden="1">{"Riqfin97",#N/A,FALSE,"Tran";"Riqfinpro",#N/A,FALSE,"Tran"}</definedName>
    <definedName name="jlajl" localSheetId="11" hidden="1">{"Riqfin97",#N/A,FALSE,"Tran";"Riqfinpro",#N/A,FALSE,"Tran"}</definedName>
    <definedName name="jlajl" hidden="1">{"Riqfin97",#N/A,FALSE,"Tran";"Riqfinpro",#N/A,FALSE,"Tran"}</definedName>
    <definedName name="jui" localSheetId="1" hidden="1">{"Riqfin97",#N/A,FALSE,"Tran";"Riqfinpro",#N/A,FALSE,"Tran"}</definedName>
    <definedName name="jui" localSheetId="2" hidden="1">{"Riqfin97",#N/A,FALSE,"Tran";"Riqfinpro",#N/A,FALSE,"Tran"}</definedName>
    <definedName name="jui" localSheetId="3" hidden="1">{"Riqfin97",#N/A,FALSE,"Tran";"Riqfinpro",#N/A,FALSE,"Tran"}</definedName>
    <definedName name="jui" localSheetId="4" hidden="1">{"Riqfin97",#N/A,FALSE,"Tran";"Riqfinpro",#N/A,FALSE,"Tran"}</definedName>
    <definedName name="jui" localSheetId="12" hidden="1">{"Riqfin97",#N/A,FALSE,"Tran";"Riqfinpro",#N/A,FALSE,"Tran"}</definedName>
    <definedName name="jui" localSheetId="13" hidden="1">{"Riqfin97",#N/A,FALSE,"Tran";"Riqfinpro",#N/A,FALSE,"Tran"}</definedName>
    <definedName name="jui" localSheetId="14" hidden="1">{"Riqfin97",#N/A,FALSE,"Tran";"Riqfinpro",#N/A,FALSE,"Tran"}</definedName>
    <definedName name="jui" localSheetId="15" hidden="1">{"Riqfin97",#N/A,FALSE,"Tran";"Riqfinpro",#N/A,FALSE,"Tran"}</definedName>
    <definedName name="jui" localSheetId="5" hidden="1">{"Riqfin97",#N/A,FALSE,"Tran";"Riqfinpro",#N/A,FALSE,"Tran"}</definedName>
    <definedName name="jui" localSheetId="6" hidden="1">{"Riqfin97",#N/A,FALSE,"Tran";"Riqfinpro",#N/A,FALSE,"Tran"}</definedName>
    <definedName name="jui" localSheetId="7" hidden="1">{"Riqfin97",#N/A,FALSE,"Tran";"Riqfinpro",#N/A,FALSE,"Tran"}</definedName>
    <definedName name="jui" localSheetId="8" hidden="1">{"Riqfin97",#N/A,FALSE,"Tran";"Riqfinpro",#N/A,FALSE,"Tran"}</definedName>
    <definedName name="jui" localSheetId="9" hidden="1">{"Riqfin97",#N/A,FALSE,"Tran";"Riqfinpro",#N/A,FALSE,"Tran"}</definedName>
    <definedName name="jui" localSheetId="10" hidden="1">{"Riqfin97",#N/A,FALSE,"Tran";"Riqfinpro",#N/A,FALSE,"Tran"}</definedName>
    <definedName name="jui" localSheetId="11" hidden="1">{"Riqfin97",#N/A,FALSE,"Tran";"Riqfinpro",#N/A,FALSE,"Tran"}</definedName>
    <definedName name="jui" hidden="1">{"Riqfin97",#N/A,FALSE,"Tran";"Riqfinpro",#N/A,FALSE,"Tran"}</definedName>
    <definedName name="JUL_B1" localSheetId="10">#REF!</definedName>
    <definedName name="JUL_B1">#REF!</definedName>
    <definedName name="JUL_B2" localSheetId="10">#REF!</definedName>
    <definedName name="JUL_B2">#REF!</definedName>
    <definedName name="JUL_B3" localSheetId="10">#REF!</definedName>
    <definedName name="JUL_B3">#REF!</definedName>
    <definedName name="JUL_B4" localSheetId="10">#REF!</definedName>
    <definedName name="JUL_B4">#REF!</definedName>
    <definedName name="JUL_B5" localSheetId="10">#REF!</definedName>
    <definedName name="JUL_B5">#REF!</definedName>
    <definedName name="JUL_B6" localSheetId="10">#REF!</definedName>
    <definedName name="JUL_B6">#REF!</definedName>
    <definedName name="JUL_B7" localSheetId="10">#REF!</definedName>
    <definedName name="JUL_B7">#REF!</definedName>
    <definedName name="JUL_B8" localSheetId="10">#REF!</definedName>
    <definedName name="JUL_B8">#REF!</definedName>
    <definedName name="JUL_B9" localSheetId="10">#REF!</definedName>
    <definedName name="JUL_B9">#REF!</definedName>
    <definedName name="JUN_B1" localSheetId="10">#REF!</definedName>
    <definedName name="JUN_B1">#REF!</definedName>
    <definedName name="JUN_B2" localSheetId="10">#REF!</definedName>
    <definedName name="JUN_B2">#REF!</definedName>
    <definedName name="JUN_B3" localSheetId="10">#REF!</definedName>
    <definedName name="JUN_B3">#REF!</definedName>
    <definedName name="JUN_B4" localSheetId="10">#REF!</definedName>
    <definedName name="JUN_B4">#REF!</definedName>
    <definedName name="JUN_B5" localSheetId="10">#REF!</definedName>
    <definedName name="JUN_B5">#REF!</definedName>
    <definedName name="JUN_B6" localSheetId="10">#REF!</definedName>
    <definedName name="JUN_B6">#REF!</definedName>
    <definedName name="JUN_B7" localSheetId="10">#REF!</definedName>
    <definedName name="JUN_B7">#REF!</definedName>
    <definedName name="JUN_B8" localSheetId="10">#REF!</definedName>
    <definedName name="JUN_B8">#REF!</definedName>
    <definedName name="JUN_B9" localSheetId="10">#REF!</definedName>
    <definedName name="JUN_B9">#REF!</definedName>
    <definedName name="juy" localSheetId="1" hidden="1">{"Tab1",#N/A,FALSE,"P";"Tab2",#N/A,FALSE,"P"}</definedName>
    <definedName name="juy" localSheetId="2" hidden="1">{"Tab1",#N/A,FALSE,"P";"Tab2",#N/A,FALSE,"P"}</definedName>
    <definedName name="juy" localSheetId="3" hidden="1">{"Tab1",#N/A,FALSE,"P";"Tab2",#N/A,FALSE,"P"}</definedName>
    <definedName name="juy" localSheetId="4" hidden="1">{"Tab1",#N/A,FALSE,"P";"Tab2",#N/A,FALSE,"P"}</definedName>
    <definedName name="juy" localSheetId="12" hidden="1">{"Tab1",#N/A,FALSE,"P";"Tab2",#N/A,FALSE,"P"}</definedName>
    <definedName name="juy" localSheetId="13" hidden="1">{"Tab1",#N/A,FALSE,"P";"Tab2",#N/A,FALSE,"P"}</definedName>
    <definedName name="juy" localSheetId="14" hidden="1">{"Tab1",#N/A,FALSE,"P";"Tab2",#N/A,FALSE,"P"}</definedName>
    <definedName name="juy" localSheetId="15" hidden="1">{"Tab1",#N/A,FALSE,"P";"Tab2",#N/A,FALSE,"P"}</definedName>
    <definedName name="juy" localSheetId="5" hidden="1">{"Tab1",#N/A,FALSE,"P";"Tab2",#N/A,FALSE,"P"}</definedName>
    <definedName name="juy" localSheetId="6" hidden="1">{"Tab1",#N/A,FALSE,"P";"Tab2",#N/A,FALSE,"P"}</definedName>
    <definedName name="juy" localSheetId="7" hidden="1">{"Tab1",#N/A,FALSE,"P";"Tab2",#N/A,FALSE,"P"}</definedName>
    <definedName name="juy" localSheetId="8" hidden="1">{"Tab1",#N/A,FALSE,"P";"Tab2",#N/A,FALSE,"P"}</definedName>
    <definedName name="juy" localSheetId="9" hidden="1">{"Tab1",#N/A,FALSE,"P";"Tab2",#N/A,FALSE,"P"}</definedName>
    <definedName name="juy" localSheetId="10" hidden="1">{"Tab1",#N/A,FALSE,"P";"Tab2",#N/A,FALSE,"P"}</definedName>
    <definedName name="juy" localSheetId="11" hidden="1">{"Tab1",#N/A,FALSE,"P";"Tab2",#N/A,FALSE,"P"}</definedName>
    <definedName name="juy" hidden="1">{"Tab1",#N/A,FALSE,"P";"Tab2",#N/A,FALSE,"P"}</definedName>
    <definedName name="k" localSheetId="1" hidden="1">{"Riqfin97",#N/A,FALSE,"Tran";"Riqfinpro",#N/A,FALSE,"Tran"}</definedName>
    <definedName name="k" localSheetId="2" hidden="1">{"Riqfin97",#N/A,FALSE,"Tran";"Riqfinpro",#N/A,FALSE,"Tran"}</definedName>
    <definedName name="k" localSheetId="3" hidden="1">{"Riqfin97",#N/A,FALSE,"Tran";"Riqfinpro",#N/A,FALSE,"Tran"}</definedName>
    <definedName name="k" localSheetId="4" hidden="1">{"Riqfin97",#N/A,FALSE,"Tran";"Riqfinpro",#N/A,FALSE,"Tran"}</definedName>
    <definedName name="k" localSheetId="12" hidden="1">{"Riqfin97",#N/A,FALSE,"Tran";"Riqfinpro",#N/A,FALSE,"Tran"}</definedName>
    <definedName name="k" localSheetId="13" hidden="1">{"Riqfin97",#N/A,FALSE,"Tran";"Riqfinpro",#N/A,FALSE,"Tran"}</definedName>
    <definedName name="k" localSheetId="14" hidden="1">{"Riqfin97",#N/A,FALSE,"Tran";"Riqfinpro",#N/A,FALSE,"Tran"}</definedName>
    <definedName name="k" localSheetId="15" hidden="1">{"Riqfin97",#N/A,FALSE,"Tran";"Riqfinpro",#N/A,FALSE,"Tran"}</definedName>
    <definedName name="k" localSheetId="5" hidden="1">{"Riqfin97",#N/A,FALSE,"Tran";"Riqfinpro",#N/A,FALSE,"Tran"}</definedName>
    <definedName name="k" localSheetId="6" hidden="1">{"Riqfin97",#N/A,FALSE,"Tran";"Riqfinpro",#N/A,FALSE,"Tran"}</definedName>
    <definedName name="k" localSheetId="7" hidden="1">{"Riqfin97",#N/A,FALSE,"Tran";"Riqfinpro",#N/A,FALSE,"Tran"}</definedName>
    <definedName name="k" localSheetId="8" hidden="1">{"Riqfin97",#N/A,FALSE,"Tran";"Riqfinpro",#N/A,FALSE,"Tran"}</definedName>
    <definedName name="k" localSheetId="9" hidden="1">{"Riqfin97",#N/A,FALSE,"Tran";"Riqfinpro",#N/A,FALSE,"Tran"}</definedName>
    <definedName name="k" localSheetId="10" hidden="1">{"Riqfin97",#N/A,FALSE,"Tran";"Riqfinpro",#N/A,FALSE,"Tran"}</definedName>
    <definedName name="k" localSheetId="11" hidden="1">{"Riqfin97",#N/A,FALSE,"Tran";"Riqfinpro",#N/A,FALSE,"Tran"}</definedName>
    <definedName name="k" hidden="1">{"Riqfin97",#N/A,FALSE,"Tran";"Riqfinpro",#N/A,FALSE,"Tran"}</definedName>
    <definedName name="kdfjkfdjkerj" localSheetId="1" hidden="1">{"'RIN-INTRANET'!$A$1:$K$71"}</definedName>
    <definedName name="kdfjkfdjkerj" localSheetId="2" hidden="1">{"'RIN-INTRANET'!$A$1:$K$71"}</definedName>
    <definedName name="kdfjkfdjkerj" localSheetId="3" hidden="1">{"'RIN-INTRANET'!$A$1:$K$71"}</definedName>
    <definedName name="kdfjkfdjkerj" localSheetId="4" hidden="1">{"'RIN-INTRANET'!$A$1:$K$71"}</definedName>
    <definedName name="kdfjkfdjkerj" localSheetId="12" hidden="1">{"'RIN-INTRANET'!$A$1:$K$71"}</definedName>
    <definedName name="kdfjkfdjkerj" localSheetId="13" hidden="1">{"'RIN-INTRANET'!$A$1:$K$71"}</definedName>
    <definedName name="kdfjkfdjkerj" localSheetId="14" hidden="1">{"'RIN-INTRANET'!$A$1:$K$71"}</definedName>
    <definedName name="kdfjkfdjkerj" localSheetId="15" hidden="1">{"'RIN-INTRANET'!$A$1:$K$71"}</definedName>
    <definedName name="kdfjkfdjkerj" localSheetId="5" hidden="1">{"'RIN-INTRANET'!$A$1:$K$71"}</definedName>
    <definedName name="kdfjkfdjkerj" localSheetId="6" hidden="1">{"'RIN-INTRANET'!$A$1:$K$71"}</definedName>
    <definedName name="kdfjkfdjkerj" localSheetId="7" hidden="1">{"'RIN-INTRANET'!$A$1:$K$71"}</definedName>
    <definedName name="kdfjkfdjkerj" localSheetId="8" hidden="1">{"'RIN-INTRANET'!$A$1:$K$71"}</definedName>
    <definedName name="kdfjkfdjkerj" localSheetId="9" hidden="1">{"'RIN-INTRANET'!$A$1:$K$71"}</definedName>
    <definedName name="kdfjkfdjkerj" localSheetId="10" hidden="1">{"'RIN-INTRANET'!$A$1:$K$71"}</definedName>
    <definedName name="kdfjkfdjkerj" localSheetId="11" hidden="1">{"'RIN-INTRANET'!$A$1:$K$71"}</definedName>
    <definedName name="kdfjkfdjkerj" hidden="1">{"'RIN-INTRANET'!$A$1:$K$71"}</definedName>
    <definedName name="kh" localSheetId="1" hidden="1">{"Minpmon",#N/A,FALSE,"Monthinput"}</definedName>
    <definedName name="kh" localSheetId="2" hidden="1">{"Minpmon",#N/A,FALSE,"Monthinput"}</definedName>
    <definedName name="kh" localSheetId="3" hidden="1">{"Minpmon",#N/A,FALSE,"Monthinput"}</definedName>
    <definedName name="kh" localSheetId="4" hidden="1">{"Minpmon",#N/A,FALSE,"Monthinput"}</definedName>
    <definedName name="kh" localSheetId="12" hidden="1">{"Minpmon",#N/A,FALSE,"Monthinput"}</definedName>
    <definedName name="kh" localSheetId="13" hidden="1">{"Minpmon",#N/A,FALSE,"Monthinput"}</definedName>
    <definedName name="kh" localSheetId="14" hidden="1">{"Minpmon",#N/A,FALSE,"Monthinput"}</definedName>
    <definedName name="kh" localSheetId="15" hidden="1">{"Minpmon",#N/A,FALSE,"Monthinput"}</definedName>
    <definedName name="kh" localSheetId="5" hidden="1">{"Minpmon",#N/A,FALSE,"Monthinput"}</definedName>
    <definedName name="kh" localSheetId="6" hidden="1">{"Minpmon",#N/A,FALSE,"Monthinput"}</definedName>
    <definedName name="kh" localSheetId="7" hidden="1">{"Minpmon",#N/A,FALSE,"Monthinput"}</definedName>
    <definedName name="kh" localSheetId="8" hidden="1">{"Minpmon",#N/A,FALSE,"Monthinput"}</definedName>
    <definedName name="kh" localSheetId="9" hidden="1">{"Minpmon",#N/A,FALSE,"Monthinput"}</definedName>
    <definedName name="kh" localSheetId="10" hidden="1">{"Minpmon",#N/A,FALSE,"Monthinput"}</definedName>
    <definedName name="kh" localSheetId="11" hidden="1">{"Minpmon",#N/A,FALSE,"Monthinput"}</definedName>
    <definedName name="kh" hidden="1">{"Minpmon",#N/A,FALSE,"Monthinput"}</definedName>
    <definedName name="kio" localSheetId="1" hidden="1">{"Tab1",#N/A,FALSE,"P";"Tab2",#N/A,FALSE,"P"}</definedName>
    <definedName name="kio" localSheetId="2" hidden="1">{"Tab1",#N/A,FALSE,"P";"Tab2",#N/A,FALSE,"P"}</definedName>
    <definedName name="kio" localSheetId="3" hidden="1">{"Tab1",#N/A,FALSE,"P";"Tab2",#N/A,FALSE,"P"}</definedName>
    <definedName name="kio" localSheetId="4" hidden="1">{"Tab1",#N/A,FALSE,"P";"Tab2",#N/A,FALSE,"P"}</definedName>
    <definedName name="kio" localSheetId="12" hidden="1">{"Tab1",#N/A,FALSE,"P";"Tab2",#N/A,FALSE,"P"}</definedName>
    <definedName name="kio" localSheetId="13" hidden="1">{"Tab1",#N/A,FALSE,"P";"Tab2",#N/A,FALSE,"P"}</definedName>
    <definedName name="kio" localSheetId="14" hidden="1">{"Tab1",#N/A,FALSE,"P";"Tab2",#N/A,FALSE,"P"}</definedName>
    <definedName name="kio" localSheetId="15" hidden="1">{"Tab1",#N/A,FALSE,"P";"Tab2",#N/A,FALSE,"P"}</definedName>
    <definedName name="kio" localSheetId="5" hidden="1">{"Tab1",#N/A,FALSE,"P";"Tab2",#N/A,FALSE,"P"}</definedName>
    <definedName name="kio" localSheetId="6" hidden="1">{"Tab1",#N/A,FALSE,"P";"Tab2",#N/A,FALSE,"P"}</definedName>
    <definedName name="kio" localSheetId="7" hidden="1">{"Tab1",#N/A,FALSE,"P";"Tab2",#N/A,FALSE,"P"}</definedName>
    <definedName name="kio" localSheetId="8" hidden="1">{"Tab1",#N/A,FALSE,"P";"Tab2",#N/A,FALSE,"P"}</definedName>
    <definedName name="kio" localSheetId="9" hidden="1">{"Tab1",#N/A,FALSE,"P";"Tab2",#N/A,FALSE,"P"}</definedName>
    <definedName name="kio" localSheetId="10" hidden="1">{"Tab1",#N/A,FALSE,"P";"Tab2",#N/A,FALSE,"P"}</definedName>
    <definedName name="kio" localSheetId="11" hidden="1">{"Tab1",#N/A,FALSE,"P";"Tab2",#N/A,FALSE,"P"}</definedName>
    <definedName name="kio" hidden="1">{"Tab1",#N/A,FALSE,"P";"Tab2",#N/A,FALSE,"P"}</definedName>
    <definedName name="kiu" localSheetId="1" hidden="1">{"Riqfin97",#N/A,FALSE,"Tran";"Riqfinpro",#N/A,FALSE,"Tran"}</definedName>
    <definedName name="kiu" localSheetId="2" hidden="1">{"Riqfin97",#N/A,FALSE,"Tran";"Riqfinpro",#N/A,FALSE,"Tran"}</definedName>
    <definedName name="kiu" localSheetId="3" hidden="1">{"Riqfin97",#N/A,FALSE,"Tran";"Riqfinpro",#N/A,FALSE,"Tran"}</definedName>
    <definedName name="kiu" localSheetId="4" hidden="1">{"Riqfin97",#N/A,FALSE,"Tran";"Riqfinpro",#N/A,FALSE,"Tran"}</definedName>
    <definedName name="kiu" localSheetId="12" hidden="1">{"Riqfin97",#N/A,FALSE,"Tran";"Riqfinpro",#N/A,FALSE,"Tran"}</definedName>
    <definedName name="kiu" localSheetId="13" hidden="1">{"Riqfin97",#N/A,FALSE,"Tran";"Riqfinpro",#N/A,FALSE,"Tran"}</definedName>
    <definedName name="kiu" localSheetId="14" hidden="1">{"Riqfin97",#N/A,FALSE,"Tran";"Riqfinpro",#N/A,FALSE,"Tran"}</definedName>
    <definedName name="kiu" localSheetId="15" hidden="1">{"Riqfin97",#N/A,FALSE,"Tran";"Riqfinpro",#N/A,FALSE,"Tran"}</definedName>
    <definedName name="kiu" localSheetId="5" hidden="1">{"Riqfin97",#N/A,FALSE,"Tran";"Riqfinpro",#N/A,FALSE,"Tran"}</definedName>
    <definedName name="kiu" localSheetId="6" hidden="1">{"Riqfin97",#N/A,FALSE,"Tran";"Riqfinpro",#N/A,FALSE,"Tran"}</definedName>
    <definedName name="kiu" localSheetId="7" hidden="1">{"Riqfin97",#N/A,FALSE,"Tran";"Riqfinpro",#N/A,FALSE,"Tran"}</definedName>
    <definedName name="kiu" localSheetId="8" hidden="1">{"Riqfin97",#N/A,FALSE,"Tran";"Riqfinpro",#N/A,FALSE,"Tran"}</definedName>
    <definedName name="kiu" localSheetId="9" hidden="1">{"Riqfin97",#N/A,FALSE,"Tran";"Riqfinpro",#N/A,FALSE,"Tran"}</definedName>
    <definedName name="kiu" localSheetId="10" hidden="1">{"Riqfin97",#N/A,FALSE,"Tran";"Riqfinpro",#N/A,FALSE,"Tran"}</definedName>
    <definedName name="kiu" localSheetId="11" hidden="1">{"Riqfin97",#N/A,FALSE,"Tran";"Riqfinpro",#N/A,FALSE,"Tran"}</definedName>
    <definedName name="kiu" hidden="1">{"Riqfin97",#N/A,FALSE,"Tran";"Riqfinpro",#N/A,FALSE,"Tran"}</definedName>
    <definedName name="kjhklfhlasd" localSheetId="1" hidden="1">{"Riqfin97",#N/A,FALSE,"Tran";"Riqfinpro",#N/A,FALSE,"Tran"}</definedName>
    <definedName name="kjhklfhlasd" localSheetId="2" hidden="1">{"Riqfin97",#N/A,FALSE,"Tran";"Riqfinpro",#N/A,FALSE,"Tran"}</definedName>
    <definedName name="kjhklfhlasd" localSheetId="3" hidden="1">{"Riqfin97",#N/A,FALSE,"Tran";"Riqfinpro",#N/A,FALSE,"Tran"}</definedName>
    <definedName name="kjhklfhlasd" localSheetId="4" hidden="1">{"Riqfin97",#N/A,FALSE,"Tran";"Riqfinpro",#N/A,FALSE,"Tran"}</definedName>
    <definedName name="kjhklfhlasd" localSheetId="12" hidden="1">{"Riqfin97",#N/A,FALSE,"Tran";"Riqfinpro",#N/A,FALSE,"Tran"}</definedName>
    <definedName name="kjhklfhlasd" localSheetId="13" hidden="1">{"Riqfin97",#N/A,FALSE,"Tran";"Riqfinpro",#N/A,FALSE,"Tran"}</definedName>
    <definedName name="kjhklfhlasd" localSheetId="14" hidden="1">{"Riqfin97",#N/A,FALSE,"Tran";"Riqfinpro",#N/A,FALSE,"Tran"}</definedName>
    <definedName name="kjhklfhlasd" localSheetId="15" hidden="1">{"Riqfin97",#N/A,FALSE,"Tran";"Riqfinpro",#N/A,FALSE,"Tran"}</definedName>
    <definedName name="kjhklfhlasd" localSheetId="5" hidden="1">{"Riqfin97",#N/A,FALSE,"Tran";"Riqfinpro",#N/A,FALSE,"Tran"}</definedName>
    <definedName name="kjhklfhlasd" localSheetId="6" hidden="1">{"Riqfin97",#N/A,FALSE,"Tran";"Riqfinpro",#N/A,FALSE,"Tran"}</definedName>
    <definedName name="kjhklfhlasd" localSheetId="7" hidden="1">{"Riqfin97",#N/A,FALSE,"Tran";"Riqfinpro",#N/A,FALSE,"Tran"}</definedName>
    <definedName name="kjhklfhlasd" localSheetId="8" hidden="1">{"Riqfin97",#N/A,FALSE,"Tran";"Riqfinpro",#N/A,FALSE,"Tran"}</definedName>
    <definedName name="kjhklfhlasd" localSheetId="9" hidden="1">{"Riqfin97",#N/A,FALSE,"Tran";"Riqfinpro",#N/A,FALSE,"Tran"}</definedName>
    <definedName name="kjhklfhlasd" localSheetId="10" hidden="1">{"Riqfin97",#N/A,FALSE,"Tran";"Riqfinpro",#N/A,FALSE,"Tran"}</definedName>
    <definedName name="kjhklfhlasd" localSheetId="11" hidden="1">{"Riqfin97",#N/A,FALSE,"Tran";"Riqfinpro",#N/A,FALSE,"Tran"}</definedName>
    <definedName name="kjhklfhlasd" hidden="1">{"Riqfin97",#N/A,FALSE,"Tran";"Riqfinpro",#N/A,FALSE,"Tran"}</definedName>
    <definedName name="kk" localSheetId="1" hidden="1">{"Tab1",#N/A,FALSE,"P";"Tab2",#N/A,FALSE,"P"}</definedName>
    <definedName name="kk" localSheetId="2" hidden="1">{"Tab1",#N/A,FALSE,"P";"Tab2",#N/A,FALSE,"P"}</definedName>
    <definedName name="kk" localSheetId="3" hidden="1">{"Tab1",#N/A,FALSE,"P";"Tab2",#N/A,FALSE,"P"}</definedName>
    <definedName name="kk" localSheetId="4" hidden="1">{"Tab1",#N/A,FALSE,"P";"Tab2",#N/A,FALSE,"P"}</definedName>
    <definedName name="kk" localSheetId="12" hidden="1">{"Tab1",#N/A,FALSE,"P";"Tab2",#N/A,FALSE,"P"}</definedName>
    <definedName name="kk" localSheetId="13" hidden="1">{"Tab1",#N/A,FALSE,"P";"Tab2",#N/A,FALSE,"P"}</definedName>
    <definedName name="kk" localSheetId="14" hidden="1">{"Tab1",#N/A,FALSE,"P";"Tab2",#N/A,FALSE,"P"}</definedName>
    <definedName name="kk" localSheetId="15" hidden="1">{"Tab1",#N/A,FALSE,"P";"Tab2",#N/A,FALSE,"P"}</definedName>
    <definedName name="kk" localSheetId="5" hidden="1">{"Tab1",#N/A,FALSE,"P";"Tab2",#N/A,FALSE,"P"}</definedName>
    <definedName name="kk" localSheetId="6" hidden="1">{"Tab1",#N/A,FALSE,"P";"Tab2",#N/A,FALSE,"P"}</definedName>
    <definedName name="kk" localSheetId="7" hidden="1">{"Tab1",#N/A,FALSE,"P";"Tab2",#N/A,FALSE,"P"}</definedName>
    <definedName name="kk" localSheetId="8" hidden="1">{"Tab1",#N/A,FALSE,"P";"Tab2",#N/A,FALSE,"P"}</definedName>
    <definedName name="kk" localSheetId="9" hidden="1">{"Tab1",#N/A,FALSE,"P";"Tab2",#N/A,FALSE,"P"}</definedName>
    <definedName name="kk" localSheetId="10" hidden="1">{"Tab1",#N/A,FALSE,"P";"Tab2",#N/A,FALSE,"P"}</definedName>
    <definedName name="kk" localSheetId="11" hidden="1">{"Tab1",#N/A,FALSE,"P";"Tab2",#N/A,FALSE,"P"}</definedName>
    <definedName name="kk" hidden="1">{"Tab1",#N/A,FALSE,"P";"Tab2",#N/A,FALSE,"P"}</definedName>
    <definedName name="kkj" localSheetId="1" hidden="1">{"Riqfin97",#N/A,FALSE,"Tran";"Riqfinpro",#N/A,FALSE,"Tran"}</definedName>
    <definedName name="kkj" localSheetId="2" hidden="1">{"Riqfin97",#N/A,FALSE,"Tran";"Riqfinpro",#N/A,FALSE,"Tran"}</definedName>
    <definedName name="kkj" localSheetId="3" hidden="1">{"Riqfin97",#N/A,FALSE,"Tran";"Riqfinpro",#N/A,FALSE,"Tran"}</definedName>
    <definedName name="kkj" localSheetId="4" hidden="1">{"Riqfin97",#N/A,FALSE,"Tran";"Riqfinpro",#N/A,FALSE,"Tran"}</definedName>
    <definedName name="kkj" localSheetId="12" hidden="1">{"Riqfin97",#N/A,FALSE,"Tran";"Riqfinpro",#N/A,FALSE,"Tran"}</definedName>
    <definedName name="kkj" localSheetId="13" hidden="1">{"Riqfin97",#N/A,FALSE,"Tran";"Riqfinpro",#N/A,FALSE,"Tran"}</definedName>
    <definedName name="kkj" localSheetId="14" hidden="1">{"Riqfin97",#N/A,FALSE,"Tran";"Riqfinpro",#N/A,FALSE,"Tran"}</definedName>
    <definedName name="kkj" localSheetId="15" hidden="1">{"Riqfin97",#N/A,FALSE,"Tran";"Riqfinpro",#N/A,FALSE,"Tran"}</definedName>
    <definedName name="kkj" localSheetId="5" hidden="1">{"Riqfin97",#N/A,FALSE,"Tran";"Riqfinpro",#N/A,FALSE,"Tran"}</definedName>
    <definedName name="kkj" localSheetId="6" hidden="1">{"Riqfin97",#N/A,FALSE,"Tran";"Riqfinpro",#N/A,FALSE,"Tran"}</definedName>
    <definedName name="kkj" localSheetId="7" hidden="1">{"Riqfin97",#N/A,FALSE,"Tran";"Riqfinpro",#N/A,FALSE,"Tran"}</definedName>
    <definedName name="kkj" localSheetId="8" hidden="1">{"Riqfin97",#N/A,FALSE,"Tran";"Riqfinpro",#N/A,FALSE,"Tran"}</definedName>
    <definedName name="kkj" localSheetId="9" hidden="1">{"Riqfin97",#N/A,FALSE,"Tran";"Riqfinpro",#N/A,FALSE,"Tran"}</definedName>
    <definedName name="kkj" localSheetId="10" hidden="1">{"Riqfin97",#N/A,FALSE,"Tran";"Riqfinpro",#N/A,FALSE,"Tran"}</definedName>
    <definedName name="kkj" localSheetId="11" hidden="1">{"Riqfin97",#N/A,FALSE,"Tran";"Riqfinpro",#N/A,FALSE,"Tran"}</definedName>
    <definedName name="kkj" hidden="1">{"Riqfin97",#N/A,FALSE,"Tran";"Riqfinpro",#N/A,FALSE,"Tran"}</definedName>
    <definedName name="kkk" localSheetId="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7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9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0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1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k" localSheetId="1">#N/A</definedName>
    <definedName name="kkkk" localSheetId="2">#N/A</definedName>
    <definedName name="kkkk" localSheetId="3">#N/A</definedName>
    <definedName name="kkkk" localSheetId="4">'2.C'!kkkk</definedName>
    <definedName name="kkkk" localSheetId="12">#N/A</definedName>
    <definedName name="kkkk" localSheetId="13">#N/A</definedName>
    <definedName name="kkkk" localSheetId="14">#N/A</definedName>
    <definedName name="kkkk" localSheetId="15">#N/A</definedName>
    <definedName name="kkkk" localSheetId="5">#N/A</definedName>
    <definedName name="kkkk" localSheetId="6">#N/A</definedName>
    <definedName name="kkkk" localSheetId="7">'3.C'!kkkk</definedName>
    <definedName name="kkkk" localSheetId="8">#N/A</definedName>
    <definedName name="kkkk" localSheetId="9">'4.A'!kkkk</definedName>
    <definedName name="kkkk" localSheetId="10">'4.B'!kkkk</definedName>
    <definedName name="kkkk" localSheetId="11">'4.C'!kkkk</definedName>
    <definedName name="kkkk">'1.A'!kkkk</definedName>
    <definedName name="kkkkk" localSheetId="1" hidden="1">#REF!</definedName>
    <definedName name="kkkkk" localSheetId="10" hidden="1">#REF!</definedName>
    <definedName name="kkkkk" hidden="1">#REF!</definedName>
    <definedName name="kkkkkkkk" localSheetId="1" hidden="1">{"Riqfin97",#N/A,FALSE,"Tran";"Riqfinpro",#N/A,FALSE,"Tran"}</definedName>
    <definedName name="kkkkkkkk" localSheetId="2" hidden="1">{"Riqfin97",#N/A,FALSE,"Tran";"Riqfinpro",#N/A,FALSE,"Tran"}</definedName>
    <definedName name="kkkkkkkk" localSheetId="3" hidden="1">{"Riqfin97",#N/A,FALSE,"Tran";"Riqfinpro",#N/A,FALSE,"Tran"}</definedName>
    <definedName name="kkkkkkkk" localSheetId="4" hidden="1">{"Riqfin97",#N/A,FALSE,"Tran";"Riqfinpro",#N/A,FALSE,"Tran"}</definedName>
    <definedName name="kkkkkkkk" localSheetId="12" hidden="1">{"Riqfin97",#N/A,FALSE,"Tran";"Riqfinpro",#N/A,FALSE,"Tran"}</definedName>
    <definedName name="kkkkkkkk" localSheetId="13" hidden="1">{"Riqfin97",#N/A,FALSE,"Tran";"Riqfinpro",#N/A,FALSE,"Tran"}</definedName>
    <definedName name="kkkkkkkk" localSheetId="14" hidden="1">{"Riqfin97",#N/A,FALSE,"Tran";"Riqfinpro",#N/A,FALSE,"Tran"}</definedName>
    <definedName name="kkkkkkkk" localSheetId="15" hidden="1">{"Riqfin97",#N/A,FALSE,"Tran";"Riqfinpro",#N/A,FALSE,"Tran"}</definedName>
    <definedName name="kkkkkkkk" localSheetId="5" hidden="1">{"Riqfin97",#N/A,FALSE,"Tran";"Riqfinpro",#N/A,FALSE,"Tran"}</definedName>
    <definedName name="kkkkkkkk" localSheetId="6" hidden="1">{"Riqfin97",#N/A,FALSE,"Tran";"Riqfinpro",#N/A,FALSE,"Tran"}</definedName>
    <definedName name="kkkkkkkk" localSheetId="7" hidden="1">{"Riqfin97",#N/A,FALSE,"Tran";"Riqfinpro",#N/A,FALSE,"Tran"}</definedName>
    <definedName name="kkkkkkkk" localSheetId="8" hidden="1">{"Riqfin97",#N/A,FALSE,"Tran";"Riqfinpro",#N/A,FALSE,"Tran"}</definedName>
    <definedName name="kkkkkkkk" localSheetId="9" hidden="1">{"Riqfin97",#N/A,FALSE,"Tran";"Riqfinpro",#N/A,FALSE,"Tran"}</definedName>
    <definedName name="kkkkkkkk" localSheetId="10" hidden="1">{"Riqfin97",#N/A,FALSE,"Tran";"Riqfinpro",#N/A,FALSE,"Tran"}</definedName>
    <definedName name="kkkkkkkk" localSheetId="11" hidden="1">{"Riqfin97",#N/A,FALSE,"Tran";"Riqfinpro",#N/A,FALSE,"Tran"}</definedName>
    <definedName name="kkkkkkkk" hidden="1">{"Riqfin97",#N/A,FALSE,"Tran";"Riqfinpro",#N/A,FALSE,"Tran"}</definedName>
    <definedName name="KWH_1">#REF!</definedName>
    <definedName name="KWH_2">#REF!</definedName>
    <definedName name="KWH_3">#REF!</definedName>
    <definedName name="KWH_4">#REF!</definedName>
    <definedName name="KWH_5">#REF!</definedName>
    <definedName name="KWH_6">#REF!</definedName>
    <definedName name="LANGUAGE">#REF!</definedName>
    <definedName name="LCM">#REF!</definedName>
    <definedName name="LE">#REF!</definedName>
    <definedName name="LEM">#REF!</definedName>
    <definedName name="LHEM">#REF!</definedName>
    <definedName name="LHM">#REF!</definedName>
    <definedName name="LIBOR3">#REF!</definedName>
    <definedName name="LIBOR6">#REF!</definedName>
    <definedName name="LINES" localSheetId="1">#REF!</definedName>
    <definedName name="LINES" localSheetId="10">#REF!</definedName>
    <definedName name="LINES">#REF!</definedName>
    <definedName name="LIPM">#REF!</definedName>
    <definedName name="liqc" localSheetId="1">#REF!</definedName>
    <definedName name="liqc" localSheetId="10">#REF!</definedName>
    <definedName name="liqc">#REF!</definedName>
    <definedName name="liqd" localSheetId="10">#REF!</definedName>
    <definedName name="liqd">#REF!</definedName>
    <definedName name="lk" localSheetId="10">#REF!</definedName>
    <definedName name="lk">#REF!</definedName>
    <definedName name="ll" localSheetId="1" hidden="1">{"Tab1",#N/A,FALSE,"P";"Tab2",#N/A,FALSE,"P"}</definedName>
    <definedName name="ll" localSheetId="2" hidden="1">{"Tab1",#N/A,FALSE,"P";"Tab2",#N/A,FALSE,"P"}</definedName>
    <definedName name="ll" localSheetId="3" hidden="1">{"Tab1",#N/A,FALSE,"P";"Tab2",#N/A,FALSE,"P"}</definedName>
    <definedName name="ll" localSheetId="4" hidden="1">{"Tab1",#N/A,FALSE,"P";"Tab2",#N/A,FALSE,"P"}</definedName>
    <definedName name="ll" localSheetId="12" hidden="1">{"Tab1",#N/A,FALSE,"P";"Tab2",#N/A,FALSE,"P"}</definedName>
    <definedName name="ll" localSheetId="13" hidden="1">{"Tab1",#N/A,FALSE,"P";"Tab2",#N/A,FALSE,"P"}</definedName>
    <definedName name="ll" localSheetId="14" hidden="1">{"Tab1",#N/A,FALSE,"P";"Tab2",#N/A,FALSE,"P"}</definedName>
    <definedName name="ll" localSheetId="15" hidden="1">{"Tab1",#N/A,FALSE,"P";"Tab2",#N/A,FALSE,"P"}</definedName>
    <definedName name="ll" localSheetId="5" hidden="1">{"Tab1",#N/A,FALSE,"P";"Tab2",#N/A,FALSE,"P"}</definedName>
    <definedName name="ll" localSheetId="6" hidden="1">{"Tab1",#N/A,FALSE,"P";"Tab2",#N/A,FALSE,"P"}</definedName>
    <definedName name="ll" localSheetId="7" hidden="1">{"Tab1",#N/A,FALSE,"P";"Tab2",#N/A,FALSE,"P"}</definedName>
    <definedName name="ll" localSheetId="8" hidden="1">{"Tab1",#N/A,FALSE,"P";"Tab2",#N/A,FALSE,"P"}</definedName>
    <definedName name="ll" localSheetId="9" hidden="1">{"Tab1",#N/A,FALSE,"P";"Tab2",#N/A,FALSE,"P"}</definedName>
    <definedName name="ll" localSheetId="10" hidden="1">{"Tab1",#N/A,FALSE,"P";"Tab2",#N/A,FALSE,"P"}</definedName>
    <definedName name="ll" localSheetId="11" hidden="1">{"Tab1",#N/A,FALSE,"P";"Tab2",#N/A,FALSE,"P"}</definedName>
    <definedName name="ll" hidden="1">{"Tab1",#N/A,FALSE,"P";"Tab2",#N/A,FALSE,"P"}</definedName>
    <definedName name="LLF">#REF!</definedName>
    <definedName name="lll" localSheetId="1" hidden="1">{"Minpmon",#N/A,FALSE,"Monthinput"}</definedName>
    <definedName name="lll" localSheetId="2" hidden="1">{"Minpmon",#N/A,FALSE,"Monthinput"}</definedName>
    <definedName name="lll" localSheetId="3" hidden="1">{"Minpmon",#N/A,FALSE,"Monthinput"}</definedName>
    <definedName name="lll" localSheetId="4" hidden="1">{"Minpmon",#N/A,FALSE,"Monthinput"}</definedName>
    <definedName name="lll" localSheetId="12" hidden="1">{"Minpmon",#N/A,FALSE,"Monthinput"}</definedName>
    <definedName name="lll" localSheetId="13" hidden="1">{"Minpmon",#N/A,FALSE,"Monthinput"}</definedName>
    <definedName name="lll" localSheetId="14" hidden="1">{"Minpmon",#N/A,FALSE,"Monthinput"}</definedName>
    <definedName name="lll" localSheetId="15" hidden="1">{"Minpmon",#N/A,FALSE,"Monthinput"}</definedName>
    <definedName name="lll" localSheetId="5" hidden="1">{"Minpmon",#N/A,FALSE,"Monthinput"}</definedName>
    <definedName name="lll" localSheetId="6" hidden="1">{"Minpmon",#N/A,FALSE,"Monthinput"}</definedName>
    <definedName name="lll" localSheetId="7" hidden="1">{"Minpmon",#N/A,FALSE,"Monthinput"}</definedName>
    <definedName name="lll" localSheetId="8" hidden="1">{"Minpmon",#N/A,FALSE,"Monthinput"}</definedName>
    <definedName name="lll" localSheetId="9" hidden="1">{"Minpmon",#N/A,FALSE,"Monthinput"}</definedName>
    <definedName name="lll" localSheetId="10" hidden="1">{"Minpmon",#N/A,FALSE,"Monthinput"}</definedName>
    <definedName name="lll" localSheetId="11" hidden="1">{"Minpmon",#N/A,FALSE,"Monthinput"}</definedName>
    <definedName name="lll" hidden="1">{"Minpmon",#N/A,FALSE,"Monthinput"}</definedName>
    <definedName name="llll" localSheetId="1" hidden="1">{"Minpmon",#N/A,FALSE,"Monthinput"}</definedName>
    <definedName name="llll" localSheetId="2" hidden="1">{"Minpmon",#N/A,FALSE,"Monthinput"}</definedName>
    <definedName name="llll" localSheetId="3" hidden="1">{"Minpmon",#N/A,FALSE,"Monthinput"}</definedName>
    <definedName name="llll" localSheetId="4" hidden="1">{"Minpmon",#N/A,FALSE,"Monthinput"}</definedName>
    <definedName name="llll" localSheetId="12" hidden="1">{"Minpmon",#N/A,FALSE,"Monthinput"}</definedName>
    <definedName name="llll" localSheetId="13" hidden="1">{"Minpmon",#N/A,FALSE,"Monthinput"}</definedName>
    <definedName name="llll" localSheetId="14" hidden="1">{"Minpmon",#N/A,FALSE,"Monthinput"}</definedName>
    <definedName name="llll" localSheetId="15" hidden="1">{"Minpmon",#N/A,FALSE,"Monthinput"}</definedName>
    <definedName name="llll" localSheetId="5" hidden="1">{"Minpmon",#N/A,FALSE,"Monthinput"}</definedName>
    <definedName name="llll" localSheetId="6" hidden="1">{"Minpmon",#N/A,FALSE,"Monthinput"}</definedName>
    <definedName name="llll" localSheetId="7" hidden="1">{"Minpmon",#N/A,FALSE,"Monthinput"}</definedName>
    <definedName name="llll" localSheetId="8" hidden="1">{"Minpmon",#N/A,FALSE,"Monthinput"}</definedName>
    <definedName name="llll" localSheetId="9" hidden="1">{"Minpmon",#N/A,FALSE,"Monthinput"}</definedName>
    <definedName name="llll" localSheetId="10" hidden="1">{"Minpmon",#N/A,FALSE,"Monthinput"}</definedName>
    <definedName name="llll" localSheetId="11" hidden="1">{"Minpmon",#N/A,FALSE,"Monthinput"}</definedName>
    <definedName name="llll" hidden="1">{"Minpmon",#N/A,FALSE,"Monthinput"}</definedName>
    <definedName name="lllll" localSheetId="1" hidden="1">{"Tab1",#N/A,FALSE,"P";"Tab2",#N/A,FALSE,"P"}</definedName>
    <definedName name="lllll" localSheetId="2" hidden="1">{"Tab1",#N/A,FALSE,"P";"Tab2",#N/A,FALSE,"P"}</definedName>
    <definedName name="lllll" localSheetId="3" hidden="1">{"Tab1",#N/A,FALSE,"P";"Tab2",#N/A,FALSE,"P"}</definedName>
    <definedName name="lllll" localSheetId="4" hidden="1">{"Tab1",#N/A,FALSE,"P";"Tab2",#N/A,FALSE,"P"}</definedName>
    <definedName name="lllll" localSheetId="12" hidden="1">{"Tab1",#N/A,FALSE,"P";"Tab2",#N/A,FALSE,"P"}</definedName>
    <definedName name="lllll" localSheetId="13" hidden="1">{"Tab1",#N/A,FALSE,"P";"Tab2",#N/A,FALSE,"P"}</definedName>
    <definedName name="lllll" localSheetId="14" hidden="1">{"Tab1",#N/A,FALSE,"P";"Tab2",#N/A,FALSE,"P"}</definedName>
    <definedName name="lllll" localSheetId="15" hidden="1">{"Tab1",#N/A,FALSE,"P";"Tab2",#N/A,FALSE,"P"}</definedName>
    <definedName name="lllll" localSheetId="5" hidden="1">{"Tab1",#N/A,FALSE,"P";"Tab2",#N/A,FALSE,"P"}</definedName>
    <definedName name="lllll" localSheetId="6" hidden="1">{"Tab1",#N/A,FALSE,"P";"Tab2",#N/A,FALSE,"P"}</definedName>
    <definedName name="lllll" localSheetId="7" hidden="1">{"Tab1",#N/A,FALSE,"P";"Tab2",#N/A,FALSE,"P"}</definedName>
    <definedName name="lllll" localSheetId="8" hidden="1">{"Tab1",#N/A,FALSE,"P";"Tab2",#N/A,FALSE,"P"}</definedName>
    <definedName name="lllll" localSheetId="9" hidden="1">{"Tab1",#N/A,FALSE,"P";"Tab2",#N/A,FALSE,"P"}</definedName>
    <definedName name="lllll" localSheetId="10" hidden="1">{"Tab1",#N/A,FALSE,"P";"Tab2",#N/A,FALSE,"P"}</definedName>
    <definedName name="lllll" localSheetId="11" hidden="1">{"Tab1",#N/A,FALSE,"P";"Tab2",#N/A,FALSE,"P"}</definedName>
    <definedName name="lllll" hidden="1">{"Tab1",#N/A,FALSE,"P";"Tab2",#N/A,FALSE,"P"}</definedName>
    <definedName name="llllll" localSheetId="1" hidden="1">{"Minpmon",#N/A,FALSE,"Monthinput"}</definedName>
    <definedName name="llllll" localSheetId="2" hidden="1">{"Minpmon",#N/A,FALSE,"Monthinput"}</definedName>
    <definedName name="llllll" localSheetId="3" hidden="1">{"Minpmon",#N/A,FALSE,"Monthinput"}</definedName>
    <definedName name="llllll" localSheetId="4" hidden="1">{"Minpmon",#N/A,FALSE,"Monthinput"}</definedName>
    <definedName name="llllll" localSheetId="12" hidden="1">{"Minpmon",#N/A,FALSE,"Monthinput"}</definedName>
    <definedName name="llllll" localSheetId="13" hidden="1">{"Minpmon",#N/A,FALSE,"Monthinput"}</definedName>
    <definedName name="llllll" localSheetId="14" hidden="1">{"Minpmon",#N/A,FALSE,"Monthinput"}</definedName>
    <definedName name="llllll" localSheetId="15" hidden="1">{"Minpmon",#N/A,FALSE,"Monthinput"}</definedName>
    <definedName name="llllll" localSheetId="5" hidden="1">{"Minpmon",#N/A,FALSE,"Monthinput"}</definedName>
    <definedName name="llllll" localSheetId="6" hidden="1">{"Minpmon",#N/A,FALSE,"Monthinput"}</definedName>
    <definedName name="llllll" localSheetId="7" hidden="1">{"Minpmon",#N/A,FALSE,"Monthinput"}</definedName>
    <definedName name="llllll" localSheetId="8" hidden="1">{"Minpmon",#N/A,FALSE,"Monthinput"}</definedName>
    <definedName name="llllll" localSheetId="9" hidden="1">{"Minpmon",#N/A,FALSE,"Monthinput"}</definedName>
    <definedName name="llllll" localSheetId="10" hidden="1">{"Minpmon",#N/A,FALSE,"Monthinput"}</definedName>
    <definedName name="llllll" localSheetId="11" hidden="1">{"Minpmon",#N/A,FALSE,"Monthinput"}</definedName>
    <definedName name="llllll" hidden="1">{"Minpmon",#N/A,FALSE,"Monthinput"}</definedName>
    <definedName name="lllllll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llllllllll" localSheetId="1" hidden="1">{"Minpmon",#N/A,FALSE,"Monthinput"}</definedName>
    <definedName name="lllllllllllllllll" localSheetId="2" hidden="1">{"Minpmon",#N/A,FALSE,"Monthinput"}</definedName>
    <definedName name="lllllllllllllllll" localSheetId="3" hidden="1">{"Minpmon",#N/A,FALSE,"Monthinput"}</definedName>
    <definedName name="lllllllllllllllll" localSheetId="4" hidden="1">{"Minpmon",#N/A,FALSE,"Monthinput"}</definedName>
    <definedName name="lllllllllllllllll" localSheetId="12" hidden="1">{"Minpmon",#N/A,FALSE,"Monthinput"}</definedName>
    <definedName name="lllllllllllllllll" localSheetId="13" hidden="1">{"Minpmon",#N/A,FALSE,"Monthinput"}</definedName>
    <definedName name="lllllllllllllllll" localSheetId="14" hidden="1">{"Minpmon",#N/A,FALSE,"Monthinput"}</definedName>
    <definedName name="lllllllllllllllll" localSheetId="15" hidden="1">{"Minpmon",#N/A,FALSE,"Monthinput"}</definedName>
    <definedName name="lllllllllllllllll" localSheetId="5" hidden="1">{"Minpmon",#N/A,FALSE,"Monthinput"}</definedName>
    <definedName name="lllllllllllllllll" localSheetId="6" hidden="1">{"Minpmon",#N/A,FALSE,"Monthinput"}</definedName>
    <definedName name="lllllllllllllllll" localSheetId="7" hidden="1">{"Minpmon",#N/A,FALSE,"Monthinput"}</definedName>
    <definedName name="lllllllllllllllll" localSheetId="8" hidden="1">{"Minpmon",#N/A,FALSE,"Monthinput"}</definedName>
    <definedName name="lllllllllllllllll" localSheetId="9" hidden="1">{"Minpmon",#N/A,FALSE,"Monthinput"}</definedName>
    <definedName name="lllllllllllllllll" localSheetId="10" hidden="1">{"Minpmon",#N/A,FALSE,"Monthinput"}</definedName>
    <definedName name="lllllllllllllllll" localSheetId="11" hidden="1">{"Minpmon",#N/A,FALSE,"Monthinput"}</definedName>
    <definedName name="lllllllllllllllll" hidden="1">{"Minpmon",#N/A,FALSE,"Monthinput"}</definedName>
    <definedName name="LP">#REF!</definedName>
    <definedName name="lpopoiuo" localSheetId="1" hidden="1">{"Tab1",#N/A,FALSE,"P";"Tab2",#N/A,FALSE,"P"}</definedName>
    <definedName name="lpopoiuo" localSheetId="2" hidden="1">{"Tab1",#N/A,FALSE,"P";"Tab2",#N/A,FALSE,"P"}</definedName>
    <definedName name="lpopoiuo" localSheetId="3" hidden="1">{"Tab1",#N/A,FALSE,"P";"Tab2",#N/A,FALSE,"P"}</definedName>
    <definedName name="lpopoiuo" localSheetId="4" hidden="1">{"Tab1",#N/A,FALSE,"P";"Tab2",#N/A,FALSE,"P"}</definedName>
    <definedName name="lpopoiuo" localSheetId="12" hidden="1">{"Tab1",#N/A,FALSE,"P";"Tab2",#N/A,FALSE,"P"}</definedName>
    <definedName name="lpopoiuo" localSheetId="13" hidden="1">{"Tab1",#N/A,FALSE,"P";"Tab2",#N/A,FALSE,"P"}</definedName>
    <definedName name="lpopoiuo" localSheetId="14" hidden="1">{"Tab1",#N/A,FALSE,"P";"Tab2",#N/A,FALSE,"P"}</definedName>
    <definedName name="lpopoiuo" localSheetId="15" hidden="1">{"Tab1",#N/A,FALSE,"P";"Tab2",#N/A,FALSE,"P"}</definedName>
    <definedName name="lpopoiuo" localSheetId="5" hidden="1">{"Tab1",#N/A,FALSE,"P";"Tab2",#N/A,FALSE,"P"}</definedName>
    <definedName name="lpopoiuo" localSheetId="6" hidden="1">{"Tab1",#N/A,FALSE,"P";"Tab2",#N/A,FALSE,"P"}</definedName>
    <definedName name="lpopoiuo" localSheetId="7" hidden="1">{"Tab1",#N/A,FALSE,"P";"Tab2",#N/A,FALSE,"P"}</definedName>
    <definedName name="lpopoiuo" localSheetId="8" hidden="1">{"Tab1",#N/A,FALSE,"P";"Tab2",#N/A,FALSE,"P"}</definedName>
    <definedName name="lpopoiuo" localSheetId="9" hidden="1">{"Tab1",#N/A,FALSE,"P";"Tab2",#N/A,FALSE,"P"}</definedName>
    <definedName name="lpopoiuo" localSheetId="10" hidden="1">{"Tab1",#N/A,FALSE,"P";"Tab2",#N/A,FALSE,"P"}</definedName>
    <definedName name="lpopoiuo" localSheetId="11" hidden="1">{"Tab1",#N/A,FALSE,"P";"Tab2",#N/A,FALSE,"P"}</definedName>
    <definedName name="lpopoiuo" hidden="1">{"Tab1",#N/A,FALSE,"P";"Tab2",#N/A,FALSE,"P"}</definedName>
    <definedName name="LS_1" localSheetId="10">#REF!</definedName>
    <definedName name="LS_1">#REF!</definedName>
    <definedName name="LS_2" localSheetId="10">#REF!</definedName>
    <definedName name="LS_2">#REF!</definedName>
    <definedName name="LS_3" localSheetId="10">#REF!</definedName>
    <definedName name="LS_3">#REF!</definedName>
    <definedName name="LS_4" localSheetId="10">#REF!</definedName>
    <definedName name="LS_4">#REF!</definedName>
    <definedName name="LS_5" localSheetId="10">#REF!</definedName>
    <definedName name="LS_5">#REF!</definedName>
    <definedName name="LS_6" localSheetId="10">#REF!</definedName>
    <definedName name="LS_6">#REF!</definedName>
    <definedName name="LS_7" localSheetId="10">#REF!</definedName>
    <definedName name="LS_7">#REF!</definedName>
    <definedName name="LS_8" localSheetId="10">#REF!</definedName>
    <definedName name="LS_8">#REF!</definedName>
    <definedName name="LS_9" localSheetId="10">#REF!</definedName>
    <definedName name="LS_9">#REF!</definedName>
    <definedName name="LTcirr" localSheetId="10">#REF!</definedName>
    <definedName name="LTcirr">#REF!</definedName>
    <definedName name="LTr" localSheetId="10">#REF!</definedName>
    <definedName name="LTr">#REF!</definedName>
    <definedName name="LULCM">#REF!</definedName>
    <definedName name="LUR">#REF!</definedName>
    <definedName name="Lyon">#REF!</definedName>
    <definedName name="m" localSheetId="1">#N/A</definedName>
    <definedName name="m" localSheetId="2">#N/A</definedName>
    <definedName name="m" localSheetId="3">#N/A</definedName>
    <definedName name="m" localSheetId="4">'2.C'!m</definedName>
    <definedName name="m" localSheetId="12">#N/A</definedName>
    <definedName name="m" localSheetId="13">#N/A</definedName>
    <definedName name="m" localSheetId="14">#N/A</definedName>
    <definedName name="m" localSheetId="15">#N/A</definedName>
    <definedName name="m" localSheetId="5">#N/A</definedName>
    <definedName name="m" localSheetId="6">#N/A</definedName>
    <definedName name="m" localSheetId="7">'3.C'!m</definedName>
    <definedName name="m" localSheetId="8">#N/A</definedName>
    <definedName name="m" localSheetId="9">'4.A'!m</definedName>
    <definedName name="m" localSheetId="10">'4.B'!m</definedName>
    <definedName name="m" localSheetId="11">'4.C'!m</definedName>
    <definedName name="m">'1.A'!m</definedName>
    <definedName name="MACRO" localSheetId="1">#REF!</definedName>
    <definedName name="MACRO" localSheetId="10">#REF!</definedName>
    <definedName name="MACRO">#REF!</definedName>
    <definedName name="MACRO_ASSUMP_2006" localSheetId="10">#REF!</definedName>
    <definedName name="MACRO_ASSUMP_2006">#REF!</definedName>
    <definedName name="MACROINPUT" localSheetId="10">#REF!</definedName>
    <definedName name="MACROINPUT">#REF!</definedName>
    <definedName name="MACROS">#REF!</definedName>
    <definedName name="MAIN">#REF!</definedName>
    <definedName name="mar" localSheetId="1">#REF!</definedName>
    <definedName name="mar" localSheetId="10">#REF!</definedName>
    <definedName name="mar">#REF!</definedName>
    <definedName name="MAR_B1" localSheetId="1">#REF!</definedName>
    <definedName name="MAR_B1" localSheetId="10">#REF!</definedName>
    <definedName name="MAR_B1">#REF!</definedName>
    <definedName name="MAR_B2" localSheetId="10">#REF!</definedName>
    <definedName name="MAR_B2">#REF!</definedName>
    <definedName name="MAR_B3" localSheetId="10">#REF!</definedName>
    <definedName name="MAR_B3">#REF!</definedName>
    <definedName name="MAR_B4" localSheetId="10">#REF!</definedName>
    <definedName name="MAR_B4">#REF!</definedName>
    <definedName name="MAR_B5" localSheetId="10">#REF!</definedName>
    <definedName name="MAR_B5">#REF!</definedName>
    <definedName name="MAR_B6" localSheetId="10">#REF!</definedName>
    <definedName name="MAR_B6">#REF!</definedName>
    <definedName name="MAR_B7" localSheetId="10">#REF!</definedName>
    <definedName name="MAR_B7">#REF!</definedName>
    <definedName name="MAR_B8" localSheetId="10">#REF!</definedName>
    <definedName name="MAR_B8">#REF!</definedName>
    <definedName name="MAR_B9" localSheetId="10">#REF!</definedName>
    <definedName name="MAR_B9">#REF!</definedName>
    <definedName name="Maturity_IDA" localSheetId="10">#REF!</definedName>
    <definedName name="Maturity_IDA">#REF!</definedName>
    <definedName name="Maturity_NC" localSheetId="10">#REF!</definedName>
    <definedName name="Maturity_NC">#REF!</definedName>
    <definedName name="may" localSheetId="1">#REF!</definedName>
    <definedName name="may" localSheetId="10">#REF!</definedName>
    <definedName name="may">#REF!</definedName>
    <definedName name="MAY_B1" localSheetId="1">#REF!</definedName>
    <definedName name="MAY_B1" localSheetId="10">#REF!</definedName>
    <definedName name="MAY_B1">#REF!</definedName>
    <definedName name="MAY_B2" localSheetId="10">#REF!</definedName>
    <definedName name="MAY_B2">#REF!</definedName>
    <definedName name="MAY_B3" localSheetId="10">#REF!</definedName>
    <definedName name="MAY_B3">#REF!</definedName>
    <definedName name="MAY_B4" localSheetId="10">#REF!</definedName>
    <definedName name="MAY_B4">#REF!</definedName>
    <definedName name="MAY_B5" localSheetId="10">#REF!</definedName>
    <definedName name="MAY_B5">#REF!</definedName>
    <definedName name="MAY_B6" localSheetId="10">#REF!</definedName>
    <definedName name="MAY_B6">#REF!</definedName>
    <definedName name="MAY_B7" localSheetId="10">#REF!</definedName>
    <definedName name="MAY_B7">#REF!</definedName>
    <definedName name="MAY_B8" localSheetId="10">#REF!</definedName>
    <definedName name="MAY_B8">#REF!</definedName>
    <definedName name="MAY_B9" localSheetId="10">#REF!</definedName>
    <definedName name="MAY_B9">#REF!</definedName>
    <definedName name="mayis">#REF!</definedName>
    <definedName name="MCV">#REF!</definedName>
    <definedName name="MCV_B">#REF!</definedName>
    <definedName name="MCV_B1" localSheetId="1">#REF!</definedName>
    <definedName name="MCV_B1" localSheetId="10">#REF!</definedName>
    <definedName name="MCV_B1">#REF!</definedName>
    <definedName name="MCV_D" localSheetId="10">#REF!</definedName>
    <definedName name="MCV_D">#REF!</definedName>
    <definedName name="MCV_D1" localSheetId="10">#REF!</definedName>
    <definedName name="MCV_D1">#REF!</definedName>
    <definedName name="MCV_N">#REF!</definedName>
    <definedName name="MCV_N1">#REF!</definedName>
    <definedName name="MCV_T" localSheetId="1">#REF!</definedName>
    <definedName name="MCV_T" localSheetId="10">#REF!</definedName>
    <definedName name="MCV_T">#REF!</definedName>
    <definedName name="MCV_T1" localSheetId="10">#REF!</definedName>
    <definedName name="MCV_T1">#REF!</definedName>
    <definedName name="Memoitems" localSheetId="1">#REF!</definedName>
    <definedName name="Memoitems" localSheetId="10">#REF!</definedName>
    <definedName name="Memoitems">#REF!</definedName>
    <definedName name="MESES">#REF!</definedName>
    <definedName name="MESESL">#REF!</definedName>
    <definedName name="mflowsa" localSheetId="4">#REF!</definedName>
    <definedName name="mflowsa" localSheetId="14">#REF!</definedName>
    <definedName name="mflowsa" localSheetId="7">#REF!</definedName>
    <definedName name="mflowsa" localSheetId="10">#REF!</definedName>
    <definedName name="mflowsa" localSheetId="11">#REF!</definedName>
    <definedName name="mflowsa" localSheetId="0">#REF!</definedName>
    <definedName name="mflowsa">#REF!</definedName>
    <definedName name="mflowsq" localSheetId="4">#REF!</definedName>
    <definedName name="mflowsq" localSheetId="14">#REF!</definedName>
    <definedName name="mflowsq" localSheetId="7">#REF!</definedName>
    <definedName name="mflowsq" localSheetId="10">#REF!</definedName>
    <definedName name="mflowsq" localSheetId="11">#REF!</definedName>
    <definedName name="mflowsq" localSheetId="0">#REF!</definedName>
    <definedName name="mflowsq">#REF!</definedName>
    <definedName name="MIDDLE" localSheetId="1">#REF!</definedName>
    <definedName name="MIDDLE" localSheetId="10">#REF!</definedName>
    <definedName name="MIDDLE">#REF!</definedName>
    <definedName name="MISC4" localSheetId="1">#REF!</definedName>
    <definedName name="MISC4" localSheetId="10">#REF!</definedName>
    <definedName name="MISC4">#REF!</definedName>
    <definedName name="mmfkjfj" localSheetId="1" hidden="1">{"Tab1",#N/A,FALSE,"P";"Tab2",#N/A,FALSE,"P"}</definedName>
    <definedName name="mmfkjfj" localSheetId="2" hidden="1">{"Tab1",#N/A,FALSE,"P";"Tab2",#N/A,FALSE,"P"}</definedName>
    <definedName name="mmfkjfj" localSheetId="3" hidden="1">{"Tab1",#N/A,FALSE,"P";"Tab2",#N/A,FALSE,"P"}</definedName>
    <definedName name="mmfkjfj" localSheetId="4" hidden="1">{"Tab1",#N/A,FALSE,"P";"Tab2",#N/A,FALSE,"P"}</definedName>
    <definedName name="mmfkjfj" localSheetId="12" hidden="1">{"Tab1",#N/A,FALSE,"P";"Tab2",#N/A,FALSE,"P"}</definedName>
    <definedName name="mmfkjfj" localSheetId="13" hidden="1">{"Tab1",#N/A,FALSE,"P";"Tab2",#N/A,FALSE,"P"}</definedName>
    <definedName name="mmfkjfj" localSheetId="14" hidden="1">{"Tab1",#N/A,FALSE,"P";"Tab2",#N/A,FALSE,"P"}</definedName>
    <definedName name="mmfkjfj" localSheetId="15" hidden="1">{"Tab1",#N/A,FALSE,"P";"Tab2",#N/A,FALSE,"P"}</definedName>
    <definedName name="mmfkjfj" localSheetId="5" hidden="1">{"Tab1",#N/A,FALSE,"P";"Tab2",#N/A,FALSE,"P"}</definedName>
    <definedName name="mmfkjfj" localSheetId="6" hidden="1">{"Tab1",#N/A,FALSE,"P";"Tab2",#N/A,FALSE,"P"}</definedName>
    <definedName name="mmfkjfj" localSheetId="7" hidden="1">{"Tab1",#N/A,FALSE,"P";"Tab2",#N/A,FALSE,"P"}</definedName>
    <definedName name="mmfkjfj" localSheetId="8" hidden="1">{"Tab1",#N/A,FALSE,"P";"Tab2",#N/A,FALSE,"P"}</definedName>
    <definedName name="mmfkjfj" localSheetId="9" hidden="1">{"Tab1",#N/A,FALSE,"P";"Tab2",#N/A,FALSE,"P"}</definedName>
    <definedName name="mmfkjfj" localSheetId="10" hidden="1">{"Tab1",#N/A,FALSE,"P";"Tab2",#N/A,FALSE,"P"}</definedName>
    <definedName name="mmfkjfj" localSheetId="11" hidden="1">{"Tab1",#N/A,FALSE,"P";"Tab2",#N/A,FALSE,"P"}</definedName>
    <definedName name="mmfkjfj" hidden="1">{"Tab1",#N/A,FALSE,"P";"Tab2",#N/A,FALSE,"P"}</definedName>
    <definedName name="mmm" localSheetId="1" hidden="1">{"Riqfin97",#N/A,FALSE,"Tran";"Riqfinpro",#N/A,FALSE,"Tran"}</definedName>
    <definedName name="mmm" localSheetId="2" hidden="1">{"Riqfin97",#N/A,FALSE,"Tran";"Riqfinpro",#N/A,FALSE,"Tran"}</definedName>
    <definedName name="mmm" localSheetId="3" hidden="1">{"Riqfin97",#N/A,FALSE,"Tran";"Riqfinpro",#N/A,FALSE,"Tran"}</definedName>
    <definedName name="mmm" localSheetId="4" hidden="1">{"Riqfin97",#N/A,FALSE,"Tran";"Riqfinpro",#N/A,FALSE,"Tran"}</definedName>
    <definedName name="mmm" localSheetId="12" hidden="1">{"Riqfin97",#N/A,FALSE,"Tran";"Riqfinpro",#N/A,FALSE,"Tran"}</definedName>
    <definedName name="mmm" localSheetId="13" hidden="1">{"Riqfin97",#N/A,FALSE,"Tran";"Riqfinpro",#N/A,FALSE,"Tran"}</definedName>
    <definedName name="mmm" localSheetId="14" hidden="1">{"Riqfin97",#N/A,FALSE,"Tran";"Riqfinpro",#N/A,FALSE,"Tran"}</definedName>
    <definedName name="mmm" localSheetId="15" hidden="1">{"Riqfin97",#N/A,FALSE,"Tran";"Riqfinpro",#N/A,FALSE,"Tran"}</definedName>
    <definedName name="mmm" localSheetId="5" hidden="1">{"Riqfin97",#N/A,FALSE,"Tran";"Riqfinpro",#N/A,FALSE,"Tran"}</definedName>
    <definedName name="mmm" localSheetId="6" hidden="1">{"Riqfin97",#N/A,FALSE,"Tran";"Riqfinpro",#N/A,FALSE,"Tran"}</definedName>
    <definedName name="mmm" localSheetId="7" hidden="1">{"Riqfin97",#N/A,FALSE,"Tran";"Riqfinpro",#N/A,FALSE,"Tran"}</definedName>
    <definedName name="mmm" localSheetId="8" hidden="1">{"Riqfin97",#N/A,FALSE,"Tran";"Riqfinpro",#N/A,FALSE,"Tran"}</definedName>
    <definedName name="mmm" localSheetId="9" hidden="1">{"Riqfin97",#N/A,FALSE,"Tran";"Riqfinpro",#N/A,FALSE,"Tran"}</definedName>
    <definedName name="mmm" localSheetId="10" hidden="1">{"Riqfin97",#N/A,FALSE,"Tran";"Riqfinpro",#N/A,FALSE,"Tran"}</definedName>
    <definedName name="mmm" localSheetId="11" hidden="1">{"Riqfin97",#N/A,FALSE,"Tran";"Riqfinpro",#N/A,FALSE,"Tran"}</definedName>
    <definedName name="mmm" hidden="1">{"Riqfin97",#N/A,FALSE,"Tran";"Riqfinpro",#N/A,FALSE,"Tran"}</definedName>
    <definedName name="mmmm" localSheetId="1" hidden="1">{"Tab1",#N/A,FALSE,"P";"Tab2",#N/A,FALSE,"P"}</definedName>
    <definedName name="mmmm" localSheetId="2" hidden="1">{"Tab1",#N/A,FALSE,"P";"Tab2",#N/A,FALSE,"P"}</definedName>
    <definedName name="mmmm" localSheetId="3" hidden="1">{"Tab1",#N/A,FALSE,"P";"Tab2",#N/A,FALSE,"P"}</definedName>
    <definedName name="mmmm" localSheetId="4" hidden="1">{"Tab1",#N/A,FALSE,"P";"Tab2",#N/A,FALSE,"P"}</definedName>
    <definedName name="mmmm" localSheetId="12" hidden="1">{"Tab1",#N/A,FALSE,"P";"Tab2",#N/A,FALSE,"P"}</definedName>
    <definedName name="mmmm" localSheetId="13" hidden="1">{"Tab1",#N/A,FALSE,"P";"Tab2",#N/A,FALSE,"P"}</definedName>
    <definedName name="mmmm" localSheetId="14" hidden="1">{"Tab1",#N/A,FALSE,"P";"Tab2",#N/A,FALSE,"P"}</definedName>
    <definedName name="mmmm" localSheetId="15" hidden="1">{"Tab1",#N/A,FALSE,"P";"Tab2",#N/A,FALSE,"P"}</definedName>
    <definedName name="mmmm" localSheetId="5" hidden="1">{"Tab1",#N/A,FALSE,"P";"Tab2",#N/A,FALSE,"P"}</definedName>
    <definedName name="mmmm" localSheetId="6" hidden="1">{"Tab1",#N/A,FALSE,"P";"Tab2",#N/A,FALSE,"P"}</definedName>
    <definedName name="mmmm" localSheetId="7" hidden="1">{"Tab1",#N/A,FALSE,"P";"Tab2",#N/A,FALSE,"P"}</definedName>
    <definedName name="mmmm" localSheetId="8" hidden="1">{"Tab1",#N/A,FALSE,"P";"Tab2",#N/A,FALSE,"P"}</definedName>
    <definedName name="mmmm" localSheetId="9" hidden="1">{"Tab1",#N/A,FALSE,"P";"Tab2",#N/A,FALSE,"P"}</definedName>
    <definedName name="mmmm" localSheetId="10" hidden="1">{"Tab1",#N/A,FALSE,"P";"Tab2",#N/A,FALSE,"P"}</definedName>
    <definedName name="mmmm" localSheetId="11" hidden="1">{"Tab1",#N/A,FALSE,"P";"Tab2",#N/A,FALSE,"P"}</definedName>
    <definedName name="mmmm" hidden="1">{"Tab1",#N/A,FALSE,"P";"Tab2",#N/A,FALSE,"P"}</definedName>
    <definedName name="mmmmm" localSheetId="1" hidden="1">{"Riqfin97",#N/A,FALSE,"Tran";"Riqfinpro",#N/A,FALSE,"Tran"}</definedName>
    <definedName name="mmmmm" localSheetId="2" hidden="1">{"Riqfin97",#N/A,FALSE,"Tran";"Riqfinpro",#N/A,FALSE,"Tran"}</definedName>
    <definedName name="mmmmm" localSheetId="3" hidden="1">{"Riqfin97",#N/A,FALSE,"Tran";"Riqfinpro",#N/A,FALSE,"Tran"}</definedName>
    <definedName name="mmmmm" localSheetId="4" hidden="1">{"Riqfin97",#N/A,FALSE,"Tran";"Riqfinpro",#N/A,FALSE,"Tran"}</definedName>
    <definedName name="mmmmm" localSheetId="12" hidden="1">{"Riqfin97",#N/A,FALSE,"Tran";"Riqfinpro",#N/A,FALSE,"Tran"}</definedName>
    <definedName name="mmmmm" localSheetId="13" hidden="1">{"Riqfin97",#N/A,FALSE,"Tran";"Riqfinpro",#N/A,FALSE,"Tran"}</definedName>
    <definedName name="mmmmm" localSheetId="14" hidden="1">{"Riqfin97",#N/A,FALSE,"Tran";"Riqfinpro",#N/A,FALSE,"Tran"}</definedName>
    <definedName name="mmmmm" localSheetId="15" hidden="1">{"Riqfin97",#N/A,FALSE,"Tran";"Riqfinpro",#N/A,FALSE,"Tran"}</definedName>
    <definedName name="mmmmm" localSheetId="5" hidden="1">{"Riqfin97",#N/A,FALSE,"Tran";"Riqfinpro",#N/A,FALSE,"Tran"}</definedName>
    <definedName name="mmmmm" localSheetId="6" hidden="1">{"Riqfin97",#N/A,FALSE,"Tran";"Riqfinpro",#N/A,FALSE,"Tran"}</definedName>
    <definedName name="mmmmm" localSheetId="7" hidden="1">{"Riqfin97",#N/A,FALSE,"Tran";"Riqfinpro",#N/A,FALSE,"Tran"}</definedName>
    <definedName name="mmmmm" localSheetId="8" hidden="1">{"Riqfin97",#N/A,FALSE,"Tran";"Riqfinpro",#N/A,FALSE,"Tran"}</definedName>
    <definedName name="mmmmm" localSheetId="9" hidden="1">{"Riqfin97",#N/A,FALSE,"Tran";"Riqfinpro",#N/A,FALSE,"Tran"}</definedName>
    <definedName name="mmmmm" localSheetId="10" hidden="1">{"Riqfin97",#N/A,FALSE,"Tran";"Riqfinpro",#N/A,FALSE,"Tran"}</definedName>
    <definedName name="mmmmm" localSheetId="11" hidden="1">{"Riqfin97",#N/A,FALSE,"Tran";"Riqfinpro",#N/A,FALSE,"Tran"}</definedName>
    <definedName name="mmmmm" hidden="1">{"Riqfin97",#N/A,FALSE,"Tran";"Riqfinpro",#N/A,FALSE,"Tran"}</definedName>
    <definedName name="mmmmmmmmm" localSheetId="1" hidden="1">{"Riqfin97",#N/A,FALSE,"Tran";"Riqfinpro",#N/A,FALSE,"Tran"}</definedName>
    <definedName name="mmmmmmmmm" localSheetId="2" hidden="1">{"Riqfin97",#N/A,FALSE,"Tran";"Riqfinpro",#N/A,FALSE,"Tran"}</definedName>
    <definedName name="mmmmmmmmm" localSheetId="3" hidden="1">{"Riqfin97",#N/A,FALSE,"Tran";"Riqfinpro",#N/A,FALSE,"Tran"}</definedName>
    <definedName name="mmmmmmmmm" localSheetId="4" hidden="1">{"Riqfin97",#N/A,FALSE,"Tran";"Riqfinpro",#N/A,FALSE,"Tran"}</definedName>
    <definedName name="mmmmmmmmm" localSheetId="12" hidden="1">{"Riqfin97",#N/A,FALSE,"Tran";"Riqfinpro",#N/A,FALSE,"Tran"}</definedName>
    <definedName name="mmmmmmmmm" localSheetId="13" hidden="1">{"Riqfin97",#N/A,FALSE,"Tran";"Riqfinpro",#N/A,FALSE,"Tran"}</definedName>
    <definedName name="mmmmmmmmm" localSheetId="14" hidden="1">{"Riqfin97",#N/A,FALSE,"Tran";"Riqfinpro",#N/A,FALSE,"Tran"}</definedName>
    <definedName name="mmmmmmmmm" localSheetId="15" hidden="1">{"Riqfin97",#N/A,FALSE,"Tran";"Riqfinpro",#N/A,FALSE,"Tran"}</definedName>
    <definedName name="mmmmmmmmm" localSheetId="5" hidden="1">{"Riqfin97",#N/A,FALSE,"Tran";"Riqfinpro",#N/A,FALSE,"Tran"}</definedName>
    <definedName name="mmmmmmmmm" localSheetId="6" hidden="1">{"Riqfin97",#N/A,FALSE,"Tran";"Riqfinpro",#N/A,FALSE,"Tran"}</definedName>
    <definedName name="mmmmmmmmm" localSheetId="7" hidden="1">{"Riqfin97",#N/A,FALSE,"Tran";"Riqfinpro",#N/A,FALSE,"Tran"}</definedName>
    <definedName name="mmmmmmmmm" localSheetId="8" hidden="1">{"Riqfin97",#N/A,FALSE,"Tran";"Riqfinpro",#N/A,FALSE,"Tran"}</definedName>
    <definedName name="mmmmmmmmm" localSheetId="9" hidden="1">{"Riqfin97",#N/A,FALSE,"Tran";"Riqfinpro",#N/A,FALSE,"Tran"}</definedName>
    <definedName name="mmmmmmmmm" localSheetId="10" hidden="1">{"Riqfin97",#N/A,FALSE,"Tran";"Riqfinpro",#N/A,FALSE,"Tran"}</definedName>
    <definedName name="mmmmmmmmm" localSheetId="11" hidden="1">{"Riqfin97",#N/A,FALSE,"Tran";"Riqfinpro",#N/A,FALSE,"Tran"}</definedName>
    <definedName name="mmmmmmmmm" hidden="1">{"Riqfin97",#N/A,FALSE,"Tran";"Riqfinpro",#N/A,FALSE,"Tran"}</definedName>
    <definedName name="mncncn" localSheetId="1" hidden="1">{"Tab1",#N/A,FALSE,"P";"Tab2",#N/A,FALSE,"P"}</definedName>
    <definedName name="mncncn" localSheetId="2" hidden="1">{"Tab1",#N/A,FALSE,"P";"Tab2",#N/A,FALSE,"P"}</definedName>
    <definedName name="mncncn" localSheetId="3" hidden="1">{"Tab1",#N/A,FALSE,"P";"Tab2",#N/A,FALSE,"P"}</definedName>
    <definedName name="mncncn" localSheetId="4" hidden="1">{"Tab1",#N/A,FALSE,"P";"Tab2",#N/A,FALSE,"P"}</definedName>
    <definedName name="mncncn" localSheetId="12" hidden="1">{"Tab1",#N/A,FALSE,"P";"Tab2",#N/A,FALSE,"P"}</definedName>
    <definedName name="mncncn" localSheetId="13" hidden="1">{"Tab1",#N/A,FALSE,"P";"Tab2",#N/A,FALSE,"P"}</definedName>
    <definedName name="mncncn" localSheetId="14" hidden="1">{"Tab1",#N/A,FALSE,"P";"Tab2",#N/A,FALSE,"P"}</definedName>
    <definedName name="mncncn" localSheetId="15" hidden="1">{"Tab1",#N/A,FALSE,"P";"Tab2",#N/A,FALSE,"P"}</definedName>
    <definedName name="mncncn" localSheetId="5" hidden="1">{"Tab1",#N/A,FALSE,"P";"Tab2",#N/A,FALSE,"P"}</definedName>
    <definedName name="mncncn" localSheetId="6" hidden="1">{"Tab1",#N/A,FALSE,"P";"Tab2",#N/A,FALSE,"P"}</definedName>
    <definedName name="mncncn" localSheetId="7" hidden="1">{"Tab1",#N/A,FALSE,"P";"Tab2",#N/A,FALSE,"P"}</definedName>
    <definedName name="mncncn" localSheetId="8" hidden="1">{"Tab1",#N/A,FALSE,"P";"Tab2",#N/A,FALSE,"P"}</definedName>
    <definedName name="mncncn" localSheetId="9" hidden="1">{"Tab1",#N/A,FALSE,"P";"Tab2",#N/A,FALSE,"P"}</definedName>
    <definedName name="mncncn" localSheetId="10" hidden="1">{"Tab1",#N/A,FALSE,"P";"Tab2",#N/A,FALSE,"P"}</definedName>
    <definedName name="mncncn" localSheetId="11" hidden="1">{"Tab1",#N/A,FALSE,"P";"Tab2",#N/A,FALSE,"P"}</definedName>
    <definedName name="mncncn" hidden="1">{"Tab1",#N/A,FALSE,"P";"Tab2",#N/A,FALSE,"P"}</definedName>
    <definedName name="mone" localSheetId="1" hidden="1">{"'RIN-INTRANET'!$A$1:$K$71"}</definedName>
    <definedName name="mone" localSheetId="2" hidden="1">{"'RIN-INTRANET'!$A$1:$K$71"}</definedName>
    <definedName name="mone" localSheetId="3" hidden="1">{"'RIN-INTRANET'!$A$1:$K$71"}</definedName>
    <definedName name="mone" localSheetId="4" hidden="1">{"'RIN-INTRANET'!$A$1:$K$71"}</definedName>
    <definedName name="mone" localSheetId="12" hidden="1">{"'RIN-INTRANET'!$A$1:$K$71"}</definedName>
    <definedName name="mone" localSheetId="13" hidden="1">{"'RIN-INTRANET'!$A$1:$K$71"}</definedName>
    <definedName name="mone" localSheetId="14" hidden="1">{"'RIN-INTRANET'!$A$1:$K$71"}</definedName>
    <definedName name="mone" localSheetId="15" hidden="1">{"'RIN-INTRANET'!$A$1:$K$71"}</definedName>
    <definedName name="mone" localSheetId="5" hidden="1">{"'RIN-INTRANET'!$A$1:$K$71"}</definedName>
    <definedName name="mone" localSheetId="6" hidden="1">{"'RIN-INTRANET'!$A$1:$K$71"}</definedName>
    <definedName name="mone" localSheetId="7" hidden="1">{"'RIN-INTRANET'!$A$1:$K$71"}</definedName>
    <definedName name="mone" localSheetId="8" hidden="1">{"'RIN-INTRANET'!$A$1:$K$71"}</definedName>
    <definedName name="mone" localSheetId="9" hidden="1">{"'RIN-INTRANET'!$A$1:$K$71"}</definedName>
    <definedName name="mone" localSheetId="10" hidden="1">{"'RIN-INTRANET'!$A$1:$K$71"}</definedName>
    <definedName name="mone" localSheetId="11" hidden="1">{"'RIN-INTRANET'!$A$1:$K$71"}</definedName>
    <definedName name="mone" hidden="1">{"'RIN-INTRANET'!$A$1:$K$71"}</definedName>
    <definedName name="MPETROLEO" localSheetId="1">#REF!</definedName>
    <definedName name="MPETROLEO" localSheetId="4">#REF!</definedName>
    <definedName name="MPETROLEO" localSheetId="7">#REF!</definedName>
    <definedName name="MPETROLEO" localSheetId="8">#REF!</definedName>
    <definedName name="MPETROLEO" localSheetId="9">#REF!</definedName>
    <definedName name="MPETROLEO" localSheetId="10">#REF!</definedName>
    <definedName name="MPETROLEO" localSheetId="11">#REF!</definedName>
    <definedName name="MPETROLEO">#REF!</definedName>
    <definedName name="MS_BCA_GDP">#REF!</definedName>
    <definedName name="MS_BMG">#REF!</definedName>
    <definedName name="MS_BXG">#REF!</definedName>
    <definedName name="MS_GCB_NGDP">#REF!</definedName>
    <definedName name="MS_GGB_NGDP">#REF!</definedName>
    <definedName name="MS_LUR">#REF!</definedName>
    <definedName name="MS_NGDP">#REF!</definedName>
    <definedName name="MS_NGDP_RG">#REF!</definedName>
    <definedName name="MS_PCPIG">#REF!</definedName>
    <definedName name="MS_TMG_RPCH">#REF!</definedName>
    <definedName name="MS_TXG_RPCH">#REF!</definedName>
    <definedName name="MS_TXGM_DPCH" localSheetId="1">#REF!</definedName>
    <definedName name="MS_TXGM_DPCH" localSheetId="10">#REF!</definedName>
    <definedName name="MS_TXGM_DPCH">#REF!</definedName>
    <definedName name="mstocksa" localSheetId="4">#REF!</definedName>
    <definedName name="mstocksa" localSheetId="14">#REF!</definedName>
    <definedName name="mstocksa" localSheetId="7">#REF!</definedName>
    <definedName name="mstocksa" localSheetId="10">#REF!</definedName>
    <definedName name="mstocksa" localSheetId="11">#REF!</definedName>
    <definedName name="mstocksa" localSheetId="0">#REF!</definedName>
    <definedName name="mstocksa">#REF!</definedName>
    <definedName name="mstocksq" localSheetId="4">#REF!</definedName>
    <definedName name="mstocksq" localSheetId="14">#REF!</definedName>
    <definedName name="mstocksq" localSheetId="7">#REF!</definedName>
    <definedName name="mstocksq" localSheetId="10">#REF!</definedName>
    <definedName name="mstocksq" localSheetId="11">#REF!</definedName>
    <definedName name="mstocksq" localSheetId="0">#REF!</definedName>
    <definedName name="mstocksq">#REF!</definedName>
    <definedName name="mte" localSheetId="1" hidden="1">{"Riqfin97",#N/A,FALSE,"Tran";"Riqfinpro",#N/A,FALSE,"Tran"}</definedName>
    <definedName name="mte" localSheetId="2" hidden="1">{"Riqfin97",#N/A,FALSE,"Tran";"Riqfinpro",#N/A,FALSE,"Tran"}</definedName>
    <definedName name="mte" localSheetId="3" hidden="1">{"Riqfin97",#N/A,FALSE,"Tran";"Riqfinpro",#N/A,FALSE,"Tran"}</definedName>
    <definedName name="mte" localSheetId="4" hidden="1">{"Riqfin97",#N/A,FALSE,"Tran";"Riqfinpro",#N/A,FALSE,"Tran"}</definedName>
    <definedName name="mte" localSheetId="12" hidden="1">{"Riqfin97",#N/A,FALSE,"Tran";"Riqfinpro",#N/A,FALSE,"Tran"}</definedName>
    <definedName name="mte" localSheetId="13" hidden="1">{"Riqfin97",#N/A,FALSE,"Tran";"Riqfinpro",#N/A,FALSE,"Tran"}</definedName>
    <definedName name="mte" localSheetId="14" hidden="1">{"Riqfin97",#N/A,FALSE,"Tran";"Riqfinpro",#N/A,FALSE,"Tran"}</definedName>
    <definedName name="mte" localSheetId="15" hidden="1">{"Riqfin97",#N/A,FALSE,"Tran";"Riqfinpro",#N/A,FALSE,"Tran"}</definedName>
    <definedName name="mte" localSheetId="5" hidden="1">{"Riqfin97",#N/A,FALSE,"Tran";"Riqfinpro",#N/A,FALSE,"Tran"}</definedName>
    <definedName name="mte" localSheetId="6" hidden="1">{"Riqfin97",#N/A,FALSE,"Tran";"Riqfinpro",#N/A,FALSE,"Tran"}</definedName>
    <definedName name="mte" localSheetId="7" hidden="1">{"Riqfin97",#N/A,FALSE,"Tran";"Riqfinpro",#N/A,FALSE,"Tran"}</definedName>
    <definedName name="mte" localSheetId="8" hidden="1">{"Riqfin97",#N/A,FALSE,"Tran";"Riqfinpro",#N/A,FALSE,"Tran"}</definedName>
    <definedName name="mte" localSheetId="9" hidden="1">{"Riqfin97",#N/A,FALSE,"Tran";"Riqfinpro",#N/A,FALSE,"Tran"}</definedName>
    <definedName name="mte" localSheetId="10" hidden="1">{"Riqfin97",#N/A,FALSE,"Tran";"Riqfinpro",#N/A,FALSE,"Tran"}</definedName>
    <definedName name="mte" localSheetId="11" hidden="1">{"Riqfin97",#N/A,FALSE,"Tran";"Riqfinpro",#N/A,FALSE,"Tran"}</definedName>
    <definedName name="mte" hidden="1">{"Riqfin97",#N/A,FALSE,"Tran";"Riqfinpro",#N/A,FALSE,"Tran"}</definedName>
    <definedName name="MWh" localSheetId="10">#REF!</definedName>
    <definedName name="MWh">#REF!</definedName>
    <definedName name="N" localSheetId="10">#REF!</definedName>
    <definedName name="N">#REF!</definedName>
    <definedName name="NAMES" localSheetId="10">#REF!</definedName>
    <definedName name="NAMES">#REF!</definedName>
    <definedName name="NAMES_A" localSheetId="10">#REF!</definedName>
    <definedName name="NAMES_A">#REF!</definedName>
    <definedName name="NAMES_NOW" localSheetId="10">#REF!</definedName>
    <definedName name="NAMES_NOW">#REF!</definedName>
    <definedName name="NAMES_Q" localSheetId="10">#REF!</definedName>
    <definedName name="NAMES_Q">#REF!</definedName>
    <definedName name="nbabvsd" localSheetId="1" hidden="1">{"'RIN-INTRANET'!$A$1:$K$71"}</definedName>
    <definedName name="nbabvsd" localSheetId="2" hidden="1">{"'RIN-INTRANET'!$A$1:$K$71"}</definedName>
    <definedName name="nbabvsd" localSheetId="3" hidden="1">{"'RIN-INTRANET'!$A$1:$K$71"}</definedName>
    <definedName name="nbabvsd" localSheetId="4" hidden="1">{"'RIN-INTRANET'!$A$1:$K$71"}</definedName>
    <definedName name="nbabvsd" localSheetId="12" hidden="1">{"'RIN-INTRANET'!$A$1:$K$71"}</definedName>
    <definedName name="nbabvsd" localSheetId="13" hidden="1">{"'RIN-INTRANET'!$A$1:$K$71"}</definedName>
    <definedName name="nbabvsd" localSheetId="14" hidden="1">{"'RIN-INTRANET'!$A$1:$K$71"}</definedName>
    <definedName name="nbabvsd" localSheetId="15" hidden="1">{"'RIN-INTRANET'!$A$1:$K$71"}</definedName>
    <definedName name="nbabvsd" localSheetId="5" hidden="1">{"'RIN-INTRANET'!$A$1:$K$71"}</definedName>
    <definedName name="nbabvsd" localSheetId="6" hidden="1">{"'RIN-INTRANET'!$A$1:$K$71"}</definedName>
    <definedName name="nbabvsd" localSheetId="7" hidden="1">{"'RIN-INTRANET'!$A$1:$K$71"}</definedName>
    <definedName name="nbabvsd" localSheetId="8" hidden="1">{"'RIN-INTRANET'!$A$1:$K$71"}</definedName>
    <definedName name="nbabvsd" localSheetId="9" hidden="1">{"'RIN-INTRANET'!$A$1:$K$71"}</definedName>
    <definedName name="nbabvsd" localSheetId="10" hidden="1">{"'RIN-INTRANET'!$A$1:$K$71"}</definedName>
    <definedName name="nbabvsd" localSheetId="11" hidden="1">{"'RIN-INTRANET'!$A$1:$K$71"}</definedName>
    <definedName name="nbabvsd" hidden="1">{"'RIN-INTRANET'!$A$1:$K$71"}</definedName>
    <definedName name="nbg" localSheetId="1">#REF!</definedName>
    <definedName name="nbg" localSheetId="10">#REF!</definedName>
    <definedName name="nbg">#REF!</definedName>
    <definedName name="NC_R">#REF!</definedName>
    <definedName name="NCG">#REF!</definedName>
    <definedName name="NCG_R">#REF!</definedName>
    <definedName name="NCP">#REF!</definedName>
    <definedName name="NCP_R">#REF!</definedName>
    <definedName name="ndmdkfdvjmk" localSheetId="1" hidden="1">{"'RIN-INTRANET'!$A$1:$K$71"}</definedName>
    <definedName name="ndmdkfdvjmk" localSheetId="2" hidden="1">{"'RIN-INTRANET'!$A$1:$K$71"}</definedName>
    <definedName name="ndmdkfdvjmk" localSheetId="3" hidden="1">{"'RIN-INTRANET'!$A$1:$K$71"}</definedName>
    <definedName name="ndmdkfdvjmk" localSheetId="4" hidden="1">{"'RIN-INTRANET'!$A$1:$K$71"}</definedName>
    <definedName name="ndmdkfdvjmk" localSheetId="12" hidden="1">{"'RIN-INTRANET'!$A$1:$K$71"}</definedName>
    <definedName name="ndmdkfdvjmk" localSheetId="13" hidden="1">{"'RIN-INTRANET'!$A$1:$K$71"}</definedName>
    <definedName name="ndmdkfdvjmk" localSheetId="14" hidden="1">{"'RIN-INTRANET'!$A$1:$K$71"}</definedName>
    <definedName name="ndmdkfdvjmk" localSheetId="15" hidden="1">{"'RIN-INTRANET'!$A$1:$K$71"}</definedName>
    <definedName name="ndmdkfdvjmk" localSheetId="5" hidden="1">{"'RIN-INTRANET'!$A$1:$K$71"}</definedName>
    <definedName name="ndmdkfdvjmk" localSheetId="6" hidden="1">{"'RIN-INTRANET'!$A$1:$K$71"}</definedName>
    <definedName name="ndmdkfdvjmk" localSheetId="7" hidden="1">{"'RIN-INTRANET'!$A$1:$K$71"}</definedName>
    <definedName name="ndmdkfdvjmk" localSheetId="8" hidden="1">{"'RIN-INTRANET'!$A$1:$K$71"}</definedName>
    <definedName name="ndmdkfdvjmk" localSheetId="9" hidden="1">{"'RIN-INTRANET'!$A$1:$K$71"}</definedName>
    <definedName name="ndmdkfdvjmk" localSheetId="10" hidden="1">{"'RIN-INTRANET'!$A$1:$K$71"}</definedName>
    <definedName name="ndmdkfdvjmk" localSheetId="11" hidden="1">{"'RIN-INTRANET'!$A$1:$K$71"}</definedName>
    <definedName name="ndmdkfdvjmk" hidden="1">{"'RIN-INTRANET'!$A$1:$K$71"}</definedName>
    <definedName name="NEWSHEET" localSheetId="1">#REF!</definedName>
    <definedName name="NEWSHEET" localSheetId="10">#REF!</definedName>
    <definedName name="NEWSHEET">#REF!</definedName>
    <definedName name="NFB_R">#REF!</definedName>
    <definedName name="NFB_R_GDP">#REF!</definedName>
    <definedName name="NFI">#REF!</definedName>
    <definedName name="NFI_R">#REF!</definedName>
    <definedName name="NFIG">#REF!</definedName>
    <definedName name="NFIP">#REF!</definedName>
    <definedName name="NGDP">#REF!</definedName>
    <definedName name="NGDP_D">#REF!</definedName>
    <definedName name="NGDP_D.ARQ" localSheetId="1">#REF!</definedName>
    <definedName name="NGDP_D.ARQ" localSheetId="10">#REF!</definedName>
    <definedName name="NGDP_D.ARQ">#REF!</definedName>
    <definedName name="NGDP_D.Q" localSheetId="10">#REF!</definedName>
    <definedName name="NGDP_D.Q">#REF!</definedName>
    <definedName name="NGDP_D.YOY" localSheetId="10">#REF!</definedName>
    <definedName name="NGDP_D.YOY">#REF!</definedName>
    <definedName name="NGDP_DG">#REF!</definedName>
    <definedName name="NGDP_R">#REF!</definedName>
    <definedName name="NGDP_R.ARQ" localSheetId="1">#REF!</definedName>
    <definedName name="NGDP_R.ARQ" localSheetId="10">#REF!</definedName>
    <definedName name="NGDP_R.ARQ">#REF!</definedName>
    <definedName name="NGDP_R.Q" localSheetId="10">#REF!</definedName>
    <definedName name="NGDP_R.Q">#REF!</definedName>
    <definedName name="NGDP_R.YOY" localSheetId="10">#REF!</definedName>
    <definedName name="NGDP_R.YOY">#REF!</definedName>
    <definedName name="NGDP_RG">#REF!</definedName>
    <definedName name="NGS">#REF!</definedName>
    <definedName name="NGS_NGDP">#REF!</definedName>
    <definedName name="NGSG">#REF!</definedName>
    <definedName name="NGSP">#REF!</definedName>
    <definedName name="NI">#REF!</definedName>
    <definedName name="NI_GDP">#REF!</definedName>
    <definedName name="NI_NGDP">#REF!</definedName>
    <definedName name="NI_R">#REF!</definedName>
    <definedName name="NIC17A" localSheetId="1">#REF!</definedName>
    <definedName name="NIC17A" localSheetId="10">#REF!</definedName>
    <definedName name="NIC17A">#REF!</definedName>
    <definedName name="NIC17B" localSheetId="10">#REF!</definedName>
    <definedName name="NIC17B">#REF!</definedName>
    <definedName name="NINV">#REF!</definedName>
    <definedName name="NINV_R">#REF!</definedName>
    <definedName name="NINV_R_GDP">#REF!</definedName>
    <definedName name="nknlkjn" localSheetId="1" hidden="1">{"Tab1",#N/A,FALSE,"P";"Tab2",#N/A,FALSE,"P"}</definedName>
    <definedName name="nknlkjn" localSheetId="2" hidden="1">{"Tab1",#N/A,FALSE,"P";"Tab2",#N/A,FALSE,"P"}</definedName>
    <definedName name="nknlkjn" localSheetId="3" hidden="1">{"Tab1",#N/A,FALSE,"P";"Tab2",#N/A,FALSE,"P"}</definedName>
    <definedName name="nknlkjn" localSheetId="4" hidden="1">{"Tab1",#N/A,FALSE,"P";"Tab2",#N/A,FALSE,"P"}</definedName>
    <definedName name="nknlkjn" localSheetId="12" hidden="1">{"Tab1",#N/A,FALSE,"P";"Tab2",#N/A,FALSE,"P"}</definedName>
    <definedName name="nknlkjn" localSheetId="13" hidden="1">{"Tab1",#N/A,FALSE,"P";"Tab2",#N/A,FALSE,"P"}</definedName>
    <definedName name="nknlkjn" localSheetId="14" hidden="1">{"Tab1",#N/A,FALSE,"P";"Tab2",#N/A,FALSE,"P"}</definedName>
    <definedName name="nknlkjn" localSheetId="15" hidden="1">{"Tab1",#N/A,FALSE,"P";"Tab2",#N/A,FALSE,"P"}</definedName>
    <definedName name="nknlkjn" localSheetId="5" hidden="1">{"Tab1",#N/A,FALSE,"P";"Tab2",#N/A,FALSE,"P"}</definedName>
    <definedName name="nknlkjn" localSheetId="6" hidden="1">{"Tab1",#N/A,FALSE,"P";"Tab2",#N/A,FALSE,"P"}</definedName>
    <definedName name="nknlkjn" localSheetId="7" hidden="1">{"Tab1",#N/A,FALSE,"P";"Tab2",#N/A,FALSE,"P"}</definedName>
    <definedName name="nknlkjn" localSheetId="8" hidden="1">{"Tab1",#N/A,FALSE,"P";"Tab2",#N/A,FALSE,"P"}</definedName>
    <definedName name="nknlkjn" localSheetId="9" hidden="1">{"Tab1",#N/A,FALSE,"P";"Tab2",#N/A,FALSE,"P"}</definedName>
    <definedName name="nknlkjn" localSheetId="10" hidden="1">{"Tab1",#N/A,FALSE,"P";"Tab2",#N/A,FALSE,"P"}</definedName>
    <definedName name="nknlkjn" localSheetId="11" hidden="1">{"Tab1",#N/A,FALSE,"P";"Tab2",#N/A,FALSE,"P"}</definedName>
    <definedName name="nknlkjn" hidden="1">{"Tab1",#N/A,FALSE,"P";"Tab2",#N/A,FALSE,"P"}</definedName>
    <definedName name="NM">#REF!</definedName>
    <definedName name="NM_R">#REF!</definedName>
    <definedName name="NMG">#REF!</definedName>
    <definedName name="NMG_R">#REF!</definedName>
    <definedName name="NMG_RG">#REF!</definedName>
    <definedName name="NMS">#REF!</definedName>
    <definedName name="NMS_R">#REF!</definedName>
    <definedName name="NN" localSheetId="1">#REF!</definedName>
    <definedName name="NN" localSheetId="10">#REF!</definedName>
    <definedName name="NN">#REF!</definedName>
    <definedName name="NNN">#REF!</definedName>
    <definedName name="nnnnn" localSheetId="1">#N/A</definedName>
    <definedName name="nnnnn" localSheetId="2">#N/A</definedName>
    <definedName name="nnnnn" localSheetId="3">#N/A</definedName>
    <definedName name="nnnnn" localSheetId="4">'2.C'!nnnnn</definedName>
    <definedName name="nnnnn" localSheetId="12">#N/A</definedName>
    <definedName name="nnnnn" localSheetId="13">#N/A</definedName>
    <definedName name="nnnnn" localSheetId="14">#N/A</definedName>
    <definedName name="nnnnn" localSheetId="15">#N/A</definedName>
    <definedName name="nnnnn" localSheetId="5">#N/A</definedName>
    <definedName name="nnnnn" localSheetId="6">#N/A</definedName>
    <definedName name="nnnnn" localSheetId="7">'3.C'!nnnnn</definedName>
    <definedName name="nnnnn" localSheetId="8">#N/A</definedName>
    <definedName name="nnnnn" localSheetId="9">'4.A'!nnnnn</definedName>
    <definedName name="nnnnn" localSheetId="10">'4.B'!nnnnn</definedName>
    <definedName name="nnnnn" localSheetId="11">'4.C'!nnnnn</definedName>
    <definedName name="nnnnn">'1.A'!nnnnn</definedName>
    <definedName name="nnnnnnnnnn" localSheetId="1" hidden="1">{"Minpmon",#N/A,FALSE,"Monthinput"}</definedName>
    <definedName name="nnnnnnnnnn" localSheetId="2" hidden="1">{"Minpmon",#N/A,FALSE,"Monthinput"}</definedName>
    <definedName name="nnnnnnnnnn" localSheetId="3" hidden="1">{"Minpmon",#N/A,FALSE,"Monthinput"}</definedName>
    <definedName name="nnnnnnnnnn" localSheetId="4" hidden="1">{"Minpmon",#N/A,FALSE,"Monthinput"}</definedName>
    <definedName name="nnnnnnnnnn" localSheetId="12" hidden="1">{"Minpmon",#N/A,FALSE,"Monthinput"}</definedName>
    <definedName name="nnnnnnnnnn" localSheetId="13" hidden="1">{"Minpmon",#N/A,FALSE,"Monthinput"}</definedName>
    <definedName name="nnnnnnnnnn" localSheetId="14" hidden="1">{"Minpmon",#N/A,FALSE,"Monthinput"}</definedName>
    <definedName name="nnnnnnnnnn" localSheetId="15" hidden="1">{"Minpmon",#N/A,FALSE,"Monthinput"}</definedName>
    <definedName name="nnnnnnnnnn" localSheetId="5" hidden="1">{"Minpmon",#N/A,FALSE,"Monthinput"}</definedName>
    <definedName name="nnnnnnnnnn" localSheetId="6" hidden="1">{"Minpmon",#N/A,FALSE,"Monthinput"}</definedName>
    <definedName name="nnnnnnnnnn" localSheetId="7" hidden="1">{"Minpmon",#N/A,FALSE,"Monthinput"}</definedName>
    <definedName name="nnnnnnnnnn" localSheetId="8" hidden="1">{"Minpmon",#N/A,FALSE,"Monthinput"}</definedName>
    <definedName name="nnnnnnnnnn" localSheetId="9" hidden="1">{"Minpmon",#N/A,FALSE,"Monthinput"}</definedName>
    <definedName name="nnnnnnnnnn" localSheetId="10" hidden="1">{"Minpmon",#N/A,FALSE,"Monthinput"}</definedName>
    <definedName name="nnnnnnnnnn" localSheetId="11" hidden="1">{"Minpmon",#N/A,FALSE,"Monthinput"}</definedName>
    <definedName name="nnnnnnnnnn" hidden="1">{"Minpmon",#N/A,FALSE,"Monthinput"}</definedName>
    <definedName name="nnnnnnnnnnnn" localSheetId="1" hidden="1">{"Riqfin97",#N/A,FALSE,"Tran";"Riqfinpro",#N/A,FALSE,"Tran"}</definedName>
    <definedName name="nnnnnnnnnnnn" localSheetId="2" hidden="1">{"Riqfin97",#N/A,FALSE,"Tran";"Riqfinpro",#N/A,FALSE,"Tran"}</definedName>
    <definedName name="nnnnnnnnnnnn" localSheetId="3" hidden="1">{"Riqfin97",#N/A,FALSE,"Tran";"Riqfinpro",#N/A,FALSE,"Tran"}</definedName>
    <definedName name="nnnnnnnnnnnn" localSheetId="4" hidden="1">{"Riqfin97",#N/A,FALSE,"Tran";"Riqfinpro",#N/A,FALSE,"Tran"}</definedName>
    <definedName name="nnnnnnnnnnnn" localSheetId="12" hidden="1">{"Riqfin97",#N/A,FALSE,"Tran";"Riqfinpro",#N/A,FALSE,"Tran"}</definedName>
    <definedName name="nnnnnnnnnnnn" localSheetId="13" hidden="1">{"Riqfin97",#N/A,FALSE,"Tran";"Riqfinpro",#N/A,FALSE,"Tran"}</definedName>
    <definedName name="nnnnnnnnnnnn" localSheetId="14" hidden="1">{"Riqfin97",#N/A,FALSE,"Tran";"Riqfinpro",#N/A,FALSE,"Tran"}</definedName>
    <definedName name="nnnnnnnnnnnn" localSheetId="15" hidden="1">{"Riqfin97",#N/A,FALSE,"Tran";"Riqfinpro",#N/A,FALSE,"Tran"}</definedName>
    <definedName name="nnnnnnnnnnnn" localSheetId="5" hidden="1">{"Riqfin97",#N/A,FALSE,"Tran";"Riqfinpro",#N/A,FALSE,"Tran"}</definedName>
    <definedName name="nnnnnnnnnnnn" localSheetId="6" hidden="1">{"Riqfin97",#N/A,FALSE,"Tran";"Riqfinpro",#N/A,FALSE,"Tran"}</definedName>
    <definedName name="nnnnnnnnnnnn" localSheetId="7" hidden="1">{"Riqfin97",#N/A,FALSE,"Tran";"Riqfinpro",#N/A,FALSE,"Tran"}</definedName>
    <definedName name="nnnnnnnnnnnn" localSheetId="8" hidden="1">{"Riqfin97",#N/A,FALSE,"Tran";"Riqfinpro",#N/A,FALSE,"Tran"}</definedName>
    <definedName name="nnnnnnnnnnnn" localSheetId="9" hidden="1">{"Riqfin97",#N/A,FALSE,"Tran";"Riqfinpro",#N/A,FALSE,"Tran"}</definedName>
    <definedName name="nnnnnnnnnnnn" localSheetId="10" hidden="1">{"Riqfin97",#N/A,FALSE,"Tran";"Riqfinpro",#N/A,FALSE,"Tran"}</definedName>
    <definedName name="nnnnnnnnnnnn" localSheetId="11" hidden="1">{"Riqfin97",#N/A,FALSE,"Tran";"Riqfinpro",#N/A,FALSE,"Tran"}</definedName>
    <definedName name="nnnnnnnnnnnn" hidden="1">{"Riqfin97",#N/A,FALSE,"Tran";"Riqfinpro",#N/A,FALSE,"Tran"}</definedName>
    <definedName name="no" localSheetId="10">#REF!</definedName>
    <definedName name="no">#REF!</definedName>
    <definedName name="NOPRO" localSheetId="1">#REF!</definedName>
    <definedName name="NOPRO" localSheetId="10">#REF!</definedName>
    <definedName name="NOPRO">#REF!</definedName>
    <definedName name="NOTA_EXPLICATIV" localSheetId="1">#REF!</definedName>
    <definedName name="NOTA_EXPLICATIV" localSheetId="10">#REF!</definedName>
    <definedName name="NOTA_EXPLICATIV">#REF!</definedName>
    <definedName name="NOTACUAD" localSheetId="10">#REF!</definedName>
    <definedName name="NOTACUAD">#REF!</definedName>
    <definedName name="Notes" localSheetId="1">#REF!</definedName>
    <definedName name="Notes" localSheetId="10">#REF!</definedName>
    <definedName name="Notes">#REF!</definedName>
    <definedName name="NOTITLES" localSheetId="1">#REF!</definedName>
    <definedName name="NOTITLES" localSheetId="10">#REF!</definedName>
    <definedName name="NOTITLES">#REF!</definedName>
    <definedName name="NOV_B1" localSheetId="10">#REF!</definedName>
    <definedName name="NOV_B1">#REF!</definedName>
    <definedName name="NOV_B2" localSheetId="10">#REF!</definedName>
    <definedName name="NOV_B2">#REF!</definedName>
    <definedName name="NOV_B3" localSheetId="10">#REF!</definedName>
    <definedName name="NOV_B3">#REF!</definedName>
    <definedName name="NOV_B4" localSheetId="10">#REF!</definedName>
    <definedName name="NOV_B4">#REF!</definedName>
    <definedName name="NOV_B5" localSheetId="10">#REF!</definedName>
    <definedName name="NOV_B5">#REF!</definedName>
    <definedName name="NOV_B6" localSheetId="10">#REF!</definedName>
    <definedName name="NOV_B6">#REF!</definedName>
    <definedName name="NOV_B7" localSheetId="10">#REF!</definedName>
    <definedName name="NOV_B7">#REF!</definedName>
    <definedName name="NOV_B8" localSheetId="10">#REF!</definedName>
    <definedName name="NOV_B8">#REF!</definedName>
    <definedName name="NOV_B9" localSheetId="10">#REF!</definedName>
    <definedName name="NOV_B9">#REF!</definedName>
    <definedName name="NSis" localSheetId="10">#REF!</definedName>
    <definedName name="NSis">#REF!</definedName>
    <definedName name="NTDD_R">#REF!</definedName>
    <definedName name="NTDD_R.ARQ" localSheetId="1">#REF!</definedName>
    <definedName name="NTDD_R.ARQ" localSheetId="10">#REF!</definedName>
    <definedName name="NTDD_R.ARQ">#REF!</definedName>
    <definedName name="NTDD_R.Q" localSheetId="10">#REF!</definedName>
    <definedName name="NTDD_R.Q">#REF!</definedName>
    <definedName name="NTDD_R.YOY" localSheetId="10">#REF!</definedName>
    <definedName name="NTDD_R.YOY">#REF!</definedName>
    <definedName name="NTDD_RG">#REF!</definedName>
    <definedName name="NumA">#REF!</definedName>
    <definedName name="NX">#REF!</definedName>
    <definedName name="NX_R">#REF!</definedName>
    <definedName name="NXG">#REF!</definedName>
    <definedName name="NXG_R">#REF!</definedName>
    <definedName name="NXG_RG">#REF!</definedName>
    <definedName name="NXS">#REF!</definedName>
    <definedName name="NXS_R">#REF!</definedName>
    <definedName name="ñfkjghkdghk" localSheetId="1" hidden="1">{"'RIN-INTRANET'!$A$1:$K$71"}</definedName>
    <definedName name="ñfkjghkdghk" localSheetId="2" hidden="1">{"'RIN-INTRANET'!$A$1:$K$71"}</definedName>
    <definedName name="ñfkjghkdghk" localSheetId="3" hidden="1">{"'RIN-INTRANET'!$A$1:$K$71"}</definedName>
    <definedName name="ñfkjghkdghk" localSheetId="4" hidden="1">{"'RIN-INTRANET'!$A$1:$K$71"}</definedName>
    <definedName name="ñfkjghkdghk" localSheetId="12" hidden="1">{"'RIN-INTRANET'!$A$1:$K$71"}</definedName>
    <definedName name="ñfkjghkdghk" localSheetId="13" hidden="1">{"'RIN-INTRANET'!$A$1:$K$71"}</definedName>
    <definedName name="ñfkjghkdghk" localSheetId="14" hidden="1">{"'RIN-INTRANET'!$A$1:$K$71"}</definedName>
    <definedName name="ñfkjghkdghk" localSheetId="15" hidden="1">{"'RIN-INTRANET'!$A$1:$K$71"}</definedName>
    <definedName name="ñfkjghkdghk" localSheetId="5" hidden="1">{"'RIN-INTRANET'!$A$1:$K$71"}</definedName>
    <definedName name="ñfkjghkdghk" localSheetId="6" hidden="1">{"'RIN-INTRANET'!$A$1:$K$71"}</definedName>
    <definedName name="ñfkjghkdghk" localSheetId="7" hidden="1">{"'RIN-INTRANET'!$A$1:$K$71"}</definedName>
    <definedName name="ñfkjghkdghk" localSheetId="8" hidden="1">{"'RIN-INTRANET'!$A$1:$K$71"}</definedName>
    <definedName name="ñfkjghkdghk" localSheetId="9" hidden="1">{"'RIN-INTRANET'!$A$1:$K$71"}</definedName>
    <definedName name="ñfkjghkdghk" localSheetId="10" hidden="1">{"'RIN-INTRANET'!$A$1:$K$71"}</definedName>
    <definedName name="ñfkjghkdghk" localSheetId="11" hidden="1">{"'RIN-INTRANET'!$A$1:$K$71"}</definedName>
    <definedName name="ñfkjghkdghk" hidden="1">{"'RIN-INTRANET'!$A$1:$K$71"}</definedName>
    <definedName name="OAP">#REF!</definedName>
    <definedName name="OAPC">#REF!</definedName>
    <definedName name="OATITLE">#REF!</definedName>
    <definedName name="OCT_B1" localSheetId="1">#REF!</definedName>
    <definedName name="OCT_B1" localSheetId="10">#REF!</definedName>
    <definedName name="OCT_B1">#REF!</definedName>
    <definedName name="OCT_B2" localSheetId="10">#REF!</definedName>
    <definedName name="OCT_B2">#REF!</definedName>
    <definedName name="OCT_B3" localSheetId="10">#REF!</definedName>
    <definedName name="OCT_B3">#REF!</definedName>
    <definedName name="OCT_B4" localSheetId="10">#REF!</definedName>
    <definedName name="OCT_B4">#REF!</definedName>
    <definedName name="OCT_B5" localSheetId="10">#REF!</definedName>
    <definedName name="OCT_B5">#REF!</definedName>
    <definedName name="OCT_B6" localSheetId="10">#REF!</definedName>
    <definedName name="OCT_B6">#REF!</definedName>
    <definedName name="OCT_B7" localSheetId="10">#REF!</definedName>
    <definedName name="OCT_B7">#REF!</definedName>
    <definedName name="OCT_B8" localSheetId="10">#REF!</definedName>
    <definedName name="OCT_B8">#REF!</definedName>
    <definedName name="OCT_B9" localSheetId="10">#REF!</definedName>
    <definedName name="OCT_B9">#REF!</definedName>
    <definedName name="OECD_Table" localSheetId="10">#REF!</definedName>
    <definedName name="OECD_Table">#REF!</definedName>
    <definedName name="OnShow" localSheetId="1">#N/A</definedName>
    <definedName name="OnShow" localSheetId="2">#N/A</definedName>
    <definedName name="OnShow" localSheetId="3">#N/A</definedName>
    <definedName name="OnShow" localSheetId="4">'2.C'!OnShow</definedName>
    <definedName name="OnShow" localSheetId="12">#N/A</definedName>
    <definedName name="OnShow" localSheetId="13">#N/A</definedName>
    <definedName name="OnShow" localSheetId="14">#N/A</definedName>
    <definedName name="OnShow" localSheetId="15">#N/A</definedName>
    <definedName name="OnShow" localSheetId="5">#N/A</definedName>
    <definedName name="OnShow" localSheetId="6">#N/A</definedName>
    <definedName name="OnShow" localSheetId="7">'3.C'!OnShow</definedName>
    <definedName name="OnShow" localSheetId="8">#N/A</definedName>
    <definedName name="OnShow" localSheetId="9">'4.A'!OnShow</definedName>
    <definedName name="OnShow" localSheetId="10">'4.B'!OnShow</definedName>
    <definedName name="OnShow" localSheetId="11">'4.C'!OnShow</definedName>
    <definedName name="OnShow">'1.A'!OnShow</definedName>
    <definedName name="oo" localSheetId="1" hidden="1">{"Riqfin97",#N/A,FALSE,"Tran";"Riqfinpro",#N/A,FALSE,"Tran"}</definedName>
    <definedName name="oo" localSheetId="2" hidden="1">{"Riqfin97",#N/A,FALSE,"Tran";"Riqfinpro",#N/A,FALSE,"Tran"}</definedName>
    <definedName name="oo" localSheetId="3" hidden="1">{"Riqfin97",#N/A,FALSE,"Tran";"Riqfinpro",#N/A,FALSE,"Tran"}</definedName>
    <definedName name="oo" localSheetId="4" hidden="1">{"Riqfin97",#N/A,FALSE,"Tran";"Riqfinpro",#N/A,FALSE,"Tran"}</definedName>
    <definedName name="oo" localSheetId="12" hidden="1">{"Riqfin97",#N/A,FALSE,"Tran";"Riqfinpro",#N/A,FALSE,"Tran"}</definedName>
    <definedName name="oo" localSheetId="13" hidden="1">{"Riqfin97",#N/A,FALSE,"Tran";"Riqfinpro",#N/A,FALSE,"Tran"}</definedName>
    <definedName name="oo" localSheetId="14" hidden="1">{"Riqfin97",#N/A,FALSE,"Tran";"Riqfinpro",#N/A,FALSE,"Tran"}</definedName>
    <definedName name="oo" localSheetId="15" hidden="1">{"Riqfin97",#N/A,FALSE,"Tran";"Riqfinpro",#N/A,FALSE,"Tran"}</definedName>
    <definedName name="oo" localSheetId="5" hidden="1">{"Riqfin97",#N/A,FALSE,"Tran";"Riqfinpro",#N/A,FALSE,"Tran"}</definedName>
    <definedName name="oo" localSheetId="6" hidden="1">{"Riqfin97",#N/A,FALSE,"Tran";"Riqfinpro",#N/A,FALSE,"Tran"}</definedName>
    <definedName name="oo" localSheetId="7" hidden="1">{"Riqfin97",#N/A,FALSE,"Tran";"Riqfinpro",#N/A,FALSE,"Tran"}</definedName>
    <definedName name="oo" localSheetId="8" hidden="1">{"Riqfin97",#N/A,FALSE,"Tran";"Riqfinpro",#N/A,FALSE,"Tran"}</definedName>
    <definedName name="oo" localSheetId="9" hidden="1">{"Riqfin97",#N/A,FALSE,"Tran";"Riqfinpro",#N/A,FALSE,"Tran"}</definedName>
    <definedName name="oo" localSheetId="10" hidden="1">{"Riqfin97",#N/A,FALSE,"Tran";"Riqfinpro",#N/A,FALSE,"Tran"}</definedName>
    <definedName name="oo" localSheetId="11" hidden="1">{"Riqfin97",#N/A,FALSE,"Tran";"Riqfinpro",#N/A,FALSE,"Tran"}</definedName>
    <definedName name="oo" hidden="1">{"Riqfin97",#N/A,FALSE,"Tran";"Riqfinpro",#N/A,FALSE,"Tran"}</definedName>
    <definedName name="ooo" localSheetId="1" hidden="1">{"Tab1",#N/A,FALSE,"P";"Tab2",#N/A,FALSE,"P"}</definedName>
    <definedName name="ooo" localSheetId="2" hidden="1">{"Tab1",#N/A,FALSE,"P";"Tab2",#N/A,FALSE,"P"}</definedName>
    <definedName name="ooo" localSheetId="3" hidden="1">{"Tab1",#N/A,FALSE,"P";"Tab2",#N/A,FALSE,"P"}</definedName>
    <definedName name="ooo" localSheetId="4" hidden="1">{"Tab1",#N/A,FALSE,"P";"Tab2",#N/A,FALSE,"P"}</definedName>
    <definedName name="ooo" localSheetId="12" hidden="1">{"Tab1",#N/A,FALSE,"P";"Tab2",#N/A,FALSE,"P"}</definedName>
    <definedName name="ooo" localSheetId="13" hidden="1">{"Tab1",#N/A,FALSE,"P";"Tab2",#N/A,FALSE,"P"}</definedName>
    <definedName name="ooo" localSheetId="14" hidden="1">{"Tab1",#N/A,FALSE,"P";"Tab2",#N/A,FALSE,"P"}</definedName>
    <definedName name="ooo" localSheetId="15" hidden="1">{"Tab1",#N/A,FALSE,"P";"Tab2",#N/A,FALSE,"P"}</definedName>
    <definedName name="ooo" localSheetId="5" hidden="1">{"Tab1",#N/A,FALSE,"P";"Tab2",#N/A,FALSE,"P"}</definedName>
    <definedName name="ooo" localSheetId="6" hidden="1">{"Tab1",#N/A,FALSE,"P";"Tab2",#N/A,FALSE,"P"}</definedName>
    <definedName name="ooo" localSheetId="7" hidden="1">{"Tab1",#N/A,FALSE,"P";"Tab2",#N/A,FALSE,"P"}</definedName>
    <definedName name="ooo" localSheetId="8" hidden="1">{"Tab1",#N/A,FALSE,"P";"Tab2",#N/A,FALSE,"P"}</definedName>
    <definedName name="ooo" localSheetId="9" hidden="1">{"Tab1",#N/A,FALSE,"P";"Tab2",#N/A,FALSE,"P"}</definedName>
    <definedName name="ooo" localSheetId="10" hidden="1">{"Tab1",#N/A,FALSE,"P";"Tab2",#N/A,FALSE,"P"}</definedName>
    <definedName name="ooo" localSheetId="11" hidden="1">{"Tab1",#N/A,FALSE,"P";"Tab2",#N/A,FALSE,"P"}</definedName>
    <definedName name="ooo" hidden="1">{"Tab1",#N/A,FALSE,"P";"Tab2",#N/A,FALSE,"P"}</definedName>
    <definedName name="oooo" localSheetId="1" hidden="1">{"Tab1",#N/A,FALSE,"P";"Tab2",#N/A,FALSE,"P"}</definedName>
    <definedName name="oooo" localSheetId="2" hidden="1">{"Tab1",#N/A,FALSE,"P";"Tab2",#N/A,FALSE,"P"}</definedName>
    <definedName name="oooo" localSheetId="3" hidden="1">{"Tab1",#N/A,FALSE,"P";"Tab2",#N/A,FALSE,"P"}</definedName>
    <definedName name="oooo" localSheetId="4" hidden="1">{"Tab1",#N/A,FALSE,"P";"Tab2",#N/A,FALSE,"P"}</definedName>
    <definedName name="oooo" localSheetId="12" hidden="1">{"Tab1",#N/A,FALSE,"P";"Tab2",#N/A,FALSE,"P"}</definedName>
    <definedName name="oooo" localSheetId="13" hidden="1">{"Tab1",#N/A,FALSE,"P";"Tab2",#N/A,FALSE,"P"}</definedName>
    <definedName name="oooo" localSheetId="14" hidden="1">{"Tab1",#N/A,FALSE,"P";"Tab2",#N/A,FALSE,"P"}</definedName>
    <definedName name="oooo" localSheetId="15" hidden="1">{"Tab1",#N/A,FALSE,"P";"Tab2",#N/A,FALSE,"P"}</definedName>
    <definedName name="oooo" localSheetId="5" hidden="1">{"Tab1",#N/A,FALSE,"P";"Tab2",#N/A,FALSE,"P"}</definedName>
    <definedName name="oooo" localSheetId="6" hidden="1">{"Tab1",#N/A,FALSE,"P";"Tab2",#N/A,FALSE,"P"}</definedName>
    <definedName name="oooo" localSheetId="7" hidden="1">{"Tab1",#N/A,FALSE,"P";"Tab2",#N/A,FALSE,"P"}</definedName>
    <definedName name="oooo" localSheetId="8" hidden="1">{"Tab1",#N/A,FALSE,"P";"Tab2",#N/A,FALSE,"P"}</definedName>
    <definedName name="oooo" localSheetId="9" hidden="1">{"Tab1",#N/A,FALSE,"P";"Tab2",#N/A,FALSE,"P"}</definedName>
    <definedName name="oooo" localSheetId="10" hidden="1">{"Tab1",#N/A,FALSE,"P";"Tab2",#N/A,FALSE,"P"}</definedName>
    <definedName name="oooo" localSheetId="11" hidden="1">{"Tab1",#N/A,FALSE,"P";"Tab2",#N/A,FALSE,"P"}</definedName>
    <definedName name="oooo" hidden="1">{"Tab1",#N/A,FALSE,"P";"Tab2",#N/A,FALSE,"P"}</definedName>
    <definedName name="OPCFLAG">#REF!</definedName>
    <definedName name="OPCION">#REF!</definedName>
    <definedName name="OPSELC">#REF!</definedName>
    <definedName name="opu" localSheetId="1" hidden="1">{"Riqfin97",#N/A,FALSE,"Tran";"Riqfinpro",#N/A,FALSE,"Tran"}</definedName>
    <definedName name="opu" localSheetId="2" hidden="1">{"Riqfin97",#N/A,FALSE,"Tran";"Riqfinpro",#N/A,FALSE,"Tran"}</definedName>
    <definedName name="opu" localSheetId="3" hidden="1">{"Riqfin97",#N/A,FALSE,"Tran";"Riqfinpro",#N/A,FALSE,"Tran"}</definedName>
    <definedName name="opu" localSheetId="4" hidden="1">{"Riqfin97",#N/A,FALSE,"Tran";"Riqfinpro",#N/A,FALSE,"Tran"}</definedName>
    <definedName name="opu" localSheetId="12" hidden="1">{"Riqfin97",#N/A,FALSE,"Tran";"Riqfinpro",#N/A,FALSE,"Tran"}</definedName>
    <definedName name="opu" localSheetId="13" hidden="1">{"Riqfin97",#N/A,FALSE,"Tran";"Riqfinpro",#N/A,FALSE,"Tran"}</definedName>
    <definedName name="opu" localSheetId="14" hidden="1">{"Riqfin97",#N/A,FALSE,"Tran";"Riqfinpro",#N/A,FALSE,"Tran"}</definedName>
    <definedName name="opu" localSheetId="15" hidden="1">{"Riqfin97",#N/A,FALSE,"Tran";"Riqfinpro",#N/A,FALSE,"Tran"}</definedName>
    <definedName name="opu" localSheetId="5" hidden="1">{"Riqfin97",#N/A,FALSE,"Tran";"Riqfinpro",#N/A,FALSE,"Tran"}</definedName>
    <definedName name="opu" localSheetId="6" hidden="1">{"Riqfin97",#N/A,FALSE,"Tran";"Riqfinpro",#N/A,FALSE,"Tran"}</definedName>
    <definedName name="opu" localSheetId="7" hidden="1">{"Riqfin97",#N/A,FALSE,"Tran";"Riqfinpro",#N/A,FALSE,"Tran"}</definedName>
    <definedName name="opu" localSheetId="8" hidden="1">{"Riqfin97",#N/A,FALSE,"Tran";"Riqfinpro",#N/A,FALSE,"Tran"}</definedName>
    <definedName name="opu" localSheetId="9" hidden="1">{"Riqfin97",#N/A,FALSE,"Tran";"Riqfinpro",#N/A,FALSE,"Tran"}</definedName>
    <definedName name="opu" localSheetId="10" hidden="1">{"Riqfin97",#N/A,FALSE,"Tran";"Riqfinpro",#N/A,FALSE,"Tran"}</definedName>
    <definedName name="opu" localSheetId="11" hidden="1">{"Riqfin97",#N/A,FALSE,"Tran";"Riqfinpro",#N/A,FALSE,"Tran"}</definedName>
    <definedName name="opu" hidden="1">{"Riqfin97",#N/A,FALSE,"Tran";"Riqfinpro",#N/A,FALSE,"Tran"}</definedName>
    <definedName name="ORIG" localSheetId="10">#REF!</definedName>
    <definedName name="ORIG">#REF!</definedName>
    <definedName name="Otr_Inst_Banc_40G" localSheetId="1">#REF!</definedName>
    <definedName name="Otr_Inst_Banc_40G" localSheetId="10">#REF!</definedName>
    <definedName name="Otr_Inst_Banc_40G">#REF!</definedName>
    <definedName name="otros2000" localSheetId="10">#REF!</definedName>
    <definedName name="otros2000">#REF!</definedName>
    <definedName name="otros2001" localSheetId="10">#REF!</definedName>
    <definedName name="otros2001">#REF!</definedName>
    <definedName name="otros2002" localSheetId="10">#REF!</definedName>
    <definedName name="otros2002">#REF!</definedName>
    <definedName name="otros2003" localSheetId="10">#REF!</definedName>
    <definedName name="otros2003">#REF!</definedName>
    <definedName name="otros98" localSheetId="1">#REF!</definedName>
    <definedName name="otros98" localSheetId="10">#REF!</definedName>
    <definedName name="otros98">#REF!</definedName>
    <definedName name="otros98j" localSheetId="10">#REF!</definedName>
    <definedName name="otros98j">#REF!</definedName>
    <definedName name="otros98s" localSheetId="1">#REF!</definedName>
    <definedName name="otros98s" localSheetId="10">#REF!</definedName>
    <definedName name="otros98s">#REF!</definedName>
    <definedName name="otros99" localSheetId="10">#REF!</definedName>
    <definedName name="otros99">#REF!</definedName>
    <definedName name="OUTPUT">#REF!</definedName>
    <definedName name="OUTPUTDE">#REF!</definedName>
    <definedName name="OUTPUTE">#REF!</definedName>
    <definedName name="OUTPUTPR">#REF!</definedName>
    <definedName name="OUTPUTWS">#REF!</definedName>
    <definedName name="p" localSheetId="1" hidden="1">{"Riqfin97",#N/A,FALSE,"Tran";"Riqfinpro",#N/A,FALSE,"Tran"}</definedName>
    <definedName name="p" localSheetId="2" hidden="1">{"Riqfin97",#N/A,FALSE,"Tran";"Riqfinpro",#N/A,FALSE,"Tran"}</definedName>
    <definedName name="p" localSheetId="3" hidden="1">{"Riqfin97",#N/A,FALSE,"Tran";"Riqfinpro",#N/A,FALSE,"Tran"}</definedName>
    <definedName name="p" localSheetId="4" hidden="1">{"Riqfin97",#N/A,FALSE,"Tran";"Riqfinpro",#N/A,FALSE,"Tran"}</definedName>
    <definedName name="p" localSheetId="12" hidden="1">{"Riqfin97",#N/A,FALSE,"Tran";"Riqfinpro",#N/A,FALSE,"Tran"}</definedName>
    <definedName name="p" localSheetId="13" hidden="1">{"Riqfin97",#N/A,FALSE,"Tran";"Riqfinpro",#N/A,FALSE,"Tran"}</definedName>
    <definedName name="p" localSheetId="14" hidden="1">{"Riqfin97",#N/A,FALSE,"Tran";"Riqfinpro",#N/A,FALSE,"Tran"}</definedName>
    <definedName name="p" localSheetId="15" hidden="1">{"Riqfin97",#N/A,FALSE,"Tran";"Riqfinpro",#N/A,FALSE,"Tran"}</definedName>
    <definedName name="p" localSheetId="5" hidden="1">{"Riqfin97",#N/A,FALSE,"Tran";"Riqfinpro",#N/A,FALSE,"Tran"}</definedName>
    <definedName name="p" localSheetId="6" hidden="1">{"Riqfin97",#N/A,FALSE,"Tran";"Riqfinpro",#N/A,FALSE,"Tran"}</definedName>
    <definedName name="p" localSheetId="7" hidden="1">{"Riqfin97",#N/A,FALSE,"Tran";"Riqfinpro",#N/A,FALSE,"Tran"}</definedName>
    <definedName name="p" localSheetId="8" hidden="1">{"Riqfin97",#N/A,FALSE,"Tran";"Riqfinpro",#N/A,FALSE,"Tran"}</definedName>
    <definedName name="p" localSheetId="9" hidden="1">{"Riqfin97",#N/A,FALSE,"Tran";"Riqfinpro",#N/A,FALSE,"Tran"}</definedName>
    <definedName name="p" localSheetId="10" hidden="1">{"Riqfin97",#N/A,FALSE,"Tran";"Riqfinpro",#N/A,FALSE,"Tran"}</definedName>
    <definedName name="p" localSheetId="11" hidden="1">{"Riqfin97",#N/A,FALSE,"Tran";"Riqfinpro",#N/A,FALSE,"Tran"}</definedName>
    <definedName name="p" hidden="1">{"Riqfin97",#N/A,FALSE,"Tran";"Riqfinpro",#N/A,FALSE,"Tran"}</definedName>
    <definedName name="P_PIB" localSheetId="10">#REF!</definedName>
    <definedName name="P_PIB">#REF!</definedName>
    <definedName name="PAGOS" localSheetId="10">#REF!</definedName>
    <definedName name="PAGOS">#REF!</definedName>
    <definedName name="Pan_Bancario_50G" localSheetId="10">#REF!</definedName>
    <definedName name="Pan_Bancario_50G">#REF!</definedName>
    <definedName name="Pan_Monet_30G" localSheetId="10">#REF!</definedName>
    <definedName name="Pan_Monet_30G">#REF!</definedName>
    <definedName name="PANTALLA" localSheetId="1">#REF!</definedName>
    <definedName name="PANTALLA" localSheetId="10">#REF!</definedName>
    <definedName name="PANTALLA">#REF!</definedName>
    <definedName name="PAPEL">#REF!</definedName>
    <definedName name="Parmeshwar">#REF!</definedName>
    <definedName name="PARTIDA" localSheetId="1">#REF!</definedName>
    <definedName name="PARTIDA" localSheetId="10">#REF!</definedName>
    <definedName name="PARTIDA">#REF!</definedName>
    <definedName name="Path_Data" localSheetId="1">#REF!</definedName>
    <definedName name="Path_Data" localSheetId="10">#REF!</definedName>
    <definedName name="Path_Data">#REF!</definedName>
    <definedName name="Path_System" localSheetId="10">#REF!</definedName>
    <definedName name="Path_System">#REF!</definedName>
    <definedName name="pay" localSheetId="1" hidden="1">{"Riqfin97",#N/A,FALSE,"Tran";"Riqfinpro",#N/A,FALSE,"Tran"}</definedName>
    <definedName name="pay" localSheetId="2" hidden="1">{"Riqfin97",#N/A,FALSE,"Tran";"Riqfinpro",#N/A,FALSE,"Tran"}</definedName>
    <definedName name="pay" localSheetId="3" hidden="1">{"Riqfin97",#N/A,FALSE,"Tran";"Riqfinpro",#N/A,FALSE,"Tran"}</definedName>
    <definedName name="pay" localSheetId="4" hidden="1">{"Riqfin97",#N/A,FALSE,"Tran";"Riqfinpro",#N/A,FALSE,"Tran"}</definedName>
    <definedName name="pay" localSheetId="12" hidden="1">{"Riqfin97",#N/A,FALSE,"Tran";"Riqfinpro",#N/A,FALSE,"Tran"}</definedName>
    <definedName name="pay" localSheetId="13" hidden="1">{"Riqfin97",#N/A,FALSE,"Tran";"Riqfinpro",#N/A,FALSE,"Tran"}</definedName>
    <definedName name="pay" localSheetId="14" hidden="1">{"Riqfin97",#N/A,FALSE,"Tran";"Riqfinpro",#N/A,FALSE,"Tran"}</definedName>
    <definedName name="pay" localSheetId="15" hidden="1">{"Riqfin97",#N/A,FALSE,"Tran";"Riqfinpro",#N/A,FALSE,"Tran"}</definedName>
    <definedName name="pay" localSheetId="5" hidden="1">{"Riqfin97",#N/A,FALSE,"Tran";"Riqfinpro",#N/A,FALSE,"Tran"}</definedName>
    <definedName name="pay" localSheetId="6" hidden="1">{"Riqfin97",#N/A,FALSE,"Tran";"Riqfinpro",#N/A,FALSE,"Tran"}</definedName>
    <definedName name="pay" localSheetId="7" hidden="1">{"Riqfin97",#N/A,FALSE,"Tran";"Riqfinpro",#N/A,FALSE,"Tran"}</definedName>
    <definedName name="pay" localSheetId="8" hidden="1">{"Riqfin97",#N/A,FALSE,"Tran";"Riqfinpro",#N/A,FALSE,"Tran"}</definedName>
    <definedName name="pay" localSheetId="9" hidden="1">{"Riqfin97",#N/A,FALSE,"Tran";"Riqfinpro",#N/A,FALSE,"Tran"}</definedName>
    <definedName name="pay" localSheetId="10" hidden="1">{"Riqfin97",#N/A,FALSE,"Tran";"Riqfinpro",#N/A,FALSE,"Tran"}</definedName>
    <definedName name="pay" localSheetId="11" hidden="1">{"Riqfin97",#N/A,FALSE,"Tran";"Riqfinpro",#N/A,FALSE,"Tran"}</definedName>
    <definedName name="pay" hidden="1">{"Riqfin97",#N/A,FALSE,"Tran";"Riqfinpro",#N/A,FALSE,"Tran"}</definedName>
    <definedName name="Paym_Cap" localSheetId="10">#REF!</definedName>
    <definedName name="Paym_Cap">#REF!</definedName>
    <definedName name="pchBM" localSheetId="1">#REF!</definedName>
    <definedName name="pchBM" localSheetId="10">#REF!</definedName>
    <definedName name="pchBM">#REF!</definedName>
    <definedName name="pchBMG" localSheetId="1">#REF!</definedName>
    <definedName name="pchBMG" localSheetId="10">#REF!</definedName>
    <definedName name="pchBMG">#REF!</definedName>
    <definedName name="pchBX" localSheetId="1">#REF!</definedName>
    <definedName name="pchBX" localSheetId="10">#REF!</definedName>
    <definedName name="pchBX">#REF!</definedName>
    <definedName name="pchBXG" localSheetId="1">#REF!</definedName>
    <definedName name="pchBXG" localSheetId="10">#REF!</definedName>
    <definedName name="pchBXG">#REF!</definedName>
    <definedName name="pchNM_R">#REF!</definedName>
    <definedName name="pchNMG_R">#REF!</definedName>
    <definedName name="pchNX_R">#REF!</definedName>
    <definedName name="pchNXG_R">#REF!</definedName>
    <definedName name="PCPI">#REF!</definedName>
    <definedName name="PCPI.ARQ" localSheetId="1">#REF!</definedName>
    <definedName name="PCPI.ARQ" localSheetId="10">#REF!</definedName>
    <definedName name="PCPI.ARQ">#REF!</definedName>
    <definedName name="PCPI.Q" localSheetId="10">#REF!</definedName>
    <definedName name="PCPI.Q">#REF!</definedName>
    <definedName name="PCPI.YOY" localSheetId="10">#REF!</definedName>
    <definedName name="PCPI.YOY">#REF!</definedName>
    <definedName name="PCPIE">#REF!</definedName>
    <definedName name="PCPIG">#REF!</definedName>
    <definedName name="PCshare" localSheetId="1">#REF!</definedName>
    <definedName name="PCshare" localSheetId="10">#REF!</definedName>
    <definedName name="PCshare">#REF!</definedName>
    <definedName name="PCTOFGDP" localSheetId="10">#REF!</definedName>
    <definedName name="PCTOFGDP">#REF!</definedName>
    <definedName name="PERDIDAS" localSheetId="10">#REF!</definedName>
    <definedName name="PERDIDAS">#REF!</definedName>
    <definedName name="PERE96" localSheetId="10">#REF!</definedName>
    <definedName name="PERE96">#REF!</definedName>
    <definedName name="PEX">#REF!</definedName>
    <definedName name="PF" localSheetId="1">#REF!</definedName>
    <definedName name="PF" localSheetId="10">#REF!</definedName>
    <definedName name="PF">#REF!</definedName>
    <definedName name="PFLAG">#REF!</definedName>
    <definedName name="PFP" localSheetId="1">#REF!</definedName>
    <definedName name="PFP" localSheetId="10">#REF!</definedName>
    <definedName name="PFP">#REF!</definedName>
    <definedName name="pfp_table1" localSheetId="10">#REF!</definedName>
    <definedName name="pfp_table1">#REF!</definedName>
    <definedName name="PGIC" localSheetId="1">#REF!</definedName>
    <definedName name="PGIC" localSheetId="10">#REF!</definedName>
    <definedName name="PGIC">#REF!</definedName>
    <definedName name="pib" localSheetId="1">#REF!</definedName>
    <definedName name="pib" localSheetId="10">#REF!</definedName>
    <definedName name="pib">#REF!</definedName>
    <definedName name="pib_int" localSheetId="10">#REF!</definedName>
    <definedName name="pib_int">#REF!</definedName>
    <definedName name="pib98j" localSheetId="1">#REF!</definedName>
    <definedName name="pib98j" localSheetId="10">#REF!</definedName>
    <definedName name="pib98j">#REF!</definedName>
    <definedName name="pib98s" localSheetId="10">#REF!</definedName>
    <definedName name="pib98s">#REF!</definedName>
    <definedName name="PIBCORD" localSheetId="10">#REF!</definedName>
    <definedName name="PIBCORD">#REF!</definedName>
    <definedName name="PIBORO" localSheetId="10">#REF!</definedName>
    <definedName name="PIBORO">#REF!</definedName>
    <definedName name="PIBporSECT" localSheetId="1">#REF!</definedName>
    <definedName name="PIBporSECT" localSheetId="10">#REF!</definedName>
    <definedName name="PIBporSECT">#REF!</definedName>
    <definedName name="pit" localSheetId="1" hidden="1">{"Riqfin97",#N/A,FALSE,"Tran";"Riqfinpro",#N/A,FALSE,"Tran"}</definedName>
    <definedName name="pit" localSheetId="2" hidden="1">{"Riqfin97",#N/A,FALSE,"Tran";"Riqfinpro",#N/A,FALSE,"Tran"}</definedName>
    <definedName name="pit" localSheetId="3" hidden="1">{"Riqfin97",#N/A,FALSE,"Tran";"Riqfinpro",#N/A,FALSE,"Tran"}</definedName>
    <definedName name="pit" localSheetId="4" hidden="1">{"Riqfin97",#N/A,FALSE,"Tran";"Riqfinpro",#N/A,FALSE,"Tran"}</definedName>
    <definedName name="pit" localSheetId="12" hidden="1">{"Riqfin97",#N/A,FALSE,"Tran";"Riqfinpro",#N/A,FALSE,"Tran"}</definedName>
    <definedName name="pit" localSheetId="13" hidden="1">{"Riqfin97",#N/A,FALSE,"Tran";"Riqfinpro",#N/A,FALSE,"Tran"}</definedName>
    <definedName name="pit" localSheetId="14" hidden="1">{"Riqfin97",#N/A,FALSE,"Tran";"Riqfinpro",#N/A,FALSE,"Tran"}</definedName>
    <definedName name="pit" localSheetId="15" hidden="1">{"Riqfin97",#N/A,FALSE,"Tran";"Riqfinpro",#N/A,FALSE,"Tran"}</definedName>
    <definedName name="pit" localSheetId="5" hidden="1">{"Riqfin97",#N/A,FALSE,"Tran";"Riqfinpro",#N/A,FALSE,"Tran"}</definedName>
    <definedName name="pit" localSheetId="6" hidden="1">{"Riqfin97",#N/A,FALSE,"Tran";"Riqfinpro",#N/A,FALSE,"Tran"}</definedName>
    <definedName name="pit" localSheetId="7" hidden="1">{"Riqfin97",#N/A,FALSE,"Tran";"Riqfinpro",#N/A,FALSE,"Tran"}</definedName>
    <definedName name="pit" localSheetId="8" hidden="1">{"Riqfin97",#N/A,FALSE,"Tran";"Riqfinpro",#N/A,FALSE,"Tran"}</definedName>
    <definedName name="pit" localSheetId="9" hidden="1">{"Riqfin97",#N/A,FALSE,"Tran";"Riqfinpro",#N/A,FALSE,"Tran"}</definedName>
    <definedName name="pit" localSheetId="10" hidden="1">{"Riqfin97",#N/A,FALSE,"Tran";"Riqfinpro",#N/A,FALSE,"Tran"}</definedName>
    <definedName name="pit" localSheetId="11" hidden="1">{"Riqfin97",#N/A,FALSE,"Tran";"Riqfinpro",#N/A,FALSE,"Tran"}</definedName>
    <definedName name="pit" hidden="1">{"Riqfin97",#N/A,FALSE,"Tran";"Riqfinpro",#N/A,FALSE,"Tran"}</definedName>
    <definedName name="PK" localSheetId="10">#REF!</definedName>
    <definedName name="PK">#REF!</definedName>
    <definedName name="plame" localSheetId="10">#REF!</definedName>
    <definedName name="plame">#REF!</definedName>
    <definedName name="plame2000" localSheetId="10">#REF!</definedName>
    <definedName name="plame2000">#REF!</definedName>
    <definedName name="plame2001" localSheetId="10">#REF!</definedName>
    <definedName name="plame2001">#REF!</definedName>
    <definedName name="plame2002" localSheetId="10">#REF!</definedName>
    <definedName name="plame2002">#REF!</definedName>
    <definedName name="plame2003" localSheetId="10">#REF!</definedName>
    <definedName name="plame2003">#REF!</definedName>
    <definedName name="plame98" localSheetId="1">#REF!</definedName>
    <definedName name="plame98" localSheetId="10">#REF!</definedName>
    <definedName name="plame98">#REF!</definedName>
    <definedName name="plame98j" localSheetId="10">#REF!</definedName>
    <definedName name="plame98j">#REF!</definedName>
    <definedName name="plame98s" localSheetId="1">#REF!</definedName>
    <definedName name="plame98s" localSheetId="10">#REF!</definedName>
    <definedName name="plame98s">#REF!</definedName>
    <definedName name="plame99" localSheetId="10">#REF!</definedName>
    <definedName name="plame99">#REF!</definedName>
    <definedName name="PLATA" localSheetId="4">#REF!</definedName>
    <definedName name="PLATA" localSheetId="7">#REF!</definedName>
    <definedName name="PLATA" localSheetId="9">#REF!</definedName>
    <definedName name="PLATA" localSheetId="10">#REF!</definedName>
    <definedName name="PLATA" localSheetId="11">#REF!</definedName>
    <definedName name="PLATA">#REF!</definedName>
    <definedName name="plazo" localSheetId="10">#REF!</definedName>
    <definedName name="plazo">#REF!</definedName>
    <definedName name="plazo2000" localSheetId="10">#REF!</definedName>
    <definedName name="plazo2000">#REF!</definedName>
    <definedName name="plazo2001" localSheetId="10">#REF!</definedName>
    <definedName name="plazo2001">#REF!</definedName>
    <definedName name="plazo2002" localSheetId="10">#REF!</definedName>
    <definedName name="plazo2002">#REF!</definedName>
    <definedName name="plazo2003" localSheetId="10">#REF!</definedName>
    <definedName name="plazo2003">#REF!</definedName>
    <definedName name="plazo98" localSheetId="1">#REF!</definedName>
    <definedName name="plazo98" localSheetId="10">#REF!</definedName>
    <definedName name="plazo98">#REF!</definedName>
    <definedName name="plazo98j" localSheetId="10">#REF!</definedName>
    <definedName name="plazo98j">#REF!</definedName>
    <definedName name="plazo98s" localSheetId="1">#REF!</definedName>
    <definedName name="plazo98s" localSheetId="10">#REF!</definedName>
    <definedName name="plazo98s">#REF!</definedName>
    <definedName name="plazo99" localSheetId="10">#REF!</definedName>
    <definedName name="plazo99">#REF!</definedName>
    <definedName name="POLLO" localSheetId="4">#REF!</definedName>
    <definedName name="POLLO" localSheetId="7">#REF!</definedName>
    <definedName name="POLLO" localSheetId="9">#REF!</definedName>
    <definedName name="POLLO" localSheetId="10">#REF!</definedName>
    <definedName name="POLLO" localSheetId="11">#REF!</definedName>
    <definedName name="POLLO">#REF!</definedName>
    <definedName name="Port" localSheetId="10">#REF!</definedName>
    <definedName name="Port">#REF!</definedName>
    <definedName name="posnet2" localSheetId="10">#REF!</definedName>
    <definedName name="posnet2">#REF!</definedName>
    <definedName name="pp" localSheetId="1" hidden="1">{"Riqfin97",#N/A,FALSE,"Tran";"Riqfinpro",#N/A,FALSE,"Tran"}</definedName>
    <definedName name="pp" localSheetId="2" hidden="1">{"Riqfin97",#N/A,FALSE,"Tran";"Riqfinpro",#N/A,FALSE,"Tran"}</definedName>
    <definedName name="pp" localSheetId="3" hidden="1">{"Riqfin97",#N/A,FALSE,"Tran";"Riqfinpro",#N/A,FALSE,"Tran"}</definedName>
    <definedName name="pp" localSheetId="4" hidden="1">{"Riqfin97",#N/A,FALSE,"Tran";"Riqfinpro",#N/A,FALSE,"Tran"}</definedName>
    <definedName name="pp" localSheetId="12" hidden="1">{"Riqfin97",#N/A,FALSE,"Tran";"Riqfinpro",#N/A,FALSE,"Tran"}</definedName>
    <definedName name="pp" localSheetId="13" hidden="1">{"Riqfin97",#N/A,FALSE,"Tran";"Riqfinpro",#N/A,FALSE,"Tran"}</definedName>
    <definedName name="pp" localSheetId="14" hidden="1">{"Riqfin97",#N/A,FALSE,"Tran";"Riqfinpro",#N/A,FALSE,"Tran"}</definedName>
    <definedName name="pp" localSheetId="15" hidden="1">{"Riqfin97",#N/A,FALSE,"Tran";"Riqfinpro",#N/A,FALSE,"Tran"}</definedName>
    <definedName name="pp" localSheetId="5" hidden="1">{"Riqfin97",#N/A,FALSE,"Tran";"Riqfinpro",#N/A,FALSE,"Tran"}</definedName>
    <definedName name="pp" localSheetId="6" hidden="1">{"Riqfin97",#N/A,FALSE,"Tran";"Riqfinpro",#N/A,FALSE,"Tran"}</definedName>
    <definedName name="pp" localSheetId="7" hidden="1">{"Riqfin97",#N/A,FALSE,"Tran";"Riqfinpro",#N/A,FALSE,"Tran"}</definedName>
    <definedName name="pp" localSheetId="8" hidden="1">{"Riqfin97",#N/A,FALSE,"Tran";"Riqfinpro",#N/A,FALSE,"Tran"}</definedName>
    <definedName name="pp" localSheetId="9" hidden="1">{"Riqfin97",#N/A,FALSE,"Tran";"Riqfinpro",#N/A,FALSE,"Tran"}</definedName>
    <definedName name="pp" localSheetId="10" hidden="1">{"Riqfin97",#N/A,FALSE,"Tran";"Riqfinpro",#N/A,FALSE,"Tran"}</definedName>
    <definedName name="pp" localSheetId="11" hidden="1">{"Riqfin97",#N/A,FALSE,"Tran";"Riqfinpro",#N/A,FALSE,"Tran"}</definedName>
    <definedName name="pp" hidden="1">{"Riqfin97",#N/A,FALSE,"Tran";"Riqfinpro",#N/A,FALSE,"Tran"}</definedName>
    <definedName name="ppp" localSheetId="1" hidden="1">{"Riqfin97",#N/A,FALSE,"Tran";"Riqfinpro",#N/A,FALSE,"Tran"}</definedName>
    <definedName name="ppp" localSheetId="2" hidden="1">{"Riqfin97",#N/A,FALSE,"Tran";"Riqfinpro",#N/A,FALSE,"Tran"}</definedName>
    <definedName name="ppp" localSheetId="3" hidden="1">{"Riqfin97",#N/A,FALSE,"Tran";"Riqfinpro",#N/A,FALSE,"Tran"}</definedName>
    <definedName name="ppp" localSheetId="4" hidden="1">{"Riqfin97",#N/A,FALSE,"Tran";"Riqfinpro",#N/A,FALSE,"Tran"}</definedName>
    <definedName name="ppp" localSheetId="12" hidden="1">{"Riqfin97",#N/A,FALSE,"Tran";"Riqfinpro",#N/A,FALSE,"Tran"}</definedName>
    <definedName name="ppp" localSheetId="13" hidden="1">{"Riqfin97",#N/A,FALSE,"Tran";"Riqfinpro",#N/A,FALSE,"Tran"}</definedName>
    <definedName name="ppp" localSheetId="14" hidden="1">{"Riqfin97",#N/A,FALSE,"Tran";"Riqfinpro",#N/A,FALSE,"Tran"}</definedName>
    <definedName name="ppp" localSheetId="15" hidden="1">{"Riqfin97",#N/A,FALSE,"Tran";"Riqfinpro",#N/A,FALSE,"Tran"}</definedName>
    <definedName name="ppp" localSheetId="5" hidden="1">{"Riqfin97",#N/A,FALSE,"Tran";"Riqfinpro",#N/A,FALSE,"Tran"}</definedName>
    <definedName name="ppp" localSheetId="6" hidden="1">{"Riqfin97",#N/A,FALSE,"Tran";"Riqfinpro",#N/A,FALSE,"Tran"}</definedName>
    <definedName name="ppp" localSheetId="7" hidden="1">{"Riqfin97",#N/A,FALSE,"Tran";"Riqfinpro",#N/A,FALSE,"Tran"}</definedName>
    <definedName name="ppp" localSheetId="8" hidden="1">{"Riqfin97",#N/A,FALSE,"Tran";"Riqfinpro",#N/A,FALSE,"Tran"}</definedName>
    <definedName name="ppp" localSheetId="9" hidden="1">{"Riqfin97",#N/A,FALSE,"Tran";"Riqfinpro",#N/A,FALSE,"Tran"}</definedName>
    <definedName name="ppp" localSheetId="10" hidden="1">{"Riqfin97",#N/A,FALSE,"Tran";"Riqfinpro",#N/A,FALSE,"Tran"}</definedName>
    <definedName name="ppp" localSheetId="11" hidden="1">{"Riqfin97",#N/A,FALSE,"Tran";"Riqfinpro",#N/A,FALSE,"Tran"}</definedName>
    <definedName name="ppp" hidden="1">{"Riqfin97",#N/A,FALSE,"Tran";"Riqfinpro",#N/A,FALSE,"Tran"}</definedName>
    <definedName name="pppppp" localSheetId="1" hidden="1">{"Riqfin97",#N/A,FALSE,"Tran";"Riqfinpro",#N/A,FALSE,"Tran"}</definedName>
    <definedName name="pppppp" localSheetId="2" hidden="1">{"Riqfin97",#N/A,FALSE,"Tran";"Riqfinpro",#N/A,FALSE,"Tran"}</definedName>
    <definedName name="pppppp" localSheetId="3" hidden="1">{"Riqfin97",#N/A,FALSE,"Tran";"Riqfinpro",#N/A,FALSE,"Tran"}</definedName>
    <definedName name="pppppp" localSheetId="4" hidden="1">{"Riqfin97",#N/A,FALSE,"Tran";"Riqfinpro",#N/A,FALSE,"Tran"}</definedName>
    <definedName name="pppppp" localSheetId="12" hidden="1">{"Riqfin97",#N/A,FALSE,"Tran";"Riqfinpro",#N/A,FALSE,"Tran"}</definedName>
    <definedName name="pppppp" localSheetId="13" hidden="1">{"Riqfin97",#N/A,FALSE,"Tran";"Riqfinpro",#N/A,FALSE,"Tran"}</definedName>
    <definedName name="pppppp" localSheetId="14" hidden="1">{"Riqfin97",#N/A,FALSE,"Tran";"Riqfinpro",#N/A,FALSE,"Tran"}</definedName>
    <definedName name="pppppp" localSheetId="15" hidden="1">{"Riqfin97",#N/A,FALSE,"Tran";"Riqfinpro",#N/A,FALSE,"Tran"}</definedName>
    <definedName name="pppppp" localSheetId="5" hidden="1">{"Riqfin97",#N/A,FALSE,"Tran";"Riqfinpro",#N/A,FALSE,"Tran"}</definedName>
    <definedName name="pppppp" localSheetId="6" hidden="1">{"Riqfin97",#N/A,FALSE,"Tran";"Riqfinpro",#N/A,FALSE,"Tran"}</definedName>
    <definedName name="pppppp" localSheetId="7" hidden="1">{"Riqfin97",#N/A,FALSE,"Tran";"Riqfinpro",#N/A,FALSE,"Tran"}</definedName>
    <definedName name="pppppp" localSheetId="8" hidden="1">{"Riqfin97",#N/A,FALSE,"Tran";"Riqfinpro",#N/A,FALSE,"Tran"}</definedName>
    <definedName name="pppppp" localSheetId="9" hidden="1">{"Riqfin97",#N/A,FALSE,"Tran";"Riqfinpro",#N/A,FALSE,"Tran"}</definedName>
    <definedName name="pppppp" localSheetId="10" hidden="1">{"Riqfin97",#N/A,FALSE,"Tran";"Riqfinpro",#N/A,FALSE,"Tran"}</definedName>
    <definedName name="pppppp" localSheetId="11" hidden="1">{"Riqfin97",#N/A,FALSE,"Tran";"Riqfinpro",#N/A,FALSE,"Tran"}</definedName>
    <definedName name="pppppp" hidden="1">{"Riqfin97",#N/A,FALSE,"Tran";"Riqfinpro",#N/A,FALSE,"Tran"}</definedName>
    <definedName name="PPPWGT">#REF!</definedName>
    <definedName name="PRECIOCIFBANANO" localSheetId="1">#REF!</definedName>
    <definedName name="PRECIOCIFBANANO" localSheetId="4">#REF!</definedName>
    <definedName name="PRECIOCIFBANANO" localSheetId="7">#REF!</definedName>
    <definedName name="PRECIOCIFBANANO" localSheetId="8">#REF!</definedName>
    <definedName name="PRECIOCIFBANANO" localSheetId="9">#REF!</definedName>
    <definedName name="PRECIOCIFBANANO" localSheetId="10">#REF!</definedName>
    <definedName name="PRECIOCIFBANANO" localSheetId="11">#REF!</definedName>
    <definedName name="PRECIOCIFBANANO">#REF!</definedName>
    <definedName name="PREST">#REF!</definedName>
    <definedName name="PRESTAMO">#REF!</definedName>
    <definedName name="PRESTTOT">#REF!</definedName>
    <definedName name="PRICE" localSheetId="1">#REF!</definedName>
    <definedName name="PRICE" localSheetId="10">#REF!</definedName>
    <definedName name="PRICE">#REF!</definedName>
    <definedName name="PRICETAB" localSheetId="10">#REF!</definedName>
    <definedName name="PRICETAB">#REF!</definedName>
    <definedName name="PRIN_COM" localSheetId="1">#REF!</definedName>
    <definedName name="PRIN_COM" localSheetId="10">#REF!</definedName>
    <definedName name="PRIN_COM">#REF!</definedName>
    <definedName name="PRIN_IND" localSheetId="10">#REF!</definedName>
    <definedName name="PRIN_IND">#REF!</definedName>
    <definedName name="PRIN_RES" localSheetId="10">#REF!</definedName>
    <definedName name="PRIN_RES">#REF!</definedName>
    <definedName name="Print_Area_MI" localSheetId="10">#REF!</definedName>
    <definedName name="Print_Area_MI">#REF!</definedName>
    <definedName name="PRINT_TITLES_MI" localSheetId="1">#REF!</definedName>
    <definedName name="PRINT_TITLES_MI" localSheetId="10">#REF!</definedName>
    <definedName name="PRINT_TITLES_MI">#REF!</definedName>
    <definedName name="Print_Titles2" localSheetId="1">#REF!,#REF!</definedName>
    <definedName name="Print_Titles2" localSheetId="10">#REF!,#REF!</definedName>
    <definedName name="Print_Titles2">#REF!,#REF!</definedName>
    <definedName name="PRINTMACRO" localSheetId="1">#REF!</definedName>
    <definedName name="PRINTMACRO" localSheetId="10">#REF!</definedName>
    <definedName name="PRINTMACRO">#REF!</definedName>
    <definedName name="PrintThis_Links">#REF!</definedName>
    <definedName name="PRIV0" localSheetId="1">#REF!</definedName>
    <definedName name="PRIV0" localSheetId="10">#REF!</definedName>
    <definedName name="PRIV0">#REF!</definedName>
    <definedName name="PRIV00" localSheetId="10">#REF!</definedName>
    <definedName name="PRIV00">#REF!</definedName>
    <definedName name="PRIV1" localSheetId="10">#REF!</definedName>
    <definedName name="PRIV1">#REF!</definedName>
    <definedName name="PRIV11" localSheetId="10">#REF!</definedName>
    <definedName name="PRIV11">#REF!</definedName>
    <definedName name="PRIV2" localSheetId="10">#REF!</definedName>
    <definedName name="PRIV2">#REF!</definedName>
    <definedName name="PRIV22" localSheetId="10">#REF!</definedName>
    <definedName name="PRIV22">#REF!</definedName>
    <definedName name="PRIV3" localSheetId="10">#REF!</definedName>
    <definedName name="PRIV3">#REF!</definedName>
    <definedName name="PRIV33" localSheetId="10">#REF!</definedName>
    <definedName name="PRIV33">#REF!</definedName>
    <definedName name="PRMONTH" localSheetId="1">#REF!</definedName>
    <definedName name="PRMONTH" localSheetId="10">#REF!</definedName>
    <definedName name="PRMONTH">#REF!</definedName>
    <definedName name="prn">#REF!</definedName>
    <definedName name="PRODUC2">#REF!</definedName>
    <definedName name="PRODUC3">#REF!</definedName>
    <definedName name="PRODUC4">#REF!</definedName>
    <definedName name="PRODUCTO">#REF!</definedName>
    <definedName name="Prog1998" localSheetId="1">#REF!</definedName>
    <definedName name="Prog1998" localSheetId="10">#REF!</definedName>
    <definedName name="Prog1998">#REF!</definedName>
    <definedName name="progra" localSheetId="1">#REF!</definedName>
    <definedName name="progra" localSheetId="10">#REF!</definedName>
    <definedName name="progra">#REF!</definedName>
    <definedName name="prphalf">#REF!</definedName>
    <definedName name="PRPINTSEPT">#REF!</definedName>
    <definedName name="PRYEAR" localSheetId="1">#REF!</definedName>
    <definedName name="PRYEAR" localSheetId="10">#REF!</definedName>
    <definedName name="PRYEAR">#REF!</definedName>
    <definedName name="PTOEF" localSheetId="1">#REF!</definedName>
    <definedName name="PTOEF" localSheetId="10">#REF!</definedName>
    <definedName name="PTOEF">#REF!</definedName>
    <definedName name="PTOER" localSheetId="10">#REF!</definedName>
    <definedName name="PTOER">#REF!</definedName>
    <definedName name="PUBL00" localSheetId="10">#REF!</definedName>
    <definedName name="PUBL00">#REF!</definedName>
    <definedName name="PUBL11" localSheetId="10">#REF!</definedName>
    <definedName name="PUBL11">#REF!</definedName>
    <definedName name="PUBL2" localSheetId="10">#REF!</definedName>
    <definedName name="PUBL2">#REF!</definedName>
    <definedName name="PUBL22" localSheetId="10">#REF!</definedName>
    <definedName name="PUBL22">#REF!</definedName>
    <definedName name="PUBL33" localSheetId="10">#REF!</definedName>
    <definedName name="PUBL33">#REF!</definedName>
    <definedName name="PUBL5" localSheetId="10">#REF!</definedName>
    <definedName name="PUBL5">#REF!</definedName>
    <definedName name="PUBL55" localSheetId="10">#REF!</definedName>
    <definedName name="PUBL55">#REF!</definedName>
    <definedName name="PUBL6" localSheetId="10">#REF!</definedName>
    <definedName name="PUBL6">#REF!</definedName>
    <definedName name="PUBL66" localSheetId="10">#REF!</definedName>
    <definedName name="PUBL66">#REF!</definedName>
    <definedName name="Q_5" localSheetId="1">#REF!</definedName>
    <definedName name="Q_5" localSheetId="10">#REF!</definedName>
    <definedName name="Q_5">#REF!</definedName>
    <definedName name="Q_6" localSheetId="10">#REF!</definedName>
    <definedName name="Q_6">#REF!</definedName>
    <definedName name="Q_7" localSheetId="10">#REF!</definedName>
    <definedName name="Q_7">#REF!</definedName>
    <definedName name="qaz" localSheetId="1" hidden="1">{"Tab1",#N/A,FALSE,"P";"Tab2",#N/A,FALSE,"P"}</definedName>
    <definedName name="qaz" localSheetId="2" hidden="1">{"Tab1",#N/A,FALSE,"P";"Tab2",#N/A,FALSE,"P"}</definedName>
    <definedName name="qaz" localSheetId="3" hidden="1">{"Tab1",#N/A,FALSE,"P";"Tab2",#N/A,FALSE,"P"}</definedName>
    <definedName name="qaz" localSheetId="4" hidden="1">{"Tab1",#N/A,FALSE,"P";"Tab2",#N/A,FALSE,"P"}</definedName>
    <definedName name="qaz" localSheetId="12" hidden="1">{"Tab1",#N/A,FALSE,"P";"Tab2",#N/A,FALSE,"P"}</definedName>
    <definedName name="qaz" localSheetId="13" hidden="1">{"Tab1",#N/A,FALSE,"P";"Tab2",#N/A,FALSE,"P"}</definedName>
    <definedName name="qaz" localSheetId="14" hidden="1">{"Tab1",#N/A,FALSE,"P";"Tab2",#N/A,FALSE,"P"}</definedName>
    <definedName name="qaz" localSheetId="15" hidden="1">{"Tab1",#N/A,FALSE,"P";"Tab2",#N/A,FALSE,"P"}</definedName>
    <definedName name="qaz" localSheetId="5" hidden="1">{"Tab1",#N/A,FALSE,"P";"Tab2",#N/A,FALSE,"P"}</definedName>
    <definedName name="qaz" localSheetId="6" hidden="1">{"Tab1",#N/A,FALSE,"P";"Tab2",#N/A,FALSE,"P"}</definedName>
    <definedName name="qaz" localSheetId="7" hidden="1">{"Tab1",#N/A,FALSE,"P";"Tab2",#N/A,FALSE,"P"}</definedName>
    <definedName name="qaz" localSheetId="8" hidden="1">{"Tab1",#N/A,FALSE,"P";"Tab2",#N/A,FALSE,"P"}</definedName>
    <definedName name="qaz" localSheetId="9" hidden="1">{"Tab1",#N/A,FALSE,"P";"Tab2",#N/A,FALSE,"P"}</definedName>
    <definedName name="qaz" localSheetId="10" hidden="1">{"Tab1",#N/A,FALSE,"P";"Tab2",#N/A,FALSE,"P"}</definedName>
    <definedName name="qaz" localSheetId="11" hidden="1">{"Tab1",#N/A,FALSE,"P";"Tab2",#N/A,FALSE,"P"}</definedName>
    <definedName name="qaz" hidden="1">{"Tab1",#N/A,FALSE,"P";"Tab2",#N/A,FALSE,"P"}</definedName>
    <definedName name="qer" localSheetId="1" hidden="1">{"Tab1",#N/A,FALSE,"P";"Tab2",#N/A,FALSE,"P"}</definedName>
    <definedName name="qer" localSheetId="2" hidden="1">{"Tab1",#N/A,FALSE,"P";"Tab2",#N/A,FALSE,"P"}</definedName>
    <definedName name="qer" localSheetId="3" hidden="1">{"Tab1",#N/A,FALSE,"P";"Tab2",#N/A,FALSE,"P"}</definedName>
    <definedName name="qer" localSheetId="4" hidden="1">{"Tab1",#N/A,FALSE,"P";"Tab2",#N/A,FALSE,"P"}</definedName>
    <definedName name="qer" localSheetId="12" hidden="1">{"Tab1",#N/A,FALSE,"P";"Tab2",#N/A,FALSE,"P"}</definedName>
    <definedName name="qer" localSheetId="13" hidden="1">{"Tab1",#N/A,FALSE,"P";"Tab2",#N/A,FALSE,"P"}</definedName>
    <definedName name="qer" localSheetId="14" hidden="1">{"Tab1",#N/A,FALSE,"P";"Tab2",#N/A,FALSE,"P"}</definedName>
    <definedName name="qer" localSheetId="15" hidden="1">{"Tab1",#N/A,FALSE,"P";"Tab2",#N/A,FALSE,"P"}</definedName>
    <definedName name="qer" localSheetId="5" hidden="1">{"Tab1",#N/A,FALSE,"P";"Tab2",#N/A,FALSE,"P"}</definedName>
    <definedName name="qer" localSheetId="6" hidden="1">{"Tab1",#N/A,FALSE,"P";"Tab2",#N/A,FALSE,"P"}</definedName>
    <definedName name="qer" localSheetId="7" hidden="1">{"Tab1",#N/A,FALSE,"P";"Tab2",#N/A,FALSE,"P"}</definedName>
    <definedName name="qer" localSheetId="8" hidden="1">{"Tab1",#N/A,FALSE,"P";"Tab2",#N/A,FALSE,"P"}</definedName>
    <definedName name="qer" localSheetId="9" hidden="1">{"Tab1",#N/A,FALSE,"P";"Tab2",#N/A,FALSE,"P"}</definedName>
    <definedName name="qer" localSheetId="10" hidden="1">{"Tab1",#N/A,FALSE,"P";"Tab2",#N/A,FALSE,"P"}</definedName>
    <definedName name="qer" localSheetId="11" hidden="1">{"Tab1",#N/A,FALSE,"P";"Tab2",#N/A,FALSE,"P"}</definedName>
    <definedName name="qer" hidden="1">{"Tab1",#N/A,FALSE,"P";"Tab2",#N/A,FALSE,"P"}</definedName>
    <definedName name="QFISCAL" localSheetId="10">#REF!</definedName>
    <definedName name="QFISCAL">#REF!</definedName>
    <definedName name="qq" localSheetId="10" hidden="1">#REF!</definedName>
    <definedName name="qq" hidden="1">#REF!</definedName>
    <definedName name="qqq" localSheetId="1" hidden="1">{#N/A,#N/A,FALSE,"EXTRABUDGT"}</definedName>
    <definedName name="qqq" localSheetId="2" hidden="1">{#N/A,#N/A,FALSE,"EXTRABUDGT"}</definedName>
    <definedName name="qqq" localSheetId="3" hidden="1">{#N/A,#N/A,FALSE,"EXTRABUDGT"}</definedName>
    <definedName name="qqq" localSheetId="4" hidden="1">{#N/A,#N/A,FALSE,"EXTRABUDGT"}</definedName>
    <definedName name="qqq" localSheetId="12" hidden="1">{#N/A,#N/A,FALSE,"EXTRABUDGT"}</definedName>
    <definedName name="qqq" localSheetId="13" hidden="1">{#N/A,#N/A,FALSE,"EXTRABUDGT"}</definedName>
    <definedName name="qqq" localSheetId="14" hidden="1">{#N/A,#N/A,FALSE,"EXTRABUDGT"}</definedName>
    <definedName name="qqq" localSheetId="15" hidden="1">{#N/A,#N/A,FALSE,"EXTRABUDGT"}</definedName>
    <definedName name="qqq" localSheetId="5" hidden="1">{#N/A,#N/A,FALSE,"EXTRABUDGT"}</definedName>
    <definedName name="qqq" localSheetId="6" hidden="1">{#N/A,#N/A,FALSE,"EXTRABUDGT"}</definedName>
    <definedName name="qqq" localSheetId="7" hidden="1">{#N/A,#N/A,FALSE,"EXTRABUDGT"}</definedName>
    <definedName name="qqq" localSheetId="8" hidden="1">{#N/A,#N/A,FALSE,"EXTRABUDGT"}</definedName>
    <definedName name="qqq" localSheetId="9" hidden="1">{#N/A,#N/A,FALSE,"EXTRABUDGT"}</definedName>
    <definedName name="qqq" localSheetId="10" hidden="1">{#N/A,#N/A,FALSE,"EXTRABUDGT"}</definedName>
    <definedName name="qqq" localSheetId="11" hidden="1">{#N/A,#N/A,FALSE,"EXTRABUDGT"}</definedName>
    <definedName name="qqq" hidden="1">{#N/A,#N/A,FALSE,"EXTRABUDGT"}</definedName>
    <definedName name="qqqqq" localSheetId="1" hidden="1">{"Minpmon",#N/A,FALSE,"Monthinput"}</definedName>
    <definedName name="qqqqq" localSheetId="2" hidden="1">{"Minpmon",#N/A,FALSE,"Monthinput"}</definedName>
    <definedName name="qqqqq" localSheetId="3" hidden="1">{"Minpmon",#N/A,FALSE,"Monthinput"}</definedName>
    <definedName name="qqqqq" localSheetId="4" hidden="1">{"Minpmon",#N/A,FALSE,"Monthinput"}</definedName>
    <definedName name="qqqqq" localSheetId="12" hidden="1">{"Minpmon",#N/A,FALSE,"Monthinput"}</definedName>
    <definedName name="qqqqq" localSheetId="13" hidden="1">{"Minpmon",#N/A,FALSE,"Monthinput"}</definedName>
    <definedName name="qqqqq" localSheetId="14" hidden="1">{"Minpmon",#N/A,FALSE,"Monthinput"}</definedName>
    <definedName name="qqqqq" localSheetId="15" hidden="1">{"Minpmon",#N/A,FALSE,"Monthinput"}</definedName>
    <definedName name="qqqqq" localSheetId="5" hidden="1">{"Minpmon",#N/A,FALSE,"Monthinput"}</definedName>
    <definedName name="qqqqq" localSheetId="6" hidden="1">{"Minpmon",#N/A,FALSE,"Monthinput"}</definedName>
    <definedName name="qqqqq" localSheetId="7" hidden="1">{"Minpmon",#N/A,FALSE,"Monthinput"}</definedName>
    <definedName name="qqqqq" localSheetId="8" hidden="1">{"Minpmon",#N/A,FALSE,"Monthinput"}</definedName>
    <definedName name="qqqqq" localSheetId="9" hidden="1">{"Minpmon",#N/A,FALSE,"Monthinput"}</definedName>
    <definedName name="qqqqq" localSheetId="10" hidden="1">{"Minpmon",#N/A,FALSE,"Monthinput"}</definedName>
    <definedName name="qqqqq" localSheetId="11" hidden="1">{"Minpmon",#N/A,FALSE,"Monthinput"}</definedName>
    <definedName name="qqqqq" hidden="1">{"Minpmon",#N/A,FALSE,"Monthinput"}</definedName>
    <definedName name="qqqqqqqqqqqqq" localSheetId="1" hidden="1">{"Tab1",#N/A,FALSE,"P";"Tab2",#N/A,FALSE,"P"}</definedName>
    <definedName name="qqqqqqqqqqqqq" localSheetId="2" hidden="1">{"Tab1",#N/A,FALSE,"P";"Tab2",#N/A,FALSE,"P"}</definedName>
    <definedName name="qqqqqqqqqqqqq" localSheetId="3" hidden="1">{"Tab1",#N/A,FALSE,"P";"Tab2",#N/A,FALSE,"P"}</definedName>
    <definedName name="qqqqqqqqqqqqq" localSheetId="4" hidden="1">{"Tab1",#N/A,FALSE,"P";"Tab2",#N/A,FALSE,"P"}</definedName>
    <definedName name="qqqqqqqqqqqqq" localSheetId="12" hidden="1">{"Tab1",#N/A,FALSE,"P";"Tab2",#N/A,FALSE,"P"}</definedName>
    <definedName name="qqqqqqqqqqqqq" localSheetId="13" hidden="1">{"Tab1",#N/A,FALSE,"P";"Tab2",#N/A,FALSE,"P"}</definedName>
    <definedName name="qqqqqqqqqqqqq" localSheetId="14" hidden="1">{"Tab1",#N/A,FALSE,"P";"Tab2",#N/A,FALSE,"P"}</definedName>
    <definedName name="qqqqqqqqqqqqq" localSheetId="15" hidden="1">{"Tab1",#N/A,FALSE,"P";"Tab2",#N/A,FALSE,"P"}</definedName>
    <definedName name="qqqqqqqqqqqqq" localSheetId="5" hidden="1">{"Tab1",#N/A,FALSE,"P";"Tab2",#N/A,FALSE,"P"}</definedName>
    <definedName name="qqqqqqqqqqqqq" localSheetId="6" hidden="1">{"Tab1",#N/A,FALSE,"P";"Tab2",#N/A,FALSE,"P"}</definedName>
    <definedName name="qqqqqqqqqqqqq" localSheetId="7" hidden="1">{"Tab1",#N/A,FALSE,"P";"Tab2",#N/A,FALSE,"P"}</definedName>
    <definedName name="qqqqqqqqqqqqq" localSheetId="8" hidden="1">{"Tab1",#N/A,FALSE,"P";"Tab2",#N/A,FALSE,"P"}</definedName>
    <definedName name="qqqqqqqqqqqqq" localSheetId="9" hidden="1">{"Tab1",#N/A,FALSE,"P";"Tab2",#N/A,FALSE,"P"}</definedName>
    <definedName name="qqqqqqqqqqqqq" localSheetId="10" hidden="1">{"Tab1",#N/A,FALSE,"P";"Tab2",#N/A,FALSE,"P"}</definedName>
    <definedName name="qqqqqqqqqqqqq" localSheetId="11" hidden="1">{"Tab1",#N/A,FALSE,"P";"Tab2",#N/A,FALSE,"P"}</definedName>
    <definedName name="qqqqqqqqqqqqq" hidden="1">{"Tab1",#N/A,FALSE,"P";"Tab2",#N/A,FALSE,"P"}</definedName>
    <definedName name="QTAB7" localSheetId="10">#REF!</definedName>
    <definedName name="QTAB7">#REF!</definedName>
    <definedName name="QTAB7A" localSheetId="10">#REF!</definedName>
    <definedName name="QTAB7A">#REF!</definedName>
    <definedName name="QW" localSheetId="1" hidden="1">{"'RIN-INTRANET'!$A$1:$K$71"}</definedName>
    <definedName name="QW" localSheetId="2" hidden="1">{"'RIN-INTRANET'!$A$1:$K$71"}</definedName>
    <definedName name="QW" localSheetId="3" hidden="1">{"'RIN-INTRANET'!$A$1:$K$71"}</definedName>
    <definedName name="QW" localSheetId="4" hidden="1">{"'RIN-INTRANET'!$A$1:$K$71"}</definedName>
    <definedName name="QW" localSheetId="12" hidden="1">{"'RIN-INTRANET'!$A$1:$K$71"}</definedName>
    <definedName name="QW" localSheetId="13" hidden="1">{"'RIN-INTRANET'!$A$1:$K$71"}</definedName>
    <definedName name="QW" localSheetId="14" hidden="1">{"'RIN-INTRANET'!$A$1:$K$71"}</definedName>
    <definedName name="QW" localSheetId="15" hidden="1">{"'RIN-INTRANET'!$A$1:$K$71"}</definedName>
    <definedName name="QW" localSheetId="5" hidden="1">{"'RIN-INTRANET'!$A$1:$K$71"}</definedName>
    <definedName name="QW" localSheetId="6" hidden="1">{"'RIN-INTRANET'!$A$1:$K$71"}</definedName>
    <definedName name="QW" localSheetId="7" hidden="1">{"'RIN-INTRANET'!$A$1:$K$71"}</definedName>
    <definedName name="QW" localSheetId="8" hidden="1">{"'RIN-INTRANET'!$A$1:$K$71"}</definedName>
    <definedName name="QW" localSheetId="9" hidden="1">{"'RIN-INTRANET'!$A$1:$K$71"}</definedName>
    <definedName name="QW" localSheetId="10" hidden="1">{"'RIN-INTRANET'!$A$1:$K$71"}</definedName>
    <definedName name="QW" localSheetId="11" hidden="1">{"'RIN-INTRANET'!$A$1:$K$71"}</definedName>
    <definedName name="QW" hidden="1">{"'RIN-INTRANET'!$A$1:$K$71"}</definedName>
    <definedName name="qwereq" localSheetId="1" hidden="1">{"Tab1",#N/A,FALSE,"P";"Tab2",#N/A,FALSE,"P"}</definedName>
    <definedName name="qwereq" localSheetId="2" hidden="1">{"Tab1",#N/A,FALSE,"P";"Tab2",#N/A,FALSE,"P"}</definedName>
    <definedName name="qwereq" localSheetId="3" hidden="1">{"Tab1",#N/A,FALSE,"P";"Tab2",#N/A,FALSE,"P"}</definedName>
    <definedName name="qwereq" localSheetId="4" hidden="1">{"Tab1",#N/A,FALSE,"P";"Tab2",#N/A,FALSE,"P"}</definedName>
    <definedName name="qwereq" localSheetId="12" hidden="1">{"Tab1",#N/A,FALSE,"P";"Tab2",#N/A,FALSE,"P"}</definedName>
    <definedName name="qwereq" localSheetId="13" hidden="1">{"Tab1",#N/A,FALSE,"P";"Tab2",#N/A,FALSE,"P"}</definedName>
    <definedName name="qwereq" localSheetId="14" hidden="1">{"Tab1",#N/A,FALSE,"P";"Tab2",#N/A,FALSE,"P"}</definedName>
    <definedName name="qwereq" localSheetId="15" hidden="1">{"Tab1",#N/A,FALSE,"P";"Tab2",#N/A,FALSE,"P"}</definedName>
    <definedName name="qwereq" localSheetId="5" hidden="1">{"Tab1",#N/A,FALSE,"P";"Tab2",#N/A,FALSE,"P"}</definedName>
    <definedName name="qwereq" localSheetId="6" hidden="1">{"Tab1",#N/A,FALSE,"P";"Tab2",#N/A,FALSE,"P"}</definedName>
    <definedName name="qwereq" localSheetId="7" hidden="1">{"Tab1",#N/A,FALSE,"P";"Tab2",#N/A,FALSE,"P"}</definedName>
    <definedName name="qwereq" localSheetId="8" hidden="1">{"Tab1",#N/A,FALSE,"P";"Tab2",#N/A,FALSE,"P"}</definedName>
    <definedName name="qwereq" localSheetId="9" hidden="1">{"Tab1",#N/A,FALSE,"P";"Tab2",#N/A,FALSE,"P"}</definedName>
    <definedName name="qwereq" localSheetId="10" hidden="1">{"Tab1",#N/A,FALSE,"P";"Tab2",#N/A,FALSE,"P"}</definedName>
    <definedName name="qwereq" localSheetId="11" hidden="1">{"Tab1",#N/A,FALSE,"P";"Tab2",#N/A,FALSE,"P"}</definedName>
    <definedName name="qwereq" hidden="1">{"Tab1",#N/A,FALSE,"P";"Tab2",#N/A,FALSE,"P"}</definedName>
    <definedName name="ran" localSheetId="1" hidden="1">{"'RIN-INTRANET'!$A$1:$K$71"}</definedName>
    <definedName name="ran" localSheetId="2" hidden="1">{"'RIN-INTRANET'!$A$1:$K$71"}</definedName>
    <definedName name="ran" localSheetId="3" hidden="1">{"'RIN-INTRANET'!$A$1:$K$71"}</definedName>
    <definedName name="ran" localSheetId="4" hidden="1">{"'RIN-INTRANET'!$A$1:$K$71"}</definedName>
    <definedName name="ran" localSheetId="12" hidden="1">{"'RIN-INTRANET'!$A$1:$K$71"}</definedName>
    <definedName name="ran" localSheetId="13" hidden="1">{"'RIN-INTRANET'!$A$1:$K$71"}</definedName>
    <definedName name="ran" localSheetId="14" hidden="1">{"'RIN-INTRANET'!$A$1:$K$71"}</definedName>
    <definedName name="ran" localSheetId="15" hidden="1">{"'RIN-INTRANET'!$A$1:$K$71"}</definedName>
    <definedName name="ran" localSheetId="5" hidden="1">{"'RIN-INTRANET'!$A$1:$K$71"}</definedName>
    <definedName name="ran" localSheetId="6" hidden="1">{"'RIN-INTRANET'!$A$1:$K$71"}</definedName>
    <definedName name="ran" localSheetId="7" hidden="1">{"'RIN-INTRANET'!$A$1:$K$71"}</definedName>
    <definedName name="ran" localSheetId="8" hidden="1">{"'RIN-INTRANET'!$A$1:$K$71"}</definedName>
    <definedName name="ran" localSheetId="9" hidden="1">{"'RIN-INTRANET'!$A$1:$K$71"}</definedName>
    <definedName name="ran" localSheetId="10" hidden="1">{"'RIN-INTRANET'!$A$1:$K$71"}</definedName>
    <definedName name="ran" localSheetId="11" hidden="1">{"'RIN-INTRANET'!$A$1:$K$71"}</definedName>
    <definedName name="ran" hidden="1">{"'RIN-INTRANET'!$A$1:$K$71"}</definedName>
    <definedName name="RCC" localSheetId="10">#REF!</definedName>
    <definedName name="RCC">#REF!</definedName>
    <definedName name="RCCOBR" localSheetId="10">#REF!</definedName>
    <definedName name="RCCOBR">#REF!</definedName>
    <definedName name="REC_CSURNOV" localSheetId="1">#REF!</definedName>
    <definedName name="REC_CSURNOV" localSheetId="10">#REF!</definedName>
    <definedName name="REC_CSURNOV">#REF!</definedName>
    <definedName name="RECATA" localSheetId="10">#REF!</definedName>
    <definedName name="RECATA">#REF!</definedName>
    <definedName name="RECLI" localSheetId="10">#REF!</definedName>
    <definedName name="RECLI">#REF!</definedName>
    <definedName name="RECTIFIC" localSheetId="10">#REF!</definedName>
    <definedName name="RECTIFIC">#REF!</definedName>
    <definedName name="RECTO" localSheetId="10">#REF!</definedName>
    <definedName name="RECTO">#REF!</definedName>
    <definedName name="RECUSOS" localSheetId="10">#REF!</definedName>
    <definedName name="RECUSOS">#REF!</definedName>
    <definedName name="RED_BOP" localSheetId="10">#REF!</definedName>
    <definedName name="RED_BOP">#REF!</definedName>
    <definedName name="red_cpi" localSheetId="10">#REF!</definedName>
    <definedName name="red_cpi">#REF!</definedName>
    <definedName name="RED_D" localSheetId="10">#REF!</definedName>
    <definedName name="RED_D">#REF!</definedName>
    <definedName name="RED_DS" localSheetId="10">#REF!</definedName>
    <definedName name="RED_DS">#REF!</definedName>
    <definedName name="red_gdp_exp" localSheetId="10">#REF!</definedName>
    <definedName name="red_gdp_exp">#REF!</definedName>
    <definedName name="red_govt_empl" localSheetId="10">#REF!</definedName>
    <definedName name="red_govt_empl">#REF!</definedName>
    <definedName name="RED_NATCPI" localSheetId="10">#REF!</definedName>
    <definedName name="RED_NATCPI">#REF!</definedName>
    <definedName name="RED_TBCPI" localSheetId="10">#REF!</definedName>
    <definedName name="RED_TBCPI">#REF!</definedName>
    <definedName name="RED_TRD" localSheetId="10">#REF!</definedName>
    <definedName name="RED_TRD">#REF!</definedName>
    <definedName name="renegocia" localSheetId="1">#REF!</definedName>
    <definedName name="renegocia" localSheetId="10">#REF!</definedName>
    <definedName name="renegocia">#REF!</definedName>
    <definedName name="RENTA">#REF!</definedName>
    <definedName name="RENTAL">#REF!</definedName>
    <definedName name="REPO">#REF!</definedName>
    <definedName name="REPOCALC">#REF!</definedName>
    <definedName name="REPOHIS" localSheetId="1">#REF!</definedName>
    <definedName name="REPOHIS" localSheetId="10">#REF!</definedName>
    <definedName name="REPOHIS">#REF!</definedName>
    <definedName name="REPOPRO">#REF!</definedName>
    <definedName name="REPSUB">#REF!</definedName>
    <definedName name="rerer2" localSheetId="1" hidden="1">{"Tab1",#N/A,FALSE,"P";"Tab2",#N/A,FALSE,"P"}</definedName>
    <definedName name="rerer2" localSheetId="2" hidden="1">{"Tab1",#N/A,FALSE,"P";"Tab2",#N/A,FALSE,"P"}</definedName>
    <definedName name="rerer2" localSheetId="3" hidden="1">{"Tab1",#N/A,FALSE,"P";"Tab2",#N/A,FALSE,"P"}</definedName>
    <definedName name="rerer2" localSheetId="4" hidden="1">{"Tab1",#N/A,FALSE,"P";"Tab2",#N/A,FALSE,"P"}</definedName>
    <definedName name="rerer2" localSheetId="12" hidden="1">{"Tab1",#N/A,FALSE,"P";"Tab2",#N/A,FALSE,"P"}</definedName>
    <definedName name="rerer2" localSheetId="13" hidden="1">{"Tab1",#N/A,FALSE,"P";"Tab2",#N/A,FALSE,"P"}</definedName>
    <definedName name="rerer2" localSheetId="14" hidden="1">{"Tab1",#N/A,FALSE,"P";"Tab2",#N/A,FALSE,"P"}</definedName>
    <definedName name="rerer2" localSheetId="15" hidden="1">{"Tab1",#N/A,FALSE,"P";"Tab2",#N/A,FALSE,"P"}</definedName>
    <definedName name="rerer2" localSheetId="5" hidden="1">{"Tab1",#N/A,FALSE,"P";"Tab2",#N/A,FALSE,"P"}</definedName>
    <definedName name="rerer2" localSheetId="6" hidden="1">{"Tab1",#N/A,FALSE,"P";"Tab2",#N/A,FALSE,"P"}</definedName>
    <definedName name="rerer2" localSheetId="7" hidden="1">{"Tab1",#N/A,FALSE,"P";"Tab2",#N/A,FALSE,"P"}</definedName>
    <definedName name="rerer2" localSheetId="8" hidden="1">{"Tab1",#N/A,FALSE,"P";"Tab2",#N/A,FALSE,"P"}</definedName>
    <definedName name="rerer2" localSheetId="9" hidden="1">{"Tab1",#N/A,FALSE,"P";"Tab2",#N/A,FALSE,"P"}</definedName>
    <definedName name="rerer2" localSheetId="10" hidden="1">{"Tab1",#N/A,FALSE,"P";"Tab2",#N/A,FALSE,"P"}</definedName>
    <definedName name="rerer2" localSheetId="11" hidden="1">{"Tab1",#N/A,FALSE,"P";"Tab2",#N/A,FALSE,"P"}</definedName>
    <definedName name="rerer2" hidden="1">{"Tab1",#N/A,FALSE,"P";"Tab2",#N/A,FALSE,"P"}</definedName>
    <definedName name="RESERVAS" localSheetId="4">#REF!</definedName>
    <definedName name="RESERVAS" localSheetId="7">#REF!</definedName>
    <definedName name="RESERVAS" localSheetId="9">#REF!</definedName>
    <definedName name="RESERVAS" localSheetId="10">#REF!</definedName>
    <definedName name="RESERVAS" localSheetId="11">#REF!</definedName>
    <definedName name="RESERVAS">#REF!</definedName>
    <definedName name="RESUM" localSheetId="10">#REF!</definedName>
    <definedName name="RESUM">#REF!</definedName>
    <definedName name="RESUMEN" localSheetId="4">#REF!</definedName>
    <definedName name="RESUMEN" localSheetId="7">#REF!</definedName>
    <definedName name="RESUMEN" localSheetId="8">#REF!</definedName>
    <definedName name="RESUMEN" localSheetId="9">#REF!</definedName>
    <definedName name="RESUMEN" localSheetId="10">#REF!</definedName>
    <definedName name="RESUMEN" localSheetId="11">#REF!</definedName>
    <definedName name="RESUMEN">#REF!</definedName>
    <definedName name="RESUMEN_1987___1996" localSheetId="10">#REF!</definedName>
    <definedName name="RESUMEN_1987___1996">#REF!</definedName>
    <definedName name="RESUMEN_1988___1997" localSheetId="10">#REF!</definedName>
    <definedName name="RESUMEN_1988___1997">#REF!</definedName>
    <definedName name="resumenfff" localSheetId="10">#REF!</definedName>
    <definedName name="resumenfff">#REF!</definedName>
    <definedName name="reumen" localSheetId="10">#REF!</definedName>
    <definedName name="reumen">#REF!</definedName>
    <definedName name="Revisions" localSheetId="10">#REF!</definedName>
    <definedName name="Revisions">#REF!</definedName>
    <definedName name="rf" localSheetId="1">#REF!</definedName>
    <definedName name="rf" localSheetId="10">#REF!</definedName>
    <definedName name="rf">#REF!</definedName>
    <definedName name="RFP">#REF!</definedName>
    <definedName name="RFPC">#REF!</definedName>
    <definedName name="RFPT">#REF!</definedName>
    <definedName name="RFSP" localSheetId="1">#REF!</definedName>
    <definedName name="RFSP" localSheetId="10">#REF!</definedName>
    <definedName name="RFSP">#REF!</definedName>
    <definedName name="rft" localSheetId="1" hidden="1">{"Riqfin97",#N/A,FALSE,"Tran";"Riqfinpro",#N/A,FALSE,"Tran"}</definedName>
    <definedName name="rft" localSheetId="2" hidden="1">{"Riqfin97",#N/A,FALSE,"Tran";"Riqfinpro",#N/A,FALSE,"Tran"}</definedName>
    <definedName name="rft" localSheetId="3" hidden="1">{"Riqfin97",#N/A,FALSE,"Tran";"Riqfinpro",#N/A,FALSE,"Tran"}</definedName>
    <definedName name="rft" localSheetId="4" hidden="1">{"Riqfin97",#N/A,FALSE,"Tran";"Riqfinpro",#N/A,FALSE,"Tran"}</definedName>
    <definedName name="rft" localSheetId="12" hidden="1">{"Riqfin97",#N/A,FALSE,"Tran";"Riqfinpro",#N/A,FALSE,"Tran"}</definedName>
    <definedName name="rft" localSheetId="13" hidden="1">{"Riqfin97",#N/A,FALSE,"Tran";"Riqfinpro",#N/A,FALSE,"Tran"}</definedName>
    <definedName name="rft" localSheetId="14" hidden="1">{"Riqfin97",#N/A,FALSE,"Tran";"Riqfinpro",#N/A,FALSE,"Tran"}</definedName>
    <definedName name="rft" localSheetId="15" hidden="1">{"Riqfin97",#N/A,FALSE,"Tran";"Riqfinpro",#N/A,FALSE,"Tran"}</definedName>
    <definedName name="rft" localSheetId="5" hidden="1">{"Riqfin97",#N/A,FALSE,"Tran";"Riqfinpro",#N/A,FALSE,"Tran"}</definedName>
    <definedName name="rft" localSheetId="6" hidden="1">{"Riqfin97",#N/A,FALSE,"Tran";"Riqfinpro",#N/A,FALSE,"Tran"}</definedName>
    <definedName name="rft" localSheetId="7" hidden="1">{"Riqfin97",#N/A,FALSE,"Tran";"Riqfinpro",#N/A,FALSE,"Tran"}</definedName>
    <definedName name="rft" localSheetId="8" hidden="1">{"Riqfin97",#N/A,FALSE,"Tran";"Riqfinpro",#N/A,FALSE,"Tran"}</definedName>
    <definedName name="rft" localSheetId="9" hidden="1">{"Riqfin97",#N/A,FALSE,"Tran";"Riqfinpro",#N/A,FALSE,"Tran"}</definedName>
    <definedName name="rft" localSheetId="10" hidden="1">{"Riqfin97",#N/A,FALSE,"Tran";"Riqfinpro",#N/A,FALSE,"Tran"}</definedName>
    <definedName name="rft" localSheetId="11" hidden="1">{"Riqfin97",#N/A,FALSE,"Tran";"Riqfinpro",#N/A,FALSE,"Tran"}</definedName>
    <definedName name="rft" hidden="1">{"Riqfin97",#N/A,FALSE,"Tran";"Riqfinpro",#N/A,FALSE,"Tran"}</definedName>
    <definedName name="RFTITLE">#REF!</definedName>
    <definedName name="rfv" localSheetId="1" hidden="1">{"Tab1",#N/A,FALSE,"P";"Tab2",#N/A,FALSE,"P"}</definedName>
    <definedName name="rfv" localSheetId="2" hidden="1">{"Tab1",#N/A,FALSE,"P";"Tab2",#N/A,FALSE,"P"}</definedName>
    <definedName name="rfv" localSheetId="3" hidden="1">{"Tab1",#N/A,FALSE,"P";"Tab2",#N/A,FALSE,"P"}</definedName>
    <definedName name="rfv" localSheetId="4" hidden="1">{"Tab1",#N/A,FALSE,"P";"Tab2",#N/A,FALSE,"P"}</definedName>
    <definedName name="rfv" localSheetId="12" hidden="1">{"Tab1",#N/A,FALSE,"P";"Tab2",#N/A,FALSE,"P"}</definedName>
    <definedName name="rfv" localSheetId="13" hidden="1">{"Tab1",#N/A,FALSE,"P";"Tab2",#N/A,FALSE,"P"}</definedName>
    <definedName name="rfv" localSheetId="14" hidden="1">{"Tab1",#N/A,FALSE,"P";"Tab2",#N/A,FALSE,"P"}</definedName>
    <definedName name="rfv" localSheetId="15" hidden="1">{"Tab1",#N/A,FALSE,"P";"Tab2",#N/A,FALSE,"P"}</definedName>
    <definedName name="rfv" localSheetId="5" hidden="1">{"Tab1",#N/A,FALSE,"P";"Tab2",#N/A,FALSE,"P"}</definedName>
    <definedName name="rfv" localSheetId="6" hidden="1">{"Tab1",#N/A,FALSE,"P";"Tab2",#N/A,FALSE,"P"}</definedName>
    <definedName name="rfv" localSheetId="7" hidden="1">{"Tab1",#N/A,FALSE,"P";"Tab2",#N/A,FALSE,"P"}</definedName>
    <definedName name="rfv" localSheetId="8" hidden="1">{"Tab1",#N/A,FALSE,"P";"Tab2",#N/A,FALSE,"P"}</definedName>
    <definedName name="rfv" localSheetId="9" hidden="1">{"Tab1",#N/A,FALSE,"P";"Tab2",#N/A,FALSE,"P"}</definedName>
    <definedName name="rfv" localSheetId="10" hidden="1">{"Tab1",#N/A,FALSE,"P";"Tab2",#N/A,FALSE,"P"}</definedName>
    <definedName name="rfv" localSheetId="11" hidden="1">{"Tab1",#N/A,FALSE,"P";"Tab2",#N/A,FALSE,"P"}</definedName>
    <definedName name="rfv" hidden="1">{"Tab1",#N/A,FALSE,"P";"Tab2",#N/A,FALSE,"P"}</definedName>
    <definedName name="rgwerg" localSheetId="1" hidden="1">{"Minpmon",#N/A,FALSE,"Monthinput"}</definedName>
    <definedName name="rgwerg" localSheetId="2" hidden="1">{"Minpmon",#N/A,FALSE,"Monthinput"}</definedName>
    <definedName name="rgwerg" localSheetId="3" hidden="1">{"Minpmon",#N/A,FALSE,"Monthinput"}</definedName>
    <definedName name="rgwerg" localSheetId="4" hidden="1">{"Minpmon",#N/A,FALSE,"Monthinput"}</definedName>
    <definedName name="rgwerg" localSheetId="12" hidden="1">{"Minpmon",#N/A,FALSE,"Monthinput"}</definedName>
    <definedName name="rgwerg" localSheetId="13" hidden="1">{"Minpmon",#N/A,FALSE,"Monthinput"}</definedName>
    <definedName name="rgwerg" localSheetId="14" hidden="1">{"Minpmon",#N/A,FALSE,"Monthinput"}</definedName>
    <definedName name="rgwerg" localSheetId="15" hidden="1">{"Minpmon",#N/A,FALSE,"Monthinput"}</definedName>
    <definedName name="rgwerg" localSheetId="5" hidden="1">{"Minpmon",#N/A,FALSE,"Monthinput"}</definedName>
    <definedName name="rgwerg" localSheetId="6" hidden="1">{"Minpmon",#N/A,FALSE,"Monthinput"}</definedName>
    <definedName name="rgwerg" localSheetId="7" hidden="1">{"Minpmon",#N/A,FALSE,"Monthinput"}</definedName>
    <definedName name="rgwerg" localSheetId="8" hidden="1">{"Minpmon",#N/A,FALSE,"Monthinput"}</definedName>
    <definedName name="rgwerg" localSheetId="9" hidden="1">{"Minpmon",#N/A,FALSE,"Monthinput"}</definedName>
    <definedName name="rgwerg" localSheetId="10" hidden="1">{"Minpmon",#N/A,FALSE,"Monthinput"}</definedName>
    <definedName name="rgwerg" localSheetId="11" hidden="1">{"Minpmon",#N/A,FALSE,"Monthinput"}</definedName>
    <definedName name="rgwerg" hidden="1">{"Minpmon",#N/A,FALSE,"Monthinput"}</definedName>
    <definedName name="right" localSheetId="10">#REF!</definedName>
    <definedName name="right">#REF!</definedName>
    <definedName name="RIN" localSheetId="10">#REF!</definedName>
    <definedName name="RIN">#REF!</definedName>
    <definedName name="RINB" localSheetId="1" hidden="1">{"'RIN-INTRANET'!$A$1:$K$71"}</definedName>
    <definedName name="RINB" localSheetId="2" hidden="1">{"'RIN-INTRANET'!$A$1:$K$71"}</definedName>
    <definedName name="RINB" localSheetId="3" hidden="1">{"'RIN-INTRANET'!$A$1:$K$71"}</definedName>
    <definedName name="RINB" localSheetId="4" hidden="1">{"'RIN-INTRANET'!$A$1:$K$71"}</definedName>
    <definedName name="RINB" localSheetId="12" hidden="1">{"'RIN-INTRANET'!$A$1:$K$71"}</definedName>
    <definedName name="RINB" localSheetId="13" hidden="1">{"'RIN-INTRANET'!$A$1:$K$71"}</definedName>
    <definedName name="RINB" localSheetId="14" hidden="1">{"'RIN-INTRANET'!$A$1:$K$71"}</definedName>
    <definedName name="RINB" localSheetId="15" hidden="1">{"'RIN-INTRANET'!$A$1:$K$71"}</definedName>
    <definedName name="RINB" localSheetId="5" hidden="1">{"'RIN-INTRANET'!$A$1:$K$71"}</definedName>
    <definedName name="RINB" localSheetId="6" hidden="1">{"'RIN-INTRANET'!$A$1:$K$71"}</definedName>
    <definedName name="RINB" localSheetId="7" hidden="1">{"'RIN-INTRANET'!$A$1:$K$71"}</definedName>
    <definedName name="RINB" localSheetId="8" hidden="1">{"'RIN-INTRANET'!$A$1:$K$71"}</definedName>
    <definedName name="RINB" localSheetId="9" hidden="1">{"'RIN-INTRANET'!$A$1:$K$71"}</definedName>
    <definedName name="RINB" localSheetId="10" hidden="1">{"'RIN-INTRANET'!$A$1:$K$71"}</definedName>
    <definedName name="RINB" localSheetId="11" hidden="1">{"'RIN-INTRANET'!$A$1:$K$71"}</definedName>
    <definedName name="RINB" hidden="1">{"'RIN-INTRANET'!$A$1:$K$71"}</definedName>
    <definedName name="rindex" localSheetId="1">#REF!</definedName>
    <definedName name="rindex" localSheetId="10">#REF!</definedName>
    <definedName name="rindex">#REF!</definedName>
    <definedName name="rinfinpriv" localSheetId="10">#REF!</definedName>
    <definedName name="rinfinpriv">#REF!</definedName>
    <definedName name="RIQFIN" localSheetId="10">#REF!</definedName>
    <definedName name="RIQFIN">#REF!</definedName>
    <definedName name="rngDepartmentDrive">#REF!</definedName>
    <definedName name="rngEMailAddress">#REF!</definedName>
    <definedName name="rngErrorSort">#REF!</definedName>
    <definedName name="rngLastSave">#REF!</definedName>
    <definedName name="rngLastSent">#REF!</definedName>
    <definedName name="rngLastUpdate">#REF!</definedName>
    <definedName name="rngNeedsUpdate">#REF!</definedName>
    <definedName name="rngQuestChecked">#REF!</definedName>
    <definedName name="Rows_Table" localSheetId="1">#REF!</definedName>
    <definedName name="Rows_Table" localSheetId="10">#REF!</definedName>
    <definedName name="Rows_Table">#REF!</definedName>
    <definedName name="RR">#REF!</definedName>
    <definedName name="rrr" localSheetId="1" hidden="1">{"Riqfin97",#N/A,FALSE,"Tran";"Riqfinpro",#N/A,FALSE,"Tran"}</definedName>
    <definedName name="rrr" localSheetId="2" hidden="1">{"Riqfin97",#N/A,FALSE,"Tran";"Riqfinpro",#N/A,FALSE,"Tran"}</definedName>
    <definedName name="rrr" localSheetId="3" hidden="1">{"Riqfin97",#N/A,FALSE,"Tran";"Riqfinpro",#N/A,FALSE,"Tran"}</definedName>
    <definedName name="rrr" localSheetId="4" hidden="1">{"Riqfin97",#N/A,FALSE,"Tran";"Riqfinpro",#N/A,FALSE,"Tran"}</definedName>
    <definedName name="rrr" localSheetId="12" hidden="1">{"Riqfin97",#N/A,FALSE,"Tran";"Riqfinpro",#N/A,FALSE,"Tran"}</definedName>
    <definedName name="rrr" localSheetId="13" hidden="1">{"Riqfin97",#N/A,FALSE,"Tran";"Riqfinpro",#N/A,FALSE,"Tran"}</definedName>
    <definedName name="rrr" localSheetId="14" hidden="1">{"Riqfin97",#N/A,FALSE,"Tran";"Riqfinpro",#N/A,FALSE,"Tran"}</definedName>
    <definedName name="rrr" localSheetId="15" hidden="1">{"Riqfin97",#N/A,FALSE,"Tran";"Riqfinpro",#N/A,FALSE,"Tran"}</definedName>
    <definedName name="rrr" localSheetId="5" hidden="1">{"Riqfin97",#N/A,FALSE,"Tran";"Riqfinpro",#N/A,FALSE,"Tran"}</definedName>
    <definedName name="rrr" localSheetId="6" hidden="1">{"Riqfin97",#N/A,FALSE,"Tran";"Riqfinpro",#N/A,FALSE,"Tran"}</definedName>
    <definedName name="rrr" localSheetId="7" hidden="1">{"Riqfin97",#N/A,FALSE,"Tran";"Riqfinpro",#N/A,FALSE,"Tran"}</definedName>
    <definedName name="rrr" localSheetId="8" hidden="1">{"Riqfin97",#N/A,FALSE,"Tran";"Riqfinpro",#N/A,FALSE,"Tran"}</definedName>
    <definedName name="rrr" localSheetId="9" hidden="1">{"Riqfin97",#N/A,FALSE,"Tran";"Riqfinpro",#N/A,FALSE,"Tran"}</definedName>
    <definedName name="rrr" localSheetId="10" hidden="1">{"Riqfin97",#N/A,FALSE,"Tran";"Riqfinpro",#N/A,FALSE,"Tran"}</definedName>
    <definedName name="rrr" localSheetId="11" hidden="1">{"Riqfin97",#N/A,FALSE,"Tran";"Riqfinpro",#N/A,FALSE,"Tran"}</definedName>
    <definedName name="rrr" hidden="1">{"Riqfin97",#N/A,FALSE,"Tran";"Riqfinpro",#N/A,FALSE,"Tran"}</definedName>
    <definedName name="rrrr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rr" localSheetId="1" hidden="1">{"Tab1",#N/A,FALSE,"P";"Tab2",#N/A,FALSE,"P"}</definedName>
    <definedName name="rrrrrr" localSheetId="2" hidden="1">{"Tab1",#N/A,FALSE,"P";"Tab2",#N/A,FALSE,"P"}</definedName>
    <definedName name="rrrrrr" localSheetId="3" hidden="1">{"Tab1",#N/A,FALSE,"P";"Tab2",#N/A,FALSE,"P"}</definedName>
    <definedName name="rrrrrr" localSheetId="4" hidden="1">{"Tab1",#N/A,FALSE,"P";"Tab2",#N/A,FALSE,"P"}</definedName>
    <definedName name="rrrrrr" localSheetId="12" hidden="1">{"Tab1",#N/A,FALSE,"P";"Tab2",#N/A,FALSE,"P"}</definedName>
    <definedName name="rrrrrr" localSheetId="13" hidden="1">{"Tab1",#N/A,FALSE,"P";"Tab2",#N/A,FALSE,"P"}</definedName>
    <definedName name="rrrrrr" localSheetId="14" hidden="1">{"Tab1",#N/A,FALSE,"P";"Tab2",#N/A,FALSE,"P"}</definedName>
    <definedName name="rrrrrr" localSheetId="15" hidden="1">{"Tab1",#N/A,FALSE,"P";"Tab2",#N/A,FALSE,"P"}</definedName>
    <definedName name="rrrrrr" localSheetId="5" hidden="1">{"Tab1",#N/A,FALSE,"P";"Tab2",#N/A,FALSE,"P"}</definedName>
    <definedName name="rrrrrr" localSheetId="6" hidden="1">{"Tab1",#N/A,FALSE,"P";"Tab2",#N/A,FALSE,"P"}</definedName>
    <definedName name="rrrrrr" localSheetId="7" hidden="1">{"Tab1",#N/A,FALSE,"P";"Tab2",#N/A,FALSE,"P"}</definedName>
    <definedName name="rrrrrr" localSheetId="8" hidden="1">{"Tab1",#N/A,FALSE,"P";"Tab2",#N/A,FALSE,"P"}</definedName>
    <definedName name="rrrrrr" localSheetId="9" hidden="1">{"Tab1",#N/A,FALSE,"P";"Tab2",#N/A,FALSE,"P"}</definedName>
    <definedName name="rrrrrr" localSheetId="10" hidden="1">{"Tab1",#N/A,FALSE,"P";"Tab2",#N/A,FALSE,"P"}</definedName>
    <definedName name="rrrrrr" localSheetId="11" hidden="1">{"Tab1",#N/A,FALSE,"P";"Tab2",#N/A,FALSE,"P"}</definedName>
    <definedName name="rrrrrr" hidden="1">{"Tab1",#N/A,FALSE,"P";"Tab2",#N/A,FALSE,"P"}</definedName>
    <definedName name="rrrrrrr" localSheetId="1" hidden="1">{"Tab1",#N/A,FALSE,"P";"Tab2",#N/A,FALSE,"P"}</definedName>
    <definedName name="rrrrrrr" localSheetId="2" hidden="1">{"Tab1",#N/A,FALSE,"P";"Tab2",#N/A,FALSE,"P"}</definedName>
    <definedName name="rrrrrrr" localSheetId="3" hidden="1">{"Tab1",#N/A,FALSE,"P";"Tab2",#N/A,FALSE,"P"}</definedName>
    <definedName name="rrrrrrr" localSheetId="4" hidden="1">{"Tab1",#N/A,FALSE,"P";"Tab2",#N/A,FALSE,"P"}</definedName>
    <definedName name="rrrrrrr" localSheetId="12" hidden="1">{"Tab1",#N/A,FALSE,"P";"Tab2",#N/A,FALSE,"P"}</definedName>
    <definedName name="rrrrrrr" localSheetId="13" hidden="1">{"Tab1",#N/A,FALSE,"P";"Tab2",#N/A,FALSE,"P"}</definedName>
    <definedName name="rrrrrrr" localSheetId="14" hidden="1">{"Tab1",#N/A,FALSE,"P";"Tab2",#N/A,FALSE,"P"}</definedName>
    <definedName name="rrrrrrr" localSheetId="15" hidden="1">{"Tab1",#N/A,FALSE,"P";"Tab2",#N/A,FALSE,"P"}</definedName>
    <definedName name="rrrrrrr" localSheetId="5" hidden="1">{"Tab1",#N/A,FALSE,"P";"Tab2",#N/A,FALSE,"P"}</definedName>
    <definedName name="rrrrrrr" localSheetId="6" hidden="1">{"Tab1",#N/A,FALSE,"P";"Tab2",#N/A,FALSE,"P"}</definedName>
    <definedName name="rrrrrrr" localSheetId="7" hidden="1">{"Tab1",#N/A,FALSE,"P";"Tab2",#N/A,FALSE,"P"}</definedName>
    <definedName name="rrrrrrr" localSheetId="8" hidden="1">{"Tab1",#N/A,FALSE,"P";"Tab2",#N/A,FALSE,"P"}</definedName>
    <definedName name="rrrrrrr" localSheetId="9" hidden="1">{"Tab1",#N/A,FALSE,"P";"Tab2",#N/A,FALSE,"P"}</definedName>
    <definedName name="rrrrrrr" localSheetId="10" hidden="1">{"Tab1",#N/A,FALSE,"P";"Tab2",#N/A,FALSE,"P"}</definedName>
    <definedName name="rrrrrrr" localSheetId="11" hidden="1">{"Tab1",#N/A,FALSE,"P";"Tab2",#N/A,FALSE,"P"}</definedName>
    <definedName name="rrrrrrr" hidden="1">{"Tab1",#N/A,FALSE,"P";"Tab2",#N/A,FALSE,"P"}</definedName>
    <definedName name="rrrrrrrrrrrrr" localSheetId="1" hidden="1">{"Tab1",#N/A,FALSE,"P";"Tab2",#N/A,FALSE,"P"}</definedName>
    <definedName name="rrrrrrrrrrrrr" localSheetId="2" hidden="1">{"Tab1",#N/A,FALSE,"P";"Tab2",#N/A,FALSE,"P"}</definedName>
    <definedName name="rrrrrrrrrrrrr" localSheetId="3" hidden="1">{"Tab1",#N/A,FALSE,"P";"Tab2",#N/A,FALSE,"P"}</definedName>
    <definedName name="rrrrrrrrrrrrr" localSheetId="4" hidden="1">{"Tab1",#N/A,FALSE,"P";"Tab2",#N/A,FALSE,"P"}</definedName>
    <definedName name="rrrrrrrrrrrrr" localSheetId="12" hidden="1">{"Tab1",#N/A,FALSE,"P";"Tab2",#N/A,FALSE,"P"}</definedName>
    <definedName name="rrrrrrrrrrrrr" localSheetId="13" hidden="1">{"Tab1",#N/A,FALSE,"P";"Tab2",#N/A,FALSE,"P"}</definedName>
    <definedName name="rrrrrrrrrrrrr" localSheetId="14" hidden="1">{"Tab1",#N/A,FALSE,"P";"Tab2",#N/A,FALSE,"P"}</definedName>
    <definedName name="rrrrrrrrrrrrr" localSheetId="15" hidden="1">{"Tab1",#N/A,FALSE,"P";"Tab2",#N/A,FALSE,"P"}</definedName>
    <definedName name="rrrrrrrrrrrrr" localSheetId="5" hidden="1">{"Tab1",#N/A,FALSE,"P";"Tab2",#N/A,FALSE,"P"}</definedName>
    <definedName name="rrrrrrrrrrrrr" localSheetId="6" hidden="1">{"Tab1",#N/A,FALSE,"P";"Tab2",#N/A,FALSE,"P"}</definedName>
    <definedName name="rrrrrrrrrrrrr" localSheetId="7" hidden="1">{"Tab1",#N/A,FALSE,"P";"Tab2",#N/A,FALSE,"P"}</definedName>
    <definedName name="rrrrrrrrrrrrr" localSheetId="8" hidden="1">{"Tab1",#N/A,FALSE,"P";"Tab2",#N/A,FALSE,"P"}</definedName>
    <definedName name="rrrrrrrrrrrrr" localSheetId="9" hidden="1">{"Tab1",#N/A,FALSE,"P";"Tab2",#N/A,FALSE,"P"}</definedName>
    <definedName name="rrrrrrrrrrrrr" localSheetId="10" hidden="1">{"Tab1",#N/A,FALSE,"P";"Tab2",#N/A,FALSE,"P"}</definedName>
    <definedName name="rrrrrrrrrrrrr" localSheetId="11" hidden="1">{"Tab1",#N/A,FALSE,"P";"Tab2",#N/A,FALSE,"P"}</definedName>
    <definedName name="rrrrrrrrrrrrr" hidden="1">{"Tab1",#N/A,FALSE,"P";"Tab2",#N/A,FALSE,"P"}</definedName>
    <definedName name="RSB" localSheetId="10">#REF!</definedName>
    <definedName name="RSB">#REF!</definedName>
    <definedName name="RSB_AHAP_40R" localSheetId="10">#REF!</definedName>
    <definedName name="RSB_AHAP_40R">#REF!</definedName>
    <definedName name="RSB_Bcos_Des_40R" localSheetId="10">#REF!</definedName>
    <definedName name="RSB_Bcos_Des_40R">#REF!</definedName>
    <definedName name="RSB_SOCFIN_40R" localSheetId="10">#REF!</definedName>
    <definedName name="RSB_SOCFIN_40R">#REF!</definedName>
    <definedName name="rt" localSheetId="1" hidden="1">{"Minpmon",#N/A,FALSE,"Monthinput"}</definedName>
    <definedName name="rt" localSheetId="2" hidden="1">{"Minpmon",#N/A,FALSE,"Monthinput"}</definedName>
    <definedName name="rt" localSheetId="3" hidden="1">{"Minpmon",#N/A,FALSE,"Monthinput"}</definedName>
    <definedName name="rt" localSheetId="4" hidden="1">{"Minpmon",#N/A,FALSE,"Monthinput"}</definedName>
    <definedName name="rt" localSheetId="12" hidden="1">{"Minpmon",#N/A,FALSE,"Monthinput"}</definedName>
    <definedName name="rt" localSheetId="13" hidden="1">{"Minpmon",#N/A,FALSE,"Monthinput"}</definedName>
    <definedName name="rt" localSheetId="14" hidden="1">{"Minpmon",#N/A,FALSE,"Monthinput"}</definedName>
    <definedName name="rt" localSheetId="15" hidden="1">{"Minpmon",#N/A,FALSE,"Monthinput"}</definedName>
    <definedName name="rt" localSheetId="5" hidden="1">{"Minpmon",#N/A,FALSE,"Monthinput"}</definedName>
    <definedName name="rt" localSheetId="6" hidden="1">{"Minpmon",#N/A,FALSE,"Monthinput"}</definedName>
    <definedName name="rt" localSheetId="7" hidden="1">{"Minpmon",#N/A,FALSE,"Monthinput"}</definedName>
    <definedName name="rt" localSheetId="8" hidden="1">{"Minpmon",#N/A,FALSE,"Monthinput"}</definedName>
    <definedName name="rt" localSheetId="9" hidden="1">{"Minpmon",#N/A,FALSE,"Monthinput"}</definedName>
    <definedName name="rt" localSheetId="10" hidden="1">{"Minpmon",#N/A,FALSE,"Monthinput"}</definedName>
    <definedName name="rt" localSheetId="11" hidden="1">{"Minpmon",#N/A,FALSE,"Monthinput"}</definedName>
    <definedName name="rt" hidden="1">{"Minpmon",#N/A,FALSE,"Monthinput"}</definedName>
    <definedName name="rte" localSheetId="1" hidden="1">{"Riqfin97",#N/A,FALSE,"Tran";"Riqfinpro",#N/A,FALSE,"Tran"}</definedName>
    <definedName name="rte" localSheetId="2" hidden="1">{"Riqfin97",#N/A,FALSE,"Tran";"Riqfinpro",#N/A,FALSE,"Tran"}</definedName>
    <definedName name="rte" localSheetId="3" hidden="1">{"Riqfin97",#N/A,FALSE,"Tran";"Riqfinpro",#N/A,FALSE,"Tran"}</definedName>
    <definedName name="rte" localSheetId="4" hidden="1">{"Riqfin97",#N/A,FALSE,"Tran";"Riqfinpro",#N/A,FALSE,"Tran"}</definedName>
    <definedName name="rte" localSheetId="12" hidden="1">{"Riqfin97",#N/A,FALSE,"Tran";"Riqfinpro",#N/A,FALSE,"Tran"}</definedName>
    <definedName name="rte" localSheetId="13" hidden="1">{"Riqfin97",#N/A,FALSE,"Tran";"Riqfinpro",#N/A,FALSE,"Tran"}</definedName>
    <definedName name="rte" localSheetId="14" hidden="1">{"Riqfin97",#N/A,FALSE,"Tran";"Riqfinpro",#N/A,FALSE,"Tran"}</definedName>
    <definedName name="rte" localSheetId="15" hidden="1">{"Riqfin97",#N/A,FALSE,"Tran";"Riqfinpro",#N/A,FALSE,"Tran"}</definedName>
    <definedName name="rte" localSheetId="5" hidden="1">{"Riqfin97",#N/A,FALSE,"Tran";"Riqfinpro",#N/A,FALSE,"Tran"}</definedName>
    <definedName name="rte" localSheetId="6" hidden="1">{"Riqfin97",#N/A,FALSE,"Tran";"Riqfinpro",#N/A,FALSE,"Tran"}</definedName>
    <definedName name="rte" localSheetId="7" hidden="1">{"Riqfin97",#N/A,FALSE,"Tran";"Riqfinpro",#N/A,FALSE,"Tran"}</definedName>
    <definedName name="rte" localSheetId="8" hidden="1">{"Riqfin97",#N/A,FALSE,"Tran";"Riqfinpro",#N/A,FALSE,"Tran"}</definedName>
    <definedName name="rte" localSheetId="9" hidden="1">{"Riqfin97",#N/A,FALSE,"Tran";"Riqfinpro",#N/A,FALSE,"Tran"}</definedName>
    <definedName name="rte" localSheetId="10" hidden="1">{"Riqfin97",#N/A,FALSE,"Tran";"Riqfinpro",#N/A,FALSE,"Tran"}</definedName>
    <definedName name="rte" localSheetId="11" hidden="1">{"Riqfin97",#N/A,FALSE,"Tran";"Riqfinpro",#N/A,FALSE,"Tran"}</definedName>
    <definedName name="rte" hidden="1">{"Riqfin97",#N/A,FALSE,"Tran";"Riqfinpro",#N/A,FALSE,"Tran"}</definedName>
    <definedName name="rty" localSheetId="1" hidden="1">{"Riqfin97",#N/A,FALSE,"Tran";"Riqfinpro",#N/A,FALSE,"Tran"}</definedName>
    <definedName name="rty" localSheetId="2" hidden="1">{"Riqfin97",#N/A,FALSE,"Tran";"Riqfinpro",#N/A,FALSE,"Tran"}</definedName>
    <definedName name="rty" localSheetId="3" hidden="1">{"Riqfin97",#N/A,FALSE,"Tran";"Riqfinpro",#N/A,FALSE,"Tran"}</definedName>
    <definedName name="rty" localSheetId="4" hidden="1">{"Riqfin97",#N/A,FALSE,"Tran";"Riqfinpro",#N/A,FALSE,"Tran"}</definedName>
    <definedName name="rty" localSheetId="12" hidden="1">{"Riqfin97",#N/A,FALSE,"Tran";"Riqfinpro",#N/A,FALSE,"Tran"}</definedName>
    <definedName name="rty" localSheetId="13" hidden="1">{"Riqfin97",#N/A,FALSE,"Tran";"Riqfinpro",#N/A,FALSE,"Tran"}</definedName>
    <definedName name="rty" localSheetId="14" hidden="1">{"Riqfin97",#N/A,FALSE,"Tran";"Riqfinpro",#N/A,FALSE,"Tran"}</definedName>
    <definedName name="rty" localSheetId="15" hidden="1">{"Riqfin97",#N/A,FALSE,"Tran";"Riqfinpro",#N/A,FALSE,"Tran"}</definedName>
    <definedName name="rty" localSheetId="5" hidden="1">{"Riqfin97",#N/A,FALSE,"Tran";"Riqfinpro",#N/A,FALSE,"Tran"}</definedName>
    <definedName name="rty" localSheetId="6" hidden="1">{"Riqfin97",#N/A,FALSE,"Tran";"Riqfinpro",#N/A,FALSE,"Tran"}</definedName>
    <definedName name="rty" localSheetId="7" hidden="1">{"Riqfin97",#N/A,FALSE,"Tran";"Riqfinpro",#N/A,FALSE,"Tran"}</definedName>
    <definedName name="rty" localSheetId="8" hidden="1">{"Riqfin97",#N/A,FALSE,"Tran";"Riqfinpro",#N/A,FALSE,"Tran"}</definedName>
    <definedName name="rty" localSheetId="9" hidden="1">{"Riqfin97",#N/A,FALSE,"Tran";"Riqfinpro",#N/A,FALSE,"Tran"}</definedName>
    <definedName name="rty" localSheetId="10" hidden="1">{"Riqfin97",#N/A,FALSE,"Tran";"Riqfinpro",#N/A,FALSE,"Tran"}</definedName>
    <definedName name="rty" localSheetId="11" hidden="1">{"Riqfin97",#N/A,FALSE,"Tran";"Riqfinpro",#N/A,FALSE,"Tran"}</definedName>
    <definedName name="rty" hidden="1">{"Riqfin97",#N/A,FALSE,"Tran";"Riqfinpro",#N/A,FALSE,"Tran"}</definedName>
    <definedName name="rwrwr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yr" localSheetId="10">#REF!</definedName>
    <definedName name="ryr">#REF!</definedName>
    <definedName name="s" localSheetId="1" hidden="1">{"Tab1",#N/A,FALSE,"P";"Tab2",#N/A,FALSE,"P"}</definedName>
    <definedName name="s" localSheetId="2" hidden="1">{"Tab1",#N/A,FALSE,"P";"Tab2",#N/A,FALSE,"P"}</definedName>
    <definedName name="s" localSheetId="3" hidden="1">{"Tab1",#N/A,FALSE,"P";"Tab2",#N/A,FALSE,"P"}</definedName>
    <definedName name="s" localSheetId="4" hidden="1">{"Tab1",#N/A,FALSE,"P";"Tab2",#N/A,FALSE,"P"}</definedName>
    <definedName name="s" localSheetId="12" hidden="1">{"Tab1",#N/A,FALSE,"P";"Tab2",#N/A,FALSE,"P"}</definedName>
    <definedName name="s" localSheetId="13" hidden="1">{"Tab1",#N/A,FALSE,"P";"Tab2",#N/A,FALSE,"P"}</definedName>
    <definedName name="s" localSheetId="14" hidden="1">{"Tab1",#N/A,FALSE,"P";"Tab2",#N/A,FALSE,"P"}</definedName>
    <definedName name="s" localSheetId="15" hidden="1">{"Tab1",#N/A,FALSE,"P";"Tab2",#N/A,FALSE,"P"}</definedName>
    <definedName name="s" localSheetId="5" hidden="1">{"Tab1",#N/A,FALSE,"P";"Tab2",#N/A,FALSE,"P"}</definedName>
    <definedName name="s" localSheetId="6" hidden="1">{"Tab1",#N/A,FALSE,"P";"Tab2",#N/A,FALSE,"P"}</definedName>
    <definedName name="s" localSheetId="7" hidden="1">{"Tab1",#N/A,FALSE,"P";"Tab2",#N/A,FALSE,"P"}</definedName>
    <definedName name="s" localSheetId="8" hidden="1">{"Tab1",#N/A,FALSE,"P";"Tab2",#N/A,FALSE,"P"}</definedName>
    <definedName name="s" localSheetId="9" hidden="1">{"Tab1",#N/A,FALSE,"P";"Tab2",#N/A,FALSE,"P"}</definedName>
    <definedName name="s" localSheetId="10" hidden="1">{"Tab1",#N/A,FALSE,"P";"Tab2",#N/A,FALSE,"P"}</definedName>
    <definedName name="s" localSheetId="11" hidden="1">{"Tab1",#N/A,FALSE,"P";"Tab2",#N/A,FALSE,"P"}</definedName>
    <definedName name="s" hidden="1">{"Tab1",#N/A,FALSE,"P";"Tab2",#N/A,FALSE,"P"}</definedName>
    <definedName name="SA_Tab" localSheetId="10">#REF!</definedName>
    <definedName name="SA_Tab">#REF!</definedName>
    <definedName name="sad" localSheetId="1" hidden="1">{"Riqfin97",#N/A,FALSE,"Tran";"Riqfinpro",#N/A,FALSE,"Tran"}</definedName>
    <definedName name="sad" localSheetId="2" hidden="1">{"Riqfin97",#N/A,FALSE,"Tran";"Riqfinpro",#N/A,FALSE,"Tran"}</definedName>
    <definedName name="sad" localSheetId="3" hidden="1">{"Riqfin97",#N/A,FALSE,"Tran";"Riqfinpro",#N/A,FALSE,"Tran"}</definedName>
    <definedName name="sad" localSheetId="4" hidden="1">{"Riqfin97",#N/A,FALSE,"Tran";"Riqfinpro",#N/A,FALSE,"Tran"}</definedName>
    <definedName name="sad" localSheetId="12" hidden="1">{"Riqfin97",#N/A,FALSE,"Tran";"Riqfinpro",#N/A,FALSE,"Tran"}</definedName>
    <definedName name="sad" localSheetId="13" hidden="1">{"Riqfin97",#N/A,FALSE,"Tran";"Riqfinpro",#N/A,FALSE,"Tran"}</definedName>
    <definedName name="sad" localSheetId="14" hidden="1">{"Riqfin97",#N/A,FALSE,"Tran";"Riqfinpro",#N/A,FALSE,"Tran"}</definedName>
    <definedName name="sad" localSheetId="15" hidden="1">{"Riqfin97",#N/A,FALSE,"Tran";"Riqfinpro",#N/A,FALSE,"Tran"}</definedName>
    <definedName name="sad" localSheetId="5" hidden="1">{"Riqfin97",#N/A,FALSE,"Tran";"Riqfinpro",#N/A,FALSE,"Tran"}</definedName>
    <definedName name="sad" localSheetId="6" hidden="1">{"Riqfin97",#N/A,FALSE,"Tran";"Riqfinpro",#N/A,FALSE,"Tran"}</definedName>
    <definedName name="sad" localSheetId="7" hidden="1">{"Riqfin97",#N/A,FALSE,"Tran";"Riqfinpro",#N/A,FALSE,"Tran"}</definedName>
    <definedName name="sad" localSheetId="8" hidden="1">{"Riqfin97",#N/A,FALSE,"Tran";"Riqfinpro",#N/A,FALSE,"Tran"}</definedName>
    <definedName name="sad" localSheetId="9" hidden="1">{"Riqfin97",#N/A,FALSE,"Tran";"Riqfinpro",#N/A,FALSE,"Tran"}</definedName>
    <definedName name="sad" localSheetId="10" hidden="1">{"Riqfin97",#N/A,FALSE,"Tran";"Riqfinpro",#N/A,FALSE,"Tran"}</definedName>
    <definedName name="sad" localSheetId="11" hidden="1">{"Riqfin97",#N/A,FALSE,"Tran";"Riqfinpro",#N/A,FALSE,"Tran"}</definedName>
    <definedName name="sad" hidden="1">{"Riqfin97",#N/A,FALSE,"Tran";"Riqfinpro",#N/A,FALSE,"Tran"}</definedName>
    <definedName name="sbdfgbvsdg" localSheetId="1" hidden="1">{"Riqfin97",#N/A,FALSE,"Tran";"Riqfinpro",#N/A,FALSE,"Tran"}</definedName>
    <definedName name="sbdfgbvsdg" localSheetId="2" hidden="1">{"Riqfin97",#N/A,FALSE,"Tran";"Riqfinpro",#N/A,FALSE,"Tran"}</definedName>
    <definedName name="sbdfgbvsdg" localSheetId="3" hidden="1">{"Riqfin97",#N/A,FALSE,"Tran";"Riqfinpro",#N/A,FALSE,"Tran"}</definedName>
    <definedName name="sbdfgbvsdg" localSheetId="4" hidden="1">{"Riqfin97",#N/A,FALSE,"Tran";"Riqfinpro",#N/A,FALSE,"Tran"}</definedName>
    <definedName name="sbdfgbvsdg" localSheetId="12" hidden="1">{"Riqfin97",#N/A,FALSE,"Tran";"Riqfinpro",#N/A,FALSE,"Tran"}</definedName>
    <definedName name="sbdfgbvsdg" localSheetId="13" hidden="1">{"Riqfin97",#N/A,FALSE,"Tran";"Riqfinpro",#N/A,FALSE,"Tran"}</definedName>
    <definedName name="sbdfgbvsdg" localSheetId="14" hidden="1">{"Riqfin97",#N/A,FALSE,"Tran";"Riqfinpro",#N/A,FALSE,"Tran"}</definedName>
    <definedName name="sbdfgbvsdg" localSheetId="15" hidden="1">{"Riqfin97",#N/A,FALSE,"Tran";"Riqfinpro",#N/A,FALSE,"Tran"}</definedName>
    <definedName name="sbdfgbvsdg" localSheetId="5" hidden="1">{"Riqfin97",#N/A,FALSE,"Tran";"Riqfinpro",#N/A,FALSE,"Tran"}</definedName>
    <definedName name="sbdfgbvsdg" localSheetId="6" hidden="1">{"Riqfin97",#N/A,FALSE,"Tran";"Riqfinpro",#N/A,FALSE,"Tran"}</definedName>
    <definedName name="sbdfgbvsdg" localSheetId="7" hidden="1">{"Riqfin97",#N/A,FALSE,"Tran";"Riqfinpro",#N/A,FALSE,"Tran"}</definedName>
    <definedName name="sbdfgbvsdg" localSheetId="8" hidden="1">{"Riqfin97",#N/A,FALSE,"Tran";"Riqfinpro",#N/A,FALSE,"Tran"}</definedName>
    <definedName name="sbdfgbvsdg" localSheetId="9" hidden="1">{"Riqfin97",#N/A,FALSE,"Tran";"Riqfinpro",#N/A,FALSE,"Tran"}</definedName>
    <definedName name="sbdfgbvsdg" localSheetId="10" hidden="1">{"Riqfin97",#N/A,FALSE,"Tran";"Riqfinpro",#N/A,FALSE,"Tran"}</definedName>
    <definedName name="sbdfgbvsdg" localSheetId="11" hidden="1">{"Riqfin97",#N/A,FALSE,"Tran";"Riqfinpro",#N/A,FALSE,"Tran"}</definedName>
    <definedName name="sbdfgbvsdg" hidden="1">{"Riqfin97",#N/A,FALSE,"Tran";"Riqfinpro",#N/A,FALSE,"Tran"}</definedName>
    <definedName name="SCREEN">#REF!</definedName>
    <definedName name="sdfasdf" localSheetId="1" hidden="1">{"Tab1",#N/A,FALSE,"P";"Tab2",#N/A,FALSE,"P"}</definedName>
    <definedName name="sdfasdf" localSheetId="2" hidden="1">{"Tab1",#N/A,FALSE,"P";"Tab2",#N/A,FALSE,"P"}</definedName>
    <definedName name="sdfasdf" localSheetId="3" hidden="1">{"Tab1",#N/A,FALSE,"P";"Tab2",#N/A,FALSE,"P"}</definedName>
    <definedName name="sdfasdf" localSheetId="4" hidden="1">{"Tab1",#N/A,FALSE,"P";"Tab2",#N/A,FALSE,"P"}</definedName>
    <definedName name="sdfasdf" localSheetId="12" hidden="1">{"Tab1",#N/A,FALSE,"P";"Tab2",#N/A,FALSE,"P"}</definedName>
    <definedName name="sdfasdf" localSheetId="13" hidden="1">{"Tab1",#N/A,FALSE,"P";"Tab2",#N/A,FALSE,"P"}</definedName>
    <definedName name="sdfasdf" localSheetId="14" hidden="1">{"Tab1",#N/A,FALSE,"P";"Tab2",#N/A,FALSE,"P"}</definedName>
    <definedName name="sdfasdf" localSheetId="15" hidden="1">{"Tab1",#N/A,FALSE,"P";"Tab2",#N/A,FALSE,"P"}</definedName>
    <definedName name="sdfasdf" localSheetId="5" hidden="1">{"Tab1",#N/A,FALSE,"P";"Tab2",#N/A,FALSE,"P"}</definedName>
    <definedName name="sdfasdf" localSheetId="6" hidden="1">{"Tab1",#N/A,FALSE,"P";"Tab2",#N/A,FALSE,"P"}</definedName>
    <definedName name="sdfasdf" localSheetId="7" hidden="1">{"Tab1",#N/A,FALSE,"P";"Tab2",#N/A,FALSE,"P"}</definedName>
    <definedName name="sdfasdf" localSheetId="8" hidden="1">{"Tab1",#N/A,FALSE,"P";"Tab2",#N/A,FALSE,"P"}</definedName>
    <definedName name="sdfasdf" localSheetId="9" hidden="1">{"Tab1",#N/A,FALSE,"P";"Tab2",#N/A,FALSE,"P"}</definedName>
    <definedName name="sdfasdf" localSheetId="10" hidden="1">{"Tab1",#N/A,FALSE,"P";"Tab2",#N/A,FALSE,"P"}</definedName>
    <definedName name="sdfasdf" localSheetId="11" hidden="1">{"Tab1",#N/A,FALSE,"P";"Tab2",#N/A,FALSE,"P"}</definedName>
    <definedName name="sdfasdf" hidden="1">{"Tab1",#N/A,FALSE,"P";"Tab2",#N/A,FALSE,"P"}</definedName>
    <definedName name="sdfgdsgsdf" localSheetId="1" hidden="1">{"Riqfin97",#N/A,FALSE,"Tran";"Riqfinpro",#N/A,FALSE,"Tran"}</definedName>
    <definedName name="sdfgdsgsdf" localSheetId="2" hidden="1">{"Riqfin97",#N/A,FALSE,"Tran";"Riqfinpro",#N/A,FALSE,"Tran"}</definedName>
    <definedName name="sdfgdsgsdf" localSheetId="3" hidden="1">{"Riqfin97",#N/A,FALSE,"Tran";"Riqfinpro",#N/A,FALSE,"Tran"}</definedName>
    <definedName name="sdfgdsgsdf" localSheetId="4" hidden="1">{"Riqfin97",#N/A,FALSE,"Tran";"Riqfinpro",#N/A,FALSE,"Tran"}</definedName>
    <definedName name="sdfgdsgsdf" localSheetId="12" hidden="1">{"Riqfin97",#N/A,FALSE,"Tran";"Riqfinpro",#N/A,FALSE,"Tran"}</definedName>
    <definedName name="sdfgdsgsdf" localSheetId="13" hidden="1">{"Riqfin97",#N/A,FALSE,"Tran";"Riqfinpro",#N/A,FALSE,"Tran"}</definedName>
    <definedName name="sdfgdsgsdf" localSheetId="14" hidden="1">{"Riqfin97",#N/A,FALSE,"Tran";"Riqfinpro",#N/A,FALSE,"Tran"}</definedName>
    <definedName name="sdfgdsgsdf" localSheetId="15" hidden="1">{"Riqfin97",#N/A,FALSE,"Tran";"Riqfinpro",#N/A,FALSE,"Tran"}</definedName>
    <definedName name="sdfgdsgsdf" localSheetId="5" hidden="1">{"Riqfin97",#N/A,FALSE,"Tran";"Riqfinpro",#N/A,FALSE,"Tran"}</definedName>
    <definedName name="sdfgdsgsdf" localSheetId="6" hidden="1">{"Riqfin97",#N/A,FALSE,"Tran";"Riqfinpro",#N/A,FALSE,"Tran"}</definedName>
    <definedName name="sdfgdsgsdf" localSheetId="7" hidden="1">{"Riqfin97",#N/A,FALSE,"Tran";"Riqfinpro",#N/A,FALSE,"Tran"}</definedName>
    <definedName name="sdfgdsgsdf" localSheetId="8" hidden="1">{"Riqfin97",#N/A,FALSE,"Tran";"Riqfinpro",#N/A,FALSE,"Tran"}</definedName>
    <definedName name="sdfgdsgsdf" localSheetId="9" hidden="1">{"Riqfin97",#N/A,FALSE,"Tran";"Riqfinpro",#N/A,FALSE,"Tran"}</definedName>
    <definedName name="sdfgdsgsdf" localSheetId="10" hidden="1">{"Riqfin97",#N/A,FALSE,"Tran";"Riqfinpro",#N/A,FALSE,"Tran"}</definedName>
    <definedName name="sdfgdsgsdf" localSheetId="11" hidden="1">{"Riqfin97",#N/A,FALSE,"Tran";"Riqfinpro",#N/A,FALSE,"Tran"}</definedName>
    <definedName name="sdfgdsgsdf" hidden="1">{"Riqfin97",#N/A,FALSE,"Tran";"Riqfinpro",#N/A,FALSE,"Tran"}</definedName>
    <definedName name="sdfgsdg" localSheetId="1" hidden="1">{"Riqfin97",#N/A,FALSE,"Tran";"Riqfinpro",#N/A,FALSE,"Tran"}</definedName>
    <definedName name="sdfgsdg" localSheetId="2" hidden="1">{"Riqfin97",#N/A,FALSE,"Tran";"Riqfinpro",#N/A,FALSE,"Tran"}</definedName>
    <definedName name="sdfgsdg" localSheetId="3" hidden="1">{"Riqfin97",#N/A,FALSE,"Tran";"Riqfinpro",#N/A,FALSE,"Tran"}</definedName>
    <definedName name="sdfgsdg" localSheetId="4" hidden="1">{"Riqfin97",#N/A,FALSE,"Tran";"Riqfinpro",#N/A,FALSE,"Tran"}</definedName>
    <definedName name="sdfgsdg" localSheetId="12" hidden="1">{"Riqfin97",#N/A,FALSE,"Tran";"Riqfinpro",#N/A,FALSE,"Tran"}</definedName>
    <definedName name="sdfgsdg" localSheetId="13" hidden="1">{"Riqfin97",#N/A,FALSE,"Tran";"Riqfinpro",#N/A,FALSE,"Tran"}</definedName>
    <definedName name="sdfgsdg" localSheetId="14" hidden="1">{"Riqfin97",#N/A,FALSE,"Tran";"Riqfinpro",#N/A,FALSE,"Tran"}</definedName>
    <definedName name="sdfgsdg" localSheetId="15" hidden="1">{"Riqfin97",#N/A,FALSE,"Tran";"Riqfinpro",#N/A,FALSE,"Tran"}</definedName>
    <definedName name="sdfgsdg" localSheetId="5" hidden="1">{"Riqfin97",#N/A,FALSE,"Tran";"Riqfinpro",#N/A,FALSE,"Tran"}</definedName>
    <definedName name="sdfgsdg" localSheetId="6" hidden="1">{"Riqfin97",#N/A,FALSE,"Tran";"Riqfinpro",#N/A,FALSE,"Tran"}</definedName>
    <definedName name="sdfgsdg" localSheetId="7" hidden="1">{"Riqfin97",#N/A,FALSE,"Tran";"Riqfinpro",#N/A,FALSE,"Tran"}</definedName>
    <definedName name="sdfgsdg" localSheetId="8" hidden="1">{"Riqfin97",#N/A,FALSE,"Tran";"Riqfinpro",#N/A,FALSE,"Tran"}</definedName>
    <definedName name="sdfgsdg" localSheetId="9" hidden="1">{"Riqfin97",#N/A,FALSE,"Tran";"Riqfinpro",#N/A,FALSE,"Tran"}</definedName>
    <definedName name="sdfgsdg" localSheetId="10" hidden="1">{"Riqfin97",#N/A,FALSE,"Tran";"Riqfinpro",#N/A,FALSE,"Tran"}</definedName>
    <definedName name="sdfgsdg" localSheetId="11" hidden="1">{"Riqfin97",#N/A,FALSE,"Tran";"Riqfinpro",#N/A,FALSE,"Tran"}</definedName>
    <definedName name="sdfgsdg" hidden="1">{"Riqfin97",#N/A,FALSE,"Tran";"Riqfinpro",#N/A,FALSE,"Tran"}</definedName>
    <definedName name="sdfgtwetw" localSheetId="1" hidden="1">{"Tab1",#N/A,FALSE,"P";"Tab2",#N/A,FALSE,"P"}</definedName>
    <definedName name="sdfgtwetw" localSheetId="2" hidden="1">{"Tab1",#N/A,FALSE,"P";"Tab2",#N/A,FALSE,"P"}</definedName>
    <definedName name="sdfgtwetw" localSheetId="3" hidden="1">{"Tab1",#N/A,FALSE,"P";"Tab2",#N/A,FALSE,"P"}</definedName>
    <definedName name="sdfgtwetw" localSheetId="4" hidden="1">{"Tab1",#N/A,FALSE,"P";"Tab2",#N/A,FALSE,"P"}</definedName>
    <definedName name="sdfgtwetw" localSheetId="12" hidden="1">{"Tab1",#N/A,FALSE,"P";"Tab2",#N/A,FALSE,"P"}</definedName>
    <definedName name="sdfgtwetw" localSheetId="13" hidden="1">{"Tab1",#N/A,FALSE,"P";"Tab2",#N/A,FALSE,"P"}</definedName>
    <definedName name="sdfgtwetw" localSheetId="14" hidden="1">{"Tab1",#N/A,FALSE,"P";"Tab2",#N/A,FALSE,"P"}</definedName>
    <definedName name="sdfgtwetw" localSheetId="15" hidden="1">{"Tab1",#N/A,FALSE,"P";"Tab2",#N/A,FALSE,"P"}</definedName>
    <definedName name="sdfgtwetw" localSheetId="5" hidden="1">{"Tab1",#N/A,FALSE,"P";"Tab2",#N/A,FALSE,"P"}</definedName>
    <definedName name="sdfgtwetw" localSheetId="6" hidden="1">{"Tab1",#N/A,FALSE,"P";"Tab2",#N/A,FALSE,"P"}</definedName>
    <definedName name="sdfgtwetw" localSheetId="7" hidden="1">{"Tab1",#N/A,FALSE,"P";"Tab2",#N/A,FALSE,"P"}</definedName>
    <definedName name="sdfgtwetw" localSheetId="8" hidden="1">{"Tab1",#N/A,FALSE,"P";"Tab2",#N/A,FALSE,"P"}</definedName>
    <definedName name="sdfgtwetw" localSheetId="9" hidden="1">{"Tab1",#N/A,FALSE,"P";"Tab2",#N/A,FALSE,"P"}</definedName>
    <definedName name="sdfgtwetw" localSheetId="10" hidden="1">{"Tab1",#N/A,FALSE,"P";"Tab2",#N/A,FALSE,"P"}</definedName>
    <definedName name="sdfgtwetw" localSheetId="11" hidden="1">{"Tab1",#N/A,FALSE,"P";"Tab2",#N/A,FALSE,"P"}</definedName>
    <definedName name="sdfgtwetw" hidden="1">{"Tab1",#N/A,FALSE,"P";"Tab2",#N/A,FALSE,"P"}</definedName>
    <definedName name="sdfgwegtrwert" localSheetId="1" hidden="1">{"Tab1",#N/A,FALSE,"P";"Tab2",#N/A,FALSE,"P"}</definedName>
    <definedName name="sdfgwegtrwert" localSheetId="2" hidden="1">{"Tab1",#N/A,FALSE,"P";"Tab2",#N/A,FALSE,"P"}</definedName>
    <definedName name="sdfgwegtrwert" localSheetId="3" hidden="1">{"Tab1",#N/A,FALSE,"P";"Tab2",#N/A,FALSE,"P"}</definedName>
    <definedName name="sdfgwegtrwert" localSheetId="4" hidden="1">{"Tab1",#N/A,FALSE,"P";"Tab2",#N/A,FALSE,"P"}</definedName>
    <definedName name="sdfgwegtrwert" localSheetId="12" hidden="1">{"Tab1",#N/A,FALSE,"P";"Tab2",#N/A,FALSE,"P"}</definedName>
    <definedName name="sdfgwegtrwert" localSheetId="13" hidden="1">{"Tab1",#N/A,FALSE,"P";"Tab2",#N/A,FALSE,"P"}</definedName>
    <definedName name="sdfgwegtrwert" localSheetId="14" hidden="1">{"Tab1",#N/A,FALSE,"P";"Tab2",#N/A,FALSE,"P"}</definedName>
    <definedName name="sdfgwegtrwert" localSheetId="15" hidden="1">{"Tab1",#N/A,FALSE,"P";"Tab2",#N/A,FALSE,"P"}</definedName>
    <definedName name="sdfgwegtrwert" localSheetId="5" hidden="1">{"Tab1",#N/A,FALSE,"P";"Tab2",#N/A,FALSE,"P"}</definedName>
    <definedName name="sdfgwegtrwert" localSheetId="6" hidden="1">{"Tab1",#N/A,FALSE,"P";"Tab2",#N/A,FALSE,"P"}</definedName>
    <definedName name="sdfgwegtrwert" localSheetId="7" hidden="1">{"Tab1",#N/A,FALSE,"P";"Tab2",#N/A,FALSE,"P"}</definedName>
    <definedName name="sdfgwegtrwert" localSheetId="8" hidden="1">{"Tab1",#N/A,FALSE,"P";"Tab2",#N/A,FALSE,"P"}</definedName>
    <definedName name="sdfgwegtrwert" localSheetId="9" hidden="1">{"Tab1",#N/A,FALSE,"P";"Tab2",#N/A,FALSE,"P"}</definedName>
    <definedName name="sdfgwegtrwert" localSheetId="10" hidden="1">{"Tab1",#N/A,FALSE,"P";"Tab2",#N/A,FALSE,"P"}</definedName>
    <definedName name="sdfgwegtrwert" localSheetId="11" hidden="1">{"Tab1",#N/A,FALSE,"P";"Tab2",#N/A,FALSE,"P"}</definedName>
    <definedName name="sdfgwegtrwert" hidden="1">{"Tab1",#N/A,FALSE,"P";"Tab2",#N/A,FALSE,"P"}</definedName>
    <definedName name="sdfgwergtswdgfsdr" localSheetId="1" hidden="1">{"Tab1",#N/A,FALSE,"P";"Tab2",#N/A,FALSE,"P"}</definedName>
    <definedName name="sdfgwergtswdgfsdr" localSheetId="2" hidden="1">{"Tab1",#N/A,FALSE,"P";"Tab2",#N/A,FALSE,"P"}</definedName>
    <definedName name="sdfgwergtswdgfsdr" localSheetId="3" hidden="1">{"Tab1",#N/A,FALSE,"P";"Tab2",#N/A,FALSE,"P"}</definedName>
    <definedName name="sdfgwergtswdgfsdr" localSheetId="4" hidden="1">{"Tab1",#N/A,FALSE,"P";"Tab2",#N/A,FALSE,"P"}</definedName>
    <definedName name="sdfgwergtswdgfsdr" localSheetId="12" hidden="1">{"Tab1",#N/A,FALSE,"P";"Tab2",#N/A,FALSE,"P"}</definedName>
    <definedName name="sdfgwergtswdgfsdr" localSheetId="13" hidden="1">{"Tab1",#N/A,FALSE,"P";"Tab2",#N/A,FALSE,"P"}</definedName>
    <definedName name="sdfgwergtswdgfsdr" localSheetId="14" hidden="1">{"Tab1",#N/A,FALSE,"P";"Tab2",#N/A,FALSE,"P"}</definedName>
    <definedName name="sdfgwergtswdgfsdr" localSheetId="15" hidden="1">{"Tab1",#N/A,FALSE,"P";"Tab2",#N/A,FALSE,"P"}</definedName>
    <definedName name="sdfgwergtswdgfsdr" localSheetId="5" hidden="1">{"Tab1",#N/A,FALSE,"P";"Tab2",#N/A,FALSE,"P"}</definedName>
    <definedName name="sdfgwergtswdgfsdr" localSheetId="6" hidden="1">{"Tab1",#N/A,FALSE,"P";"Tab2",#N/A,FALSE,"P"}</definedName>
    <definedName name="sdfgwergtswdgfsdr" localSheetId="7" hidden="1">{"Tab1",#N/A,FALSE,"P";"Tab2",#N/A,FALSE,"P"}</definedName>
    <definedName name="sdfgwergtswdgfsdr" localSheetId="8" hidden="1">{"Tab1",#N/A,FALSE,"P";"Tab2",#N/A,FALSE,"P"}</definedName>
    <definedName name="sdfgwergtswdgfsdr" localSheetId="9" hidden="1">{"Tab1",#N/A,FALSE,"P";"Tab2",#N/A,FALSE,"P"}</definedName>
    <definedName name="sdfgwergtswdgfsdr" localSheetId="10" hidden="1">{"Tab1",#N/A,FALSE,"P";"Tab2",#N/A,FALSE,"P"}</definedName>
    <definedName name="sdfgwergtswdgfsdr" localSheetId="11" hidden="1">{"Tab1",#N/A,FALSE,"P";"Tab2",#N/A,FALSE,"P"}</definedName>
    <definedName name="sdfgwergtswdgfsdr" hidden="1">{"Tab1",#N/A,FALSE,"P";"Tab2",#N/A,FALSE,"P"}</definedName>
    <definedName name="sdfgwtrwe" localSheetId="1" hidden="1">{"Minpmon",#N/A,FALSE,"Monthinput"}</definedName>
    <definedName name="sdfgwtrwe" localSheetId="2" hidden="1">{"Minpmon",#N/A,FALSE,"Monthinput"}</definedName>
    <definedName name="sdfgwtrwe" localSheetId="3" hidden="1">{"Minpmon",#N/A,FALSE,"Monthinput"}</definedName>
    <definedName name="sdfgwtrwe" localSheetId="4" hidden="1">{"Minpmon",#N/A,FALSE,"Monthinput"}</definedName>
    <definedName name="sdfgwtrwe" localSheetId="12" hidden="1">{"Minpmon",#N/A,FALSE,"Monthinput"}</definedName>
    <definedName name="sdfgwtrwe" localSheetId="13" hidden="1">{"Minpmon",#N/A,FALSE,"Monthinput"}</definedName>
    <definedName name="sdfgwtrwe" localSheetId="14" hidden="1">{"Minpmon",#N/A,FALSE,"Monthinput"}</definedName>
    <definedName name="sdfgwtrwe" localSheetId="15" hidden="1">{"Minpmon",#N/A,FALSE,"Monthinput"}</definedName>
    <definedName name="sdfgwtrwe" localSheetId="5" hidden="1">{"Minpmon",#N/A,FALSE,"Monthinput"}</definedName>
    <definedName name="sdfgwtrwe" localSheetId="6" hidden="1">{"Minpmon",#N/A,FALSE,"Monthinput"}</definedName>
    <definedName name="sdfgwtrwe" localSheetId="7" hidden="1">{"Minpmon",#N/A,FALSE,"Monthinput"}</definedName>
    <definedName name="sdfgwtrwe" localSheetId="8" hidden="1">{"Minpmon",#N/A,FALSE,"Monthinput"}</definedName>
    <definedName name="sdfgwtrwe" localSheetId="9" hidden="1">{"Minpmon",#N/A,FALSE,"Monthinput"}</definedName>
    <definedName name="sdfgwtrwe" localSheetId="10" hidden="1">{"Minpmon",#N/A,FALSE,"Monthinput"}</definedName>
    <definedName name="sdfgwtrwe" localSheetId="11" hidden="1">{"Minpmon",#N/A,FALSE,"Monthinput"}</definedName>
    <definedName name="sdfgwtrwe" hidden="1">{"Minpmon",#N/A,FALSE,"Monthinput"}</definedName>
    <definedName name="sdfvadf" localSheetId="1" hidden="1">{"Riqfin97",#N/A,FALSE,"Tran";"Riqfinpro",#N/A,FALSE,"Tran"}</definedName>
    <definedName name="sdfvadf" localSheetId="2" hidden="1">{"Riqfin97",#N/A,FALSE,"Tran";"Riqfinpro",#N/A,FALSE,"Tran"}</definedName>
    <definedName name="sdfvadf" localSheetId="3" hidden="1">{"Riqfin97",#N/A,FALSE,"Tran";"Riqfinpro",#N/A,FALSE,"Tran"}</definedName>
    <definedName name="sdfvadf" localSheetId="4" hidden="1">{"Riqfin97",#N/A,FALSE,"Tran";"Riqfinpro",#N/A,FALSE,"Tran"}</definedName>
    <definedName name="sdfvadf" localSheetId="12" hidden="1">{"Riqfin97",#N/A,FALSE,"Tran";"Riqfinpro",#N/A,FALSE,"Tran"}</definedName>
    <definedName name="sdfvadf" localSheetId="13" hidden="1">{"Riqfin97",#N/A,FALSE,"Tran";"Riqfinpro",#N/A,FALSE,"Tran"}</definedName>
    <definedName name="sdfvadf" localSheetId="14" hidden="1">{"Riqfin97",#N/A,FALSE,"Tran";"Riqfinpro",#N/A,FALSE,"Tran"}</definedName>
    <definedName name="sdfvadf" localSheetId="15" hidden="1">{"Riqfin97",#N/A,FALSE,"Tran";"Riqfinpro",#N/A,FALSE,"Tran"}</definedName>
    <definedName name="sdfvadf" localSheetId="5" hidden="1">{"Riqfin97",#N/A,FALSE,"Tran";"Riqfinpro",#N/A,FALSE,"Tran"}</definedName>
    <definedName name="sdfvadf" localSheetId="6" hidden="1">{"Riqfin97",#N/A,FALSE,"Tran";"Riqfinpro",#N/A,FALSE,"Tran"}</definedName>
    <definedName name="sdfvadf" localSheetId="7" hidden="1">{"Riqfin97",#N/A,FALSE,"Tran";"Riqfinpro",#N/A,FALSE,"Tran"}</definedName>
    <definedName name="sdfvadf" localSheetId="8" hidden="1">{"Riqfin97",#N/A,FALSE,"Tran";"Riqfinpro",#N/A,FALSE,"Tran"}</definedName>
    <definedName name="sdfvadf" localSheetId="9" hidden="1">{"Riqfin97",#N/A,FALSE,"Tran";"Riqfinpro",#N/A,FALSE,"Tran"}</definedName>
    <definedName name="sdfvadf" localSheetId="10" hidden="1">{"Riqfin97",#N/A,FALSE,"Tran";"Riqfinpro",#N/A,FALSE,"Tran"}</definedName>
    <definedName name="sdfvadf" localSheetId="11" hidden="1">{"Riqfin97",#N/A,FALSE,"Tran";"Riqfinpro",#N/A,FALSE,"Tran"}</definedName>
    <definedName name="sdfvadf" hidden="1">{"Riqfin97",#N/A,FALSE,"Tran";"Riqfinpro",#N/A,FALSE,"Tran"}</definedName>
    <definedName name="sdjkxdjh" localSheetId="1" hidden="1">{"'RIN-INTRANET'!$A$1:$K$71"}</definedName>
    <definedName name="sdjkxdjh" localSheetId="2" hidden="1">{"'RIN-INTRANET'!$A$1:$K$71"}</definedName>
    <definedName name="sdjkxdjh" localSheetId="3" hidden="1">{"'RIN-INTRANET'!$A$1:$K$71"}</definedName>
    <definedName name="sdjkxdjh" localSheetId="4" hidden="1">{"'RIN-INTRANET'!$A$1:$K$71"}</definedName>
    <definedName name="sdjkxdjh" localSheetId="12" hidden="1">{"'RIN-INTRANET'!$A$1:$K$71"}</definedName>
    <definedName name="sdjkxdjh" localSheetId="13" hidden="1">{"'RIN-INTRANET'!$A$1:$K$71"}</definedName>
    <definedName name="sdjkxdjh" localSheetId="14" hidden="1">{"'RIN-INTRANET'!$A$1:$K$71"}</definedName>
    <definedName name="sdjkxdjh" localSheetId="15" hidden="1">{"'RIN-INTRANET'!$A$1:$K$71"}</definedName>
    <definedName name="sdjkxdjh" localSheetId="5" hidden="1">{"'RIN-INTRANET'!$A$1:$K$71"}</definedName>
    <definedName name="sdjkxdjh" localSheetId="6" hidden="1">{"'RIN-INTRANET'!$A$1:$K$71"}</definedName>
    <definedName name="sdjkxdjh" localSheetId="7" hidden="1">{"'RIN-INTRANET'!$A$1:$K$71"}</definedName>
    <definedName name="sdjkxdjh" localSheetId="8" hidden="1">{"'RIN-INTRANET'!$A$1:$K$71"}</definedName>
    <definedName name="sdjkxdjh" localSheetId="9" hidden="1">{"'RIN-INTRANET'!$A$1:$K$71"}</definedName>
    <definedName name="sdjkxdjh" localSheetId="10" hidden="1">{"'RIN-INTRANET'!$A$1:$K$71"}</definedName>
    <definedName name="sdjkxdjh" localSheetId="11" hidden="1">{"'RIN-INTRANET'!$A$1:$K$71"}</definedName>
    <definedName name="sdjkxdjh" hidden="1">{"'RIN-INTRANET'!$A$1:$K$71"}</definedName>
    <definedName name="sdr" localSheetId="1" hidden="1">{"Riqfin97",#N/A,FALSE,"Tran";"Riqfinpro",#N/A,FALSE,"Tran"}</definedName>
    <definedName name="sdr" localSheetId="2" hidden="1">{"Riqfin97",#N/A,FALSE,"Tran";"Riqfinpro",#N/A,FALSE,"Tran"}</definedName>
    <definedName name="sdr" localSheetId="3" hidden="1">{"Riqfin97",#N/A,FALSE,"Tran";"Riqfinpro",#N/A,FALSE,"Tran"}</definedName>
    <definedName name="sdr" localSheetId="4" hidden="1">{"Riqfin97",#N/A,FALSE,"Tran";"Riqfinpro",#N/A,FALSE,"Tran"}</definedName>
    <definedName name="sdr" localSheetId="12" hidden="1">{"Riqfin97",#N/A,FALSE,"Tran";"Riqfinpro",#N/A,FALSE,"Tran"}</definedName>
    <definedName name="sdr" localSheetId="13" hidden="1">{"Riqfin97",#N/A,FALSE,"Tran";"Riqfinpro",#N/A,FALSE,"Tran"}</definedName>
    <definedName name="sdr" localSheetId="14" hidden="1">{"Riqfin97",#N/A,FALSE,"Tran";"Riqfinpro",#N/A,FALSE,"Tran"}</definedName>
    <definedName name="sdr" localSheetId="15" hidden="1">{"Riqfin97",#N/A,FALSE,"Tran";"Riqfinpro",#N/A,FALSE,"Tran"}</definedName>
    <definedName name="sdr" localSheetId="5" hidden="1">{"Riqfin97",#N/A,FALSE,"Tran";"Riqfinpro",#N/A,FALSE,"Tran"}</definedName>
    <definedName name="sdr" localSheetId="6" hidden="1">{"Riqfin97",#N/A,FALSE,"Tran";"Riqfinpro",#N/A,FALSE,"Tran"}</definedName>
    <definedName name="sdr" localSheetId="7" hidden="1">{"Riqfin97",#N/A,FALSE,"Tran";"Riqfinpro",#N/A,FALSE,"Tran"}</definedName>
    <definedName name="sdr" localSheetId="8" hidden="1">{"Riqfin97",#N/A,FALSE,"Tran";"Riqfinpro",#N/A,FALSE,"Tran"}</definedName>
    <definedName name="sdr" localSheetId="9" hidden="1">{"Riqfin97",#N/A,FALSE,"Tran";"Riqfinpro",#N/A,FALSE,"Tran"}</definedName>
    <definedName name="sdr" localSheetId="10" hidden="1">{"Riqfin97",#N/A,FALSE,"Tran";"Riqfinpro",#N/A,FALSE,"Tran"}</definedName>
    <definedName name="sdr" localSheetId="11" hidden="1">{"Riqfin97",#N/A,FALSE,"Tran";"Riqfinpro",#N/A,FALSE,"Tran"}</definedName>
    <definedName name="sdr" hidden="1">{"Riqfin97",#N/A,FALSE,"Tran";"Riqfinpro",#N/A,FALSE,"Tran"}</definedName>
    <definedName name="SDR_Q198" localSheetId="10">#REF!</definedName>
    <definedName name="SDR_Q198">#REF!</definedName>
    <definedName name="SDR_Q298" localSheetId="10">#REF!</definedName>
    <definedName name="SDR_Q298">#REF!</definedName>
    <definedName name="sdrdgd" localSheetId="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7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9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0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1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SR" localSheetId="10">#REF!</definedName>
    <definedName name="SDRSR">#REF!</definedName>
    <definedName name="sds_gdp_exp_lari" localSheetId="10">#REF!</definedName>
    <definedName name="sds_gdp_exp_lari">#REF!</definedName>
    <definedName name="sds_gdp_origin" localSheetId="10">#REF!</definedName>
    <definedName name="sds_gdp_origin">#REF!</definedName>
    <definedName name="sds_gpd_exp_gdp" localSheetId="10">#REF!</definedName>
    <definedName name="sds_gpd_exp_gdp">#REF!</definedName>
    <definedName name="sdsd" localSheetId="1" hidden="1">{"Riqfin97",#N/A,FALSE,"Tran";"Riqfinpro",#N/A,FALSE,"Tran"}</definedName>
    <definedName name="sdsd" localSheetId="2" hidden="1">{"Riqfin97",#N/A,FALSE,"Tran";"Riqfinpro",#N/A,FALSE,"Tran"}</definedName>
    <definedName name="sdsd" localSheetId="3" hidden="1">{"Riqfin97",#N/A,FALSE,"Tran";"Riqfinpro",#N/A,FALSE,"Tran"}</definedName>
    <definedName name="sdsd" localSheetId="4" hidden="1">{"Riqfin97",#N/A,FALSE,"Tran";"Riqfinpro",#N/A,FALSE,"Tran"}</definedName>
    <definedName name="sdsd" localSheetId="12" hidden="1">{"Riqfin97",#N/A,FALSE,"Tran";"Riqfinpro",#N/A,FALSE,"Tran"}</definedName>
    <definedName name="sdsd" localSheetId="13" hidden="1">{"Riqfin97",#N/A,FALSE,"Tran";"Riqfinpro",#N/A,FALSE,"Tran"}</definedName>
    <definedName name="sdsd" localSheetId="14" hidden="1">{"Riqfin97",#N/A,FALSE,"Tran";"Riqfinpro",#N/A,FALSE,"Tran"}</definedName>
    <definedName name="sdsd" localSheetId="15" hidden="1">{"Riqfin97",#N/A,FALSE,"Tran";"Riqfinpro",#N/A,FALSE,"Tran"}</definedName>
    <definedName name="sdsd" localSheetId="5" hidden="1">{"Riqfin97",#N/A,FALSE,"Tran";"Riqfinpro",#N/A,FALSE,"Tran"}</definedName>
    <definedName name="sdsd" localSheetId="6" hidden="1">{"Riqfin97",#N/A,FALSE,"Tran";"Riqfinpro",#N/A,FALSE,"Tran"}</definedName>
    <definedName name="sdsd" localSheetId="7" hidden="1">{"Riqfin97",#N/A,FALSE,"Tran";"Riqfinpro",#N/A,FALSE,"Tran"}</definedName>
    <definedName name="sdsd" localSheetId="8" hidden="1">{"Riqfin97",#N/A,FALSE,"Tran";"Riqfinpro",#N/A,FALSE,"Tran"}</definedName>
    <definedName name="sdsd" localSheetId="9" hidden="1">{"Riqfin97",#N/A,FALSE,"Tran";"Riqfinpro",#N/A,FALSE,"Tran"}</definedName>
    <definedName name="sdsd" localSheetId="10" hidden="1">{"Riqfin97",#N/A,FALSE,"Tran";"Riqfinpro",#N/A,FALSE,"Tran"}</definedName>
    <definedName name="sdsd" localSheetId="11" hidden="1">{"Riqfin97",#N/A,FALSE,"Tran";"Riqfinpro",#N/A,FALSE,"Tran"}</definedName>
    <definedName name="sdsd" hidden="1">{"Riqfin97",#N/A,FALSE,"Tran";"Riqfinpro",#N/A,FALSE,"Tran"}</definedName>
    <definedName name="sdvaefgearg" localSheetId="10">#REF!</definedName>
    <definedName name="sdvaefgearg">#REF!</definedName>
    <definedName name="SE0">#REF!</definedName>
    <definedName name="SECTEX" localSheetId="1">#REF!</definedName>
    <definedName name="SECTEX" localSheetId="10">#REF!</definedName>
    <definedName name="SECTEX">#REF!</definedName>
    <definedName name="SECTORES" localSheetId="10">#REF!</definedName>
    <definedName name="SECTORES">#REF!</definedName>
    <definedName name="sei">#REF!</definedName>
    <definedName name="semanales" localSheetId="1">#REF!</definedName>
    <definedName name="semanales" localSheetId="10">#REF!</definedName>
    <definedName name="semanales">#REF!</definedName>
    <definedName name="sencount" hidden="1">2</definedName>
    <definedName name="SENOP">#REF!</definedName>
    <definedName name="SENPRI">#REF!</definedName>
    <definedName name="SENSTA" localSheetId="1">#REF!</definedName>
    <definedName name="SENSTA" localSheetId="10">#REF!</definedName>
    <definedName name="SENSTA">#REF!</definedName>
    <definedName name="SENT">#REF!</definedName>
    <definedName name="SENUNI">#REF!</definedName>
    <definedName name="SEP_B1" localSheetId="1">#REF!</definedName>
    <definedName name="SEP_B1" localSheetId="10">#REF!</definedName>
    <definedName name="SEP_B1">#REF!</definedName>
    <definedName name="SEP_B2" localSheetId="10">#REF!</definedName>
    <definedName name="SEP_B2">#REF!</definedName>
    <definedName name="SEP_B3" localSheetId="10">#REF!</definedName>
    <definedName name="SEP_B3">#REF!</definedName>
    <definedName name="SEP_B4" localSheetId="10">#REF!</definedName>
    <definedName name="SEP_B4">#REF!</definedName>
    <definedName name="SEP_B5" localSheetId="10">#REF!</definedName>
    <definedName name="SEP_B5">#REF!</definedName>
    <definedName name="SEP_B6" localSheetId="10">#REF!</definedName>
    <definedName name="SEP_B6">#REF!</definedName>
    <definedName name="SEP_B7" localSheetId="10">#REF!</definedName>
    <definedName name="SEP_B7">#REF!</definedName>
    <definedName name="SEP_B8" localSheetId="10">#REF!</definedName>
    <definedName name="SEP_B8">#REF!</definedName>
    <definedName name="SEP_B9" localSheetId="10">#REF!</definedName>
    <definedName name="SEP_B9">#REF!</definedName>
    <definedName name="ser" localSheetId="1" hidden="1">{"Riqfin97",#N/A,FALSE,"Tran";"Riqfinpro",#N/A,FALSE,"Tran"}</definedName>
    <definedName name="ser" localSheetId="2" hidden="1">{"Riqfin97",#N/A,FALSE,"Tran";"Riqfinpro",#N/A,FALSE,"Tran"}</definedName>
    <definedName name="ser" localSheetId="3" hidden="1">{"Riqfin97",#N/A,FALSE,"Tran";"Riqfinpro",#N/A,FALSE,"Tran"}</definedName>
    <definedName name="ser" localSheetId="4" hidden="1">{"Riqfin97",#N/A,FALSE,"Tran";"Riqfinpro",#N/A,FALSE,"Tran"}</definedName>
    <definedName name="ser" localSheetId="12" hidden="1">{"Riqfin97",#N/A,FALSE,"Tran";"Riqfinpro",#N/A,FALSE,"Tran"}</definedName>
    <definedName name="ser" localSheetId="13" hidden="1">{"Riqfin97",#N/A,FALSE,"Tran";"Riqfinpro",#N/A,FALSE,"Tran"}</definedName>
    <definedName name="ser" localSheetId="14" hidden="1">{"Riqfin97",#N/A,FALSE,"Tran";"Riqfinpro",#N/A,FALSE,"Tran"}</definedName>
    <definedName name="ser" localSheetId="15" hidden="1">{"Riqfin97",#N/A,FALSE,"Tran";"Riqfinpro",#N/A,FALSE,"Tran"}</definedName>
    <definedName name="ser" localSheetId="5" hidden="1">{"Riqfin97",#N/A,FALSE,"Tran";"Riqfinpro",#N/A,FALSE,"Tran"}</definedName>
    <definedName name="ser" localSheetId="6" hidden="1">{"Riqfin97",#N/A,FALSE,"Tran";"Riqfinpro",#N/A,FALSE,"Tran"}</definedName>
    <definedName name="ser" localSheetId="7" hidden="1">{"Riqfin97",#N/A,FALSE,"Tran";"Riqfinpro",#N/A,FALSE,"Tran"}</definedName>
    <definedName name="ser" localSheetId="8" hidden="1">{"Riqfin97",#N/A,FALSE,"Tran";"Riqfinpro",#N/A,FALSE,"Tran"}</definedName>
    <definedName name="ser" localSheetId="9" hidden="1">{"Riqfin97",#N/A,FALSE,"Tran";"Riqfinpro",#N/A,FALSE,"Tran"}</definedName>
    <definedName name="ser" localSheetId="10" hidden="1">{"Riqfin97",#N/A,FALSE,"Tran";"Riqfinpro",#N/A,FALSE,"Tran"}</definedName>
    <definedName name="ser" localSheetId="11" hidden="1">{"Riqfin97",#N/A,FALSE,"Tran";"Riqfinpro",#N/A,FALSE,"Tran"}</definedName>
    <definedName name="ser" hidden="1">{"Riqfin97",#N/A,FALSE,"Tran";"Riqfinpro",#N/A,FALSE,"Tran"}</definedName>
    <definedName name="sergferg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twre" localSheetId="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7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8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9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0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1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VI" localSheetId="10">#REF!</definedName>
    <definedName name="SERVI">#REF!</definedName>
    <definedName name="SERVIC" localSheetId="10">#REF!</definedName>
    <definedName name="SERVIC">#REF!</definedName>
    <definedName name="sfgwe" localSheetId="1" hidden="1">{"Riqfin97",#N/A,FALSE,"Tran";"Riqfinpro",#N/A,FALSE,"Tran"}</definedName>
    <definedName name="sfgwe" localSheetId="2" hidden="1">{"Riqfin97",#N/A,FALSE,"Tran";"Riqfinpro",#N/A,FALSE,"Tran"}</definedName>
    <definedName name="sfgwe" localSheetId="3" hidden="1">{"Riqfin97",#N/A,FALSE,"Tran";"Riqfinpro",#N/A,FALSE,"Tran"}</definedName>
    <definedName name="sfgwe" localSheetId="4" hidden="1">{"Riqfin97",#N/A,FALSE,"Tran";"Riqfinpro",#N/A,FALSE,"Tran"}</definedName>
    <definedName name="sfgwe" localSheetId="12" hidden="1">{"Riqfin97",#N/A,FALSE,"Tran";"Riqfinpro",#N/A,FALSE,"Tran"}</definedName>
    <definedName name="sfgwe" localSheetId="13" hidden="1">{"Riqfin97",#N/A,FALSE,"Tran";"Riqfinpro",#N/A,FALSE,"Tran"}</definedName>
    <definedName name="sfgwe" localSheetId="14" hidden="1">{"Riqfin97",#N/A,FALSE,"Tran";"Riqfinpro",#N/A,FALSE,"Tran"}</definedName>
    <definedName name="sfgwe" localSheetId="15" hidden="1">{"Riqfin97",#N/A,FALSE,"Tran";"Riqfinpro",#N/A,FALSE,"Tran"}</definedName>
    <definedName name="sfgwe" localSheetId="5" hidden="1">{"Riqfin97",#N/A,FALSE,"Tran";"Riqfinpro",#N/A,FALSE,"Tran"}</definedName>
    <definedName name="sfgwe" localSheetId="6" hidden="1">{"Riqfin97",#N/A,FALSE,"Tran";"Riqfinpro",#N/A,FALSE,"Tran"}</definedName>
    <definedName name="sfgwe" localSheetId="7" hidden="1">{"Riqfin97",#N/A,FALSE,"Tran";"Riqfinpro",#N/A,FALSE,"Tran"}</definedName>
    <definedName name="sfgwe" localSheetId="8" hidden="1">{"Riqfin97",#N/A,FALSE,"Tran";"Riqfinpro",#N/A,FALSE,"Tran"}</definedName>
    <definedName name="sfgwe" localSheetId="9" hidden="1">{"Riqfin97",#N/A,FALSE,"Tran";"Riqfinpro",#N/A,FALSE,"Tran"}</definedName>
    <definedName name="sfgwe" localSheetId="10" hidden="1">{"Riqfin97",#N/A,FALSE,"Tran";"Riqfinpro",#N/A,FALSE,"Tran"}</definedName>
    <definedName name="sfgwe" localSheetId="11" hidden="1">{"Riqfin97",#N/A,FALSE,"Tran";"Riqfinpro",#N/A,FALSE,"Tran"}</definedName>
    <definedName name="sfgwe" hidden="1">{"Riqfin97",#N/A,FALSE,"Tran";"Riqfinpro",#N/A,FALSE,"Tran"}</definedName>
    <definedName name="sgewrgwer" localSheetId="1" hidden="1">{"Minpmon",#N/A,FALSE,"Monthinput"}</definedName>
    <definedName name="sgewrgwer" localSheetId="2" hidden="1">{"Minpmon",#N/A,FALSE,"Monthinput"}</definedName>
    <definedName name="sgewrgwer" localSheetId="3" hidden="1">{"Minpmon",#N/A,FALSE,"Monthinput"}</definedName>
    <definedName name="sgewrgwer" localSheetId="4" hidden="1">{"Minpmon",#N/A,FALSE,"Monthinput"}</definedName>
    <definedName name="sgewrgwer" localSheetId="12" hidden="1">{"Minpmon",#N/A,FALSE,"Monthinput"}</definedName>
    <definedName name="sgewrgwer" localSheetId="13" hidden="1">{"Minpmon",#N/A,FALSE,"Monthinput"}</definedName>
    <definedName name="sgewrgwer" localSheetId="14" hidden="1">{"Minpmon",#N/A,FALSE,"Monthinput"}</definedName>
    <definedName name="sgewrgwer" localSheetId="15" hidden="1">{"Minpmon",#N/A,FALSE,"Monthinput"}</definedName>
    <definedName name="sgewrgwer" localSheetId="5" hidden="1">{"Minpmon",#N/A,FALSE,"Monthinput"}</definedName>
    <definedName name="sgewrgwer" localSheetId="6" hidden="1">{"Minpmon",#N/A,FALSE,"Monthinput"}</definedName>
    <definedName name="sgewrgwer" localSheetId="7" hidden="1">{"Minpmon",#N/A,FALSE,"Monthinput"}</definedName>
    <definedName name="sgewrgwer" localSheetId="8" hidden="1">{"Minpmon",#N/A,FALSE,"Monthinput"}</definedName>
    <definedName name="sgewrgwer" localSheetId="9" hidden="1">{"Minpmon",#N/A,FALSE,"Monthinput"}</definedName>
    <definedName name="sgewrgwer" localSheetId="10" hidden="1">{"Minpmon",#N/A,FALSE,"Monthinput"}</definedName>
    <definedName name="sgewrgwer" localSheetId="11" hidden="1">{"Minpmon",#N/A,FALSE,"Monthinput"}</definedName>
    <definedName name="sgewrgwer" hidden="1">{"Minpmon",#N/A,FALSE,"Monthinput"}</definedName>
    <definedName name="SIDXGOB">#REF!</definedName>
    <definedName name="sisfin2" localSheetId="1">#REF!</definedName>
    <definedName name="sisfin2" localSheetId="10">#REF!</definedName>
    <definedName name="sisfin2">#REF!</definedName>
    <definedName name="SIST__AIS" localSheetId="10">#REF!</definedName>
    <definedName name="SIST__AIS">#REF!</definedName>
    <definedName name="SISTEMA_BANCARIO_NACIONAL" localSheetId="10">#REF!</definedName>
    <definedName name="SISTEMA_BANCARIO_NACIONAL">#REF!</definedName>
    <definedName name="SISTEMACONSOLID" localSheetId="10">#REF!</definedName>
    <definedName name="SISTEMACONSOLID">#REF!</definedName>
    <definedName name="SR_2" localSheetId="10">#REF!</definedName>
    <definedName name="SR_2">#REF!</definedName>
    <definedName name="SR_3" localSheetId="10">#REF!</definedName>
    <definedName name="SR_3">#REF!</definedName>
    <definedName name="sr_7" localSheetId="10">#REF!</definedName>
    <definedName name="sr_7">#REF!</definedName>
    <definedName name="srwertwerg" localSheetId="1" hidden="1">{"Riqfin97",#N/A,FALSE,"Tran";"Riqfinpro",#N/A,FALSE,"Tran"}</definedName>
    <definedName name="srwertwerg" localSheetId="2" hidden="1">{"Riqfin97",#N/A,FALSE,"Tran";"Riqfinpro",#N/A,FALSE,"Tran"}</definedName>
    <definedName name="srwertwerg" localSheetId="3" hidden="1">{"Riqfin97",#N/A,FALSE,"Tran";"Riqfinpro",#N/A,FALSE,"Tran"}</definedName>
    <definedName name="srwertwerg" localSheetId="4" hidden="1">{"Riqfin97",#N/A,FALSE,"Tran";"Riqfinpro",#N/A,FALSE,"Tran"}</definedName>
    <definedName name="srwertwerg" localSheetId="12" hidden="1">{"Riqfin97",#N/A,FALSE,"Tran";"Riqfinpro",#N/A,FALSE,"Tran"}</definedName>
    <definedName name="srwertwerg" localSheetId="13" hidden="1">{"Riqfin97",#N/A,FALSE,"Tran";"Riqfinpro",#N/A,FALSE,"Tran"}</definedName>
    <definedName name="srwertwerg" localSheetId="14" hidden="1">{"Riqfin97",#N/A,FALSE,"Tran";"Riqfinpro",#N/A,FALSE,"Tran"}</definedName>
    <definedName name="srwertwerg" localSheetId="15" hidden="1">{"Riqfin97",#N/A,FALSE,"Tran";"Riqfinpro",#N/A,FALSE,"Tran"}</definedName>
    <definedName name="srwertwerg" localSheetId="5" hidden="1">{"Riqfin97",#N/A,FALSE,"Tran";"Riqfinpro",#N/A,FALSE,"Tran"}</definedName>
    <definedName name="srwertwerg" localSheetId="6" hidden="1">{"Riqfin97",#N/A,FALSE,"Tran";"Riqfinpro",#N/A,FALSE,"Tran"}</definedName>
    <definedName name="srwertwerg" localSheetId="7" hidden="1">{"Riqfin97",#N/A,FALSE,"Tran";"Riqfinpro",#N/A,FALSE,"Tran"}</definedName>
    <definedName name="srwertwerg" localSheetId="8" hidden="1">{"Riqfin97",#N/A,FALSE,"Tran";"Riqfinpro",#N/A,FALSE,"Tran"}</definedName>
    <definedName name="srwertwerg" localSheetId="9" hidden="1">{"Riqfin97",#N/A,FALSE,"Tran";"Riqfinpro",#N/A,FALSE,"Tran"}</definedName>
    <definedName name="srwertwerg" localSheetId="10" hidden="1">{"Riqfin97",#N/A,FALSE,"Tran";"Riqfinpro",#N/A,FALSE,"Tran"}</definedName>
    <definedName name="srwertwerg" localSheetId="11" hidden="1">{"Riqfin97",#N/A,FALSE,"Tran";"Riqfinpro",#N/A,FALSE,"Tran"}</definedName>
    <definedName name="srwertwerg" hidden="1">{"Riqfin97",#N/A,FALSE,"Tran";"Riqfinpro",#N/A,FALSE,"Tran"}</definedName>
    <definedName name="SS">#REF!</definedName>
    <definedName name="ssbvb" localSheetId="1" hidden="1">{"Minpmon",#N/A,FALSE,"Monthinput"}</definedName>
    <definedName name="ssbvb" localSheetId="2" hidden="1">{"Minpmon",#N/A,FALSE,"Monthinput"}</definedName>
    <definedName name="ssbvb" localSheetId="3" hidden="1">{"Minpmon",#N/A,FALSE,"Monthinput"}</definedName>
    <definedName name="ssbvb" localSheetId="4" hidden="1">{"Minpmon",#N/A,FALSE,"Monthinput"}</definedName>
    <definedName name="ssbvb" localSheetId="12" hidden="1">{"Minpmon",#N/A,FALSE,"Monthinput"}</definedName>
    <definedName name="ssbvb" localSheetId="13" hidden="1">{"Minpmon",#N/A,FALSE,"Monthinput"}</definedName>
    <definedName name="ssbvb" localSheetId="14" hidden="1">{"Minpmon",#N/A,FALSE,"Monthinput"}</definedName>
    <definedName name="ssbvb" localSheetId="15" hidden="1">{"Minpmon",#N/A,FALSE,"Monthinput"}</definedName>
    <definedName name="ssbvb" localSheetId="5" hidden="1">{"Minpmon",#N/A,FALSE,"Monthinput"}</definedName>
    <definedName name="ssbvb" localSheetId="6" hidden="1">{"Minpmon",#N/A,FALSE,"Monthinput"}</definedName>
    <definedName name="ssbvb" localSheetId="7" hidden="1">{"Minpmon",#N/A,FALSE,"Monthinput"}</definedName>
    <definedName name="ssbvb" localSheetId="8" hidden="1">{"Minpmon",#N/A,FALSE,"Monthinput"}</definedName>
    <definedName name="ssbvb" localSheetId="9" hidden="1">{"Minpmon",#N/A,FALSE,"Monthinput"}</definedName>
    <definedName name="ssbvb" localSheetId="10" hidden="1">{"Minpmon",#N/A,FALSE,"Monthinput"}</definedName>
    <definedName name="ssbvb" localSheetId="11" hidden="1">{"Minpmon",#N/A,FALSE,"Monthinput"}</definedName>
    <definedName name="ssbvb" hidden="1">{"Minpmon",#N/A,FALSE,"Monthinput"}</definedName>
    <definedName name="ssss" localSheetId="4" hidden="1">#REF!</definedName>
    <definedName name="ssss" localSheetId="7" hidden="1">#REF!</definedName>
    <definedName name="ssss" localSheetId="9" hidden="1">#REF!</definedName>
    <definedName name="ssss" localSheetId="10" hidden="1">#REF!</definedName>
    <definedName name="ssss" localSheetId="11" hidden="1">#REF!</definedName>
    <definedName name="ssss" hidden="1">#REF!</definedName>
    <definedName name="ssssss" localSheetId="1">#N/A</definedName>
    <definedName name="ssssss" localSheetId="2">#N/A</definedName>
    <definedName name="ssssss" localSheetId="3">#N/A</definedName>
    <definedName name="ssssss" localSheetId="4">'2.C'!ssssss</definedName>
    <definedName name="ssssss" localSheetId="12">#N/A</definedName>
    <definedName name="ssssss" localSheetId="13">#N/A</definedName>
    <definedName name="ssssss" localSheetId="14">#N/A</definedName>
    <definedName name="ssssss" localSheetId="15">#N/A</definedName>
    <definedName name="ssssss" localSheetId="5">#N/A</definedName>
    <definedName name="ssssss" localSheetId="6">#N/A</definedName>
    <definedName name="ssssss" localSheetId="7">'3.C'!ssssss</definedName>
    <definedName name="ssssss" localSheetId="8">#N/A</definedName>
    <definedName name="ssssss" localSheetId="9">'4.A'!ssssss</definedName>
    <definedName name="ssssss" localSheetId="10">'4.B'!ssssss</definedName>
    <definedName name="ssssss" localSheetId="11">'4.C'!ssssss</definedName>
    <definedName name="ssssss">'1.A'!ssssss</definedName>
    <definedName name="START" localSheetId="1">#REF!</definedName>
    <definedName name="START" localSheetId="10">#REF!</definedName>
    <definedName name="START">#REF!</definedName>
    <definedName name="STFQTAB" localSheetId="10">#REF!</definedName>
    <definedName name="STFQTAB">#REF!</definedName>
    <definedName name="STOCK">#REF!</definedName>
    <definedName name="STOP" localSheetId="1">#REF!</definedName>
    <definedName name="STOP" localSheetId="10">#REF!</definedName>
    <definedName name="STOP">#REF!</definedName>
    <definedName name="SUB_98" localSheetId="1">#REF!</definedName>
    <definedName name="SUB_98" localSheetId="10">#REF!</definedName>
    <definedName name="SUB_98">#REF!</definedName>
    <definedName name="SUM">#REF!</definedName>
    <definedName name="SUPUESTO" localSheetId="1">#REF!</definedName>
    <definedName name="SUPUESTO" localSheetId="10">#REF!</definedName>
    <definedName name="SUPUESTO">#REF!</definedName>
    <definedName name="supuestos" localSheetId="10">#REF!</definedName>
    <definedName name="supuestos">#REF!</definedName>
    <definedName name="swe" localSheetId="1" hidden="1">{"Tab1",#N/A,FALSE,"P";"Tab2",#N/A,FALSE,"P"}</definedName>
    <definedName name="swe" localSheetId="2" hidden="1">{"Tab1",#N/A,FALSE,"P";"Tab2",#N/A,FALSE,"P"}</definedName>
    <definedName name="swe" localSheetId="3" hidden="1">{"Tab1",#N/A,FALSE,"P";"Tab2",#N/A,FALSE,"P"}</definedName>
    <definedName name="swe" localSheetId="4" hidden="1">{"Tab1",#N/A,FALSE,"P";"Tab2",#N/A,FALSE,"P"}</definedName>
    <definedName name="swe" localSheetId="12" hidden="1">{"Tab1",#N/A,FALSE,"P";"Tab2",#N/A,FALSE,"P"}</definedName>
    <definedName name="swe" localSheetId="13" hidden="1">{"Tab1",#N/A,FALSE,"P";"Tab2",#N/A,FALSE,"P"}</definedName>
    <definedName name="swe" localSheetId="14" hidden="1">{"Tab1",#N/A,FALSE,"P";"Tab2",#N/A,FALSE,"P"}</definedName>
    <definedName name="swe" localSheetId="15" hidden="1">{"Tab1",#N/A,FALSE,"P";"Tab2",#N/A,FALSE,"P"}</definedName>
    <definedName name="swe" localSheetId="5" hidden="1">{"Tab1",#N/A,FALSE,"P";"Tab2",#N/A,FALSE,"P"}</definedName>
    <definedName name="swe" localSheetId="6" hidden="1">{"Tab1",#N/A,FALSE,"P";"Tab2",#N/A,FALSE,"P"}</definedName>
    <definedName name="swe" localSheetId="7" hidden="1">{"Tab1",#N/A,FALSE,"P";"Tab2",#N/A,FALSE,"P"}</definedName>
    <definedName name="swe" localSheetId="8" hidden="1">{"Tab1",#N/A,FALSE,"P";"Tab2",#N/A,FALSE,"P"}</definedName>
    <definedName name="swe" localSheetId="9" hidden="1">{"Tab1",#N/A,FALSE,"P";"Tab2",#N/A,FALSE,"P"}</definedName>
    <definedName name="swe" localSheetId="10" hidden="1">{"Tab1",#N/A,FALSE,"P";"Tab2",#N/A,FALSE,"P"}</definedName>
    <definedName name="swe" localSheetId="11" hidden="1">{"Tab1",#N/A,FALSE,"P";"Tab2",#N/A,FALSE,"P"}</definedName>
    <definedName name="swe" hidden="1">{"Tab1",#N/A,FALSE,"P";"Tab2",#N/A,FALSE,"P"}</definedName>
    <definedName name="sxc" localSheetId="1" hidden="1">{"Riqfin97",#N/A,FALSE,"Tran";"Riqfinpro",#N/A,FALSE,"Tran"}</definedName>
    <definedName name="sxc" localSheetId="2" hidden="1">{"Riqfin97",#N/A,FALSE,"Tran";"Riqfinpro",#N/A,FALSE,"Tran"}</definedName>
    <definedName name="sxc" localSheetId="3" hidden="1">{"Riqfin97",#N/A,FALSE,"Tran";"Riqfinpro",#N/A,FALSE,"Tran"}</definedName>
    <definedName name="sxc" localSheetId="4" hidden="1">{"Riqfin97",#N/A,FALSE,"Tran";"Riqfinpro",#N/A,FALSE,"Tran"}</definedName>
    <definedName name="sxc" localSheetId="12" hidden="1">{"Riqfin97",#N/A,FALSE,"Tran";"Riqfinpro",#N/A,FALSE,"Tran"}</definedName>
    <definedName name="sxc" localSheetId="13" hidden="1">{"Riqfin97",#N/A,FALSE,"Tran";"Riqfinpro",#N/A,FALSE,"Tran"}</definedName>
    <definedName name="sxc" localSheetId="14" hidden="1">{"Riqfin97",#N/A,FALSE,"Tran";"Riqfinpro",#N/A,FALSE,"Tran"}</definedName>
    <definedName name="sxc" localSheetId="15" hidden="1">{"Riqfin97",#N/A,FALSE,"Tran";"Riqfinpro",#N/A,FALSE,"Tran"}</definedName>
    <definedName name="sxc" localSheetId="5" hidden="1">{"Riqfin97",#N/A,FALSE,"Tran";"Riqfinpro",#N/A,FALSE,"Tran"}</definedName>
    <definedName name="sxc" localSheetId="6" hidden="1">{"Riqfin97",#N/A,FALSE,"Tran";"Riqfinpro",#N/A,FALSE,"Tran"}</definedName>
    <definedName name="sxc" localSheetId="7" hidden="1">{"Riqfin97",#N/A,FALSE,"Tran";"Riqfinpro",#N/A,FALSE,"Tran"}</definedName>
    <definedName name="sxc" localSheetId="8" hidden="1">{"Riqfin97",#N/A,FALSE,"Tran";"Riqfinpro",#N/A,FALSE,"Tran"}</definedName>
    <definedName name="sxc" localSheetId="9" hidden="1">{"Riqfin97",#N/A,FALSE,"Tran";"Riqfinpro",#N/A,FALSE,"Tran"}</definedName>
    <definedName name="sxc" localSheetId="10" hidden="1">{"Riqfin97",#N/A,FALSE,"Tran";"Riqfinpro",#N/A,FALSE,"Tran"}</definedName>
    <definedName name="sxc" localSheetId="11" hidden="1">{"Riqfin97",#N/A,FALSE,"Tran";"Riqfinpro",#N/A,FALSE,"Tran"}</definedName>
    <definedName name="sxc" hidden="1">{"Riqfin97",#N/A,FALSE,"Tran";"Riqfinpro",#N/A,FALSE,"Tran"}</definedName>
    <definedName name="sxe" localSheetId="1" hidden="1">{"Riqfin97",#N/A,FALSE,"Tran";"Riqfinpro",#N/A,FALSE,"Tran"}</definedName>
    <definedName name="sxe" localSheetId="2" hidden="1">{"Riqfin97",#N/A,FALSE,"Tran";"Riqfinpro",#N/A,FALSE,"Tran"}</definedName>
    <definedName name="sxe" localSheetId="3" hidden="1">{"Riqfin97",#N/A,FALSE,"Tran";"Riqfinpro",#N/A,FALSE,"Tran"}</definedName>
    <definedName name="sxe" localSheetId="4" hidden="1">{"Riqfin97",#N/A,FALSE,"Tran";"Riqfinpro",#N/A,FALSE,"Tran"}</definedName>
    <definedName name="sxe" localSheetId="12" hidden="1">{"Riqfin97",#N/A,FALSE,"Tran";"Riqfinpro",#N/A,FALSE,"Tran"}</definedName>
    <definedName name="sxe" localSheetId="13" hidden="1">{"Riqfin97",#N/A,FALSE,"Tran";"Riqfinpro",#N/A,FALSE,"Tran"}</definedName>
    <definedName name="sxe" localSheetId="14" hidden="1">{"Riqfin97",#N/A,FALSE,"Tran";"Riqfinpro",#N/A,FALSE,"Tran"}</definedName>
    <definedName name="sxe" localSheetId="15" hidden="1">{"Riqfin97",#N/A,FALSE,"Tran";"Riqfinpro",#N/A,FALSE,"Tran"}</definedName>
    <definedName name="sxe" localSheetId="5" hidden="1">{"Riqfin97",#N/A,FALSE,"Tran";"Riqfinpro",#N/A,FALSE,"Tran"}</definedName>
    <definedName name="sxe" localSheetId="6" hidden="1">{"Riqfin97",#N/A,FALSE,"Tran";"Riqfinpro",#N/A,FALSE,"Tran"}</definedName>
    <definedName name="sxe" localSheetId="7" hidden="1">{"Riqfin97",#N/A,FALSE,"Tran";"Riqfinpro",#N/A,FALSE,"Tran"}</definedName>
    <definedName name="sxe" localSheetId="8" hidden="1">{"Riqfin97",#N/A,FALSE,"Tran";"Riqfinpro",#N/A,FALSE,"Tran"}</definedName>
    <definedName name="sxe" localSheetId="9" hidden="1">{"Riqfin97",#N/A,FALSE,"Tran";"Riqfinpro",#N/A,FALSE,"Tran"}</definedName>
    <definedName name="sxe" localSheetId="10" hidden="1">{"Riqfin97",#N/A,FALSE,"Tran";"Riqfinpro",#N/A,FALSE,"Tran"}</definedName>
    <definedName name="sxe" localSheetId="11" hidden="1">{"Riqfin97",#N/A,FALSE,"Tran";"Riqfinpro",#N/A,FALSE,"Tran"}</definedName>
    <definedName name="sxe" hidden="1">{"Riqfin97",#N/A,FALSE,"Tran";"Riqfinpro",#N/A,FALSE,"Tran"}</definedName>
    <definedName name="t" localSheetId="1" hidden="1">{"Minpmon",#N/A,FALSE,"Monthinput"}</definedName>
    <definedName name="t" localSheetId="2" hidden="1">{"Minpmon",#N/A,FALSE,"Monthinput"}</definedName>
    <definedName name="t" localSheetId="3" hidden="1">{"Minpmon",#N/A,FALSE,"Monthinput"}</definedName>
    <definedName name="t" localSheetId="4" hidden="1">{"Minpmon",#N/A,FALSE,"Monthinput"}</definedName>
    <definedName name="t" localSheetId="12" hidden="1">{"Minpmon",#N/A,FALSE,"Monthinput"}</definedName>
    <definedName name="t" localSheetId="13" hidden="1">{"Minpmon",#N/A,FALSE,"Monthinput"}</definedName>
    <definedName name="t" localSheetId="14" hidden="1">{"Minpmon",#N/A,FALSE,"Monthinput"}</definedName>
    <definedName name="t" localSheetId="15" hidden="1">{"Minpmon",#N/A,FALSE,"Monthinput"}</definedName>
    <definedName name="t" localSheetId="5" hidden="1">{"Minpmon",#N/A,FALSE,"Monthinput"}</definedName>
    <definedName name="t" localSheetId="6" hidden="1">{"Minpmon",#N/A,FALSE,"Monthinput"}</definedName>
    <definedName name="t" localSheetId="7" hidden="1">{"Minpmon",#N/A,FALSE,"Monthinput"}</definedName>
    <definedName name="t" localSheetId="8" hidden="1">{"Minpmon",#N/A,FALSE,"Monthinput"}</definedName>
    <definedName name="t" localSheetId="9" hidden="1">{"Minpmon",#N/A,FALSE,"Monthinput"}</definedName>
    <definedName name="t" localSheetId="10" hidden="1">{"Minpmon",#N/A,FALSE,"Monthinput"}</definedName>
    <definedName name="t" localSheetId="11" hidden="1">{"Minpmon",#N/A,FALSE,"Monthinput"}</definedName>
    <definedName name="t" hidden="1">{"Minpmon",#N/A,FALSE,"Monthinput"}</definedName>
    <definedName name="Tab_1" localSheetId="10">#REF!</definedName>
    <definedName name="Tab_1">#REF!</definedName>
    <definedName name="Tab_2" localSheetId="10">#REF!</definedName>
    <definedName name="Tab_2">#REF!</definedName>
    <definedName name="Tab_3" localSheetId="10">#REF!</definedName>
    <definedName name="Tab_3">#REF!</definedName>
    <definedName name="Tab_4" localSheetId="10">#REF!</definedName>
    <definedName name="Tab_4">#REF!</definedName>
    <definedName name="Tab_5" localSheetId="10">#REF!</definedName>
    <definedName name="Tab_5">#REF!</definedName>
    <definedName name="Tab25a" localSheetId="10">#REF!</definedName>
    <definedName name="Tab25a">#REF!</definedName>
    <definedName name="Tab25b" localSheetId="10">#REF!</definedName>
    <definedName name="Tab25b">#REF!</definedName>
    <definedName name="table" localSheetId="10">#REF!</definedName>
    <definedName name="table">#REF!</definedName>
    <definedName name="Table___.__Nicaragua__Quantitative_Benchmarks_and_Performance_Criteria" localSheetId="10">#REF!</definedName>
    <definedName name="Table___.__Nicaragua__Quantitative_Benchmarks_and_Performance_Criteria">#REF!</definedName>
    <definedName name="Table__47">#REF!</definedName>
    <definedName name="Table_1" localSheetId="1">#REF!</definedName>
    <definedName name="Table_1" localSheetId="10">#REF!</definedName>
    <definedName name="Table_1">#REF!</definedName>
    <definedName name="Table_2._Country_X___Public_Sector_Financing_1" localSheetId="10">#REF!</definedName>
    <definedName name="Table_2._Country_X___Public_Sector_Financing_1">#REF!</definedName>
    <definedName name="Table_Template" localSheetId="10">#REF!</definedName>
    <definedName name="Table_Template">#REF!</definedName>
    <definedName name="TABLE0" localSheetId="10">#REF!</definedName>
    <definedName name="TABLE0">#REF!</definedName>
    <definedName name="TABLE01_BOG" localSheetId="10">#REF!</definedName>
    <definedName name="TABLE01_BOG">#REF!</definedName>
    <definedName name="TABLE02_ComBanks" localSheetId="10">#REF!</definedName>
    <definedName name="TABLE02_ComBanks">#REF!</definedName>
    <definedName name="TABLE03">#REF!</definedName>
    <definedName name="TABLE03_Banking_System" localSheetId="1">#REF!</definedName>
    <definedName name="TABLE03_Banking_System" localSheetId="10">#REF!</definedName>
    <definedName name="TABLE03_Banking_System">#REF!</definedName>
    <definedName name="TABLE04_FinancialAssets" localSheetId="10">#REF!</definedName>
    <definedName name="TABLE04_FinancialAssets">#REF!</definedName>
    <definedName name="TABLE05" localSheetId="10">#REF!</definedName>
    <definedName name="TABLE05">#REF!</definedName>
    <definedName name="TABLE05_BondedDebt_byHolder" localSheetId="10">#REF!</definedName>
    <definedName name="TABLE05_BondedDebt_byHolder">#REF!</definedName>
    <definedName name="TABLE06" localSheetId="10">#REF!</definedName>
    <definedName name="TABLE06">#REF!</definedName>
    <definedName name="TABLE06_Reserve_Requirements" localSheetId="10">#REF!</definedName>
    <definedName name="TABLE06_Reserve_Requirements">#REF!</definedName>
    <definedName name="TABLE07" localSheetId="10">#REF!</definedName>
    <definedName name="TABLE07">#REF!</definedName>
    <definedName name="TABLE07_BondedDebt_byInstrument" localSheetId="10">#REF!</definedName>
    <definedName name="TABLE07_BondedDebt_byInstrument">#REF!</definedName>
    <definedName name="TABLE08" localSheetId="10">#REF!</definedName>
    <definedName name="TABLE08">#REF!</definedName>
    <definedName name="TABLE08_GovFinancing" localSheetId="10">#REF!</definedName>
    <definedName name="TABLE08_GovFinancing">#REF!</definedName>
    <definedName name="TABLE09" localSheetId="10">#REF!</definedName>
    <definedName name="TABLE09">#REF!</definedName>
    <definedName name="TABLE09_NIR" localSheetId="10">#REF!</definedName>
    <definedName name="TABLE09_NIR">#REF!</definedName>
    <definedName name="table1" localSheetId="10">#REF!</definedName>
    <definedName name="table1">#REF!</definedName>
    <definedName name="table10" localSheetId="10">#REF!</definedName>
    <definedName name="table10">#REF!</definedName>
    <definedName name="TABLE10_Data_for_projection" localSheetId="10">#REF!</definedName>
    <definedName name="TABLE10_Data_for_projection">#REF!</definedName>
    <definedName name="Table10A" localSheetId="10">#REF!</definedName>
    <definedName name="Table10A">#REF!</definedName>
    <definedName name="table11" localSheetId="10">#REF!</definedName>
    <definedName name="table11">#REF!</definedName>
    <definedName name="TABLE11_Gross_Reserves" localSheetId="10">#REF!</definedName>
    <definedName name="TABLE11_Gross_Reserves">#REF!</definedName>
    <definedName name="table15" localSheetId="10">#REF!</definedName>
    <definedName name="table15">#REF!</definedName>
    <definedName name="TABLE17">#REF!</definedName>
    <definedName name="TABLE1A" localSheetId="1">#REF!</definedName>
    <definedName name="TABLE1A" localSheetId="10">#REF!</definedName>
    <definedName name="TABLE1A">#REF!</definedName>
    <definedName name="table2" localSheetId="10">#REF!</definedName>
    <definedName name="table2">#REF!</definedName>
    <definedName name="TABLE21">#REF!</definedName>
    <definedName name="TABLE24" localSheetId="1">#REF!</definedName>
    <definedName name="TABLE24" localSheetId="10">#REF!</definedName>
    <definedName name="TABLE24">#REF!</definedName>
    <definedName name="TABLE2A" localSheetId="10">#REF!</definedName>
    <definedName name="TABLE2A">#REF!</definedName>
    <definedName name="table3" localSheetId="10">#REF!</definedName>
    <definedName name="table3">#REF!</definedName>
    <definedName name="TABLE34">#REF!</definedName>
    <definedName name="TABLE35">#REF!</definedName>
    <definedName name="TABLE36">#REF!</definedName>
    <definedName name="TABLE37">#REF!</definedName>
    <definedName name="TABLE38">#REF!</definedName>
    <definedName name="TABLE39">#REF!</definedName>
    <definedName name="TABLE3A" localSheetId="1">#REF!</definedName>
    <definedName name="TABLE3A" localSheetId="10">#REF!</definedName>
    <definedName name="TABLE3A">#REF!</definedName>
    <definedName name="table4" localSheetId="10">#REF!</definedName>
    <definedName name="table4">#REF!</definedName>
    <definedName name="TABLE40">#REF!</definedName>
    <definedName name="TABLE42">#REF!</definedName>
    <definedName name="TABLE43">#REF!</definedName>
    <definedName name="TABLE44" localSheetId="1">#REF!</definedName>
    <definedName name="TABLE44" localSheetId="10">#REF!</definedName>
    <definedName name="TABLE44">#REF!</definedName>
    <definedName name="TABLE45">#REF!</definedName>
    <definedName name="TABLE46" localSheetId="1">#REF!</definedName>
    <definedName name="TABLE46" localSheetId="10">#REF!</definedName>
    <definedName name="TABLE46">#REF!</definedName>
    <definedName name="TABLE47" localSheetId="10">#REF!</definedName>
    <definedName name="TABLE47">#REF!</definedName>
    <definedName name="TABLE48" localSheetId="1">#REF!</definedName>
    <definedName name="TABLE48" localSheetId="10">#REF!</definedName>
    <definedName name="TABLE48">#REF!</definedName>
    <definedName name="TABLE49" localSheetId="10">#REF!</definedName>
    <definedName name="TABLE49">#REF!</definedName>
    <definedName name="table5" localSheetId="10">#REF!</definedName>
    <definedName name="table5">#REF!</definedName>
    <definedName name="TABLE50" localSheetId="10">#REF!</definedName>
    <definedName name="TABLE50">#REF!</definedName>
    <definedName name="TABLE51" localSheetId="10">#REF!</definedName>
    <definedName name="TABLE51">#REF!</definedName>
    <definedName name="TABLE52" localSheetId="10">#REF!</definedName>
    <definedName name="TABLE52">#REF!</definedName>
    <definedName name="TABLE53" localSheetId="10">#REF!</definedName>
    <definedName name="TABLE53">#REF!</definedName>
    <definedName name="TABLE54" localSheetId="10">#REF!</definedName>
    <definedName name="TABLE54">#REF!</definedName>
    <definedName name="TABLE55" localSheetId="10">#REF!</definedName>
    <definedName name="TABLE55">#REF!</definedName>
    <definedName name="TABLE56" localSheetId="10">#REF!</definedName>
    <definedName name="TABLE56">#REF!</definedName>
    <definedName name="TABLE57" localSheetId="10">#REF!</definedName>
    <definedName name="TABLE57">#REF!</definedName>
    <definedName name="TABLE58" localSheetId="10">#REF!</definedName>
    <definedName name="TABLE58">#REF!</definedName>
    <definedName name="TABLE59" localSheetId="10">#REF!</definedName>
    <definedName name="TABLE59">#REF!</definedName>
    <definedName name="table6" localSheetId="10">#REF!</definedName>
    <definedName name="table6">#REF!</definedName>
    <definedName name="TABLE60" localSheetId="10">#REF!</definedName>
    <definedName name="TABLE60">#REF!</definedName>
    <definedName name="TABLE61" localSheetId="10">#REF!</definedName>
    <definedName name="TABLE61">#REF!</definedName>
    <definedName name="TABLE62" localSheetId="10">#REF!</definedName>
    <definedName name="TABLE62">#REF!</definedName>
    <definedName name="TABLE63" localSheetId="10">#REF!</definedName>
    <definedName name="TABLE63">#REF!</definedName>
    <definedName name="TABLE64" localSheetId="10">#REF!</definedName>
    <definedName name="TABLE64">#REF!</definedName>
    <definedName name="TABLE65" localSheetId="10">#REF!</definedName>
    <definedName name="TABLE65">#REF!</definedName>
    <definedName name="TABLE66" localSheetId="10">#REF!</definedName>
    <definedName name="TABLE66">#REF!</definedName>
    <definedName name="TABLE67" localSheetId="10">#REF!</definedName>
    <definedName name="TABLE67">#REF!</definedName>
    <definedName name="TABLE68" localSheetId="10">#REF!</definedName>
    <definedName name="TABLE68">#REF!</definedName>
    <definedName name="TABLE69" localSheetId="10">#REF!</definedName>
    <definedName name="TABLE69">#REF!</definedName>
    <definedName name="table7" localSheetId="10">#REF!</definedName>
    <definedName name="table7">#REF!</definedName>
    <definedName name="TABLE70" localSheetId="10">#REF!</definedName>
    <definedName name="TABLE70">#REF!</definedName>
    <definedName name="TABLE71" localSheetId="10">#REF!</definedName>
    <definedName name="TABLE71">#REF!</definedName>
    <definedName name="TABLE72" localSheetId="10">#REF!</definedName>
    <definedName name="TABLE72">#REF!</definedName>
    <definedName name="TABLE73" localSheetId="10">#REF!</definedName>
    <definedName name="TABLE73">#REF!</definedName>
    <definedName name="TABLE74" localSheetId="10">#REF!</definedName>
    <definedName name="TABLE74">#REF!</definedName>
    <definedName name="TABLE75" localSheetId="10">#REF!</definedName>
    <definedName name="TABLE75">#REF!</definedName>
    <definedName name="TABLE76" localSheetId="10">#REF!</definedName>
    <definedName name="TABLE76">#REF!</definedName>
    <definedName name="TABLE77" localSheetId="10">#REF!</definedName>
    <definedName name="TABLE77">#REF!</definedName>
    <definedName name="TABLE78" localSheetId="10">#REF!</definedName>
    <definedName name="TABLE78">#REF!</definedName>
    <definedName name="TABLE79" localSheetId="10">#REF!</definedName>
    <definedName name="TABLE79">#REF!</definedName>
    <definedName name="TABLE7A" localSheetId="10">#REF!</definedName>
    <definedName name="TABLE7A">#REF!</definedName>
    <definedName name="table8" localSheetId="10">#REF!</definedName>
    <definedName name="table8">#REF!</definedName>
    <definedName name="TABLE80" localSheetId="10">#REF!</definedName>
    <definedName name="TABLE80">#REF!</definedName>
    <definedName name="TABLE8A" localSheetId="10">#REF!</definedName>
    <definedName name="TABLE8A">#REF!</definedName>
    <definedName name="TABLE8B" localSheetId="10">#REF!</definedName>
    <definedName name="TABLE8B">#REF!</definedName>
    <definedName name="TABLE8C" localSheetId="10">#REF!</definedName>
    <definedName name="TABLE8C">#REF!</definedName>
    <definedName name="TABLE8D" localSheetId="10">#REF!</definedName>
    <definedName name="TABLE8D">#REF!</definedName>
    <definedName name="table9" localSheetId="10">#REF!</definedName>
    <definedName name="table9">#REF!</definedName>
    <definedName name="TableA" localSheetId="10">#REF!</definedName>
    <definedName name="TableA">#REF!</definedName>
    <definedName name="TABLEA1" localSheetId="1">#REF!</definedName>
    <definedName name="TABLEA1" localSheetId="10">#REF!</definedName>
    <definedName name="TABLEA1">#REF!</definedName>
    <definedName name="TABLEA2" localSheetId="10">#REF!</definedName>
    <definedName name="TABLEA2">#REF!</definedName>
    <definedName name="TableAAA">#REF!</definedName>
    <definedName name="TABLEb">#REF!</definedName>
    <definedName name="TableB1" localSheetId="1">#REF!</definedName>
    <definedName name="TableB1" localSheetId="10">#REF!</definedName>
    <definedName name="TableB1">#REF!</definedName>
    <definedName name="TableB2" localSheetId="10">#REF!</definedName>
    <definedName name="TableB2">#REF!</definedName>
    <definedName name="TableB3" localSheetId="10">#REF!</definedName>
    <definedName name="TableB3">#REF!</definedName>
    <definedName name="Tablec">#REF!</definedName>
    <definedName name="TableC1" localSheetId="1">#REF!</definedName>
    <definedName name="TableC1" localSheetId="10">#REF!</definedName>
    <definedName name="TableC1">#REF!</definedName>
    <definedName name="TableC2" localSheetId="10">#REF!</definedName>
    <definedName name="TableC2">#REF!</definedName>
    <definedName name="TableC3" localSheetId="10">#REF!</definedName>
    <definedName name="TableC3">#REF!</definedName>
    <definedName name="tabled">#REF!</definedName>
    <definedName name="tablee">#REF!</definedName>
    <definedName name="tablef" localSheetId="1">#REF!</definedName>
    <definedName name="tablef" localSheetId="10">#REF!</definedName>
    <definedName name="tablef">#REF!</definedName>
    <definedName name="tableg" localSheetId="10">#REF!</definedName>
    <definedName name="tableg">#REF!</definedName>
    <definedName name="TASA">#REF!</definedName>
    <definedName name="TASAI">#REF!</definedName>
    <definedName name="Tasas_Interes_06R">#REF!</definedName>
    <definedName name="TASATOT">#REF!</definedName>
    <definedName name="tblChecks">#REF!</definedName>
    <definedName name="tblLinks">#REF!</definedName>
    <definedName name="TCN">#REF!</definedName>
    <definedName name="TEGCSAB" localSheetId="1">#REF!</definedName>
    <definedName name="TEGCSAB" localSheetId="10">#REF!</definedName>
    <definedName name="TEGCSAB">#REF!</definedName>
    <definedName name="TELA">#REF!</definedName>
    <definedName name="TELAS" localSheetId="1">#REF!</definedName>
    <definedName name="TELAS" localSheetId="4">#REF!</definedName>
    <definedName name="TELAS" localSheetId="7">#REF!</definedName>
    <definedName name="TELAS" localSheetId="9">#REF!</definedName>
    <definedName name="TELAS" localSheetId="10">#REF!</definedName>
    <definedName name="TELAS" localSheetId="11">#REF!</definedName>
    <definedName name="TELAS">#REF!</definedName>
    <definedName name="Template_Table" localSheetId="10">#REF!</definedName>
    <definedName name="Template_Table">#REF!</definedName>
    <definedName name="TERAN" localSheetId="10">#REF!</definedName>
    <definedName name="TERAN">#REF!</definedName>
    <definedName name="TIME" localSheetId="1">#REF!</definedName>
    <definedName name="TIME" localSheetId="10">#REF!</definedName>
    <definedName name="TIME">#REF!</definedName>
    <definedName name="TIPO">#REF!</definedName>
    <definedName name="TIPOCAMBIO" localSheetId="1">#REF!</definedName>
    <definedName name="TIPOCAMBIO" localSheetId="4">#REF!</definedName>
    <definedName name="TIPOCAMBIO" localSheetId="7">#REF!</definedName>
    <definedName name="TIPOCAMBIO" localSheetId="8">#REF!</definedName>
    <definedName name="TIPOCAMBIO" localSheetId="9">#REF!</definedName>
    <definedName name="TIPOCAMBIO" localSheetId="10">#REF!</definedName>
    <definedName name="TIPOCAMBIO" localSheetId="11">#REF!</definedName>
    <definedName name="TIPOCAMBIO">#REF!</definedName>
    <definedName name="TITLES" localSheetId="10">#REF!</definedName>
    <definedName name="TITLES">#REF!</definedName>
    <definedName name="títulos" localSheetId="10">#REF!</definedName>
    <definedName name="títulos">#REF!</definedName>
    <definedName name="_xlnm.Print_Titles" localSheetId="1">#REF!,#REF!</definedName>
    <definedName name="_xlnm.Print_Titles" localSheetId="3">'2.B'!$2:$9</definedName>
    <definedName name="_xlnm.Print_Titles" localSheetId="4">#REF!,#REF!</definedName>
    <definedName name="_xlnm.Print_Titles" localSheetId="12">'2.D'!$2:$7</definedName>
    <definedName name="_xlnm.Print_Titles" localSheetId="13">'2.E'!$2:$9</definedName>
    <definedName name="_xlnm.Print_Titles" localSheetId="14">'2.F'!$2:$9</definedName>
    <definedName name="_xlnm.Print_Titles" localSheetId="15">'2.G'!$2:$8</definedName>
    <definedName name="_xlnm.Print_Titles" localSheetId="7">#REF!,#REF!</definedName>
    <definedName name="_xlnm.Print_Titles" localSheetId="9">'4.A'!$2:$11</definedName>
    <definedName name="_xlnm.Print_Titles" localSheetId="10">'4.B'!$2:$11</definedName>
    <definedName name="_xlnm.Print_Titles" localSheetId="11">'4.C'!$2:$11</definedName>
    <definedName name="_xlnm.Print_Titles">#REF!,#REF!</definedName>
    <definedName name="tj" localSheetId="1" hidden="1">{"Riqfin97",#N/A,FALSE,"Tran";"Riqfinpro",#N/A,FALSE,"Tran"}</definedName>
    <definedName name="tj" localSheetId="2" hidden="1">{"Riqfin97",#N/A,FALSE,"Tran";"Riqfinpro",#N/A,FALSE,"Tran"}</definedName>
    <definedName name="tj" localSheetId="3" hidden="1">{"Riqfin97",#N/A,FALSE,"Tran";"Riqfinpro",#N/A,FALSE,"Tran"}</definedName>
    <definedName name="tj" localSheetId="4" hidden="1">{"Riqfin97",#N/A,FALSE,"Tran";"Riqfinpro",#N/A,FALSE,"Tran"}</definedName>
    <definedName name="tj" localSheetId="12" hidden="1">{"Riqfin97",#N/A,FALSE,"Tran";"Riqfinpro",#N/A,FALSE,"Tran"}</definedName>
    <definedName name="tj" localSheetId="13" hidden="1">{"Riqfin97",#N/A,FALSE,"Tran";"Riqfinpro",#N/A,FALSE,"Tran"}</definedName>
    <definedName name="tj" localSheetId="14" hidden="1">{"Riqfin97",#N/A,FALSE,"Tran";"Riqfinpro",#N/A,FALSE,"Tran"}</definedName>
    <definedName name="tj" localSheetId="15" hidden="1">{"Riqfin97",#N/A,FALSE,"Tran";"Riqfinpro",#N/A,FALSE,"Tran"}</definedName>
    <definedName name="tj" localSheetId="5" hidden="1">{"Riqfin97",#N/A,FALSE,"Tran";"Riqfinpro",#N/A,FALSE,"Tran"}</definedName>
    <definedName name="tj" localSheetId="6" hidden="1">{"Riqfin97",#N/A,FALSE,"Tran";"Riqfinpro",#N/A,FALSE,"Tran"}</definedName>
    <definedName name="tj" localSheetId="7" hidden="1">{"Riqfin97",#N/A,FALSE,"Tran";"Riqfinpro",#N/A,FALSE,"Tran"}</definedName>
    <definedName name="tj" localSheetId="8" hidden="1">{"Riqfin97",#N/A,FALSE,"Tran";"Riqfinpro",#N/A,FALSE,"Tran"}</definedName>
    <definedName name="tj" localSheetId="9" hidden="1">{"Riqfin97",#N/A,FALSE,"Tran";"Riqfinpro",#N/A,FALSE,"Tran"}</definedName>
    <definedName name="tj" localSheetId="10" hidden="1">{"Riqfin97",#N/A,FALSE,"Tran";"Riqfinpro",#N/A,FALSE,"Tran"}</definedName>
    <definedName name="tj" localSheetId="11" hidden="1">{"Riqfin97",#N/A,FALSE,"Tran";"Riqfinpro",#N/A,FALSE,"Tran"}</definedName>
    <definedName name="tj" hidden="1">{"Riqfin97",#N/A,FALSE,"Tran";"Riqfinpro",#N/A,FALSE,"Tran"}</definedName>
    <definedName name="TM" localSheetId="10">#REF!</definedName>
    <definedName name="TM">#REF!</definedName>
    <definedName name="TM_D" localSheetId="10">#REF!</definedName>
    <definedName name="TM_D">#REF!</definedName>
    <definedName name="TM_DPCH" localSheetId="10">#REF!</definedName>
    <definedName name="TM_DPCH">#REF!</definedName>
    <definedName name="TM_R" localSheetId="10">#REF!</definedName>
    <definedName name="TM_R">#REF!</definedName>
    <definedName name="TM_RPCH" localSheetId="10">#REF!</definedName>
    <definedName name="TM_RPCH">#REF!</definedName>
    <definedName name="TMG" localSheetId="10">#REF!</definedName>
    <definedName name="TMG">#REF!</definedName>
    <definedName name="TMG_D" localSheetId="10">#REF!</definedName>
    <definedName name="TMG_D">#REF!</definedName>
    <definedName name="TMG_DPCH" localSheetId="10">#REF!</definedName>
    <definedName name="TMG_DPCH">#REF!</definedName>
    <definedName name="TMG_R" localSheetId="10">#REF!</definedName>
    <definedName name="TMG_R">#REF!</definedName>
    <definedName name="TMG_RPCH" localSheetId="10">#REF!</definedName>
    <definedName name="TMG_RPCH">#REF!</definedName>
    <definedName name="TMGO" localSheetId="10">#REF!</definedName>
    <definedName name="TMGO">#REF!</definedName>
    <definedName name="TMGO_D" localSheetId="10">#REF!</definedName>
    <definedName name="TMGO_D">#REF!</definedName>
    <definedName name="TMGO_DPCH" localSheetId="10">#REF!</definedName>
    <definedName name="TMGO_DPCH">#REF!</definedName>
    <definedName name="TMGO_R" localSheetId="10">#REF!</definedName>
    <definedName name="TMGO_R">#REF!</definedName>
    <definedName name="TMGO_RPCH" localSheetId="10">#REF!</definedName>
    <definedName name="TMGO_RPCH">#REF!</definedName>
    <definedName name="TMGXO" localSheetId="10">#REF!</definedName>
    <definedName name="TMGXO">#REF!</definedName>
    <definedName name="TMGXO_D" localSheetId="10">#REF!</definedName>
    <definedName name="TMGXO_D">#REF!</definedName>
    <definedName name="TMGXO_DPCH" localSheetId="10">#REF!</definedName>
    <definedName name="TMGXO_DPCH">#REF!</definedName>
    <definedName name="TMGXO_R" localSheetId="10">#REF!</definedName>
    <definedName name="TMGXO_R">#REF!</definedName>
    <definedName name="TMGXO_RPCH" localSheetId="10">#REF!</definedName>
    <definedName name="TMGXO_RPCH">#REF!</definedName>
    <definedName name="TMS" localSheetId="10">#REF!</definedName>
    <definedName name="TMS">#REF!</definedName>
    <definedName name="TOC" localSheetId="10">#REF!</definedName>
    <definedName name="TOC">#REF!</definedName>
    <definedName name="TODO">#REF!,#REF!</definedName>
    <definedName name="TOTAL__EnG" localSheetId="1">#REF!</definedName>
    <definedName name="TOTAL__EnG" localSheetId="10">#REF!</definedName>
    <definedName name="TOTAL__EnG">#REF!</definedName>
    <definedName name="TOTALCI">#REF!</definedName>
    <definedName name="TOTALD.21" localSheetId="1">#REF!</definedName>
    <definedName name="TOTALD.21" localSheetId="10">#REF!</definedName>
    <definedName name="TOTALD.21">#REF!</definedName>
    <definedName name="TOTALOFERTA" localSheetId="10">#REF!</definedName>
    <definedName name="TOTALOFERTA">#REF!</definedName>
    <definedName name="TOTALP.1" localSheetId="10">#REF!</definedName>
    <definedName name="TOTALP.1">#REF!</definedName>
    <definedName name="TOTALP.2">#REF!</definedName>
    <definedName name="TOTALP.3">#REF!</definedName>
    <definedName name="TOTALP.31HOG">#REF!</definedName>
    <definedName name="TOTALP.5">#REF!</definedName>
    <definedName name="TOTALP.51">#REF!</definedName>
    <definedName name="TOTALP.52">#REF!</definedName>
    <definedName name="TOTALP.53">#REF!</definedName>
    <definedName name="TOTALP.6">#REF!</definedName>
    <definedName name="TOTALP.7" localSheetId="1">#REF!</definedName>
    <definedName name="TOTALP.7" localSheetId="10">#REF!</definedName>
    <definedName name="TOTALP.7">#REF!</definedName>
    <definedName name="TOTALP2EQ">#REF!</definedName>
    <definedName name="TOTALP2EQOU">#REF!</definedName>
    <definedName name="TOTALP31GG">#REF!</definedName>
    <definedName name="TOTALP31ISFLSH">#REF!</definedName>
    <definedName name="TOTALP32GG">#REF!</definedName>
    <definedName name="TOTALP3GOB">#REF!</definedName>
    <definedName name="TOTALUTILIZ.1">#REF!</definedName>
    <definedName name="Trade" localSheetId="1">#REF!</definedName>
    <definedName name="Trade" localSheetId="10">#REF!</definedName>
    <definedName name="Trade">#REF!</definedName>
    <definedName name="TRADE3" localSheetId="1">#REF!</definedName>
    <definedName name="TRADE3" localSheetId="10">#REF!</definedName>
    <definedName name="TRADE3">#REF!</definedName>
    <definedName name="TRAF" localSheetId="10">#REF!</definedName>
    <definedName name="TRAF">#REF!</definedName>
    <definedName name="trans" localSheetId="1">#REF!</definedName>
    <definedName name="trans" localSheetId="10">#REF!</definedName>
    <definedName name="trans">#REF!</definedName>
    <definedName name="TRAS">#N/A</definedName>
    <definedName name="TREES" localSheetId="1" hidden="1">{"'RIN-INTRANET'!$A$1:$K$71"}</definedName>
    <definedName name="TREES" localSheetId="2" hidden="1">{"'RIN-INTRANET'!$A$1:$K$71"}</definedName>
    <definedName name="TREES" localSheetId="3" hidden="1">{"'RIN-INTRANET'!$A$1:$K$71"}</definedName>
    <definedName name="TREES" localSheetId="4" hidden="1">{"'RIN-INTRANET'!$A$1:$K$71"}</definedName>
    <definedName name="TREES" localSheetId="12" hidden="1">{"'RIN-INTRANET'!$A$1:$K$71"}</definedName>
    <definedName name="TREES" localSheetId="13" hidden="1">{"'RIN-INTRANET'!$A$1:$K$71"}</definedName>
    <definedName name="TREES" localSheetId="14" hidden="1">{"'RIN-INTRANET'!$A$1:$K$71"}</definedName>
    <definedName name="TREES" localSheetId="15" hidden="1">{"'RIN-INTRANET'!$A$1:$K$71"}</definedName>
    <definedName name="TREES" localSheetId="5" hidden="1">{"'RIN-INTRANET'!$A$1:$K$71"}</definedName>
    <definedName name="TREES" localSheetId="6" hidden="1">{"'RIN-INTRANET'!$A$1:$K$71"}</definedName>
    <definedName name="TREES" localSheetId="7" hidden="1">{"'RIN-INTRANET'!$A$1:$K$71"}</definedName>
    <definedName name="TREES" localSheetId="8" hidden="1">{"'RIN-INTRANET'!$A$1:$K$71"}</definedName>
    <definedName name="TREES" localSheetId="9" hidden="1">{"'RIN-INTRANET'!$A$1:$K$71"}</definedName>
    <definedName name="TREES" localSheetId="10" hidden="1">{"'RIN-INTRANET'!$A$1:$K$71"}</definedName>
    <definedName name="TREES" localSheetId="11" hidden="1">{"'RIN-INTRANET'!$A$1:$K$71"}</definedName>
    <definedName name="TREES" hidden="1">{"'RIN-INTRANET'!$A$1:$K$71"}</definedName>
    <definedName name="TRIGO" localSheetId="1">#REF!</definedName>
    <definedName name="TRIGO" localSheetId="4">#REF!</definedName>
    <definedName name="TRIGO" localSheetId="7">#REF!</definedName>
    <definedName name="TRIGO" localSheetId="8">#REF!</definedName>
    <definedName name="TRIGO" localSheetId="9">#REF!</definedName>
    <definedName name="TRIGO" localSheetId="10">#REF!</definedName>
    <definedName name="TRIGO" localSheetId="11">#REF!</definedName>
    <definedName name="TRIGO">#REF!</definedName>
    <definedName name="TSFR1">#REF!</definedName>
    <definedName name="TSFR2">#REF!</definedName>
    <definedName name="TSFR3">#REF!</definedName>
    <definedName name="tt" localSheetId="1" hidden="1">{"Tab1",#N/A,FALSE,"P";"Tab2",#N/A,FALSE,"P"}</definedName>
    <definedName name="tt" localSheetId="2" hidden="1">{"Tab1",#N/A,FALSE,"P";"Tab2",#N/A,FALSE,"P"}</definedName>
    <definedName name="tt" localSheetId="3" hidden="1">{"Tab1",#N/A,FALSE,"P";"Tab2",#N/A,FALSE,"P"}</definedName>
    <definedName name="tt" localSheetId="4" hidden="1">{"Tab1",#N/A,FALSE,"P";"Tab2",#N/A,FALSE,"P"}</definedName>
    <definedName name="tt" localSheetId="12" hidden="1">{"Tab1",#N/A,FALSE,"P";"Tab2",#N/A,FALSE,"P"}</definedName>
    <definedName name="tt" localSheetId="13" hidden="1">{"Tab1",#N/A,FALSE,"P";"Tab2",#N/A,FALSE,"P"}</definedName>
    <definedName name="tt" localSheetId="14" hidden="1">{"Tab1",#N/A,FALSE,"P";"Tab2",#N/A,FALSE,"P"}</definedName>
    <definedName name="tt" localSheetId="15" hidden="1">{"Tab1",#N/A,FALSE,"P";"Tab2",#N/A,FALSE,"P"}</definedName>
    <definedName name="tt" localSheetId="5" hidden="1">{"Tab1",#N/A,FALSE,"P";"Tab2",#N/A,FALSE,"P"}</definedName>
    <definedName name="tt" localSheetId="6" hidden="1">{"Tab1",#N/A,FALSE,"P";"Tab2",#N/A,FALSE,"P"}</definedName>
    <definedName name="tt" localSheetId="7" hidden="1">{"Tab1",#N/A,FALSE,"P";"Tab2",#N/A,FALSE,"P"}</definedName>
    <definedName name="tt" localSheetId="8" hidden="1">{"Tab1",#N/A,FALSE,"P";"Tab2",#N/A,FALSE,"P"}</definedName>
    <definedName name="tt" localSheetId="9" hidden="1">{"Tab1",#N/A,FALSE,"P";"Tab2",#N/A,FALSE,"P"}</definedName>
    <definedName name="tt" localSheetId="10" hidden="1">{"Tab1",#N/A,FALSE,"P";"Tab2",#N/A,FALSE,"P"}</definedName>
    <definedName name="tt" localSheetId="11" hidden="1">{"Tab1",#N/A,FALSE,"P";"Tab2",#N/A,FALSE,"P"}</definedName>
    <definedName name="tt" hidden="1">{"Tab1",#N/A,FALSE,"P";"Tab2",#N/A,FALSE,"P"}</definedName>
    <definedName name="ttt" localSheetId="1" hidden="1">{"Minpmon",#N/A,FALSE,"Monthinput"}</definedName>
    <definedName name="ttt" localSheetId="2" hidden="1">{"Minpmon",#N/A,FALSE,"Monthinput"}</definedName>
    <definedName name="ttt" localSheetId="3" hidden="1">{"Minpmon",#N/A,FALSE,"Monthinput"}</definedName>
    <definedName name="ttt" localSheetId="4" hidden="1">{"Minpmon",#N/A,FALSE,"Monthinput"}</definedName>
    <definedName name="ttt" localSheetId="12" hidden="1">{"Minpmon",#N/A,FALSE,"Monthinput"}</definedName>
    <definedName name="ttt" localSheetId="13" hidden="1">{"Minpmon",#N/A,FALSE,"Monthinput"}</definedName>
    <definedName name="ttt" localSheetId="14" hidden="1">{"Minpmon",#N/A,FALSE,"Monthinput"}</definedName>
    <definedName name="ttt" localSheetId="15" hidden="1">{"Minpmon",#N/A,FALSE,"Monthinput"}</definedName>
    <definedName name="ttt" localSheetId="5" hidden="1">{"Minpmon",#N/A,FALSE,"Monthinput"}</definedName>
    <definedName name="ttt" localSheetId="6" hidden="1">{"Minpmon",#N/A,FALSE,"Monthinput"}</definedName>
    <definedName name="ttt" localSheetId="7" hidden="1">{"Minpmon",#N/A,FALSE,"Monthinput"}</definedName>
    <definedName name="ttt" localSheetId="8" hidden="1">{"Minpmon",#N/A,FALSE,"Monthinput"}</definedName>
    <definedName name="ttt" localSheetId="9" hidden="1">{"Minpmon",#N/A,FALSE,"Monthinput"}</definedName>
    <definedName name="ttt" localSheetId="10" hidden="1">{"Minpmon",#N/A,FALSE,"Monthinput"}</definedName>
    <definedName name="ttt" localSheetId="11" hidden="1">{"Minpmon",#N/A,FALSE,"Monthinput"}</definedName>
    <definedName name="ttt" hidden="1">{"Minpmon",#N/A,FALSE,"Monthinput"}</definedName>
    <definedName name="tttt" localSheetId="1" hidden="1">{"Tab1",#N/A,FALSE,"P";"Tab2",#N/A,FALSE,"P"}</definedName>
    <definedName name="tttt" localSheetId="2" hidden="1">{"Tab1",#N/A,FALSE,"P";"Tab2",#N/A,FALSE,"P"}</definedName>
    <definedName name="tttt" localSheetId="3" hidden="1">{"Tab1",#N/A,FALSE,"P";"Tab2",#N/A,FALSE,"P"}</definedName>
    <definedName name="tttt" localSheetId="4" hidden="1">{"Tab1",#N/A,FALSE,"P";"Tab2",#N/A,FALSE,"P"}</definedName>
    <definedName name="tttt" localSheetId="12" hidden="1">{"Tab1",#N/A,FALSE,"P";"Tab2",#N/A,FALSE,"P"}</definedName>
    <definedName name="tttt" localSheetId="13" hidden="1">{"Tab1",#N/A,FALSE,"P";"Tab2",#N/A,FALSE,"P"}</definedName>
    <definedName name="tttt" localSheetId="14" hidden="1">{"Tab1",#N/A,FALSE,"P";"Tab2",#N/A,FALSE,"P"}</definedName>
    <definedName name="tttt" localSheetId="15" hidden="1">{"Tab1",#N/A,FALSE,"P";"Tab2",#N/A,FALSE,"P"}</definedName>
    <definedName name="tttt" localSheetId="5" hidden="1">{"Tab1",#N/A,FALSE,"P";"Tab2",#N/A,FALSE,"P"}</definedName>
    <definedName name="tttt" localSheetId="6" hidden="1">{"Tab1",#N/A,FALSE,"P";"Tab2",#N/A,FALSE,"P"}</definedName>
    <definedName name="tttt" localSheetId="7" hidden="1">{"Tab1",#N/A,FALSE,"P";"Tab2",#N/A,FALSE,"P"}</definedName>
    <definedName name="tttt" localSheetId="8" hidden="1">{"Tab1",#N/A,FALSE,"P";"Tab2",#N/A,FALSE,"P"}</definedName>
    <definedName name="tttt" localSheetId="9" hidden="1">{"Tab1",#N/A,FALSE,"P";"Tab2",#N/A,FALSE,"P"}</definedName>
    <definedName name="tttt" localSheetId="10" hidden="1">{"Tab1",#N/A,FALSE,"P";"Tab2",#N/A,FALSE,"P"}</definedName>
    <definedName name="tttt" localSheetId="11" hidden="1">{"Tab1",#N/A,FALSE,"P";"Tab2",#N/A,FALSE,"P"}</definedName>
    <definedName name="tttt" hidden="1">{"Tab1",#N/A,FALSE,"P";"Tab2",#N/A,FALSE,"P"}</definedName>
    <definedName name="ttttt" localSheetId="10" hidden="1">#REF!</definedName>
    <definedName name="ttttt" hidden="1">#REF!</definedName>
    <definedName name="TX" localSheetId="1">#REF!</definedName>
    <definedName name="TX" localSheetId="10">#REF!</definedName>
    <definedName name="TX">#REF!</definedName>
    <definedName name="TX_D" localSheetId="10">#REF!</definedName>
    <definedName name="TX_D">#REF!</definedName>
    <definedName name="TX_DPCH" localSheetId="10">#REF!</definedName>
    <definedName name="TX_DPCH">#REF!</definedName>
    <definedName name="TX_R" localSheetId="10">#REF!</definedName>
    <definedName name="TX_R">#REF!</definedName>
    <definedName name="TX_RPCH" localSheetId="10">#REF!</definedName>
    <definedName name="TX_RPCH">#REF!</definedName>
    <definedName name="TXG" localSheetId="10">#REF!</definedName>
    <definedName name="TXG">#REF!</definedName>
    <definedName name="TXG_D" localSheetId="10">#REF!</definedName>
    <definedName name="TXG_D">#REF!</definedName>
    <definedName name="TXG_DPCH" localSheetId="10">#REF!</definedName>
    <definedName name="TXG_DPCH">#REF!</definedName>
    <definedName name="TXG_R" localSheetId="10">#REF!</definedName>
    <definedName name="TXG_R">#REF!</definedName>
    <definedName name="TXG_RPCH" localSheetId="10">#REF!</definedName>
    <definedName name="TXG_RPCH">#REF!</definedName>
    <definedName name="TXGM_DPCH">#REF!</definedName>
    <definedName name="TXGO" localSheetId="1">#REF!</definedName>
    <definedName name="TXGO" localSheetId="10">#REF!</definedName>
    <definedName name="TXGO">#REF!</definedName>
    <definedName name="TXGO_D" localSheetId="10">#REF!</definedName>
    <definedName name="TXGO_D">#REF!</definedName>
    <definedName name="TXGO_DPCH" localSheetId="10">#REF!</definedName>
    <definedName name="TXGO_DPCH">#REF!</definedName>
    <definedName name="TXGO_R" localSheetId="10">#REF!</definedName>
    <definedName name="TXGO_R">#REF!</definedName>
    <definedName name="TXGO_RPCH" localSheetId="10">#REF!</definedName>
    <definedName name="TXGO_RPCH">#REF!</definedName>
    <definedName name="TXGXO" localSheetId="10">#REF!</definedName>
    <definedName name="TXGXO">#REF!</definedName>
    <definedName name="TXGXO_D" localSheetId="10">#REF!</definedName>
    <definedName name="TXGXO_D">#REF!</definedName>
    <definedName name="TXGXO_DPCH" localSheetId="10">#REF!</definedName>
    <definedName name="TXGXO_DPCH">#REF!</definedName>
    <definedName name="TXGXO_R" localSheetId="10">#REF!</definedName>
    <definedName name="TXGXO_R">#REF!</definedName>
    <definedName name="TXGXO_RPCH" localSheetId="10">#REF!</definedName>
    <definedName name="TXGXO_RPCH">#REF!</definedName>
    <definedName name="TXS" localSheetId="10">#REF!</definedName>
    <definedName name="TXS">#REF!</definedName>
    <definedName name="ty" localSheetId="1" hidden="1">{"Riqfin97",#N/A,FALSE,"Tran";"Riqfinpro",#N/A,FALSE,"Tran"}</definedName>
    <definedName name="ty" localSheetId="2" hidden="1">{"Riqfin97",#N/A,FALSE,"Tran";"Riqfinpro",#N/A,FALSE,"Tran"}</definedName>
    <definedName name="ty" localSheetId="3" hidden="1">{"Riqfin97",#N/A,FALSE,"Tran";"Riqfinpro",#N/A,FALSE,"Tran"}</definedName>
    <definedName name="ty" localSheetId="4" hidden="1">{"Riqfin97",#N/A,FALSE,"Tran";"Riqfinpro",#N/A,FALSE,"Tran"}</definedName>
    <definedName name="ty" localSheetId="12" hidden="1">{"Riqfin97",#N/A,FALSE,"Tran";"Riqfinpro",#N/A,FALSE,"Tran"}</definedName>
    <definedName name="ty" localSheetId="13" hidden="1">{"Riqfin97",#N/A,FALSE,"Tran";"Riqfinpro",#N/A,FALSE,"Tran"}</definedName>
    <definedName name="ty" localSheetId="14" hidden="1">{"Riqfin97",#N/A,FALSE,"Tran";"Riqfinpro",#N/A,FALSE,"Tran"}</definedName>
    <definedName name="ty" localSheetId="15" hidden="1">{"Riqfin97",#N/A,FALSE,"Tran";"Riqfinpro",#N/A,FALSE,"Tran"}</definedName>
    <definedName name="ty" localSheetId="5" hidden="1">{"Riqfin97",#N/A,FALSE,"Tran";"Riqfinpro",#N/A,FALSE,"Tran"}</definedName>
    <definedName name="ty" localSheetId="6" hidden="1">{"Riqfin97",#N/A,FALSE,"Tran";"Riqfinpro",#N/A,FALSE,"Tran"}</definedName>
    <definedName name="ty" localSheetId="7" hidden="1">{"Riqfin97",#N/A,FALSE,"Tran";"Riqfinpro",#N/A,FALSE,"Tran"}</definedName>
    <definedName name="ty" localSheetId="8" hidden="1">{"Riqfin97",#N/A,FALSE,"Tran";"Riqfinpro",#N/A,FALSE,"Tran"}</definedName>
    <definedName name="ty" localSheetId="9" hidden="1">{"Riqfin97",#N/A,FALSE,"Tran";"Riqfinpro",#N/A,FALSE,"Tran"}</definedName>
    <definedName name="ty" localSheetId="10" hidden="1">{"Riqfin97",#N/A,FALSE,"Tran";"Riqfinpro",#N/A,FALSE,"Tran"}</definedName>
    <definedName name="ty" localSheetId="11" hidden="1">{"Riqfin97",#N/A,FALSE,"Tran";"Riqfinpro",#N/A,FALSE,"Tran"}</definedName>
    <definedName name="ty" hidden="1">{"Riqfin97",#N/A,FALSE,"Tran";"Riqfinpro",#N/A,FALSE,"Tran"}</definedName>
    <definedName name="uilkfjl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nemp_96Q3" localSheetId="10">#REF!</definedName>
    <definedName name="unemp_96Q3">#REF!</definedName>
    <definedName name="unemp_96Q4" localSheetId="10">#REF!</definedName>
    <definedName name="unemp_96Q4">#REF!</definedName>
    <definedName name="unemp_97Q1" localSheetId="10">#REF!</definedName>
    <definedName name="unemp_97Q1">#REF!</definedName>
    <definedName name="unemp_97Q2" localSheetId="10">#REF!</definedName>
    <definedName name="unemp_97Q2">#REF!</definedName>
    <definedName name="unemp_nat" localSheetId="10">#REF!</definedName>
    <definedName name="unemp_nat">#REF!</definedName>
    <definedName name="unemp_urbrural" localSheetId="10">#REF!</definedName>
    <definedName name="unemp_urbrural">#REF!</definedName>
    <definedName name="USDSR" localSheetId="10">#REF!</definedName>
    <definedName name="USDSR">#REF!</definedName>
    <definedName name="uu" localSheetId="1" hidden="1">{"Riqfin97",#N/A,FALSE,"Tran";"Riqfinpro",#N/A,FALSE,"Tran"}</definedName>
    <definedName name="uu" localSheetId="2" hidden="1">{"Riqfin97",#N/A,FALSE,"Tran";"Riqfinpro",#N/A,FALSE,"Tran"}</definedName>
    <definedName name="uu" localSheetId="3" hidden="1">{"Riqfin97",#N/A,FALSE,"Tran";"Riqfinpro",#N/A,FALSE,"Tran"}</definedName>
    <definedName name="uu" localSheetId="4" hidden="1">{"Riqfin97",#N/A,FALSE,"Tran";"Riqfinpro",#N/A,FALSE,"Tran"}</definedName>
    <definedName name="uu" localSheetId="12" hidden="1">{"Riqfin97",#N/A,FALSE,"Tran";"Riqfinpro",#N/A,FALSE,"Tran"}</definedName>
    <definedName name="uu" localSheetId="13" hidden="1">{"Riqfin97",#N/A,FALSE,"Tran";"Riqfinpro",#N/A,FALSE,"Tran"}</definedName>
    <definedName name="uu" localSheetId="14" hidden="1">{"Riqfin97",#N/A,FALSE,"Tran";"Riqfinpro",#N/A,FALSE,"Tran"}</definedName>
    <definedName name="uu" localSheetId="15" hidden="1">{"Riqfin97",#N/A,FALSE,"Tran";"Riqfinpro",#N/A,FALSE,"Tran"}</definedName>
    <definedName name="uu" localSheetId="5" hidden="1">{"Riqfin97",#N/A,FALSE,"Tran";"Riqfinpro",#N/A,FALSE,"Tran"}</definedName>
    <definedName name="uu" localSheetId="6" hidden="1">{"Riqfin97",#N/A,FALSE,"Tran";"Riqfinpro",#N/A,FALSE,"Tran"}</definedName>
    <definedName name="uu" localSheetId="7" hidden="1">{"Riqfin97",#N/A,FALSE,"Tran";"Riqfinpro",#N/A,FALSE,"Tran"}</definedName>
    <definedName name="uu" localSheetId="8" hidden="1">{"Riqfin97",#N/A,FALSE,"Tran";"Riqfinpro",#N/A,FALSE,"Tran"}</definedName>
    <definedName name="uu" localSheetId="9" hidden="1">{"Riqfin97",#N/A,FALSE,"Tran";"Riqfinpro",#N/A,FALSE,"Tran"}</definedName>
    <definedName name="uu" localSheetId="10" hidden="1">{"Riqfin97",#N/A,FALSE,"Tran";"Riqfinpro",#N/A,FALSE,"Tran"}</definedName>
    <definedName name="uu" localSheetId="11" hidden="1">{"Riqfin97",#N/A,FALSE,"Tran";"Riqfinpro",#N/A,FALSE,"Tran"}</definedName>
    <definedName name="uu" hidden="1">{"Riqfin97",#N/A,FALSE,"Tran";"Riqfinpro",#N/A,FALSE,"Tran"}</definedName>
    <definedName name="uuu" localSheetId="1" hidden="1">{"Riqfin97",#N/A,FALSE,"Tran";"Riqfinpro",#N/A,FALSE,"Tran"}</definedName>
    <definedName name="uuu" localSheetId="2" hidden="1">{"Riqfin97",#N/A,FALSE,"Tran";"Riqfinpro",#N/A,FALSE,"Tran"}</definedName>
    <definedName name="uuu" localSheetId="3" hidden="1">{"Riqfin97",#N/A,FALSE,"Tran";"Riqfinpro",#N/A,FALSE,"Tran"}</definedName>
    <definedName name="uuu" localSheetId="4" hidden="1">{"Riqfin97",#N/A,FALSE,"Tran";"Riqfinpro",#N/A,FALSE,"Tran"}</definedName>
    <definedName name="uuu" localSheetId="12" hidden="1">{"Riqfin97",#N/A,FALSE,"Tran";"Riqfinpro",#N/A,FALSE,"Tran"}</definedName>
    <definedName name="uuu" localSheetId="13" hidden="1">{"Riqfin97",#N/A,FALSE,"Tran";"Riqfinpro",#N/A,FALSE,"Tran"}</definedName>
    <definedName name="uuu" localSheetId="14" hidden="1">{"Riqfin97",#N/A,FALSE,"Tran";"Riqfinpro",#N/A,FALSE,"Tran"}</definedName>
    <definedName name="uuu" localSheetId="15" hidden="1">{"Riqfin97",#N/A,FALSE,"Tran";"Riqfinpro",#N/A,FALSE,"Tran"}</definedName>
    <definedName name="uuu" localSheetId="5" hidden="1">{"Riqfin97",#N/A,FALSE,"Tran";"Riqfinpro",#N/A,FALSE,"Tran"}</definedName>
    <definedName name="uuu" localSheetId="6" hidden="1">{"Riqfin97",#N/A,FALSE,"Tran";"Riqfinpro",#N/A,FALSE,"Tran"}</definedName>
    <definedName name="uuu" localSheetId="7" hidden="1">{"Riqfin97",#N/A,FALSE,"Tran";"Riqfinpro",#N/A,FALSE,"Tran"}</definedName>
    <definedName name="uuu" localSheetId="8" hidden="1">{"Riqfin97",#N/A,FALSE,"Tran";"Riqfinpro",#N/A,FALSE,"Tran"}</definedName>
    <definedName name="uuu" localSheetId="9" hidden="1">{"Riqfin97",#N/A,FALSE,"Tran";"Riqfinpro",#N/A,FALSE,"Tran"}</definedName>
    <definedName name="uuu" localSheetId="10" hidden="1">{"Riqfin97",#N/A,FALSE,"Tran";"Riqfinpro",#N/A,FALSE,"Tran"}</definedName>
    <definedName name="uuu" localSheetId="11" hidden="1">{"Riqfin97",#N/A,FALSE,"Tran";"Riqfinpro",#N/A,FALSE,"Tran"}</definedName>
    <definedName name="uuu" hidden="1">{"Riqfin97",#N/A,FALSE,"Tran";"Riqfinpro",#N/A,FALSE,"Tran"}</definedName>
    <definedName name="uuuuuu" localSheetId="1" hidden="1">{"Riqfin97",#N/A,FALSE,"Tran";"Riqfinpro",#N/A,FALSE,"Tran"}</definedName>
    <definedName name="uuuuuu" localSheetId="2" hidden="1">{"Riqfin97",#N/A,FALSE,"Tran";"Riqfinpro",#N/A,FALSE,"Tran"}</definedName>
    <definedName name="uuuuuu" localSheetId="3" hidden="1">{"Riqfin97",#N/A,FALSE,"Tran";"Riqfinpro",#N/A,FALSE,"Tran"}</definedName>
    <definedName name="uuuuuu" localSheetId="4" hidden="1">{"Riqfin97",#N/A,FALSE,"Tran";"Riqfinpro",#N/A,FALSE,"Tran"}</definedName>
    <definedName name="uuuuuu" localSheetId="12" hidden="1">{"Riqfin97",#N/A,FALSE,"Tran";"Riqfinpro",#N/A,FALSE,"Tran"}</definedName>
    <definedName name="uuuuuu" localSheetId="13" hidden="1">{"Riqfin97",#N/A,FALSE,"Tran";"Riqfinpro",#N/A,FALSE,"Tran"}</definedName>
    <definedName name="uuuuuu" localSheetId="14" hidden="1">{"Riqfin97",#N/A,FALSE,"Tran";"Riqfinpro",#N/A,FALSE,"Tran"}</definedName>
    <definedName name="uuuuuu" localSheetId="15" hidden="1">{"Riqfin97",#N/A,FALSE,"Tran";"Riqfinpro",#N/A,FALSE,"Tran"}</definedName>
    <definedName name="uuuuuu" localSheetId="5" hidden="1">{"Riqfin97",#N/A,FALSE,"Tran";"Riqfinpro",#N/A,FALSE,"Tran"}</definedName>
    <definedName name="uuuuuu" localSheetId="6" hidden="1">{"Riqfin97",#N/A,FALSE,"Tran";"Riqfinpro",#N/A,FALSE,"Tran"}</definedName>
    <definedName name="uuuuuu" localSheetId="7" hidden="1">{"Riqfin97",#N/A,FALSE,"Tran";"Riqfinpro",#N/A,FALSE,"Tran"}</definedName>
    <definedName name="uuuuuu" localSheetId="8" hidden="1">{"Riqfin97",#N/A,FALSE,"Tran";"Riqfinpro",#N/A,FALSE,"Tran"}</definedName>
    <definedName name="uuuuuu" localSheetId="9" hidden="1">{"Riqfin97",#N/A,FALSE,"Tran";"Riqfinpro",#N/A,FALSE,"Tran"}</definedName>
    <definedName name="uuuuuu" localSheetId="10" hidden="1">{"Riqfin97",#N/A,FALSE,"Tran";"Riqfinpro",#N/A,FALSE,"Tran"}</definedName>
    <definedName name="uuuuuu" localSheetId="11" hidden="1">{"Riqfin97",#N/A,FALSE,"Tran";"Riqfinpro",#N/A,FALSE,"Tran"}</definedName>
    <definedName name="uuuuuu" hidden="1">{"Riqfin97",#N/A,FALSE,"Tran";"Riqfinpro",#N/A,FALSE,"Tran"}</definedName>
    <definedName name="vcsbvvvcxbv" localSheetId="1" hidden="1">{"Riqfin97",#N/A,FALSE,"Tran";"Riqfinpro",#N/A,FALSE,"Tran"}</definedName>
    <definedName name="vcsbvvvcxbv" localSheetId="2" hidden="1">{"Riqfin97",#N/A,FALSE,"Tran";"Riqfinpro",#N/A,FALSE,"Tran"}</definedName>
    <definedName name="vcsbvvvcxbv" localSheetId="3" hidden="1">{"Riqfin97",#N/A,FALSE,"Tran";"Riqfinpro",#N/A,FALSE,"Tran"}</definedName>
    <definedName name="vcsbvvvcxbv" localSheetId="4" hidden="1">{"Riqfin97",#N/A,FALSE,"Tran";"Riqfinpro",#N/A,FALSE,"Tran"}</definedName>
    <definedName name="vcsbvvvcxbv" localSheetId="12" hidden="1">{"Riqfin97",#N/A,FALSE,"Tran";"Riqfinpro",#N/A,FALSE,"Tran"}</definedName>
    <definedName name="vcsbvvvcxbv" localSheetId="13" hidden="1">{"Riqfin97",#N/A,FALSE,"Tran";"Riqfinpro",#N/A,FALSE,"Tran"}</definedName>
    <definedName name="vcsbvvvcxbv" localSheetId="14" hidden="1">{"Riqfin97",#N/A,FALSE,"Tran";"Riqfinpro",#N/A,FALSE,"Tran"}</definedName>
    <definedName name="vcsbvvvcxbv" localSheetId="15" hidden="1">{"Riqfin97",#N/A,FALSE,"Tran";"Riqfinpro",#N/A,FALSE,"Tran"}</definedName>
    <definedName name="vcsbvvvcxbv" localSheetId="5" hidden="1">{"Riqfin97",#N/A,FALSE,"Tran";"Riqfinpro",#N/A,FALSE,"Tran"}</definedName>
    <definedName name="vcsbvvvcxbv" localSheetId="6" hidden="1">{"Riqfin97",#N/A,FALSE,"Tran";"Riqfinpro",#N/A,FALSE,"Tran"}</definedName>
    <definedName name="vcsbvvvcxbv" localSheetId="7" hidden="1">{"Riqfin97",#N/A,FALSE,"Tran";"Riqfinpro",#N/A,FALSE,"Tran"}</definedName>
    <definedName name="vcsbvvvcxbv" localSheetId="8" hidden="1">{"Riqfin97",#N/A,FALSE,"Tran";"Riqfinpro",#N/A,FALSE,"Tran"}</definedName>
    <definedName name="vcsbvvvcxbv" localSheetId="9" hidden="1">{"Riqfin97",#N/A,FALSE,"Tran";"Riqfinpro",#N/A,FALSE,"Tran"}</definedName>
    <definedName name="vcsbvvvcxbv" localSheetId="10" hidden="1">{"Riqfin97",#N/A,FALSE,"Tran";"Riqfinpro",#N/A,FALSE,"Tran"}</definedName>
    <definedName name="vcsbvvvcxbv" localSheetId="11" hidden="1">{"Riqfin97",#N/A,FALSE,"Tran";"Riqfinpro",#N/A,FALSE,"Tran"}</definedName>
    <definedName name="vcsbvvvcxbv" hidden="1">{"Riqfin97",#N/A,FALSE,"Tran";"Riqfinpro",#N/A,FALSE,"Tran"}</definedName>
    <definedName name="vcvz" localSheetId="1" hidden="1">{"Tab1",#N/A,FALSE,"P";"Tab2",#N/A,FALSE,"P"}</definedName>
    <definedName name="vcvz" localSheetId="2" hidden="1">{"Tab1",#N/A,FALSE,"P";"Tab2",#N/A,FALSE,"P"}</definedName>
    <definedName name="vcvz" localSheetId="3" hidden="1">{"Tab1",#N/A,FALSE,"P";"Tab2",#N/A,FALSE,"P"}</definedName>
    <definedName name="vcvz" localSheetId="4" hidden="1">{"Tab1",#N/A,FALSE,"P";"Tab2",#N/A,FALSE,"P"}</definedName>
    <definedName name="vcvz" localSheetId="12" hidden="1">{"Tab1",#N/A,FALSE,"P";"Tab2",#N/A,FALSE,"P"}</definedName>
    <definedName name="vcvz" localSheetId="13" hidden="1">{"Tab1",#N/A,FALSE,"P";"Tab2",#N/A,FALSE,"P"}</definedName>
    <definedName name="vcvz" localSheetId="14" hidden="1">{"Tab1",#N/A,FALSE,"P";"Tab2",#N/A,FALSE,"P"}</definedName>
    <definedName name="vcvz" localSheetId="15" hidden="1">{"Tab1",#N/A,FALSE,"P";"Tab2",#N/A,FALSE,"P"}</definedName>
    <definedName name="vcvz" localSheetId="5" hidden="1">{"Tab1",#N/A,FALSE,"P";"Tab2",#N/A,FALSE,"P"}</definedName>
    <definedName name="vcvz" localSheetId="6" hidden="1">{"Tab1",#N/A,FALSE,"P";"Tab2",#N/A,FALSE,"P"}</definedName>
    <definedName name="vcvz" localSheetId="7" hidden="1">{"Tab1",#N/A,FALSE,"P";"Tab2",#N/A,FALSE,"P"}</definedName>
    <definedName name="vcvz" localSheetId="8" hidden="1">{"Tab1",#N/A,FALSE,"P";"Tab2",#N/A,FALSE,"P"}</definedName>
    <definedName name="vcvz" localSheetId="9" hidden="1">{"Tab1",#N/A,FALSE,"P";"Tab2",#N/A,FALSE,"P"}</definedName>
    <definedName name="vcvz" localSheetId="10" hidden="1">{"Tab1",#N/A,FALSE,"P";"Tab2",#N/A,FALSE,"P"}</definedName>
    <definedName name="vcvz" localSheetId="11" hidden="1">{"Tab1",#N/A,FALSE,"P";"Tab2",#N/A,FALSE,"P"}</definedName>
    <definedName name="vcvz" hidden="1">{"Tab1",#N/A,FALSE,"P";"Tab2",#N/A,FALSE,"P"}</definedName>
    <definedName name="venci" localSheetId="10">#REF!</definedName>
    <definedName name="venci">#REF!</definedName>
    <definedName name="venci2000" localSheetId="10">#REF!</definedName>
    <definedName name="venci2000">#REF!</definedName>
    <definedName name="venci2001" localSheetId="10">#REF!</definedName>
    <definedName name="venci2001">#REF!</definedName>
    <definedName name="venci2002" localSheetId="10">#REF!</definedName>
    <definedName name="venci2002">#REF!</definedName>
    <definedName name="venci2003" localSheetId="10">#REF!</definedName>
    <definedName name="venci2003">#REF!</definedName>
    <definedName name="venci98" localSheetId="1">#REF!</definedName>
    <definedName name="venci98" localSheetId="10">#REF!</definedName>
    <definedName name="venci98">#REF!</definedName>
    <definedName name="venci98j" localSheetId="10">#REF!</definedName>
    <definedName name="venci98j">#REF!</definedName>
    <definedName name="venci98s" localSheetId="1">#REF!</definedName>
    <definedName name="venci98s" localSheetId="10">#REF!</definedName>
    <definedName name="venci98s">#REF!</definedName>
    <definedName name="venci99" localSheetId="10">#REF!</definedName>
    <definedName name="venci99">#REF!</definedName>
    <definedName name="VenMar02" localSheetId="10">#REF!</definedName>
    <definedName name="VenMar02">#REF!</definedName>
    <definedName name="Vent_Ing_06_09_CS" localSheetId="10">#REF!</definedName>
    <definedName name="Vent_Ing_06_09_CS">#REF!</definedName>
    <definedName name="Vent_Ing_06_09NO" localSheetId="10">#REF!</definedName>
    <definedName name="Vent_Ing_06_09NO">#REF!</definedName>
    <definedName name="VENT_REG" localSheetId="10">#REF!</definedName>
    <definedName name="VENT_REG">#REF!</definedName>
    <definedName name="VENTA_1">#REF!</definedName>
    <definedName name="vgfgh" localSheetId="1" hidden="1">{"'RIN-INTRANET'!$A$1:$K$71"}</definedName>
    <definedName name="vgfgh" localSheetId="2" hidden="1">{"'RIN-INTRANET'!$A$1:$K$71"}</definedName>
    <definedName name="vgfgh" localSheetId="3" hidden="1">{"'RIN-INTRANET'!$A$1:$K$71"}</definedName>
    <definedName name="vgfgh" localSheetId="4" hidden="1">{"'RIN-INTRANET'!$A$1:$K$71"}</definedName>
    <definedName name="vgfgh" localSheetId="12" hidden="1">{"'RIN-INTRANET'!$A$1:$K$71"}</definedName>
    <definedName name="vgfgh" localSheetId="13" hidden="1">{"'RIN-INTRANET'!$A$1:$K$71"}</definedName>
    <definedName name="vgfgh" localSheetId="14" hidden="1">{"'RIN-INTRANET'!$A$1:$K$71"}</definedName>
    <definedName name="vgfgh" localSheetId="15" hidden="1">{"'RIN-INTRANET'!$A$1:$K$71"}</definedName>
    <definedName name="vgfgh" localSheetId="5" hidden="1">{"'RIN-INTRANET'!$A$1:$K$71"}</definedName>
    <definedName name="vgfgh" localSheetId="6" hidden="1">{"'RIN-INTRANET'!$A$1:$K$71"}</definedName>
    <definedName name="vgfgh" localSheetId="7" hidden="1">{"'RIN-INTRANET'!$A$1:$K$71"}</definedName>
    <definedName name="vgfgh" localSheetId="8" hidden="1">{"'RIN-INTRANET'!$A$1:$K$71"}</definedName>
    <definedName name="vgfgh" localSheetId="9" hidden="1">{"'RIN-INTRANET'!$A$1:$K$71"}</definedName>
    <definedName name="vgfgh" localSheetId="10" hidden="1">{"'RIN-INTRANET'!$A$1:$K$71"}</definedName>
    <definedName name="vgfgh" localSheetId="11" hidden="1">{"'RIN-INTRANET'!$A$1:$K$71"}</definedName>
    <definedName name="vgfgh" hidden="1">{"'RIN-INTRANET'!$A$1:$K$71"}</definedName>
    <definedName name="VIAAEREA" localSheetId="1">#REF!</definedName>
    <definedName name="VIAAEREA" localSheetId="4">#REF!</definedName>
    <definedName name="VIAAEREA" localSheetId="7">#REF!</definedName>
    <definedName name="VIAAEREA" localSheetId="8">#REF!</definedName>
    <definedName name="VIAAEREA" localSheetId="9">#REF!</definedName>
    <definedName name="VIAAEREA" localSheetId="10">#REF!</definedName>
    <definedName name="VIAAEREA" localSheetId="11">#REF!</definedName>
    <definedName name="VIAAEREA">#REF!</definedName>
    <definedName name="vsretret" localSheetId="1" hidden="1">{"'RIN-INTRANET'!$A$1:$K$71"}</definedName>
    <definedName name="vsretret" localSheetId="2" hidden="1">{"'RIN-INTRANET'!$A$1:$K$71"}</definedName>
    <definedName name="vsretret" localSheetId="3" hidden="1">{"'RIN-INTRANET'!$A$1:$K$71"}</definedName>
    <definedName name="vsretret" localSheetId="4" hidden="1">{"'RIN-INTRANET'!$A$1:$K$71"}</definedName>
    <definedName name="vsretret" localSheetId="12" hidden="1">{"'RIN-INTRANET'!$A$1:$K$71"}</definedName>
    <definedName name="vsretret" localSheetId="13" hidden="1">{"'RIN-INTRANET'!$A$1:$K$71"}</definedName>
    <definedName name="vsretret" localSheetId="14" hidden="1">{"'RIN-INTRANET'!$A$1:$K$71"}</definedName>
    <definedName name="vsretret" localSheetId="15" hidden="1">{"'RIN-INTRANET'!$A$1:$K$71"}</definedName>
    <definedName name="vsretret" localSheetId="5" hidden="1">{"'RIN-INTRANET'!$A$1:$K$71"}</definedName>
    <definedName name="vsretret" localSheetId="6" hidden="1">{"'RIN-INTRANET'!$A$1:$K$71"}</definedName>
    <definedName name="vsretret" localSheetId="7" hidden="1">{"'RIN-INTRANET'!$A$1:$K$71"}</definedName>
    <definedName name="vsretret" localSheetId="8" hidden="1">{"'RIN-INTRANET'!$A$1:$K$71"}</definedName>
    <definedName name="vsretret" localSheetId="9" hidden="1">{"'RIN-INTRANET'!$A$1:$K$71"}</definedName>
    <definedName name="vsretret" localSheetId="10" hidden="1">{"'RIN-INTRANET'!$A$1:$K$71"}</definedName>
    <definedName name="vsretret" localSheetId="11" hidden="1">{"'RIN-INTRANET'!$A$1:$K$71"}</definedName>
    <definedName name="vsretret" hidden="1">{"'RIN-INTRANET'!$A$1:$K$71"}</definedName>
    <definedName name="vsvbvbsb" localSheetId="1" hidden="1">{"Tab1",#N/A,FALSE,"P";"Tab2",#N/A,FALSE,"P"}</definedName>
    <definedName name="vsvbvbsb" localSheetId="2" hidden="1">{"Tab1",#N/A,FALSE,"P";"Tab2",#N/A,FALSE,"P"}</definedName>
    <definedName name="vsvbvbsb" localSheetId="3" hidden="1">{"Tab1",#N/A,FALSE,"P";"Tab2",#N/A,FALSE,"P"}</definedName>
    <definedName name="vsvbvbsb" localSheetId="4" hidden="1">{"Tab1",#N/A,FALSE,"P";"Tab2",#N/A,FALSE,"P"}</definedName>
    <definedName name="vsvbvbsb" localSheetId="12" hidden="1">{"Tab1",#N/A,FALSE,"P";"Tab2",#N/A,FALSE,"P"}</definedName>
    <definedName name="vsvbvbsb" localSheetId="13" hidden="1">{"Tab1",#N/A,FALSE,"P";"Tab2",#N/A,FALSE,"P"}</definedName>
    <definedName name="vsvbvbsb" localSheetId="14" hidden="1">{"Tab1",#N/A,FALSE,"P";"Tab2",#N/A,FALSE,"P"}</definedName>
    <definedName name="vsvbvbsb" localSheetId="15" hidden="1">{"Tab1",#N/A,FALSE,"P";"Tab2",#N/A,FALSE,"P"}</definedName>
    <definedName name="vsvbvbsb" localSheetId="5" hidden="1">{"Tab1",#N/A,FALSE,"P";"Tab2",#N/A,FALSE,"P"}</definedName>
    <definedName name="vsvbvbsb" localSheetId="6" hidden="1">{"Tab1",#N/A,FALSE,"P";"Tab2",#N/A,FALSE,"P"}</definedName>
    <definedName name="vsvbvbsb" localSheetId="7" hidden="1">{"Tab1",#N/A,FALSE,"P";"Tab2",#N/A,FALSE,"P"}</definedName>
    <definedName name="vsvbvbsb" localSheetId="8" hidden="1">{"Tab1",#N/A,FALSE,"P";"Tab2",#N/A,FALSE,"P"}</definedName>
    <definedName name="vsvbvbsb" localSheetId="9" hidden="1">{"Tab1",#N/A,FALSE,"P";"Tab2",#N/A,FALSE,"P"}</definedName>
    <definedName name="vsvbvbsb" localSheetId="10" hidden="1">{"Tab1",#N/A,FALSE,"P";"Tab2",#N/A,FALSE,"P"}</definedName>
    <definedName name="vsvbvbsb" localSheetId="11" hidden="1">{"Tab1",#N/A,FALSE,"P";"Tab2",#N/A,FALSE,"P"}</definedName>
    <definedName name="vsvbvbsb" hidden="1">{"Tab1",#N/A,FALSE,"P";"Tab2",#N/A,FALSE,"P"}</definedName>
    <definedName name="VTITLES" localSheetId="10">#REF!</definedName>
    <definedName name="VTITLES">#REF!</definedName>
    <definedName name="vv" localSheetId="1" hidden="1">{"Tab1",#N/A,FALSE,"P";"Tab2",#N/A,FALSE,"P"}</definedName>
    <definedName name="vv" localSheetId="2" hidden="1">{"Tab1",#N/A,FALSE,"P";"Tab2",#N/A,FALSE,"P"}</definedName>
    <definedName name="vv" localSheetId="3" hidden="1">{"Tab1",#N/A,FALSE,"P";"Tab2",#N/A,FALSE,"P"}</definedName>
    <definedName name="vv" localSheetId="4" hidden="1">{"Tab1",#N/A,FALSE,"P";"Tab2",#N/A,FALSE,"P"}</definedName>
    <definedName name="vv" localSheetId="12" hidden="1">{"Tab1",#N/A,FALSE,"P";"Tab2",#N/A,FALSE,"P"}</definedName>
    <definedName name="vv" localSheetId="13" hidden="1">{"Tab1",#N/A,FALSE,"P";"Tab2",#N/A,FALSE,"P"}</definedName>
    <definedName name="vv" localSheetId="14" hidden="1">{"Tab1",#N/A,FALSE,"P";"Tab2",#N/A,FALSE,"P"}</definedName>
    <definedName name="vv" localSheetId="15" hidden="1">{"Tab1",#N/A,FALSE,"P";"Tab2",#N/A,FALSE,"P"}</definedName>
    <definedName name="vv" localSheetId="5" hidden="1">{"Tab1",#N/A,FALSE,"P";"Tab2",#N/A,FALSE,"P"}</definedName>
    <definedName name="vv" localSheetId="6" hidden="1">{"Tab1",#N/A,FALSE,"P";"Tab2",#N/A,FALSE,"P"}</definedName>
    <definedName name="vv" localSheetId="7" hidden="1">{"Tab1",#N/A,FALSE,"P";"Tab2",#N/A,FALSE,"P"}</definedName>
    <definedName name="vv" localSheetId="8" hidden="1">{"Tab1",#N/A,FALSE,"P";"Tab2",#N/A,FALSE,"P"}</definedName>
    <definedName name="vv" localSheetId="9" hidden="1">{"Tab1",#N/A,FALSE,"P";"Tab2",#N/A,FALSE,"P"}</definedName>
    <definedName name="vv" localSheetId="10" hidden="1">{"Tab1",#N/A,FALSE,"P";"Tab2",#N/A,FALSE,"P"}</definedName>
    <definedName name="vv" localSheetId="11" hidden="1">{"Tab1",#N/A,FALSE,"P";"Tab2",#N/A,FALSE,"P"}</definedName>
    <definedName name="vv" hidden="1">{"Tab1",#N/A,FALSE,"P";"Tab2",#N/A,FALSE,"P"}</definedName>
    <definedName name="vvasd" localSheetId="1" hidden="1">{"Tab1",#N/A,FALSE,"P";"Tab2",#N/A,FALSE,"P"}</definedName>
    <definedName name="vvasd" localSheetId="2" hidden="1">{"Tab1",#N/A,FALSE,"P";"Tab2",#N/A,FALSE,"P"}</definedName>
    <definedName name="vvasd" localSheetId="3" hidden="1">{"Tab1",#N/A,FALSE,"P";"Tab2",#N/A,FALSE,"P"}</definedName>
    <definedName name="vvasd" localSheetId="4" hidden="1">{"Tab1",#N/A,FALSE,"P";"Tab2",#N/A,FALSE,"P"}</definedName>
    <definedName name="vvasd" localSheetId="12" hidden="1">{"Tab1",#N/A,FALSE,"P";"Tab2",#N/A,FALSE,"P"}</definedName>
    <definedName name="vvasd" localSheetId="13" hidden="1">{"Tab1",#N/A,FALSE,"P";"Tab2",#N/A,FALSE,"P"}</definedName>
    <definedName name="vvasd" localSheetId="14" hidden="1">{"Tab1",#N/A,FALSE,"P";"Tab2",#N/A,FALSE,"P"}</definedName>
    <definedName name="vvasd" localSheetId="15" hidden="1">{"Tab1",#N/A,FALSE,"P";"Tab2",#N/A,FALSE,"P"}</definedName>
    <definedName name="vvasd" localSheetId="5" hidden="1">{"Tab1",#N/A,FALSE,"P";"Tab2",#N/A,FALSE,"P"}</definedName>
    <definedName name="vvasd" localSheetId="6" hidden="1">{"Tab1",#N/A,FALSE,"P";"Tab2",#N/A,FALSE,"P"}</definedName>
    <definedName name="vvasd" localSheetId="7" hidden="1">{"Tab1",#N/A,FALSE,"P";"Tab2",#N/A,FALSE,"P"}</definedName>
    <definedName name="vvasd" localSheetId="8" hidden="1">{"Tab1",#N/A,FALSE,"P";"Tab2",#N/A,FALSE,"P"}</definedName>
    <definedName name="vvasd" localSheetId="9" hidden="1">{"Tab1",#N/A,FALSE,"P";"Tab2",#N/A,FALSE,"P"}</definedName>
    <definedName name="vvasd" localSheetId="10" hidden="1">{"Tab1",#N/A,FALSE,"P";"Tab2",#N/A,FALSE,"P"}</definedName>
    <definedName name="vvasd" localSheetId="11" hidden="1">{"Tab1",#N/A,FALSE,"P";"Tab2",#N/A,FALSE,"P"}</definedName>
    <definedName name="vvasd" hidden="1">{"Tab1",#N/A,FALSE,"P";"Tab2",#N/A,FALSE,"P"}</definedName>
    <definedName name="vvbvfvc" localSheetId="1" hidden="1">{"Minpmon",#N/A,FALSE,"Monthinput"}</definedName>
    <definedName name="vvbvfvc" localSheetId="2" hidden="1">{"Minpmon",#N/A,FALSE,"Monthinput"}</definedName>
    <definedName name="vvbvfvc" localSheetId="3" hidden="1">{"Minpmon",#N/A,FALSE,"Monthinput"}</definedName>
    <definedName name="vvbvfvc" localSheetId="4" hidden="1">{"Minpmon",#N/A,FALSE,"Monthinput"}</definedName>
    <definedName name="vvbvfvc" localSheetId="12" hidden="1">{"Minpmon",#N/A,FALSE,"Monthinput"}</definedName>
    <definedName name="vvbvfvc" localSheetId="13" hidden="1">{"Minpmon",#N/A,FALSE,"Monthinput"}</definedName>
    <definedName name="vvbvfvc" localSheetId="14" hidden="1">{"Minpmon",#N/A,FALSE,"Monthinput"}</definedName>
    <definedName name="vvbvfvc" localSheetId="15" hidden="1">{"Minpmon",#N/A,FALSE,"Monthinput"}</definedName>
    <definedName name="vvbvfvc" localSheetId="5" hidden="1">{"Minpmon",#N/A,FALSE,"Monthinput"}</definedName>
    <definedName name="vvbvfvc" localSheetId="6" hidden="1">{"Minpmon",#N/A,FALSE,"Monthinput"}</definedName>
    <definedName name="vvbvfvc" localSheetId="7" hidden="1">{"Minpmon",#N/A,FALSE,"Monthinput"}</definedName>
    <definedName name="vvbvfvc" localSheetId="8" hidden="1">{"Minpmon",#N/A,FALSE,"Monthinput"}</definedName>
    <definedName name="vvbvfvc" localSheetId="9" hidden="1">{"Minpmon",#N/A,FALSE,"Monthinput"}</definedName>
    <definedName name="vvbvfvc" localSheetId="10" hidden="1">{"Minpmon",#N/A,FALSE,"Monthinput"}</definedName>
    <definedName name="vvbvfvc" localSheetId="11" hidden="1">{"Minpmon",#N/A,FALSE,"Monthinput"}</definedName>
    <definedName name="vvbvfvc" hidden="1">{"Minpmon",#N/A,FALSE,"Monthinput"}</definedName>
    <definedName name="vvfsbbs" localSheetId="1" hidden="1">{"Riqfin97",#N/A,FALSE,"Tran";"Riqfinpro",#N/A,FALSE,"Tran"}</definedName>
    <definedName name="vvfsbbs" localSheetId="2" hidden="1">{"Riqfin97",#N/A,FALSE,"Tran";"Riqfinpro",#N/A,FALSE,"Tran"}</definedName>
    <definedName name="vvfsbbs" localSheetId="3" hidden="1">{"Riqfin97",#N/A,FALSE,"Tran";"Riqfinpro",#N/A,FALSE,"Tran"}</definedName>
    <definedName name="vvfsbbs" localSheetId="4" hidden="1">{"Riqfin97",#N/A,FALSE,"Tran";"Riqfinpro",#N/A,FALSE,"Tran"}</definedName>
    <definedName name="vvfsbbs" localSheetId="12" hidden="1">{"Riqfin97",#N/A,FALSE,"Tran";"Riqfinpro",#N/A,FALSE,"Tran"}</definedName>
    <definedName name="vvfsbbs" localSheetId="13" hidden="1">{"Riqfin97",#N/A,FALSE,"Tran";"Riqfinpro",#N/A,FALSE,"Tran"}</definedName>
    <definedName name="vvfsbbs" localSheetId="14" hidden="1">{"Riqfin97",#N/A,FALSE,"Tran";"Riqfinpro",#N/A,FALSE,"Tran"}</definedName>
    <definedName name="vvfsbbs" localSheetId="15" hidden="1">{"Riqfin97",#N/A,FALSE,"Tran";"Riqfinpro",#N/A,FALSE,"Tran"}</definedName>
    <definedName name="vvfsbbs" localSheetId="5" hidden="1">{"Riqfin97",#N/A,FALSE,"Tran";"Riqfinpro",#N/A,FALSE,"Tran"}</definedName>
    <definedName name="vvfsbbs" localSheetId="6" hidden="1">{"Riqfin97",#N/A,FALSE,"Tran";"Riqfinpro",#N/A,FALSE,"Tran"}</definedName>
    <definedName name="vvfsbbs" localSheetId="7" hidden="1">{"Riqfin97",#N/A,FALSE,"Tran";"Riqfinpro",#N/A,FALSE,"Tran"}</definedName>
    <definedName name="vvfsbbs" localSheetId="8" hidden="1">{"Riqfin97",#N/A,FALSE,"Tran";"Riqfinpro",#N/A,FALSE,"Tran"}</definedName>
    <definedName name="vvfsbbs" localSheetId="9" hidden="1">{"Riqfin97",#N/A,FALSE,"Tran";"Riqfinpro",#N/A,FALSE,"Tran"}</definedName>
    <definedName name="vvfsbbs" localSheetId="10" hidden="1">{"Riqfin97",#N/A,FALSE,"Tran";"Riqfinpro",#N/A,FALSE,"Tran"}</definedName>
    <definedName name="vvfsbbs" localSheetId="11" hidden="1">{"Riqfin97",#N/A,FALSE,"Tran";"Riqfinpro",#N/A,FALSE,"Tran"}</definedName>
    <definedName name="vvfsbbs" hidden="1">{"Riqfin97",#N/A,FALSE,"Tran";"Riqfinpro",#N/A,FALSE,"Tran"}</definedName>
    <definedName name="vvv" localSheetId="1" hidden="1">{"Tab1",#N/A,FALSE,"P";"Tab2",#N/A,FALSE,"P"}</definedName>
    <definedName name="vvv" localSheetId="2" hidden="1">{"Tab1",#N/A,FALSE,"P";"Tab2",#N/A,FALSE,"P"}</definedName>
    <definedName name="vvv" localSheetId="3" hidden="1">{"Tab1",#N/A,FALSE,"P";"Tab2",#N/A,FALSE,"P"}</definedName>
    <definedName name="vvv" localSheetId="4" hidden="1">{"Tab1",#N/A,FALSE,"P";"Tab2",#N/A,FALSE,"P"}</definedName>
    <definedName name="vvv" localSheetId="12" hidden="1">{"Tab1",#N/A,FALSE,"P";"Tab2",#N/A,FALSE,"P"}</definedName>
    <definedName name="vvv" localSheetId="13" hidden="1">{"Tab1",#N/A,FALSE,"P";"Tab2",#N/A,FALSE,"P"}</definedName>
    <definedName name="vvv" localSheetId="14" hidden="1">{"Tab1",#N/A,FALSE,"P";"Tab2",#N/A,FALSE,"P"}</definedName>
    <definedName name="vvv" localSheetId="15" hidden="1">{"Tab1",#N/A,FALSE,"P";"Tab2",#N/A,FALSE,"P"}</definedName>
    <definedName name="vvv" localSheetId="5" hidden="1">{"Tab1",#N/A,FALSE,"P";"Tab2",#N/A,FALSE,"P"}</definedName>
    <definedName name="vvv" localSheetId="6" hidden="1">{"Tab1",#N/A,FALSE,"P";"Tab2",#N/A,FALSE,"P"}</definedName>
    <definedName name="vvv" localSheetId="7" hidden="1">{"Tab1",#N/A,FALSE,"P";"Tab2",#N/A,FALSE,"P"}</definedName>
    <definedName name="vvv" localSheetId="8" hidden="1">{"Tab1",#N/A,FALSE,"P";"Tab2",#N/A,FALSE,"P"}</definedName>
    <definedName name="vvv" localSheetId="9" hidden="1">{"Tab1",#N/A,FALSE,"P";"Tab2",#N/A,FALSE,"P"}</definedName>
    <definedName name="vvv" localSheetId="10" hidden="1">{"Tab1",#N/A,FALSE,"P";"Tab2",#N/A,FALSE,"P"}</definedName>
    <definedName name="vvv" localSheetId="11" hidden="1">{"Tab1",#N/A,FALSE,"P";"Tab2",#N/A,FALSE,"P"}</definedName>
    <definedName name="vvv" hidden="1">{"Tab1",#N/A,FALSE,"P";"Tab2",#N/A,FALSE,"P"}</definedName>
    <definedName name="vvvv" localSheetId="1" hidden="1">{"Minpmon",#N/A,FALSE,"Monthinput"}</definedName>
    <definedName name="vvvv" localSheetId="2" hidden="1">{"Minpmon",#N/A,FALSE,"Monthinput"}</definedName>
    <definedName name="vvvv" localSheetId="3" hidden="1">{"Minpmon",#N/A,FALSE,"Monthinput"}</definedName>
    <definedName name="vvvv" localSheetId="4" hidden="1">{"Minpmon",#N/A,FALSE,"Monthinput"}</definedName>
    <definedName name="vvvv" localSheetId="12" hidden="1">{"Minpmon",#N/A,FALSE,"Monthinput"}</definedName>
    <definedName name="vvvv" localSheetId="13" hidden="1">{"Minpmon",#N/A,FALSE,"Monthinput"}</definedName>
    <definedName name="vvvv" localSheetId="14" hidden="1">{"Minpmon",#N/A,FALSE,"Monthinput"}</definedName>
    <definedName name="vvvv" localSheetId="15" hidden="1">{"Minpmon",#N/A,FALSE,"Monthinput"}</definedName>
    <definedName name="vvvv" localSheetId="5" hidden="1">{"Minpmon",#N/A,FALSE,"Monthinput"}</definedName>
    <definedName name="vvvv" localSheetId="6" hidden="1">{"Minpmon",#N/A,FALSE,"Monthinput"}</definedName>
    <definedName name="vvvv" localSheetId="7" hidden="1">{"Minpmon",#N/A,FALSE,"Monthinput"}</definedName>
    <definedName name="vvvv" localSheetId="8" hidden="1">{"Minpmon",#N/A,FALSE,"Monthinput"}</definedName>
    <definedName name="vvvv" localSheetId="9" hidden="1">{"Minpmon",#N/A,FALSE,"Monthinput"}</definedName>
    <definedName name="vvvv" localSheetId="10" hidden="1">{"Minpmon",#N/A,FALSE,"Monthinput"}</definedName>
    <definedName name="vvvv" localSheetId="11" hidden="1">{"Minpmon",#N/A,FALSE,"Monthinput"}</definedName>
    <definedName name="vvvv" hidden="1">{"Minpmon",#N/A,FALSE,"Monthinput"}</definedName>
    <definedName name="vvvvvvvvvvvv" localSheetId="1" hidden="1">{"Riqfin97",#N/A,FALSE,"Tran";"Riqfinpro",#N/A,FALSE,"Tran"}</definedName>
    <definedName name="vvvvvvvvvvvv" localSheetId="2" hidden="1">{"Riqfin97",#N/A,FALSE,"Tran";"Riqfinpro",#N/A,FALSE,"Tran"}</definedName>
    <definedName name="vvvvvvvvvvvv" localSheetId="3" hidden="1">{"Riqfin97",#N/A,FALSE,"Tran";"Riqfinpro",#N/A,FALSE,"Tran"}</definedName>
    <definedName name="vvvvvvvvvvvv" localSheetId="4" hidden="1">{"Riqfin97",#N/A,FALSE,"Tran";"Riqfinpro",#N/A,FALSE,"Tran"}</definedName>
    <definedName name="vvvvvvvvvvvv" localSheetId="12" hidden="1">{"Riqfin97",#N/A,FALSE,"Tran";"Riqfinpro",#N/A,FALSE,"Tran"}</definedName>
    <definedName name="vvvvvvvvvvvv" localSheetId="13" hidden="1">{"Riqfin97",#N/A,FALSE,"Tran";"Riqfinpro",#N/A,FALSE,"Tran"}</definedName>
    <definedName name="vvvvvvvvvvvv" localSheetId="14" hidden="1">{"Riqfin97",#N/A,FALSE,"Tran";"Riqfinpro",#N/A,FALSE,"Tran"}</definedName>
    <definedName name="vvvvvvvvvvvv" localSheetId="15" hidden="1">{"Riqfin97",#N/A,FALSE,"Tran";"Riqfinpro",#N/A,FALSE,"Tran"}</definedName>
    <definedName name="vvvvvvvvvvvv" localSheetId="5" hidden="1">{"Riqfin97",#N/A,FALSE,"Tran";"Riqfinpro",#N/A,FALSE,"Tran"}</definedName>
    <definedName name="vvvvvvvvvvvv" localSheetId="6" hidden="1">{"Riqfin97",#N/A,FALSE,"Tran";"Riqfinpro",#N/A,FALSE,"Tran"}</definedName>
    <definedName name="vvvvvvvvvvvv" localSheetId="7" hidden="1">{"Riqfin97",#N/A,FALSE,"Tran";"Riqfinpro",#N/A,FALSE,"Tran"}</definedName>
    <definedName name="vvvvvvvvvvvv" localSheetId="8" hidden="1">{"Riqfin97",#N/A,FALSE,"Tran";"Riqfinpro",#N/A,FALSE,"Tran"}</definedName>
    <definedName name="vvvvvvvvvvvv" localSheetId="9" hidden="1">{"Riqfin97",#N/A,FALSE,"Tran";"Riqfinpro",#N/A,FALSE,"Tran"}</definedName>
    <definedName name="vvvvvvvvvvvv" localSheetId="10" hidden="1">{"Riqfin97",#N/A,FALSE,"Tran";"Riqfinpro",#N/A,FALSE,"Tran"}</definedName>
    <definedName name="vvvvvvvvvvvv" localSheetId="11" hidden="1">{"Riqfin97",#N/A,FALSE,"Tran";"Riqfinpro",#N/A,FALSE,"Tran"}</definedName>
    <definedName name="vvvvvvvvvvvv" hidden="1">{"Riqfin97",#N/A,FALSE,"Tran";"Riqfinpro",#N/A,FALSE,"Tran"}</definedName>
    <definedName name="vvvvvvvvvvvvv" localSheetId="1" hidden="1">{"Tab1",#N/A,FALSE,"P";"Tab2",#N/A,FALSE,"P"}</definedName>
    <definedName name="vvvvvvvvvvvvv" localSheetId="2" hidden="1">{"Tab1",#N/A,FALSE,"P";"Tab2",#N/A,FALSE,"P"}</definedName>
    <definedName name="vvvvvvvvvvvvv" localSheetId="3" hidden="1">{"Tab1",#N/A,FALSE,"P";"Tab2",#N/A,FALSE,"P"}</definedName>
    <definedName name="vvvvvvvvvvvvv" localSheetId="4" hidden="1">{"Tab1",#N/A,FALSE,"P";"Tab2",#N/A,FALSE,"P"}</definedName>
    <definedName name="vvvvvvvvvvvvv" localSheetId="12" hidden="1">{"Tab1",#N/A,FALSE,"P";"Tab2",#N/A,FALSE,"P"}</definedName>
    <definedName name="vvvvvvvvvvvvv" localSheetId="13" hidden="1">{"Tab1",#N/A,FALSE,"P";"Tab2",#N/A,FALSE,"P"}</definedName>
    <definedName name="vvvvvvvvvvvvv" localSheetId="14" hidden="1">{"Tab1",#N/A,FALSE,"P";"Tab2",#N/A,FALSE,"P"}</definedName>
    <definedName name="vvvvvvvvvvvvv" localSheetId="15" hidden="1">{"Tab1",#N/A,FALSE,"P";"Tab2",#N/A,FALSE,"P"}</definedName>
    <definedName name="vvvvvvvvvvvvv" localSheetId="5" hidden="1">{"Tab1",#N/A,FALSE,"P";"Tab2",#N/A,FALSE,"P"}</definedName>
    <definedName name="vvvvvvvvvvvvv" localSheetId="6" hidden="1">{"Tab1",#N/A,FALSE,"P";"Tab2",#N/A,FALSE,"P"}</definedName>
    <definedName name="vvvvvvvvvvvvv" localSheetId="7" hidden="1">{"Tab1",#N/A,FALSE,"P";"Tab2",#N/A,FALSE,"P"}</definedName>
    <definedName name="vvvvvvvvvvvvv" localSheetId="8" hidden="1">{"Tab1",#N/A,FALSE,"P";"Tab2",#N/A,FALSE,"P"}</definedName>
    <definedName name="vvvvvvvvvvvvv" localSheetId="9" hidden="1">{"Tab1",#N/A,FALSE,"P";"Tab2",#N/A,FALSE,"P"}</definedName>
    <definedName name="vvvvvvvvvvvvv" localSheetId="10" hidden="1">{"Tab1",#N/A,FALSE,"P";"Tab2",#N/A,FALSE,"P"}</definedName>
    <definedName name="vvvvvvvvvvvvv" localSheetId="11" hidden="1">{"Tab1",#N/A,FALSE,"P";"Tab2",#N/A,FALSE,"P"}</definedName>
    <definedName name="vvvvvvvvvvvvv" hidden="1">{"Tab1",#N/A,FALSE,"P";"Tab2",#N/A,FALSE,"P"}</definedName>
    <definedName name="w" localSheetId="1" hidden="1">{"Minpmon",#N/A,FALSE,"Monthinput"}</definedName>
    <definedName name="w" localSheetId="2" hidden="1">{"Minpmon",#N/A,FALSE,"Monthinput"}</definedName>
    <definedName name="w" localSheetId="3" hidden="1">{"Minpmon",#N/A,FALSE,"Monthinput"}</definedName>
    <definedName name="w" localSheetId="4" hidden="1">{"Minpmon",#N/A,FALSE,"Monthinput"}</definedName>
    <definedName name="w" localSheetId="12" hidden="1">{"Minpmon",#N/A,FALSE,"Monthinput"}</definedName>
    <definedName name="w" localSheetId="13" hidden="1">{"Minpmon",#N/A,FALSE,"Monthinput"}</definedName>
    <definedName name="w" localSheetId="14" hidden="1">{"Minpmon",#N/A,FALSE,"Monthinput"}</definedName>
    <definedName name="w" localSheetId="15" hidden="1">{"Minpmon",#N/A,FALSE,"Monthinput"}</definedName>
    <definedName name="w" localSheetId="5" hidden="1">{"Minpmon",#N/A,FALSE,"Monthinput"}</definedName>
    <definedName name="w" localSheetId="6" hidden="1">{"Minpmon",#N/A,FALSE,"Monthinput"}</definedName>
    <definedName name="w" localSheetId="7" hidden="1">{"Minpmon",#N/A,FALSE,"Monthinput"}</definedName>
    <definedName name="w" localSheetId="8" hidden="1">{"Minpmon",#N/A,FALSE,"Monthinput"}</definedName>
    <definedName name="w" localSheetId="9" hidden="1">{"Minpmon",#N/A,FALSE,"Monthinput"}</definedName>
    <definedName name="w" localSheetId="10" hidden="1">{"Minpmon",#N/A,FALSE,"Monthinput"}</definedName>
    <definedName name="w" localSheetId="11" hidden="1">{"Minpmon",#N/A,FALSE,"Monthinput"}</definedName>
    <definedName name="w" hidden="1">{"Minpmon",#N/A,FALSE,"Monthinput"}</definedName>
    <definedName name="wage_govt_sector" localSheetId="10">#REF!</definedName>
    <definedName name="wage_govt_sector">#REF!</definedName>
    <definedName name="WAPR" localSheetId="10">#REF!</definedName>
    <definedName name="WAPR">#REF!</definedName>
    <definedName name="WBshare" localSheetId="10">#REF!</definedName>
    <definedName name="WBshare">#REF!</definedName>
    <definedName name="weer4rwer" localSheetId="1" hidden="1">{"Minpmon",#N/A,FALSE,"Monthinput"}</definedName>
    <definedName name="weer4rwer" localSheetId="2" hidden="1">{"Minpmon",#N/A,FALSE,"Monthinput"}</definedName>
    <definedName name="weer4rwer" localSheetId="3" hidden="1">{"Minpmon",#N/A,FALSE,"Monthinput"}</definedName>
    <definedName name="weer4rwer" localSheetId="4" hidden="1">{"Minpmon",#N/A,FALSE,"Monthinput"}</definedName>
    <definedName name="weer4rwer" localSheetId="12" hidden="1">{"Minpmon",#N/A,FALSE,"Monthinput"}</definedName>
    <definedName name="weer4rwer" localSheetId="13" hidden="1">{"Minpmon",#N/A,FALSE,"Monthinput"}</definedName>
    <definedName name="weer4rwer" localSheetId="14" hidden="1">{"Minpmon",#N/A,FALSE,"Monthinput"}</definedName>
    <definedName name="weer4rwer" localSheetId="15" hidden="1">{"Minpmon",#N/A,FALSE,"Monthinput"}</definedName>
    <definedName name="weer4rwer" localSheetId="5" hidden="1">{"Minpmon",#N/A,FALSE,"Monthinput"}</definedName>
    <definedName name="weer4rwer" localSheetId="6" hidden="1">{"Minpmon",#N/A,FALSE,"Monthinput"}</definedName>
    <definedName name="weer4rwer" localSheetId="7" hidden="1">{"Minpmon",#N/A,FALSE,"Monthinput"}</definedName>
    <definedName name="weer4rwer" localSheetId="8" hidden="1">{"Minpmon",#N/A,FALSE,"Monthinput"}</definedName>
    <definedName name="weer4rwer" localSheetId="9" hidden="1">{"Minpmon",#N/A,FALSE,"Monthinput"}</definedName>
    <definedName name="weer4rwer" localSheetId="10" hidden="1">{"Minpmon",#N/A,FALSE,"Monthinput"}</definedName>
    <definedName name="weer4rwer" localSheetId="11" hidden="1">{"Minpmon",#N/A,FALSE,"Monthinput"}</definedName>
    <definedName name="weer4rwer" hidden="1">{"Minpmon",#N/A,FALSE,"Monthinput"}</definedName>
    <definedName name="WEO" localSheetId="10">#REF!</definedName>
    <definedName name="WEO">#REF!</definedName>
    <definedName name="wer" localSheetId="1" hidden="1">{"Riqfin97",#N/A,FALSE,"Tran";"Riqfinpro",#N/A,FALSE,"Tran"}</definedName>
    <definedName name="wer" localSheetId="2" hidden="1">{"Riqfin97",#N/A,FALSE,"Tran";"Riqfinpro",#N/A,FALSE,"Tran"}</definedName>
    <definedName name="wer" localSheetId="3" hidden="1">{"Riqfin97",#N/A,FALSE,"Tran";"Riqfinpro",#N/A,FALSE,"Tran"}</definedName>
    <definedName name="wer" localSheetId="4" hidden="1">{"Riqfin97",#N/A,FALSE,"Tran";"Riqfinpro",#N/A,FALSE,"Tran"}</definedName>
    <definedName name="wer" localSheetId="12" hidden="1">{"Riqfin97",#N/A,FALSE,"Tran";"Riqfinpro",#N/A,FALSE,"Tran"}</definedName>
    <definedName name="wer" localSheetId="13" hidden="1">{"Riqfin97",#N/A,FALSE,"Tran";"Riqfinpro",#N/A,FALSE,"Tran"}</definedName>
    <definedName name="wer" localSheetId="14" hidden="1">{"Riqfin97",#N/A,FALSE,"Tran";"Riqfinpro",#N/A,FALSE,"Tran"}</definedName>
    <definedName name="wer" localSheetId="15" hidden="1">{"Riqfin97",#N/A,FALSE,"Tran";"Riqfinpro",#N/A,FALSE,"Tran"}</definedName>
    <definedName name="wer" localSheetId="5" hidden="1">{"Riqfin97",#N/A,FALSE,"Tran";"Riqfinpro",#N/A,FALSE,"Tran"}</definedName>
    <definedName name="wer" localSheetId="6" hidden="1">{"Riqfin97",#N/A,FALSE,"Tran";"Riqfinpro",#N/A,FALSE,"Tran"}</definedName>
    <definedName name="wer" localSheetId="7" hidden="1">{"Riqfin97",#N/A,FALSE,"Tran";"Riqfinpro",#N/A,FALSE,"Tran"}</definedName>
    <definedName name="wer" localSheetId="8" hidden="1">{"Riqfin97",#N/A,FALSE,"Tran";"Riqfinpro",#N/A,FALSE,"Tran"}</definedName>
    <definedName name="wer" localSheetId="9" hidden="1">{"Riqfin97",#N/A,FALSE,"Tran";"Riqfinpro",#N/A,FALSE,"Tran"}</definedName>
    <definedName name="wer" localSheetId="10" hidden="1">{"Riqfin97",#N/A,FALSE,"Tran";"Riqfinpro",#N/A,FALSE,"Tran"}</definedName>
    <definedName name="wer" localSheetId="11" hidden="1">{"Riqfin97",#N/A,FALSE,"Tran";"Riqfinpro",#N/A,FALSE,"Tran"}</definedName>
    <definedName name="wer" hidden="1">{"Riqfin97",#N/A,FALSE,"Tran";"Riqfinpro",#N/A,FALSE,"Tran"}</definedName>
    <definedName name="wergtfwerg" localSheetId="1" hidden="1">{"Riqfin97",#N/A,FALSE,"Tran";"Riqfinpro",#N/A,FALSE,"Tran"}</definedName>
    <definedName name="wergtfwerg" localSheetId="2" hidden="1">{"Riqfin97",#N/A,FALSE,"Tran";"Riqfinpro",#N/A,FALSE,"Tran"}</definedName>
    <definedName name="wergtfwerg" localSheetId="3" hidden="1">{"Riqfin97",#N/A,FALSE,"Tran";"Riqfinpro",#N/A,FALSE,"Tran"}</definedName>
    <definedName name="wergtfwerg" localSheetId="4" hidden="1">{"Riqfin97",#N/A,FALSE,"Tran";"Riqfinpro",#N/A,FALSE,"Tran"}</definedName>
    <definedName name="wergtfwerg" localSheetId="12" hidden="1">{"Riqfin97",#N/A,FALSE,"Tran";"Riqfinpro",#N/A,FALSE,"Tran"}</definedName>
    <definedName name="wergtfwerg" localSheetId="13" hidden="1">{"Riqfin97",#N/A,FALSE,"Tran";"Riqfinpro",#N/A,FALSE,"Tran"}</definedName>
    <definedName name="wergtfwerg" localSheetId="14" hidden="1">{"Riqfin97",#N/A,FALSE,"Tran";"Riqfinpro",#N/A,FALSE,"Tran"}</definedName>
    <definedName name="wergtfwerg" localSheetId="15" hidden="1">{"Riqfin97",#N/A,FALSE,"Tran";"Riqfinpro",#N/A,FALSE,"Tran"}</definedName>
    <definedName name="wergtfwerg" localSheetId="5" hidden="1">{"Riqfin97",#N/A,FALSE,"Tran";"Riqfinpro",#N/A,FALSE,"Tran"}</definedName>
    <definedName name="wergtfwerg" localSheetId="6" hidden="1">{"Riqfin97",#N/A,FALSE,"Tran";"Riqfinpro",#N/A,FALSE,"Tran"}</definedName>
    <definedName name="wergtfwerg" localSheetId="7" hidden="1">{"Riqfin97",#N/A,FALSE,"Tran";"Riqfinpro",#N/A,FALSE,"Tran"}</definedName>
    <definedName name="wergtfwerg" localSheetId="8" hidden="1">{"Riqfin97",#N/A,FALSE,"Tran";"Riqfinpro",#N/A,FALSE,"Tran"}</definedName>
    <definedName name="wergtfwerg" localSheetId="9" hidden="1">{"Riqfin97",#N/A,FALSE,"Tran";"Riqfinpro",#N/A,FALSE,"Tran"}</definedName>
    <definedName name="wergtfwerg" localSheetId="10" hidden="1">{"Riqfin97",#N/A,FALSE,"Tran";"Riqfinpro",#N/A,FALSE,"Tran"}</definedName>
    <definedName name="wergtfwerg" localSheetId="11" hidden="1">{"Riqfin97",#N/A,FALSE,"Tran";"Riqfinpro",#N/A,FALSE,"Tran"}</definedName>
    <definedName name="wergtfwerg" hidden="1">{"Riqfin97",#N/A,FALSE,"Tran";"Riqfinpro",#N/A,FALSE,"Tran"}</definedName>
    <definedName name="WH">#REF!</definedName>
    <definedName name="WHC">#REF!</definedName>
    <definedName name="WHCO">#REF!</definedName>
    <definedName name="WHCR">#REF!</definedName>
    <definedName name="WHCS">#REF!</definedName>
    <definedName name="WHG">#REF!</definedName>
    <definedName name="WHH">#REF!</definedName>
    <definedName name="WORKSHEET">#REF!</definedName>
    <definedName name="WP">#REF!</definedName>
    <definedName name="WPC">#REF!</definedName>
    <definedName name="WPCP33_D" localSheetId="1">#REF!</definedName>
    <definedName name="WPCP33_D" localSheetId="10">#REF!</definedName>
    <definedName name="WPCP33_D">#REF!</definedName>
    <definedName name="WPCP33pch" localSheetId="10">#REF!</definedName>
    <definedName name="WPCP33pch">#REF!</definedName>
    <definedName name="WPG">#REF!</definedName>
    <definedName name="WPH">#REF!</definedName>
    <definedName name="wqertrwrt" localSheetId="1" hidden="1">{"Tab1",#N/A,FALSE,"P";"Tab2",#N/A,FALSE,"P"}</definedName>
    <definedName name="wqertrwrt" localSheetId="2" hidden="1">{"Tab1",#N/A,FALSE,"P";"Tab2",#N/A,FALSE,"P"}</definedName>
    <definedName name="wqertrwrt" localSheetId="3" hidden="1">{"Tab1",#N/A,FALSE,"P";"Tab2",#N/A,FALSE,"P"}</definedName>
    <definedName name="wqertrwrt" localSheetId="4" hidden="1">{"Tab1",#N/A,FALSE,"P";"Tab2",#N/A,FALSE,"P"}</definedName>
    <definedName name="wqertrwrt" localSheetId="12" hidden="1">{"Tab1",#N/A,FALSE,"P";"Tab2",#N/A,FALSE,"P"}</definedName>
    <definedName name="wqertrwrt" localSheetId="13" hidden="1">{"Tab1",#N/A,FALSE,"P";"Tab2",#N/A,FALSE,"P"}</definedName>
    <definedName name="wqertrwrt" localSheetId="14" hidden="1">{"Tab1",#N/A,FALSE,"P";"Tab2",#N/A,FALSE,"P"}</definedName>
    <definedName name="wqertrwrt" localSheetId="15" hidden="1">{"Tab1",#N/A,FALSE,"P";"Tab2",#N/A,FALSE,"P"}</definedName>
    <definedName name="wqertrwrt" localSheetId="5" hidden="1">{"Tab1",#N/A,FALSE,"P";"Tab2",#N/A,FALSE,"P"}</definedName>
    <definedName name="wqertrwrt" localSheetId="6" hidden="1">{"Tab1",#N/A,FALSE,"P";"Tab2",#N/A,FALSE,"P"}</definedName>
    <definedName name="wqertrwrt" localSheetId="7" hidden="1">{"Tab1",#N/A,FALSE,"P";"Tab2",#N/A,FALSE,"P"}</definedName>
    <definedName name="wqertrwrt" localSheetId="8" hidden="1">{"Tab1",#N/A,FALSE,"P";"Tab2",#N/A,FALSE,"P"}</definedName>
    <definedName name="wqertrwrt" localSheetId="9" hidden="1">{"Tab1",#N/A,FALSE,"P";"Tab2",#N/A,FALSE,"P"}</definedName>
    <definedName name="wqertrwrt" localSheetId="10" hidden="1">{"Tab1",#N/A,FALSE,"P";"Tab2",#N/A,FALSE,"P"}</definedName>
    <definedName name="wqertrwrt" localSheetId="11" hidden="1">{"Tab1",#N/A,FALSE,"P";"Tab2",#N/A,FALSE,"P"}</definedName>
    <definedName name="wqertrwrt" hidden="1">{"Tab1",#N/A,FALSE,"P";"Tab2",#N/A,FALSE,"P"}</definedName>
    <definedName name="wrn.All._.Standard." localSheetId="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7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8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9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0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1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BANKS." localSheetId="1" hidden="1">{#N/A,#N/A,FALSE,"BANKS"}</definedName>
    <definedName name="wrn.BANKS." localSheetId="2" hidden="1">{#N/A,#N/A,FALSE,"BANKS"}</definedName>
    <definedName name="wrn.BANKS." localSheetId="3" hidden="1">{#N/A,#N/A,FALSE,"BANKS"}</definedName>
    <definedName name="wrn.BANKS." localSheetId="4" hidden="1">{#N/A,#N/A,FALSE,"BANKS"}</definedName>
    <definedName name="wrn.BANKS." localSheetId="12" hidden="1">{#N/A,#N/A,FALSE,"BANKS"}</definedName>
    <definedName name="wrn.BANKS." localSheetId="13" hidden="1">{#N/A,#N/A,FALSE,"BANKS"}</definedName>
    <definedName name="wrn.BANKS." localSheetId="14" hidden="1">{#N/A,#N/A,FALSE,"BANKS"}</definedName>
    <definedName name="wrn.BANKS." localSheetId="15" hidden="1">{#N/A,#N/A,FALSE,"BANKS"}</definedName>
    <definedName name="wrn.BANKS." localSheetId="5" hidden="1">{#N/A,#N/A,FALSE,"BANKS"}</definedName>
    <definedName name="wrn.BANKS." localSheetId="6" hidden="1">{#N/A,#N/A,FALSE,"BANKS"}</definedName>
    <definedName name="wrn.BANKS." localSheetId="7" hidden="1">{#N/A,#N/A,FALSE,"BANKS"}</definedName>
    <definedName name="wrn.BANKS." localSheetId="8" hidden="1">{#N/A,#N/A,FALSE,"BANKS"}</definedName>
    <definedName name="wrn.BANKS." localSheetId="9" hidden="1">{#N/A,#N/A,FALSE,"BANKS"}</definedName>
    <definedName name="wrn.BANKS." localSheetId="10" hidden="1">{#N/A,#N/A,FALSE,"BANKS"}</definedName>
    <definedName name="wrn.BANKS." localSheetId="11" hidden="1">{#N/A,#N/A,FALSE,"BANKS"}</definedName>
    <definedName name="wrn.BANKS." hidden="1">{#N/A,#N/A,FALSE,"BANKS"}</definedName>
    <definedName name="wrn.BOP." localSheetId="1" hidden="1">{#N/A,#N/A,FALSE,"BOP"}</definedName>
    <definedName name="wrn.BOP." localSheetId="2" hidden="1">{#N/A,#N/A,FALSE,"BOP"}</definedName>
    <definedName name="wrn.BOP." localSheetId="3" hidden="1">{#N/A,#N/A,FALSE,"BOP"}</definedName>
    <definedName name="wrn.BOP." localSheetId="4" hidden="1">{#N/A,#N/A,FALSE,"BOP"}</definedName>
    <definedName name="wrn.BOP." localSheetId="12" hidden="1">{#N/A,#N/A,FALSE,"BOP"}</definedName>
    <definedName name="wrn.BOP." localSheetId="13" hidden="1">{#N/A,#N/A,FALSE,"BOP"}</definedName>
    <definedName name="wrn.BOP." localSheetId="14" hidden="1">{#N/A,#N/A,FALSE,"BOP"}</definedName>
    <definedName name="wrn.BOP." localSheetId="15" hidden="1">{#N/A,#N/A,FALSE,"BOP"}</definedName>
    <definedName name="wrn.BOP." localSheetId="5" hidden="1">{#N/A,#N/A,FALSE,"BOP"}</definedName>
    <definedName name="wrn.BOP." localSheetId="6" hidden="1">{#N/A,#N/A,FALSE,"BOP"}</definedName>
    <definedName name="wrn.BOP." localSheetId="7" hidden="1">{#N/A,#N/A,FALSE,"BOP"}</definedName>
    <definedName name="wrn.BOP." localSheetId="8" hidden="1">{#N/A,#N/A,FALSE,"BOP"}</definedName>
    <definedName name="wrn.BOP." localSheetId="9" hidden="1">{#N/A,#N/A,FALSE,"BOP"}</definedName>
    <definedName name="wrn.BOP." localSheetId="10" hidden="1">{#N/A,#N/A,FALSE,"BOP"}</definedName>
    <definedName name="wrn.BOP." localSheetId="11" hidden="1">{#N/A,#N/A,FALSE,"BOP"}</definedName>
    <definedName name="wrn.BOP." hidden="1">{#N/A,#N/A,FALSE,"BOP"}</definedName>
    <definedName name="wrn.BOP_MIDTERM." localSheetId="1" hidden="1">{"BOP_TAB",#N/A,FALSE,"N";"MIDTERM_TAB",#N/A,FALSE,"O"}</definedName>
    <definedName name="wrn.BOP_MIDTERM." localSheetId="2" hidden="1">{"BOP_TAB",#N/A,FALSE,"N";"MIDTERM_TAB",#N/A,FALSE,"O"}</definedName>
    <definedName name="wrn.BOP_MIDTERM." localSheetId="3" hidden="1">{"BOP_TAB",#N/A,FALSE,"N";"MIDTERM_TAB",#N/A,FALSE,"O"}</definedName>
    <definedName name="wrn.BOP_MIDTERM." localSheetId="4" hidden="1">{"BOP_TAB",#N/A,FALSE,"N";"MIDTERM_TAB",#N/A,FALSE,"O"}</definedName>
    <definedName name="wrn.BOP_MIDTERM." localSheetId="12" hidden="1">{"BOP_TAB",#N/A,FALSE,"N";"MIDTERM_TAB",#N/A,FALSE,"O"}</definedName>
    <definedName name="wrn.BOP_MIDTERM." localSheetId="13" hidden="1">{"BOP_TAB",#N/A,FALSE,"N";"MIDTERM_TAB",#N/A,FALSE,"O"}</definedName>
    <definedName name="wrn.BOP_MIDTERM." localSheetId="14" hidden="1">{"BOP_TAB",#N/A,FALSE,"N";"MIDTERM_TAB",#N/A,FALSE,"O"}</definedName>
    <definedName name="wrn.BOP_MIDTERM." localSheetId="15" hidden="1">{"BOP_TAB",#N/A,FALSE,"N";"MIDTERM_TAB",#N/A,FALSE,"O"}</definedName>
    <definedName name="wrn.BOP_MIDTERM." localSheetId="5" hidden="1">{"BOP_TAB",#N/A,FALSE,"N";"MIDTERM_TAB",#N/A,FALSE,"O"}</definedName>
    <definedName name="wrn.BOP_MIDTERM." localSheetId="6" hidden="1">{"BOP_TAB",#N/A,FALSE,"N";"MIDTERM_TAB",#N/A,FALSE,"O"}</definedName>
    <definedName name="wrn.BOP_MIDTERM." localSheetId="7" hidden="1">{"BOP_TAB",#N/A,FALSE,"N";"MIDTERM_TAB",#N/A,FALSE,"O"}</definedName>
    <definedName name="wrn.BOP_MIDTERM." localSheetId="8" hidden="1">{"BOP_TAB",#N/A,FALSE,"N";"MIDTERM_TAB",#N/A,FALSE,"O"}</definedName>
    <definedName name="wrn.BOP_MIDTERM." localSheetId="9" hidden="1">{"BOP_TAB",#N/A,FALSE,"N";"MIDTERM_TAB",#N/A,FALSE,"O"}</definedName>
    <definedName name="wrn.BOP_MIDTERM." localSheetId="10" hidden="1">{"BOP_TAB",#N/A,FALSE,"N";"MIDTERM_TAB",#N/A,FALSE,"O"}</definedName>
    <definedName name="wrn.BOP_MIDTERM." localSheetId="11" hidden="1">{"BOP_TAB",#N/A,FALSE,"N";"MIDTERM_TAB",#N/A,FALSE,"O"}</definedName>
    <definedName name="wrn.BOP_MIDTERM." hidden="1">{"BOP_TAB",#N/A,FALSE,"N";"MIDTERM_TAB",#N/A,FALSE,"O"}</definedName>
    <definedName name="wrn.CREDIT." localSheetId="1" hidden="1">{#N/A,#N/A,FALSE,"CREDIT"}</definedName>
    <definedName name="wrn.CREDIT." localSheetId="2" hidden="1">{#N/A,#N/A,FALSE,"CREDIT"}</definedName>
    <definedName name="wrn.CREDIT." localSheetId="3" hidden="1">{#N/A,#N/A,FALSE,"CREDIT"}</definedName>
    <definedName name="wrn.CREDIT." localSheetId="4" hidden="1">{#N/A,#N/A,FALSE,"CREDIT"}</definedName>
    <definedName name="wrn.CREDIT." localSheetId="12" hidden="1">{#N/A,#N/A,FALSE,"CREDIT"}</definedName>
    <definedName name="wrn.CREDIT." localSheetId="13" hidden="1">{#N/A,#N/A,FALSE,"CREDIT"}</definedName>
    <definedName name="wrn.CREDIT." localSheetId="14" hidden="1">{#N/A,#N/A,FALSE,"CREDIT"}</definedName>
    <definedName name="wrn.CREDIT." localSheetId="15" hidden="1">{#N/A,#N/A,FALSE,"CREDIT"}</definedName>
    <definedName name="wrn.CREDIT." localSheetId="5" hidden="1">{#N/A,#N/A,FALSE,"CREDIT"}</definedName>
    <definedName name="wrn.CREDIT." localSheetId="6" hidden="1">{#N/A,#N/A,FALSE,"CREDIT"}</definedName>
    <definedName name="wrn.CREDIT." localSheetId="7" hidden="1">{#N/A,#N/A,FALSE,"CREDIT"}</definedName>
    <definedName name="wrn.CREDIT." localSheetId="8" hidden="1">{#N/A,#N/A,FALSE,"CREDIT"}</definedName>
    <definedName name="wrn.CREDIT." localSheetId="9" hidden="1">{#N/A,#N/A,FALSE,"CREDIT"}</definedName>
    <definedName name="wrn.CREDIT." localSheetId="10" hidden="1">{#N/A,#N/A,FALSE,"CREDIT"}</definedName>
    <definedName name="wrn.CREDIT." localSheetId="11" hidden="1">{#N/A,#N/A,FALSE,"CREDIT"}</definedName>
    <definedName name="wrn.CREDIT." hidden="1">{#N/A,#N/A,FALSE,"CREDIT"}</definedName>
    <definedName name="wrn.DEBTSVC." localSheetId="1" hidden="1">{#N/A,#N/A,FALSE,"DEBTSVC"}</definedName>
    <definedName name="wrn.DEBTSVC." localSheetId="2" hidden="1">{#N/A,#N/A,FALSE,"DEBTSVC"}</definedName>
    <definedName name="wrn.DEBTSVC." localSheetId="3" hidden="1">{#N/A,#N/A,FALSE,"DEBTSVC"}</definedName>
    <definedName name="wrn.DEBTSVC." localSheetId="4" hidden="1">{#N/A,#N/A,FALSE,"DEBTSVC"}</definedName>
    <definedName name="wrn.DEBTSVC." localSheetId="12" hidden="1">{#N/A,#N/A,FALSE,"DEBTSVC"}</definedName>
    <definedName name="wrn.DEBTSVC." localSheetId="13" hidden="1">{#N/A,#N/A,FALSE,"DEBTSVC"}</definedName>
    <definedName name="wrn.DEBTSVC." localSheetId="14" hidden="1">{#N/A,#N/A,FALSE,"DEBTSVC"}</definedName>
    <definedName name="wrn.DEBTSVC." localSheetId="15" hidden="1">{#N/A,#N/A,FALSE,"DEBTSVC"}</definedName>
    <definedName name="wrn.DEBTSVC." localSheetId="5" hidden="1">{#N/A,#N/A,FALSE,"DEBTSVC"}</definedName>
    <definedName name="wrn.DEBTSVC." localSheetId="6" hidden="1">{#N/A,#N/A,FALSE,"DEBTSVC"}</definedName>
    <definedName name="wrn.DEBTSVC." localSheetId="7" hidden="1">{#N/A,#N/A,FALSE,"DEBTSVC"}</definedName>
    <definedName name="wrn.DEBTSVC." localSheetId="8" hidden="1">{#N/A,#N/A,FALSE,"DEBTSVC"}</definedName>
    <definedName name="wrn.DEBTSVC." localSheetId="9" hidden="1">{#N/A,#N/A,FALSE,"DEBTSVC"}</definedName>
    <definedName name="wrn.DEBTSVC." localSheetId="10" hidden="1">{#N/A,#N/A,FALSE,"DEBTSVC"}</definedName>
    <definedName name="wrn.DEBTSVC." localSheetId="11" hidden="1">{#N/A,#N/A,FALSE,"DEBTSVC"}</definedName>
    <definedName name="wrn.DEBTSVC." hidden="1">{#N/A,#N/A,FALSE,"DEBTSVC"}</definedName>
    <definedName name="wrn.DEPO." localSheetId="1" hidden="1">{#N/A,#N/A,FALSE,"DEPO"}</definedName>
    <definedName name="wrn.DEPO." localSheetId="2" hidden="1">{#N/A,#N/A,FALSE,"DEPO"}</definedName>
    <definedName name="wrn.DEPO." localSheetId="3" hidden="1">{#N/A,#N/A,FALSE,"DEPO"}</definedName>
    <definedName name="wrn.DEPO." localSheetId="4" hidden="1">{#N/A,#N/A,FALSE,"DEPO"}</definedName>
    <definedName name="wrn.DEPO." localSheetId="12" hidden="1">{#N/A,#N/A,FALSE,"DEPO"}</definedName>
    <definedName name="wrn.DEPO." localSheetId="13" hidden="1">{#N/A,#N/A,FALSE,"DEPO"}</definedName>
    <definedName name="wrn.DEPO." localSheetId="14" hidden="1">{#N/A,#N/A,FALSE,"DEPO"}</definedName>
    <definedName name="wrn.DEPO." localSheetId="15" hidden="1">{#N/A,#N/A,FALSE,"DEPO"}</definedName>
    <definedName name="wrn.DEPO." localSheetId="5" hidden="1">{#N/A,#N/A,FALSE,"DEPO"}</definedName>
    <definedName name="wrn.DEPO." localSheetId="6" hidden="1">{#N/A,#N/A,FALSE,"DEPO"}</definedName>
    <definedName name="wrn.DEPO." localSheetId="7" hidden="1">{#N/A,#N/A,FALSE,"DEPO"}</definedName>
    <definedName name="wrn.DEPO." localSheetId="8" hidden="1">{#N/A,#N/A,FALSE,"DEPO"}</definedName>
    <definedName name="wrn.DEPO." localSheetId="9" hidden="1">{#N/A,#N/A,FALSE,"DEPO"}</definedName>
    <definedName name="wrn.DEPO." localSheetId="10" hidden="1">{#N/A,#N/A,FALSE,"DEPO"}</definedName>
    <definedName name="wrn.DEPO." localSheetId="11" hidden="1">{#N/A,#N/A,FALSE,"DEPO"}</definedName>
    <definedName name="wrn.DEPO." hidden="1">{#N/A,#N/A,FALSE,"DEPO"}</definedName>
    <definedName name="wrn.EXCISE." localSheetId="1" hidden="1">{#N/A,#N/A,FALSE,"EXCISE"}</definedName>
    <definedName name="wrn.EXCISE." localSheetId="2" hidden="1">{#N/A,#N/A,FALSE,"EXCISE"}</definedName>
    <definedName name="wrn.EXCISE." localSheetId="3" hidden="1">{#N/A,#N/A,FALSE,"EXCISE"}</definedName>
    <definedName name="wrn.EXCISE." localSheetId="4" hidden="1">{#N/A,#N/A,FALSE,"EXCISE"}</definedName>
    <definedName name="wrn.EXCISE." localSheetId="12" hidden="1">{#N/A,#N/A,FALSE,"EXCISE"}</definedName>
    <definedName name="wrn.EXCISE." localSheetId="13" hidden="1">{#N/A,#N/A,FALSE,"EXCISE"}</definedName>
    <definedName name="wrn.EXCISE." localSheetId="14" hidden="1">{#N/A,#N/A,FALSE,"EXCISE"}</definedName>
    <definedName name="wrn.EXCISE." localSheetId="15" hidden="1">{#N/A,#N/A,FALSE,"EXCISE"}</definedName>
    <definedName name="wrn.EXCISE." localSheetId="5" hidden="1">{#N/A,#N/A,FALSE,"EXCISE"}</definedName>
    <definedName name="wrn.EXCISE." localSheetId="6" hidden="1">{#N/A,#N/A,FALSE,"EXCISE"}</definedName>
    <definedName name="wrn.EXCISE." localSheetId="7" hidden="1">{#N/A,#N/A,FALSE,"EXCISE"}</definedName>
    <definedName name="wrn.EXCISE." localSheetId="8" hidden="1">{#N/A,#N/A,FALSE,"EXCISE"}</definedName>
    <definedName name="wrn.EXCISE." localSheetId="9" hidden="1">{#N/A,#N/A,FALSE,"EXCISE"}</definedName>
    <definedName name="wrn.EXCISE." localSheetId="10" hidden="1">{#N/A,#N/A,FALSE,"EXCISE"}</definedName>
    <definedName name="wrn.EXCISE." localSheetId="11" hidden="1">{#N/A,#N/A,FALSE,"EXCISE"}</definedName>
    <definedName name="wrn.EXCISE." hidden="1">{#N/A,#N/A,FALSE,"EXCISE"}</definedName>
    <definedName name="wrn.EXRATE." localSheetId="1" hidden="1">{#N/A,#N/A,FALSE,"EXRATE"}</definedName>
    <definedName name="wrn.EXRATE." localSheetId="2" hidden="1">{#N/A,#N/A,FALSE,"EXRATE"}</definedName>
    <definedName name="wrn.EXRATE." localSheetId="3" hidden="1">{#N/A,#N/A,FALSE,"EXRATE"}</definedName>
    <definedName name="wrn.EXRATE." localSheetId="4" hidden="1">{#N/A,#N/A,FALSE,"EXRATE"}</definedName>
    <definedName name="wrn.EXRATE." localSheetId="12" hidden="1">{#N/A,#N/A,FALSE,"EXRATE"}</definedName>
    <definedName name="wrn.EXRATE." localSheetId="13" hidden="1">{#N/A,#N/A,FALSE,"EXRATE"}</definedName>
    <definedName name="wrn.EXRATE." localSheetId="14" hidden="1">{#N/A,#N/A,FALSE,"EXRATE"}</definedName>
    <definedName name="wrn.EXRATE." localSheetId="15" hidden="1">{#N/A,#N/A,FALSE,"EXRATE"}</definedName>
    <definedName name="wrn.EXRATE." localSheetId="5" hidden="1">{#N/A,#N/A,FALSE,"EXRATE"}</definedName>
    <definedName name="wrn.EXRATE." localSheetId="6" hidden="1">{#N/A,#N/A,FALSE,"EXRATE"}</definedName>
    <definedName name="wrn.EXRATE." localSheetId="7" hidden="1">{#N/A,#N/A,FALSE,"EXRATE"}</definedName>
    <definedName name="wrn.EXRATE." localSheetId="8" hidden="1">{#N/A,#N/A,FALSE,"EXRATE"}</definedName>
    <definedName name="wrn.EXRATE." localSheetId="9" hidden="1">{#N/A,#N/A,FALSE,"EXRATE"}</definedName>
    <definedName name="wrn.EXRATE." localSheetId="10" hidden="1">{#N/A,#N/A,FALSE,"EXRATE"}</definedName>
    <definedName name="wrn.EXRATE." localSheetId="11" hidden="1">{#N/A,#N/A,FALSE,"EXRATE"}</definedName>
    <definedName name="wrn.EXRATE." hidden="1">{#N/A,#N/A,FALSE,"EXRATE"}</definedName>
    <definedName name="wrn.EXTDEBT." localSheetId="1" hidden="1">{#N/A,#N/A,FALSE,"EXTDEBT"}</definedName>
    <definedName name="wrn.EXTDEBT." localSheetId="2" hidden="1">{#N/A,#N/A,FALSE,"EXTDEBT"}</definedName>
    <definedName name="wrn.EXTDEBT." localSheetId="3" hidden="1">{#N/A,#N/A,FALSE,"EXTDEBT"}</definedName>
    <definedName name="wrn.EXTDEBT." localSheetId="4" hidden="1">{#N/A,#N/A,FALSE,"EXTDEBT"}</definedName>
    <definedName name="wrn.EXTDEBT." localSheetId="12" hidden="1">{#N/A,#N/A,FALSE,"EXTDEBT"}</definedName>
    <definedName name="wrn.EXTDEBT." localSheetId="13" hidden="1">{#N/A,#N/A,FALSE,"EXTDEBT"}</definedName>
    <definedName name="wrn.EXTDEBT." localSheetId="14" hidden="1">{#N/A,#N/A,FALSE,"EXTDEBT"}</definedName>
    <definedName name="wrn.EXTDEBT." localSheetId="15" hidden="1">{#N/A,#N/A,FALSE,"EXTDEBT"}</definedName>
    <definedName name="wrn.EXTDEBT." localSheetId="5" hidden="1">{#N/A,#N/A,FALSE,"EXTDEBT"}</definedName>
    <definedName name="wrn.EXTDEBT." localSheetId="6" hidden="1">{#N/A,#N/A,FALSE,"EXTDEBT"}</definedName>
    <definedName name="wrn.EXTDEBT." localSheetId="7" hidden="1">{#N/A,#N/A,FALSE,"EXTDEBT"}</definedName>
    <definedName name="wrn.EXTDEBT." localSheetId="8" hidden="1">{#N/A,#N/A,FALSE,"EXTDEBT"}</definedName>
    <definedName name="wrn.EXTDEBT." localSheetId="9" hidden="1">{#N/A,#N/A,FALSE,"EXTDEBT"}</definedName>
    <definedName name="wrn.EXTDEBT." localSheetId="10" hidden="1">{#N/A,#N/A,FALSE,"EXTDEBT"}</definedName>
    <definedName name="wrn.EXTDEBT." localSheetId="11" hidden="1">{#N/A,#N/A,FALSE,"EXTDEBT"}</definedName>
    <definedName name="wrn.EXTDEBT." hidden="1">{#N/A,#N/A,FALSE,"EXTDEBT"}</definedName>
    <definedName name="wrn.EXTRABUDGT." localSheetId="1" hidden="1">{#N/A,#N/A,FALSE,"EXTRABUDGT"}</definedName>
    <definedName name="wrn.EXTRABUDGT." localSheetId="2" hidden="1">{#N/A,#N/A,FALSE,"EXTRABUDGT"}</definedName>
    <definedName name="wrn.EXTRABUDGT." localSheetId="3" hidden="1">{#N/A,#N/A,FALSE,"EXTRABUDGT"}</definedName>
    <definedName name="wrn.EXTRABUDGT." localSheetId="4" hidden="1">{#N/A,#N/A,FALSE,"EXTRABUDGT"}</definedName>
    <definedName name="wrn.EXTRABUDGT." localSheetId="12" hidden="1">{#N/A,#N/A,FALSE,"EXTRABUDGT"}</definedName>
    <definedName name="wrn.EXTRABUDGT." localSheetId="13" hidden="1">{#N/A,#N/A,FALSE,"EXTRABUDGT"}</definedName>
    <definedName name="wrn.EXTRABUDGT." localSheetId="14" hidden="1">{#N/A,#N/A,FALSE,"EXTRABUDGT"}</definedName>
    <definedName name="wrn.EXTRABUDGT." localSheetId="15" hidden="1">{#N/A,#N/A,FALSE,"EXTRABUDGT"}</definedName>
    <definedName name="wrn.EXTRABUDGT." localSheetId="5" hidden="1">{#N/A,#N/A,FALSE,"EXTRABUDGT"}</definedName>
    <definedName name="wrn.EXTRABUDGT." localSheetId="6" hidden="1">{#N/A,#N/A,FALSE,"EXTRABUDGT"}</definedName>
    <definedName name="wrn.EXTRABUDGT." localSheetId="7" hidden="1">{#N/A,#N/A,FALSE,"EXTRABUDGT"}</definedName>
    <definedName name="wrn.EXTRABUDGT." localSheetId="8" hidden="1">{#N/A,#N/A,FALSE,"EXTRABUDGT"}</definedName>
    <definedName name="wrn.EXTRABUDGT." localSheetId="9" hidden="1">{#N/A,#N/A,FALSE,"EXTRABUDGT"}</definedName>
    <definedName name="wrn.EXTRABUDGT." localSheetId="10" hidden="1">{#N/A,#N/A,FALSE,"EXTRABUDGT"}</definedName>
    <definedName name="wrn.EXTRABUDGT." localSheetId="11" hidden="1">{#N/A,#N/A,FALSE,"EXTRABUDGT"}</definedName>
    <definedName name="wrn.EXTRABUDGT." hidden="1">{#N/A,#N/A,FALSE,"EXTRABUDGT"}</definedName>
    <definedName name="wrn.EXTRABUDGT2." localSheetId="1" hidden="1">{#N/A,#N/A,FALSE,"EXTRABUDGT2"}</definedName>
    <definedName name="wrn.EXTRABUDGT2." localSheetId="2" hidden="1">{#N/A,#N/A,FALSE,"EXTRABUDGT2"}</definedName>
    <definedName name="wrn.EXTRABUDGT2." localSheetId="3" hidden="1">{#N/A,#N/A,FALSE,"EXTRABUDGT2"}</definedName>
    <definedName name="wrn.EXTRABUDGT2." localSheetId="4" hidden="1">{#N/A,#N/A,FALSE,"EXTRABUDGT2"}</definedName>
    <definedName name="wrn.EXTRABUDGT2." localSheetId="12" hidden="1">{#N/A,#N/A,FALSE,"EXTRABUDGT2"}</definedName>
    <definedName name="wrn.EXTRABUDGT2." localSheetId="13" hidden="1">{#N/A,#N/A,FALSE,"EXTRABUDGT2"}</definedName>
    <definedName name="wrn.EXTRABUDGT2." localSheetId="14" hidden="1">{#N/A,#N/A,FALSE,"EXTRABUDGT2"}</definedName>
    <definedName name="wrn.EXTRABUDGT2." localSheetId="15" hidden="1">{#N/A,#N/A,FALSE,"EXTRABUDGT2"}</definedName>
    <definedName name="wrn.EXTRABUDGT2." localSheetId="5" hidden="1">{#N/A,#N/A,FALSE,"EXTRABUDGT2"}</definedName>
    <definedName name="wrn.EXTRABUDGT2." localSheetId="6" hidden="1">{#N/A,#N/A,FALSE,"EXTRABUDGT2"}</definedName>
    <definedName name="wrn.EXTRABUDGT2." localSheetId="7" hidden="1">{#N/A,#N/A,FALSE,"EXTRABUDGT2"}</definedName>
    <definedName name="wrn.EXTRABUDGT2." localSheetId="8" hidden="1">{#N/A,#N/A,FALSE,"EXTRABUDGT2"}</definedName>
    <definedName name="wrn.EXTRABUDGT2." localSheetId="9" hidden="1">{#N/A,#N/A,FALSE,"EXTRABUDGT2"}</definedName>
    <definedName name="wrn.EXTRABUDGT2." localSheetId="10" hidden="1">{#N/A,#N/A,FALSE,"EXTRABUDGT2"}</definedName>
    <definedName name="wrn.EXTRABUDGT2." localSheetId="11" hidden="1">{#N/A,#N/A,FALSE,"EXTRABUDGT2"}</definedName>
    <definedName name="wrn.EXTRABUDGT2." hidden="1">{#N/A,#N/A,FALSE,"EXTRABUDGT2"}</definedName>
    <definedName name="wrn.GDP." localSheetId="1" hidden="1">{#N/A,#N/A,FALSE,"GDP_ORIGIN";#N/A,#N/A,FALSE,"EMP_POP"}</definedName>
    <definedName name="wrn.GDP." localSheetId="2" hidden="1">{#N/A,#N/A,FALSE,"GDP_ORIGIN";#N/A,#N/A,FALSE,"EMP_POP"}</definedName>
    <definedName name="wrn.GDP." localSheetId="3" hidden="1">{#N/A,#N/A,FALSE,"GDP_ORIGIN";#N/A,#N/A,FALSE,"EMP_POP"}</definedName>
    <definedName name="wrn.GDP." localSheetId="4" hidden="1">{#N/A,#N/A,FALSE,"GDP_ORIGIN";#N/A,#N/A,FALSE,"EMP_POP"}</definedName>
    <definedName name="wrn.GDP." localSheetId="12" hidden="1">{#N/A,#N/A,FALSE,"GDP_ORIGIN";#N/A,#N/A,FALSE,"EMP_POP"}</definedName>
    <definedName name="wrn.GDP." localSheetId="13" hidden="1">{#N/A,#N/A,FALSE,"GDP_ORIGIN";#N/A,#N/A,FALSE,"EMP_POP"}</definedName>
    <definedName name="wrn.GDP." localSheetId="14" hidden="1">{#N/A,#N/A,FALSE,"GDP_ORIGIN";#N/A,#N/A,FALSE,"EMP_POP"}</definedName>
    <definedName name="wrn.GDP." localSheetId="15" hidden="1">{#N/A,#N/A,FALSE,"GDP_ORIGIN";#N/A,#N/A,FALSE,"EMP_POP"}</definedName>
    <definedName name="wrn.GDP." localSheetId="5" hidden="1">{#N/A,#N/A,FALSE,"GDP_ORIGIN";#N/A,#N/A,FALSE,"EMP_POP"}</definedName>
    <definedName name="wrn.GDP." localSheetId="6" hidden="1">{#N/A,#N/A,FALSE,"GDP_ORIGIN";#N/A,#N/A,FALSE,"EMP_POP"}</definedName>
    <definedName name="wrn.GDP." localSheetId="7" hidden="1">{#N/A,#N/A,FALSE,"GDP_ORIGIN";#N/A,#N/A,FALSE,"EMP_POP"}</definedName>
    <definedName name="wrn.GDP." localSheetId="8" hidden="1">{#N/A,#N/A,FALSE,"GDP_ORIGIN";#N/A,#N/A,FALSE,"EMP_POP"}</definedName>
    <definedName name="wrn.GDP." localSheetId="9" hidden="1">{#N/A,#N/A,FALSE,"GDP_ORIGIN";#N/A,#N/A,FALSE,"EMP_POP"}</definedName>
    <definedName name="wrn.GDP." localSheetId="10" hidden="1">{#N/A,#N/A,FALSE,"GDP_ORIGIN";#N/A,#N/A,FALSE,"EMP_POP"}</definedName>
    <definedName name="wrn.GDP." localSheetId="11" hidden="1">{#N/A,#N/A,FALSE,"GDP_ORIGIN";#N/A,#N/A,FALSE,"EMP_POP"}</definedName>
    <definedName name="wrn.GDP." hidden="1">{#N/A,#N/A,FALSE,"GDP_ORIGIN";#N/A,#N/A,FALSE,"EMP_POP"}</definedName>
    <definedName name="wrn.GGOVT." localSheetId="1" hidden="1">{#N/A,#N/A,FALSE,"GGOVT"}</definedName>
    <definedName name="wrn.GGOVT." localSheetId="2" hidden="1">{#N/A,#N/A,FALSE,"GGOVT"}</definedName>
    <definedName name="wrn.GGOVT." localSheetId="3" hidden="1">{#N/A,#N/A,FALSE,"GGOVT"}</definedName>
    <definedName name="wrn.GGOVT." localSheetId="4" hidden="1">{#N/A,#N/A,FALSE,"GGOVT"}</definedName>
    <definedName name="wrn.GGOVT." localSheetId="12" hidden="1">{#N/A,#N/A,FALSE,"GGOVT"}</definedName>
    <definedName name="wrn.GGOVT." localSheetId="13" hidden="1">{#N/A,#N/A,FALSE,"GGOVT"}</definedName>
    <definedName name="wrn.GGOVT." localSheetId="14" hidden="1">{#N/A,#N/A,FALSE,"GGOVT"}</definedName>
    <definedName name="wrn.GGOVT." localSheetId="15" hidden="1">{#N/A,#N/A,FALSE,"GGOVT"}</definedName>
    <definedName name="wrn.GGOVT." localSheetId="5" hidden="1">{#N/A,#N/A,FALSE,"GGOVT"}</definedName>
    <definedName name="wrn.GGOVT." localSheetId="6" hidden="1">{#N/A,#N/A,FALSE,"GGOVT"}</definedName>
    <definedName name="wrn.GGOVT." localSheetId="7" hidden="1">{#N/A,#N/A,FALSE,"GGOVT"}</definedName>
    <definedName name="wrn.GGOVT." localSheetId="8" hidden="1">{#N/A,#N/A,FALSE,"GGOVT"}</definedName>
    <definedName name="wrn.GGOVT." localSheetId="9" hidden="1">{#N/A,#N/A,FALSE,"GGOVT"}</definedName>
    <definedName name="wrn.GGOVT." localSheetId="10" hidden="1">{#N/A,#N/A,FALSE,"GGOVT"}</definedName>
    <definedName name="wrn.GGOVT." localSheetId="11" hidden="1">{#N/A,#N/A,FALSE,"GGOVT"}</definedName>
    <definedName name="wrn.GGOVT." hidden="1">{#N/A,#N/A,FALSE,"GGOVT"}</definedName>
    <definedName name="wrn.GGOVT2." localSheetId="1" hidden="1">{#N/A,#N/A,FALSE,"GGOVT2"}</definedName>
    <definedName name="wrn.GGOVT2." localSheetId="2" hidden="1">{#N/A,#N/A,FALSE,"GGOVT2"}</definedName>
    <definedName name="wrn.GGOVT2." localSheetId="3" hidden="1">{#N/A,#N/A,FALSE,"GGOVT2"}</definedName>
    <definedName name="wrn.GGOVT2." localSheetId="4" hidden="1">{#N/A,#N/A,FALSE,"GGOVT2"}</definedName>
    <definedName name="wrn.GGOVT2." localSheetId="12" hidden="1">{#N/A,#N/A,FALSE,"GGOVT2"}</definedName>
    <definedName name="wrn.GGOVT2." localSheetId="13" hidden="1">{#N/A,#N/A,FALSE,"GGOVT2"}</definedName>
    <definedName name="wrn.GGOVT2." localSheetId="14" hidden="1">{#N/A,#N/A,FALSE,"GGOVT2"}</definedName>
    <definedName name="wrn.GGOVT2." localSheetId="15" hidden="1">{#N/A,#N/A,FALSE,"GGOVT2"}</definedName>
    <definedName name="wrn.GGOVT2." localSheetId="5" hidden="1">{#N/A,#N/A,FALSE,"GGOVT2"}</definedName>
    <definedName name="wrn.GGOVT2." localSheetId="6" hidden="1">{#N/A,#N/A,FALSE,"GGOVT2"}</definedName>
    <definedName name="wrn.GGOVT2." localSheetId="7" hidden="1">{#N/A,#N/A,FALSE,"GGOVT2"}</definedName>
    <definedName name="wrn.GGOVT2." localSheetId="8" hidden="1">{#N/A,#N/A,FALSE,"GGOVT2"}</definedName>
    <definedName name="wrn.GGOVT2." localSheetId="9" hidden="1">{#N/A,#N/A,FALSE,"GGOVT2"}</definedName>
    <definedName name="wrn.GGOVT2." localSheetId="10" hidden="1">{#N/A,#N/A,FALSE,"GGOVT2"}</definedName>
    <definedName name="wrn.GGOVT2." localSheetId="11" hidden="1">{#N/A,#N/A,FALSE,"GGOVT2"}</definedName>
    <definedName name="wrn.GGOVT2." hidden="1">{#N/A,#N/A,FALSE,"GGOVT2"}</definedName>
    <definedName name="wrn.GGOVTPC." localSheetId="1" hidden="1">{#N/A,#N/A,FALSE,"GGOVT%"}</definedName>
    <definedName name="wrn.GGOVTPC." localSheetId="2" hidden="1">{#N/A,#N/A,FALSE,"GGOVT%"}</definedName>
    <definedName name="wrn.GGOVTPC." localSheetId="3" hidden="1">{#N/A,#N/A,FALSE,"GGOVT%"}</definedName>
    <definedName name="wrn.GGOVTPC." localSheetId="4" hidden="1">{#N/A,#N/A,FALSE,"GGOVT%"}</definedName>
    <definedName name="wrn.GGOVTPC." localSheetId="12" hidden="1">{#N/A,#N/A,FALSE,"GGOVT%"}</definedName>
    <definedName name="wrn.GGOVTPC." localSheetId="13" hidden="1">{#N/A,#N/A,FALSE,"GGOVT%"}</definedName>
    <definedName name="wrn.GGOVTPC." localSheetId="14" hidden="1">{#N/A,#N/A,FALSE,"GGOVT%"}</definedName>
    <definedName name="wrn.GGOVTPC." localSheetId="15" hidden="1">{#N/A,#N/A,FALSE,"GGOVT%"}</definedName>
    <definedName name="wrn.GGOVTPC." localSheetId="5" hidden="1">{#N/A,#N/A,FALSE,"GGOVT%"}</definedName>
    <definedName name="wrn.GGOVTPC." localSheetId="6" hidden="1">{#N/A,#N/A,FALSE,"GGOVT%"}</definedName>
    <definedName name="wrn.GGOVTPC." localSheetId="7" hidden="1">{#N/A,#N/A,FALSE,"GGOVT%"}</definedName>
    <definedName name="wrn.GGOVTPC." localSheetId="8" hidden="1">{#N/A,#N/A,FALSE,"GGOVT%"}</definedName>
    <definedName name="wrn.GGOVTPC." localSheetId="9" hidden="1">{#N/A,#N/A,FALSE,"GGOVT%"}</definedName>
    <definedName name="wrn.GGOVTPC." localSheetId="10" hidden="1">{#N/A,#N/A,FALSE,"GGOVT%"}</definedName>
    <definedName name="wrn.GGOVTPC." localSheetId="11" hidden="1">{#N/A,#N/A,FALSE,"GGOVT%"}</definedName>
    <definedName name="wrn.GGOVTPC." hidden="1">{#N/A,#N/A,FALSE,"GGOVT%"}</definedName>
    <definedName name="wrn.INCOMETX." localSheetId="1" hidden="1">{#N/A,#N/A,FALSE,"INCOMETX"}</definedName>
    <definedName name="wrn.INCOMETX." localSheetId="2" hidden="1">{#N/A,#N/A,FALSE,"INCOMETX"}</definedName>
    <definedName name="wrn.INCOMETX." localSheetId="3" hidden="1">{#N/A,#N/A,FALSE,"INCOMETX"}</definedName>
    <definedName name="wrn.INCOMETX." localSheetId="4" hidden="1">{#N/A,#N/A,FALSE,"INCOMETX"}</definedName>
    <definedName name="wrn.INCOMETX." localSheetId="12" hidden="1">{#N/A,#N/A,FALSE,"INCOMETX"}</definedName>
    <definedName name="wrn.INCOMETX." localSheetId="13" hidden="1">{#N/A,#N/A,FALSE,"INCOMETX"}</definedName>
    <definedName name="wrn.INCOMETX." localSheetId="14" hidden="1">{#N/A,#N/A,FALSE,"INCOMETX"}</definedName>
    <definedName name="wrn.INCOMETX." localSheetId="15" hidden="1">{#N/A,#N/A,FALSE,"INCOMETX"}</definedName>
    <definedName name="wrn.INCOMETX." localSheetId="5" hidden="1">{#N/A,#N/A,FALSE,"INCOMETX"}</definedName>
    <definedName name="wrn.INCOMETX." localSheetId="6" hidden="1">{#N/A,#N/A,FALSE,"INCOMETX"}</definedName>
    <definedName name="wrn.INCOMETX." localSheetId="7" hidden="1">{#N/A,#N/A,FALSE,"INCOMETX"}</definedName>
    <definedName name="wrn.INCOMETX." localSheetId="8" hidden="1">{#N/A,#N/A,FALSE,"INCOMETX"}</definedName>
    <definedName name="wrn.INCOMETX." localSheetId="9" hidden="1">{#N/A,#N/A,FALSE,"INCOMETX"}</definedName>
    <definedName name="wrn.INCOMETX." localSheetId="10" hidden="1">{#N/A,#N/A,FALSE,"INCOMETX"}</definedName>
    <definedName name="wrn.INCOMETX." localSheetId="11" hidden="1">{#N/A,#N/A,FALSE,"INCOMETX"}</definedName>
    <definedName name="wrn.INCOMETX." hidden="1">{#N/A,#N/A,FALSE,"INCOMETX"}</definedName>
    <definedName name="wrn.Input._.and._.output._.tables." localSheetId="1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4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2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3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4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5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5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7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8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9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0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1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INTERST." localSheetId="1" hidden="1">{#N/A,#N/A,FALSE,"INTERST"}</definedName>
    <definedName name="wrn.INTERST." localSheetId="2" hidden="1">{#N/A,#N/A,FALSE,"INTERST"}</definedName>
    <definedName name="wrn.INTERST." localSheetId="3" hidden="1">{#N/A,#N/A,FALSE,"INTERST"}</definedName>
    <definedName name="wrn.INTERST." localSheetId="4" hidden="1">{#N/A,#N/A,FALSE,"INTERST"}</definedName>
    <definedName name="wrn.INTERST." localSheetId="12" hidden="1">{#N/A,#N/A,FALSE,"INTERST"}</definedName>
    <definedName name="wrn.INTERST." localSheetId="13" hidden="1">{#N/A,#N/A,FALSE,"INTERST"}</definedName>
    <definedName name="wrn.INTERST." localSheetId="14" hidden="1">{#N/A,#N/A,FALSE,"INTERST"}</definedName>
    <definedName name="wrn.INTERST." localSheetId="15" hidden="1">{#N/A,#N/A,FALSE,"INTERST"}</definedName>
    <definedName name="wrn.INTERST." localSheetId="5" hidden="1">{#N/A,#N/A,FALSE,"INTERST"}</definedName>
    <definedName name="wrn.INTERST." localSheetId="6" hidden="1">{#N/A,#N/A,FALSE,"INTERST"}</definedName>
    <definedName name="wrn.INTERST." localSheetId="7" hidden="1">{#N/A,#N/A,FALSE,"INTERST"}</definedName>
    <definedName name="wrn.INTERST." localSheetId="8" hidden="1">{#N/A,#N/A,FALSE,"INTERST"}</definedName>
    <definedName name="wrn.INTERST." localSheetId="9" hidden="1">{#N/A,#N/A,FALSE,"INTERST"}</definedName>
    <definedName name="wrn.INTERST." localSheetId="10" hidden="1">{#N/A,#N/A,FALSE,"INTERST"}</definedName>
    <definedName name="wrn.INTERST." localSheetId="11" hidden="1">{#N/A,#N/A,FALSE,"INTERST"}</definedName>
    <definedName name="wrn.INTERST." hidden="1">{#N/A,#N/A,FALSE,"INTERST"}</definedName>
    <definedName name="wrn.MDABOP." localSheetId="1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4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2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4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5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5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8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9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0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1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7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9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0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1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ONA." localSheetId="1" hidden="1">{"MONA",#N/A,FALSE,"S"}</definedName>
    <definedName name="wrn.MONA." localSheetId="2" hidden="1">{"MONA",#N/A,FALSE,"S"}</definedName>
    <definedName name="wrn.MONA." localSheetId="3" hidden="1">{"MONA",#N/A,FALSE,"S"}</definedName>
    <definedName name="wrn.MONA." localSheetId="4" hidden="1">{"MONA",#N/A,FALSE,"S"}</definedName>
    <definedName name="wrn.MONA." localSheetId="12" hidden="1">{"MONA",#N/A,FALSE,"S"}</definedName>
    <definedName name="wrn.MONA." localSheetId="13" hidden="1">{"MONA",#N/A,FALSE,"S"}</definedName>
    <definedName name="wrn.MONA." localSheetId="14" hidden="1">{"MONA",#N/A,FALSE,"S"}</definedName>
    <definedName name="wrn.MONA." localSheetId="15" hidden="1">{"MONA",#N/A,FALSE,"S"}</definedName>
    <definedName name="wrn.MONA." localSheetId="5" hidden="1">{"MONA",#N/A,FALSE,"S"}</definedName>
    <definedName name="wrn.MONA." localSheetId="6" hidden="1">{"MONA",#N/A,FALSE,"S"}</definedName>
    <definedName name="wrn.MONA." localSheetId="7" hidden="1">{"MONA",#N/A,FALSE,"S"}</definedName>
    <definedName name="wrn.MONA." localSheetId="8" hidden="1">{"MONA",#N/A,FALSE,"S"}</definedName>
    <definedName name="wrn.MONA." localSheetId="9" hidden="1">{"MONA",#N/A,FALSE,"S"}</definedName>
    <definedName name="wrn.MONA." localSheetId="10" hidden="1">{"MONA",#N/A,FALSE,"S"}</definedName>
    <definedName name="wrn.MONA." localSheetId="11" hidden="1">{"MONA",#N/A,FALSE,"S"}</definedName>
    <definedName name="wrn.MONA." hidden="1">{"MONA",#N/A,FALSE,"S"}</definedName>
    <definedName name="wrn.Monthsheet." localSheetId="1" hidden="1">{"Minpmon",#N/A,FALSE,"Monthinput"}</definedName>
    <definedName name="wrn.Monthsheet." localSheetId="2" hidden="1">{"Minpmon",#N/A,FALSE,"Monthinput"}</definedName>
    <definedName name="wrn.Monthsheet." localSheetId="3" hidden="1">{"Minpmon",#N/A,FALSE,"Monthinput"}</definedName>
    <definedName name="wrn.Monthsheet." localSheetId="4" hidden="1">{"Minpmon",#N/A,FALSE,"Monthinput"}</definedName>
    <definedName name="wrn.Monthsheet." localSheetId="12" hidden="1">{"Minpmon",#N/A,FALSE,"Monthinput"}</definedName>
    <definedName name="wrn.Monthsheet." localSheetId="13" hidden="1">{"Minpmon",#N/A,FALSE,"Monthinput"}</definedName>
    <definedName name="wrn.Monthsheet." localSheetId="14" hidden="1">{"Minpmon",#N/A,FALSE,"Monthinput"}</definedName>
    <definedName name="wrn.Monthsheet." localSheetId="15" hidden="1">{"Minpmon",#N/A,FALSE,"Monthinput"}</definedName>
    <definedName name="wrn.Monthsheet." localSheetId="5" hidden="1">{"Minpmon",#N/A,FALSE,"Monthinput"}</definedName>
    <definedName name="wrn.Monthsheet." localSheetId="6" hidden="1">{"Minpmon",#N/A,FALSE,"Monthinput"}</definedName>
    <definedName name="wrn.Monthsheet." localSheetId="7" hidden="1">{"Minpmon",#N/A,FALSE,"Monthinput"}</definedName>
    <definedName name="wrn.Monthsheet." localSheetId="8" hidden="1">{"Minpmon",#N/A,FALSE,"Monthinput"}</definedName>
    <definedName name="wrn.Monthsheet." localSheetId="9" hidden="1">{"Minpmon",#N/A,FALSE,"Monthinput"}</definedName>
    <definedName name="wrn.Monthsheet." localSheetId="10" hidden="1">{"Minpmon",#N/A,FALSE,"Monthinput"}</definedName>
    <definedName name="wrn.Monthsheet." localSheetId="11" hidden="1">{"Minpmon",#N/A,FALSE,"Monthinput"}</definedName>
    <definedName name="wrn.Monthsheet." hidden="1">{"Minpmon",#N/A,FALSE,"Monthinput"}</definedName>
    <definedName name="wrn.MS." localSheetId="1" hidden="1">{#N/A,#N/A,FALSE,"MS"}</definedName>
    <definedName name="wrn.MS." localSheetId="2" hidden="1">{#N/A,#N/A,FALSE,"MS"}</definedName>
    <definedName name="wrn.MS." localSheetId="3" hidden="1">{#N/A,#N/A,FALSE,"MS"}</definedName>
    <definedName name="wrn.MS." localSheetId="4" hidden="1">{#N/A,#N/A,FALSE,"MS"}</definedName>
    <definedName name="wrn.MS." localSheetId="12" hidden="1">{#N/A,#N/A,FALSE,"MS"}</definedName>
    <definedName name="wrn.MS." localSheetId="13" hidden="1">{#N/A,#N/A,FALSE,"MS"}</definedName>
    <definedName name="wrn.MS." localSheetId="14" hidden="1">{#N/A,#N/A,FALSE,"MS"}</definedName>
    <definedName name="wrn.MS." localSheetId="15" hidden="1">{#N/A,#N/A,FALSE,"MS"}</definedName>
    <definedName name="wrn.MS." localSheetId="5" hidden="1">{#N/A,#N/A,FALSE,"MS"}</definedName>
    <definedName name="wrn.MS." localSheetId="6" hidden="1">{#N/A,#N/A,FALSE,"MS"}</definedName>
    <definedName name="wrn.MS." localSheetId="7" hidden="1">{#N/A,#N/A,FALSE,"MS"}</definedName>
    <definedName name="wrn.MS." localSheetId="8" hidden="1">{#N/A,#N/A,FALSE,"MS"}</definedName>
    <definedName name="wrn.MS." localSheetId="9" hidden="1">{#N/A,#N/A,FALSE,"MS"}</definedName>
    <definedName name="wrn.MS." localSheetId="10" hidden="1">{#N/A,#N/A,FALSE,"MS"}</definedName>
    <definedName name="wrn.MS." localSheetId="11" hidden="1">{#N/A,#N/A,FALSE,"MS"}</definedName>
    <definedName name="wrn.MS." hidden="1">{#N/A,#N/A,FALSE,"MS"}</definedName>
    <definedName name="wrn.NBG." localSheetId="1" hidden="1">{#N/A,#N/A,FALSE,"NBG"}</definedName>
    <definedName name="wrn.NBG." localSheetId="2" hidden="1">{#N/A,#N/A,FALSE,"NBG"}</definedName>
    <definedName name="wrn.NBG." localSheetId="3" hidden="1">{#N/A,#N/A,FALSE,"NBG"}</definedName>
    <definedName name="wrn.NBG." localSheetId="4" hidden="1">{#N/A,#N/A,FALSE,"NBG"}</definedName>
    <definedName name="wrn.NBG." localSheetId="12" hidden="1">{#N/A,#N/A,FALSE,"NBG"}</definedName>
    <definedName name="wrn.NBG." localSheetId="13" hidden="1">{#N/A,#N/A,FALSE,"NBG"}</definedName>
    <definedName name="wrn.NBG." localSheetId="14" hidden="1">{#N/A,#N/A,FALSE,"NBG"}</definedName>
    <definedName name="wrn.NBG." localSheetId="15" hidden="1">{#N/A,#N/A,FALSE,"NBG"}</definedName>
    <definedName name="wrn.NBG." localSheetId="5" hidden="1">{#N/A,#N/A,FALSE,"NBG"}</definedName>
    <definedName name="wrn.NBG." localSheetId="6" hidden="1">{#N/A,#N/A,FALSE,"NBG"}</definedName>
    <definedName name="wrn.NBG." localSheetId="7" hidden="1">{#N/A,#N/A,FALSE,"NBG"}</definedName>
    <definedName name="wrn.NBG." localSheetId="8" hidden="1">{#N/A,#N/A,FALSE,"NBG"}</definedName>
    <definedName name="wrn.NBG." localSheetId="9" hidden="1">{#N/A,#N/A,FALSE,"NBG"}</definedName>
    <definedName name="wrn.NBG." localSheetId="10" hidden="1">{#N/A,#N/A,FALSE,"NBG"}</definedName>
    <definedName name="wrn.NBG." localSheetId="11" hidden="1">{#N/A,#N/A,FALSE,"NBG"}</definedName>
    <definedName name="wrn.NBG." hidden="1">{#N/A,#N/A,FALSE,"NBG"}</definedName>
    <definedName name="wrn.Output._.tables." localSheetId="1" hidden="1">{#N/A,#N/A,FALSE,"I";#N/A,#N/A,FALSE,"J";#N/A,#N/A,FALSE,"K";#N/A,#N/A,FALSE,"L";#N/A,#N/A,FALSE,"M";#N/A,#N/A,FALSE,"N";#N/A,#N/A,FALSE,"O"}</definedName>
    <definedName name="wrn.Output._.tables." localSheetId="2" hidden="1">{#N/A,#N/A,FALSE,"I";#N/A,#N/A,FALSE,"J";#N/A,#N/A,FALSE,"K";#N/A,#N/A,FALSE,"L";#N/A,#N/A,FALSE,"M";#N/A,#N/A,FALSE,"N";#N/A,#N/A,FALSE,"O"}</definedName>
    <definedName name="wrn.Output._.tables." localSheetId="3" hidden="1">{#N/A,#N/A,FALSE,"I";#N/A,#N/A,FALSE,"J";#N/A,#N/A,FALSE,"K";#N/A,#N/A,FALSE,"L";#N/A,#N/A,FALSE,"M";#N/A,#N/A,FALSE,"N";#N/A,#N/A,FALSE,"O"}</definedName>
    <definedName name="wrn.Output._.tables." localSheetId="4" hidden="1">{#N/A,#N/A,FALSE,"I";#N/A,#N/A,FALSE,"J";#N/A,#N/A,FALSE,"K";#N/A,#N/A,FALSE,"L";#N/A,#N/A,FALSE,"M";#N/A,#N/A,FALSE,"N";#N/A,#N/A,FALSE,"O"}</definedName>
    <definedName name="wrn.Output._.tables." localSheetId="12" hidden="1">{#N/A,#N/A,FALSE,"I";#N/A,#N/A,FALSE,"J";#N/A,#N/A,FALSE,"K";#N/A,#N/A,FALSE,"L";#N/A,#N/A,FALSE,"M";#N/A,#N/A,FALSE,"N";#N/A,#N/A,FALSE,"O"}</definedName>
    <definedName name="wrn.Output._.tables." localSheetId="13" hidden="1">{#N/A,#N/A,FALSE,"I";#N/A,#N/A,FALSE,"J";#N/A,#N/A,FALSE,"K";#N/A,#N/A,FALSE,"L";#N/A,#N/A,FALSE,"M";#N/A,#N/A,FALSE,"N";#N/A,#N/A,FALSE,"O"}</definedName>
    <definedName name="wrn.Output._.tables." localSheetId="14" hidden="1">{#N/A,#N/A,FALSE,"I";#N/A,#N/A,FALSE,"J";#N/A,#N/A,FALSE,"K";#N/A,#N/A,FALSE,"L";#N/A,#N/A,FALSE,"M";#N/A,#N/A,FALSE,"N";#N/A,#N/A,FALSE,"O"}</definedName>
    <definedName name="wrn.Output._.tables." localSheetId="15" hidden="1">{#N/A,#N/A,FALSE,"I";#N/A,#N/A,FALSE,"J";#N/A,#N/A,FALSE,"K";#N/A,#N/A,FALSE,"L";#N/A,#N/A,FALSE,"M";#N/A,#N/A,FALSE,"N";#N/A,#N/A,FALSE,"O"}</definedName>
    <definedName name="wrn.Output._.tables." localSheetId="5" hidden="1">{#N/A,#N/A,FALSE,"I";#N/A,#N/A,FALSE,"J";#N/A,#N/A,FALSE,"K";#N/A,#N/A,FALSE,"L";#N/A,#N/A,FALSE,"M";#N/A,#N/A,FALSE,"N";#N/A,#N/A,FALSE,"O"}</definedName>
    <definedName name="wrn.Output._.tables." localSheetId="6" hidden="1">{#N/A,#N/A,FALSE,"I";#N/A,#N/A,FALSE,"J";#N/A,#N/A,FALSE,"K";#N/A,#N/A,FALSE,"L";#N/A,#N/A,FALSE,"M";#N/A,#N/A,FALSE,"N";#N/A,#N/A,FALSE,"O"}</definedName>
    <definedName name="wrn.Output._.tables." localSheetId="7" hidden="1">{#N/A,#N/A,FALSE,"I";#N/A,#N/A,FALSE,"J";#N/A,#N/A,FALSE,"K";#N/A,#N/A,FALSE,"L";#N/A,#N/A,FALSE,"M";#N/A,#N/A,FALSE,"N";#N/A,#N/A,FALSE,"O"}</definedName>
    <definedName name="wrn.Output._.tables." localSheetId="8" hidden="1">{#N/A,#N/A,FALSE,"I";#N/A,#N/A,FALSE,"J";#N/A,#N/A,FALSE,"K";#N/A,#N/A,FALSE,"L";#N/A,#N/A,FALSE,"M";#N/A,#N/A,FALSE,"N";#N/A,#N/A,FALSE,"O"}</definedName>
    <definedName name="wrn.Output._.tables." localSheetId="9" hidden="1">{#N/A,#N/A,FALSE,"I";#N/A,#N/A,FALSE,"J";#N/A,#N/A,FALSE,"K";#N/A,#N/A,FALSE,"L";#N/A,#N/A,FALSE,"M";#N/A,#N/A,FALSE,"N";#N/A,#N/A,FALSE,"O"}</definedName>
    <definedName name="wrn.Output._.tables." localSheetId="10" hidden="1">{#N/A,#N/A,FALSE,"I";#N/A,#N/A,FALSE,"J";#N/A,#N/A,FALSE,"K";#N/A,#N/A,FALSE,"L";#N/A,#N/A,FALSE,"M";#N/A,#N/A,FALSE,"N";#N/A,#N/A,FALSE,"O"}</definedName>
    <definedName name="wrn.Output._.tables." localSheetId="11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CPI." localSheetId="1" hidden="1">{#N/A,#N/A,FALSE,"PCPI"}</definedName>
    <definedName name="wrn.PCPI." localSheetId="2" hidden="1">{#N/A,#N/A,FALSE,"PCPI"}</definedName>
    <definedName name="wrn.PCPI." localSheetId="3" hidden="1">{#N/A,#N/A,FALSE,"PCPI"}</definedName>
    <definedName name="wrn.PCPI." localSheetId="4" hidden="1">{#N/A,#N/A,FALSE,"PCPI"}</definedName>
    <definedName name="wrn.PCPI." localSheetId="12" hidden="1">{#N/A,#N/A,FALSE,"PCPI"}</definedName>
    <definedName name="wrn.PCPI." localSheetId="13" hidden="1">{#N/A,#N/A,FALSE,"PCPI"}</definedName>
    <definedName name="wrn.PCPI." localSheetId="14" hidden="1">{#N/A,#N/A,FALSE,"PCPI"}</definedName>
    <definedName name="wrn.PCPI." localSheetId="15" hidden="1">{#N/A,#N/A,FALSE,"PCPI"}</definedName>
    <definedName name="wrn.PCPI." localSheetId="5" hidden="1">{#N/A,#N/A,FALSE,"PCPI"}</definedName>
    <definedName name="wrn.PCPI." localSheetId="6" hidden="1">{#N/A,#N/A,FALSE,"PCPI"}</definedName>
    <definedName name="wrn.PCPI." localSheetId="7" hidden="1">{#N/A,#N/A,FALSE,"PCPI"}</definedName>
    <definedName name="wrn.PCPI." localSheetId="8" hidden="1">{#N/A,#N/A,FALSE,"PCPI"}</definedName>
    <definedName name="wrn.PCPI." localSheetId="9" hidden="1">{#N/A,#N/A,FALSE,"PCPI"}</definedName>
    <definedName name="wrn.PCPI." localSheetId="10" hidden="1">{#N/A,#N/A,FALSE,"PCPI"}</definedName>
    <definedName name="wrn.PCPI." localSheetId="11" hidden="1">{#N/A,#N/A,FALSE,"PCPI"}</definedName>
    <definedName name="wrn.PCPI." hidden="1">{#N/A,#N/A,FALSE,"PCPI"}</definedName>
    <definedName name="wrn.PENSION." localSheetId="1" hidden="1">{#N/A,#N/A,FALSE,"PENSION"}</definedName>
    <definedName name="wrn.PENSION." localSheetId="2" hidden="1">{#N/A,#N/A,FALSE,"PENSION"}</definedName>
    <definedName name="wrn.PENSION." localSheetId="3" hidden="1">{#N/A,#N/A,FALSE,"PENSION"}</definedName>
    <definedName name="wrn.PENSION." localSheetId="4" hidden="1">{#N/A,#N/A,FALSE,"PENSION"}</definedName>
    <definedName name="wrn.PENSION." localSheetId="12" hidden="1">{#N/A,#N/A,FALSE,"PENSION"}</definedName>
    <definedName name="wrn.PENSION." localSheetId="13" hidden="1">{#N/A,#N/A,FALSE,"PENSION"}</definedName>
    <definedName name="wrn.PENSION." localSheetId="14" hidden="1">{#N/A,#N/A,FALSE,"PENSION"}</definedName>
    <definedName name="wrn.PENSION." localSheetId="15" hidden="1">{#N/A,#N/A,FALSE,"PENSION"}</definedName>
    <definedName name="wrn.PENSION." localSheetId="5" hidden="1">{#N/A,#N/A,FALSE,"PENSION"}</definedName>
    <definedName name="wrn.PENSION." localSheetId="6" hidden="1">{#N/A,#N/A,FALSE,"PENSION"}</definedName>
    <definedName name="wrn.PENSION." localSheetId="7" hidden="1">{#N/A,#N/A,FALSE,"PENSION"}</definedName>
    <definedName name="wrn.PENSION." localSheetId="8" hidden="1">{#N/A,#N/A,FALSE,"PENSION"}</definedName>
    <definedName name="wrn.PENSION." localSheetId="9" hidden="1">{#N/A,#N/A,FALSE,"PENSION"}</definedName>
    <definedName name="wrn.PENSION." localSheetId="10" hidden="1">{#N/A,#N/A,FALSE,"PENSION"}</definedName>
    <definedName name="wrn.PENSION." localSheetId="11" hidden="1">{#N/A,#N/A,FALSE,"PENSION"}</definedName>
    <definedName name="wrn.PENSION." hidden="1">{#N/A,#N/A,FALSE,"PENSION"}</definedName>
    <definedName name="wrn.Program." localSheetId="1" hidden="1">{"Tab1",#N/A,FALSE,"P";"Tab2",#N/A,FALSE,"P"}</definedName>
    <definedName name="wrn.Program." localSheetId="2" hidden="1">{"Tab1",#N/A,FALSE,"P";"Tab2",#N/A,FALSE,"P"}</definedName>
    <definedName name="wrn.Program." localSheetId="3" hidden="1">{"Tab1",#N/A,FALSE,"P";"Tab2",#N/A,FALSE,"P"}</definedName>
    <definedName name="wrn.Program." localSheetId="4" hidden="1">{"Tab1",#N/A,FALSE,"P";"Tab2",#N/A,FALSE,"P"}</definedName>
    <definedName name="wrn.Program." localSheetId="12" hidden="1">{"Tab1",#N/A,FALSE,"P";"Tab2",#N/A,FALSE,"P"}</definedName>
    <definedName name="wrn.Program." localSheetId="13" hidden="1">{"Tab1",#N/A,FALSE,"P";"Tab2",#N/A,FALSE,"P"}</definedName>
    <definedName name="wrn.Program." localSheetId="14" hidden="1">{"Tab1",#N/A,FALSE,"P";"Tab2",#N/A,FALSE,"P"}</definedName>
    <definedName name="wrn.Program." localSheetId="15" hidden="1">{"Tab1",#N/A,FALSE,"P";"Tab2",#N/A,FALSE,"P"}</definedName>
    <definedName name="wrn.Program." localSheetId="5" hidden="1">{"Tab1",#N/A,FALSE,"P";"Tab2",#N/A,FALSE,"P"}</definedName>
    <definedName name="wrn.Program." localSheetId="6" hidden="1">{"Tab1",#N/A,FALSE,"P";"Tab2",#N/A,FALSE,"P"}</definedName>
    <definedName name="wrn.Program." localSheetId="7" hidden="1">{"Tab1",#N/A,FALSE,"P";"Tab2",#N/A,FALSE,"P"}</definedName>
    <definedName name="wrn.Program." localSheetId="8" hidden="1">{"Tab1",#N/A,FALSE,"P";"Tab2",#N/A,FALSE,"P"}</definedName>
    <definedName name="wrn.Program." localSheetId="9" hidden="1">{"Tab1",#N/A,FALSE,"P";"Tab2",#N/A,FALSE,"P"}</definedName>
    <definedName name="wrn.Program." localSheetId="10" hidden="1">{"Tab1",#N/A,FALSE,"P";"Tab2",#N/A,FALSE,"P"}</definedName>
    <definedName name="wrn.Program." localSheetId="11" hidden="1">{"Tab1",#N/A,FALSE,"P";"Tab2",#N/A,FALSE,"P"}</definedName>
    <definedName name="wrn.Program." hidden="1">{"Tab1",#N/A,FALSE,"P";"Tab2",#N/A,FALSE,"P"}</definedName>
    <definedName name="wrn.PRUDENT." localSheetId="1" hidden="1">{#N/A,#N/A,FALSE,"PRUDENT"}</definedName>
    <definedName name="wrn.PRUDENT." localSheetId="2" hidden="1">{#N/A,#N/A,FALSE,"PRUDENT"}</definedName>
    <definedName name="wrn.PRUDENT." localSheetId="3" hidden="1">{#N/A,#N/A,FALSE,"PRUDENT"}</definedName>
    <definedName name="wrn.PRUDENT." localSheetId="4" hidden="1">{#N/A,#N/A,FALSE,"PRUDENT"}</definedName>
    <definedName name="wrn.PRUDENT." localSheetId="12" hidden="1">{#N/A,#N/A,FALSE,"PRUDENT"}</definedName>
    <definedName name="wrn.PRUDENT." localSheetId="13" hidden="1">{#N/A,#N/A,FALSE,"PRUDENT"}</definedName>
    <definedName name="wrn.PRUDENT." localSheetId="14" hidden="1">{#N/A,#N/A,FALSE,"PRUDENT"}</definedName>
    <definedName name="wrn.PRUDENT." localSheetId="15" hidden="1">{#N/A,#N/A,FALSE,"PRUDENT"}</definedName>
    <definedName name="wrn.PRUDENT." localSheetId="5" hidden="1">{#N/A,#N/A,FALSE,"PRUDENT"}</definedName>
    <definedName name="wrn.PRUDENT." localSheetId="6" hidden="1">{#N/A,#N/A,FALSE,"PRUDENT"}</definedName>
    <definedName name="wrn.PRUDENT." localSheetId="7" hidden="1">{#N/A,#N/A,FALSE,"PRUDENT"}</definedName>
    <definedName name="wrn.PRUDENT." localSheetId="8" hidden="1">{#N/A,#N/A,FALSE,"PRUDENT"}</definedName>
    <definedName name="wrn.PRUDENT." localSheetId="9" hidden="1">{#N/A,#N/A,FALSE,"PRUDENT"}</definedName>
    <definedName name="wrn.PRUDENT." localSheetId="10" hidden="1">{#N/A,#N/A,FALSE,"PRUDENT"}</definedName>
    <definedName name="wrn.PRUDENT." localSheetId="11" hidden="1">{#N/A,#N/A,FALSE,"PRUDENT"}</definedName>
    <definedName name="wrn.PRUDENT." hidden="1">{#N/A,#N/A,FALSE,"PRUDENT"}</definedName>
    <definedName name="wrn.PUBLEXP." localSheetId="1" hidden="1">{#N/A,#N/A,FALSE,"PUBLEXP"}</definedName>
    <definedName name="wrn.PUBLEXP." localSheetId="2" hidden="1">{#N/A,#N/A,FALSE,"PUBLEXP"}</definedName>
    <definedName name="wrn.PUBLEXP." localSheetId="3" hidden="1">{#N/A,#N/A,FALSE,"PUBLEXP"}</definedName>
    <definedName name="wrn.PUBLEXP." localSheetId="4" hidden="1">{#N/A,#N/A,FALSE,"PUBLEXP"}</definedName>
    <definedName name="wrn.PUBLEXP." localSheetId="12" hidden="1">{#N/A,#N/A,FALSE,"PUBLEXP"}</definedName>
    <definedName name="wrn.PUBLEXP." localSheetId="13" hidden="1">{#N/A,#N/A,FALSE,"PUBLEXP"}</definedName>
    <definedName name="wrn.PUBLEXP." localSheetId="14" hidden="1">{#N/A,#N/A,FALSE,"PUBLEXP"}</definedName>
    <definedName name="wrn.PUBLEXP." localSheetId="15" hidden="1">{#N/A,#N/A,FALSE,"PUBLEXP"}</definedName>
    <definedName name="wrn.PUBLEXP." localSheetId="5" hidden="1">{#N/A,#N/A,FALSE,"PUBLEXP"}</definedName>
    <definedName name="wrn.PUBLEXP." localSheetId="6" hidden="1">{#N/A,#N/A,FALSE,"PUBLEXP"}</definedName>
    <definedName name="wrn.PUBLEXP." localSheetId="7" hidden="1">{#N/A,#N/A,FALSE,"PUBLEXP"}</definedName>
    <definedName name="wrn.PUBLEXP." localSheetId="8" hidden="1">{#N/A,#N/A,FALSE,"PUBLEXP"}</definedName>
    <definedName name="wrn.PUBLEXP." localSheetId="9" hidden="1">{#N/A,#N/A,FALSE,"PUBLEXP"}</definedName>
    <definedName name="wrn.PUBLEXP." localSheetId="10" hidden="1">{#N/A,#N/A,FALSE,"PUBLEXP"}</definedName>
    <definedName name="wrn.PUBLEXP." localSheetId="11" hidden="1">{#N/A,#N/A,FALSE,"PUBLEXP"}</definedName>
    <definedName name="wrn.PUBLEXP." hidden="1">{#N/A,#N/A,FALSE,"PUBLEXP"}</definedName>
    <definedName name="wrn.REDTABS." localSheetId="1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2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4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2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3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4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7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8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9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0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11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pred.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VSHARE." localSheetId="1" hidden="1">{#N/A,#N/A,FALSE,"REVSHARE"}</definedName>
    <definedName name="wrn.REVSHARE." localSheetId="2" hidden="1">{#N/A,#N/A,FALSE,"REVSHARE"}</definedName>
    <definedName name="wrn.REVSHARE." localSheetId="3" hidden="1">{#N/A,#N/A,FALSE,"REVSHARE"}</definedName>
    <definedName name="wrn.REVSHARE." localSheetId="4" hidden="1">{#N/A,#N/A,FALSE,"REVSHARE"}</definedName>
    <definedName name="wrn.REVSHARE." localSheetId="12" hidden="1">{#N/A,#N/A,FALSE,"REVSHARE"}</definedName>
    <definedName name="wrn.REVSHARE." localSheetId="13" hidden="1">{#N/A,#N/A,FALSE,"REVSHARE"}</definedName>
    <definedName name="wrn.REVSHARE." localSheetId="14" hidden="1">{#N/A,#N/A,FALSE,"REVSHARE"}</definedName>
    <definedName name="wrn.REVSHARE." localSheetId="15" hidden="1">{#N/A,#N/A,FALSE,"REVSHARE"}</definedName>
    <definedName name="wrn.REVSHARE." localSheetId="5" hidden="1">{#N/A,#N/A,FALSE,"REVSHARE"}</definedName>
    <definedName name="wrn.REVSHARE." localSheetId="6" hidden="1">{#N/A,#N/A,FALSE,"REVSHARE"}</definedName>
    <definedName name="wrn.REVSHARE." localSheetId="7" hidden="1">{#N/A,#N/A,FALSE,"REVSHARE"}</definedName>
    <definedName name="wrn.REVSHARE." localSheetId="8" hidden="1">{#N/A,#N/A,FALSE,"REVSHARE"}</definedName>
    <definedName name="wrn.REVSHARE." localSheetId="9" hidden="1">{#N/A,#N/A,FALSE,"REVSHARE"}</definedName>
    <definedName name="wrn.REVSHARE." localSheetId="10" hidden="1">{#N/A,#N/A,FALSE,"REVSHARE"}</definedName>
    <definedName name="wrn.REVSHARE." localSheetId="11" hidden="1">{#N/A,#N/A,FALSE,"REVSHARE"}</definedName>
    <definedName name="wrn.REVSHARE." hidden="1">{#N/A,#N/A,FALSE,"REVSHARE"}</definedName>
    <definedName name="wrn.Riqfin." localSheetId="1" hidden="1">{"Riqfin97",#N/A,FALSE,"Tran";"Riqfinpro",#N/A,FALSE,"Tran"}</definedName>
    <definedName name="wrn.Riqfin." localSheetId="2" hidden="1">{"Riqfin97",#N/A,FALSE,"Tran";"Riqfinpro",#N/A,FALSE,"Tran"}</definedName>
    <definedName name="wrn.Riqfin." localSheetId="3" hidden="1">{"Riqfin97",#N/A,FALSE,"Tran";"Riqfinpro",#N/A,FALSE,"Tran"}</definedName>
    <definedName name="wrn.Riqfin." localSheetId="4" hidden="1">{"Riqfin97",#N/A,FALSE,"Tran";"Riqfinpro",#N/A,FALSE,"Tran"}</definedName>
    <definedName name="wrn.Riqfin." localSheetId="12" hidden="1">{"Riqfin97",#N/A,FALSE,"Tran";"Riqfinpro",#N/A,FALSE,"Tran"}</definedName>
    <definedName name="wrn.Riqfin." localSheetId="13" hidden="1">{"Riqfin97",#N/A,FALSE,"Tran";"Riqfinpro",#N/A,FALSE,"Tran"}</definedName>
    <definedName name="wrn.Riqfin." localSheetId="14" hidden="1">{"Riqfin97",#N/A,FALSE,"Tran";"Riqfinpro",#N/A,FALSE,"Tran"}</definedName>
    <definedName name="wrn.Riqfin." localSheetId="15" hidden="1">{"Riqfin97",#N/A,FALSE,"Tran";"Riqfinpro",#N/A,FALSE,"Tran"}</definedName>
    <definedName name="wrn.Riqfin." localSheetId="5" hidden="1">{"Riqfin97",#N/A,FALSE,"Tran";"Riqfinpro",#N/A,FALSE,"Tran"}</definedName>
    <definedName name="wrn.Riqfin." localSheetId="6" hidden="1">{"Riqfin97",#N/A,FALSE,"Tran";"Riqfinpro",#N/A,FALSE,"Tran"}</definedName>
    <definedName name="wrn.Riqfin." localSheetId="7" hidden="1">{"Riqfin97",#N/A,FALSE,"Tran";"Riqfinpro",#N/A,FALSE,"Tran"}</definedName>
    <definedName name="wrn.Riqfin." localSheetId="8" hidden="1">{"Riqfin97",#N/A,FALSE,"Tran";"Riqfinpro",#N/A,FALSE,"Tran"}</definedName>
    <definedName name="wrn.Riqfin." localSheetId="9" hidden="1">{"Riqfin97",#N/A,FALSE,"Tran";"Riqfinpro",#N/A,FALSE,"Tran"}</definedName>
    <definedName name="wrn.Riqfin." localSheetId="10" hidden="1">{"Riqfin97",#N/A,FALSE,"Tran";"Riqfinpro",#N/A,FALSE,"Tran"}</definedName>
    <definedName name="wrn.Riqfin." localSheetId="11" hidden="1">{"Riqfin97",#N/A,FALSE,"Tran";"Riqfinpro",#N/A,FALSE,"Tran"}</definedName>
    <definedName name="wrn.Riqfin." hidden="1">{"Riqfin97",#N/A,FALSE,"Tran";"Riqfinpro",#N/A,FALSE,"Tran"}</definedName>
    <definedName name="wrn.Staff._.Report._.Tables." localSheetId="1" hidden="1">{#N/A,#N/A,FALSE,"SR1";#N/A,#N/A,FALSE,"SR2";#N/A,#N/A,FALSE,"SR3";#N/A,#N/A,FALSE,"SR4"}</definedName>
    <definedName name="wrn.Staff._.Report._.Tables." localSheetId="2" hidden="1">{#N/A,#N/A,FALSE,"SR1";#N/A,#N/A,FALSE,"SR2";#N/A,#N/A,FALSE,"SR3";#N/A,#N/A,FALSE,"SR4"}</definedName>
    <definedName name="wrn.Staff._.Report._.Tables." localSheetId="3" hidden="1">{#N/A,#N/A,FALSE,"SR1";#N/A,#N/A,FALSE,"SR2";#N/A,#N/A,FALSE,"SR3";#N/A,#N/A,FALSE,"SR4"}</definedName>
    <definedName name="wrn.Staff._.Report._.Tables." localSheetId="4" hidden="1">{#N/A,#N/A,FALSE,"SR1";#N/A,#N/A,FALSE,"SR2";#N/A,#N/A,FALSE,"SR3";#N/A,#N/A,FALSE,"SR4"}</definedName>
    <definedName name="wrn.Staff._.Report._.Tables." localSheetId="12" hidden="1">{#N/A,#N/A,FALSE,"SR1";#N/A,#N/A,FALSE,"SR2";#N/A,#N/A,FALSE,"SR3";#N/A,#N/A,FALSE,"SR4"}</definedName>
    <definedName name="wrn.Staff._.Report._.Tables." localSheetId="13" hidden="1">{#N/A,#N/A,FALSE,"SR1";#N/A,#N/A,FALSE,"SR2";#N/A,#N/A,FALSE,"SR3";#N/A,#N/A,FALSE,"SR4"}</definedName>
    <definedName name="wrn.Staff._.Report._.Tables." localSheetId="14" hidden="1">{#N/A,#N/A,FALSE,"SR1";#N/A,#N/A,FALSE,"SR2";#N/A,#N/A,FALSE,"SR3";#N/A,#N/A,FALSE,"SR4"}</definedName>
    <definedName name="wrn.Staff._.Report._.Tables." localSheetId="15" hidden="1">{#N/A,#N/A,FALSE,"SR1";#N/A,#N/A,FALSE,"SR2";#N/A,#N/A,FALSE,"SR3";#N/A,#N/A,FALSE,"SR4"}</definedName>
    <definedName name="wrn.Staff._.Report._.Tables." localSheetId="5" hidden="1">{#N/A,#N/A,FALSE,"SR1";#N/A,#N/A,FALSE,"SR2";#N/A,#N/A,FALSE,"SR3";#N/A,#N/A,FALSE,"SR4"}</definedName>
    <definedName name="wrn.Staff._.Report._.Tables." localSheetId="6" hidden="1">{#N/A,#N/A,FALSE,"SR1";#N/A,#N/A,FALSE,"SR2";#N/A,#N/A,FALSE,"SR3";#N/A,#N/A,FALSE,"SR4"}</definedName>
    <definedName name="wrn.Staff._.Report._.Tables." localSheetId="7" hidden="1">{#N/A,#N/A,FALSE,"SR1";#N/A,#N/A,FALSE,"SR2";#N/A,#N/A,FALSE,"SR3";#N/A,#N/A,FALSE,"SR4"}</definedName>
    <definedName name="wrn.Staff._.Report._.Tables." localSheetId="8" hidden="1">{#N/A,#N/A,FALSE,"SR1";#N/A,#N/A,FALSE,"SR2";#N/A,#N/A,FALSE,"SR3";#N/A,#N/A,FALSE,"SR4"}</definedName>
    <definedName name="wrn.Staff._.Report._.Tables." localSheetId="9" hidden="1">{#N/A,#N/A,FALSE,"SR1";#N/A,#N/A,FALSE,"SR2";#N/A,#N/A,FALSE,"SR3";#N/A,#N/A,FALSE,"SR4"}</definedName>
    <definedName name="wrn.Staff._.Report._.Tables." localSheetId="10" hidden="1">{#N/A,#N/A,FALSE,"SR1";#N/A,#N/A,FALSE,"SR2";#N/A,#N/A,FALSE,"SR3";#N/A,#N/A,FALSE,"SR4"}</definedName>
    <definedName name="wrn.Staff._.Report._.Tables." localSheetId="11" hidden="1">{#N/A,#N/A,FALSE,"SR1";#N/A,#N/A,FALSE,"SR2";#N/A,#N/A,FALSE,"SR3";#N/A,#N/A,FALSE,"SR4"}</definedName>
    <definedName name="wrn.Staff._.Report._.Tables." hidden="1">{#N/A,#N/A,FALSE,"SR1";#N/A,#N/A,FALSE,"SR2";#N/A,#N/A,FALSE,"SR3";#N/A,#N/A,FALSE,"SR4"}</definedName>
    <definedName name="wrn.staffreport.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TE." localSheetId="1" hidden="1">{#N/A,#N/A,FALSE,"STATE"}</definedName>
    <definedName name="wrn.STATE." localSheetId="2" hidden="1">{#N/A,#N/A,FALSE,"STATE"}</definedName>
    <definedName name="wrn.STATE." localSheetId="3" hidden="1">{#N/A,#N/A,FALSE,"STATE"}</definedName>
    <definedName name="wrn.STATE." localSheetId="4" hidden="1">{#N/A,#N/A,FALSE,"STATE"}</definedName>
    <definedName name="wrn.STATE." localSheetId="12" hidden="1">{#N/A,#N/A,FALSE,"STATE"}</definedName>
    <definedName name="wrn.STATE." localSheetId="13" hidden="1">{#N/A,#N/A,FALSE,"STATE"}</definedName>
    <definedName name="wrn.STATE." localSheetId="14" hidden="1">{#N/A,#N/A,FALSE,"STATE"}</definedName>
    <definedName name="wrn.STATE." localSheetId="15" hidden="1">{#N/A,#N/A,FALSE,"STATE"}</definedName>
    <definedName name="wrn.STATE." localSheetId="5" hidden="1">{#N/A,#N/A,FALSE,"STATE"}</definedName>
    <definedName name="wrn.STATE." localSheetId="6" hidden="1">{#N/A,#N/A,FALSE,"STATE"}</definedName>
    <definedName name="wrn.STATE." localSheetId="7" hidden="1">{#N/A,#N/A,FALSE,"STATE"}</definedName>
    <definedName name="wrn.STATE." localSheetId="8" hidden="1">{#N/A,#N/A,FALSE,"STATE"}</definedName>
    <definedName name="wrn.STATE." localSheetId="9" hidden="1">{#N/A,#N/A,FALSE,"STATE"}</definedName>
    <definedName name="wrn.STATE." localSheetId="10" hidden="1">{#N/A,#N/A,FALSE,"STATE"}</definedName>
    <definedName name="wrn.STATE." localSheetId="11" hidden="1">{#N/A,#N/A,FALSE,"STATE"}</definedName>
    <definedName name="wrn.STATE." hidden="1">{#N/A,#N/A,FALSE,"STATE"}</definedName>
    <definedName name="wrn.TAXARREARS." localSheetId="1" hidden="1">{#N/A,#N/A,FALSE,"TAXARREARS"}</definedName>
    <definedName name="wrn.TAXARREARS." localSheetId="2" hidden="1">{#N/A,#N/A,FALSE,"TAXARREARS"}</definedName>
    <definedName name="wrn.TAXARREARS." localSheetId="3" hidden="1">{#N/A,#N/A,FALSE,"TAXARREARS"}</definedName>
    <definedName name="wrn.TAXARREARS." localSheetId="4" hidden="1">{#N/A,#N/A,FALSE,"TAXARREARS"}</definedName>
    <definedName name="wrn.TAXARREARS." localSheetId="12" hidden="1">{#N/A,#N/A,FALSE,"TAXARREARS"}</definedName>
    <definedName name="wrn.TAXARREARS." localSheetId="13" hidden="1">{#N/A,#N/A,FALSE,"TAXARREARS"}</definedName>
    <definedName name="wrn.TAXARREARS." localSheetId="14" hidden="1">{#N/A,#N/A,FALSE,"TAXARREARS"}</definedName>
    <definedName name="wrn.TAXARREARS." localSheetId="15" hidden="1">{#N/A,#N/A,FALSE,"TAXARREARS"}</definedName>
    <definedName name="wrn.TAXARREARS." localSheetId="5" hidden="1">{#N/A,#N/A,FALSE,"TAXARREARS"}</definedName>
    <definedName name="wrn.TAXARREARS." localSheetId="6" hidden="1">{#N/A,#N/A,FALSE,"TAXARREARS"}</definedName>
    <definedName name="wrn.TAXARREARS." localSheetId="7" hidden="1">{#N/A,#N/A,FALSE,"TAXARREARS"}</definedName>
    <definedName name="wrn.TAXARREARS." localSheetId="8" hidden="1">{#N/A,#N/A,FALSE,"TAXARREARS"}</definedName>
    <definedName name="wrn.TAXARREARS." localSheetId="9" hidden="1">{#N/A,#N/A,FALSE,"TAXARREARS"}</definedName>
    <definedName name="wrn.TAXARREARS." localSheetId="10" hidden="1">{#N/A,#N/A,FALSE,"TAXARREARS"}</definedName>
    <definedName name="wrn.TAXARREARS." localSheetId="11" hidden="1">{#N/A,#N/A,FALSE,"TAXARREARS"}</definedName>
    <definedName name="wrn.TAXARREARS." hidden="1">{#N/A,#N/A,FALSE,"TAXARREARS"}</definedName>
    <definedName name="wrn.TAXPAYRS." localSheetId="1" hidden="1">{#N/A,#N/A,FALSE,"TAXPAYRS"}</definedName>
    <definedName name="wrn.TAXPAYRS." localSheetId="2" hidden="1">{#N/A,#N/A,FALSE,"TAXPAYRS"}</definedName>
    <definedName name="wrn.TAXPAYRS." localSheetId="3" hidden="1">{#N/A,#N/A,FALSE,"TAXPAYRS"}</definedName>
    <definedName name="wrn.TAXPAYRS." localSheetId="4" hidden="1">{#N/A,#N/A,FALSE,"TAXPAYRS"}</definedName>
    <definedName name="wrn.TAXPAYRS." localSheetId="12" hidden="1">{#N/A,#N/A,FALSE,"TAXPAYRS"}</definedName>
    <definedName name="wrn.TAXPAYRS." localSheetId="13" hidden="1">{#N/A,#N/A,FALSE,"TAXPAYRS"}</definedName>
    <definedName name="wrn.TAXPAYRS." localSheetId="14" hidden="1">{#N/A,#N/A,FALSE,"TAXPAYRS"}</definedName>
    <definedName name="wrn.TAXPAYRS." localSheetId="15" hidden="1">{#N/A,#N/A,FALSE,"TAXPAYRS"}</definedName>
    <definedName name="wrn.TAXPAYRS." localSheetId="5" hidden="1">{#N/A,#N/A,FALSE,"TAXPAYRS"}</definedName>
    <definedName name="wrn.TAXPAYRS." localSheetId="6" hidden="1">{#N/A,#N/A,FALSE,"TAXPAYRS"}</definedName>
    <definedName name="wrn.TAXPAYRS." localSheetId="7" hidden="1">{#N/A,#N/A,FALSE,"TAXPAYRS"}</definedName>
    <definedName name="wrn.TAXPAYRS." localSheetId="8" hidden="1">{#N/A,#N/A,FALSE,"TAXPAYRS"}</definedName>
    <definedName name="wrn.TAXPAYRS." localSheetId="9" hidden="1">{#N/A,#N/A,FALSE,"TAXPAYRS"}</definedName>
    <definedName name="wrn.TAXPAYRS." localSheetId="10" hidden="1">{#N/A,#N/A,FALSE,"TAXPAYRS"}</definedName>
    <definedName name="wrn.TAXPAYRS." localSheetId="11" hidden="1">{#N/A,#N/A,FALSE,"TAXPAYRS"}</definedName>
    <definedName name="wrn.TAXPAYRS." hidden="1">{#N/A,#N/A,FALSE,"TAXPAYRS"}</definedName>
    <definedName name="wrn.TRADE." localSheetId="1" hidden="1">{#N/A,#N/A,FALSE,"TRADE"}</definedName>
    <definedName name="wrn.TRADE." localSheetId="2" hidden="1">{#N/A,#N/A,FALSE,"TRADE"}</definedName>
    <definedName name="wrn.TRADE." localSheetId="3" hidden="1">{#N/A,#N/A,FALSE,"TRADE"}</definedName>
    <definedName name="wrn.TRADE." localSheetId="4" hidden="1">{#N/A,#N/A,FALSE,"TRADE"}</definedName>
    <definedName name="wrn.TRADE." localSheetId="12" hidden="1">{#N/A,#N/A,FALSE,"TRADE"}</definedName>
    <definedName name="wrn.TRADE." localSheetId="13" hidden="1">{#N/A,#N/A,FALSE,"TRADE"}</definedName>
    <definedName name="wrn.TRADE." localSheetId="14" hidden="1">{#N/A,#N/A,FALSE,"TRADE"}</definedName>
    <definedName name="wrn.TRADE." localSheetId="15" hidden="1">{#N/A,#N/A,FALSE,"TRADE"}</definedName>
    <definedName name="wrn.TRADE." localSheetId="5" hidden="1">{#N/A,#N/A,FALSE,"TRADE"}</definedName>
    <definedName name="wrn.TRADE." localSheetId="6" hidden="1">{#N/A,#N/A,FALSE,"TRADE"}</definedName>
    <definedName name="wrn.TRADE." localSheetId="7" hidden="1">{#N/A,#N/A,FALSE,"TRADE"}</definedName>
    <definedName name="wrn.TRADE." localSheetId="8" hidden="1">{#N/A,#N/A,FALSE,"TRADE"}</definedName>
    <definedName name="wrn.TRADE." localSheetId="9" hidden="1">{#N/A,#N/A,FALSE,"TRADE"}</definedName>
    <definedName name="wrn.TRADE." localSheetId="10" hidden="1">{#N/A,#N/A,FALSE,"TRADE"}</definedName>
    <definedName name="wrn.TRADE." localSheetId="11" hidden="1">{#N/A,#N/A,FALSE,"TRADE"}</definedName>
    <definedName name="wrn.TRADE." hidden="1">{#N/A,#N/A,FALSE,"TRADE"}</definedName>
    <definedName name="wrn.TRANSPORT." localSheetId="1" hidden="1">{#N/A,#N/A,FALSE,"TRANPORT"}</definedName>
    <definedName name="wrn.TRANSPORT." localSheetId="2" hidden="1">{#N/A,#N/A,FALSE,"TRANPORT"}</definedName>
    <definedName name="wrn.TRANSPORT." localSheetId="3" hidden="1">{#N/A,#N/A,FALSE,"TRANPORT"}</definedName>
    <definedName name="wrn.TRANSPORT." localSheetId="4" hidden="1">{#N/A,#N/A,FALSE,"TRANPORT"}</definedName>
    <definedName name="wrn.TRANSPORT." localSheetId="12" hidden="1">{#N/A,#N/A,FALSE,"TRANPORT"}</definedName>
    <definedName name="wrn.TRANSPORT." localSheetId="13" hidden="1">{#N/A,#N/A,FALSE,"TRANPORT"}</definedName>
    <definedName name="wrn.TRANSPORT." localSheetId="14" hidden="1">{#N/A,#N/A,FALSE,"TRANPORT"}</definedName>
    <definedName name="wrn.TRANSPORT." localSheetId="15" hidden="1">{#N/A,#N/A,FALSE,"TRANPORT"}</definedName>
    <definedName name="wrn.TRANSPORT." localSheetId="5" hidden="1">{#N/A,#N/A,FALSE,"TRANPORT"}</definedName>
    <definedName name="wrn.TRANSPORT." localSheetId="6" hidden="1">{#N/A,#N/A,FALSE,"TRANPORT"}</definedName>
    <definedName name="wrn.TRANSPORT." localSheetId="7" hidden="1">{#N/A,#N/A,FALSE,"TRANPORT"}</definedName>
    <definedName name="wrn.TRANSPORT." localSheetId="8" hidden="1">{#N/A,#N/A,FALSE,"TRANPORT"}</definedName>
    <definedName name="wrn.TRANSPORT." localSheetId="9" hidden="1">{#N/A,#N/A,FALSE,"TRANPORT"}</definedName>
    <definedName name="wrn.TRANSPORT." localSheetId="10" hidden="1">{#N/A,#N/A,FALSE,"TRANPORT"}</definedName>
    <definedName name="wrn.TRANSPORT." localSheetId="11" hidden="1">{#N/A,#N/A,FALSE,"TRANPORT"}</definedName>
    <definedName name="wrn.TRANSPORT." hidden="1">{#N/A,#N/A,FALSE,"TRANPORT"}</definedName>
    <definedName name="wrn.UNEMPL." localSheetId="1" hidden="1">{#N/A,#N/A,FALSE,"EMP_POP";#N/A,#N/A,FALSE,"UNEMPL"}</definedName>
    <definedName name="wrn.UNEMPL." localSheetId="2" hidden="1">{#N/A,#N/A,FALSE,"EMP_POP";#N/A,#N/A,FALSE,"UNEMPL"}</definedName>
    <definedName name="wrn.UNEMPL." localSheetId="3" hidden="1">{#N/A,#N/A,FALSE,"EMP_POP";#N/A,#N/A,FALSE,"UNEMPL"}</definedName>
    <definedName name="wrn.UNEMPL." localSheetId="4" hidden="1">{#N/A,#N/A,FALSE,"EMP_POP";#N/A,#N/A,FALSE,"UNEMPL"}</definedName>
    <definedName name="wrn.UNEMPL." localSheetId="12" hidden="1">{#N/A,#N/A,FALSE,"EMP_POP";#N/A,#N/A,FALSE,"UNEMPL"}</definedName>
    <definedName name="wrn.UNEMPL." localSheetId="13" hidden="1">{#N/A,#N/A,FALSE,"EMP_POP";#N/A,#N/A,FALSE,"UNEMPL"}</definedName>
    <definedName name="wrn.UNEMPL." localSheetId="14" hidden="1">{#N/A,#N/A,FALSE,"EMP_POP";#N/A,#N/A,FALSE,"UNEMPL"}</definedName>
    <definedName name="wrn.UNEMPL." localSheetId="15" hidden="1">{#N/A,#N/A,FALSE,"EMP_POP";#N/A,#N/A,FALSE,"UNEMPL"}</definedName>
    <definedName name="wrn.UNEMPL." localSheetId="5" hidden="1">{#N/A,#N/A,FALSE,"EMP_POP";#N/A,#N/A,FALSE,"UNEMPL"}</definedName>
    <definedName name="wrn.UNEMPL." localSheetId="6" hidden="1">{#N/A,#N/A,FALSE,"EMP_POP";#N/A,#N/A,FALSE,"UNEMPL"}</definedName>
    <definedName name="wrn.UNEMPL." localSheetId="7" hidden="1">{#N/A,#N/A,FALSE,"EMP_POP";#N/A,#N/A,FALSE,"UNEMPL"}</definedName>
    <definedName name="wrn.UNEMPL." localSheetId="8" hidden="1">{#N/A,#N/A,FALSE,"EMP_POP";#N/A,#N/A,FALSE,"UNEMPL"}</definedName>
    <definedName name="wrn.UNEMPL." localSheetId="9" hidden="1">{#N/A,#N/A,FALSE,"EMP_POP";#N/A,#N/A,FALSE,"UNEMPL"}</definedName>
    <definedName name="wrn.UNEMPL." localSheetId="10" hidden="1">{#N/A,#N/A,FALSE,"EMP_POP";#N/A,#N/A,FALSE,"UNEMPL"}</definedName>
    <definedName name="wrn.UNEMPL." localSheetId="11" hidden="1">{#N/A,#N/A,FALSE,"EMP_POP";#N/A,#N/A,FALSE,"UNEMPL"}</definedName>
    <definedName name="wrn.UNEMPL." hidden="1">{#N/A,#N/A,FALSE,"EMP_POP";#N/A,#N/A,FALSE,"UNEMPL"}</definedName>
    <definedName name="wrn.WAGES." localSheetId="1" hidden="1">{#N/A,#N/A,FALSE,"WAGES"}</definedName>
    <definedName name="wrn.WAGES." localSheetId="2" hidden="1">{#N/A,#N/A,FALSE,"WAGES"}</definedName>
    <definedName name="wrn.WAGES." localSheetId="3" hidden="1">{#N/A,#N/A,FALSE,"WAGES"}</definedName>
    <definedName name="wrn.WAGES." localSheetId="4" hidden="1">{#N/A,#N/A,FALSE,"WAGES"}</definedName>
    <definedName name="wrn.WAGES." localSheetId="12" hidden="1">{#N/A,#N/A,FALSE,"WAGES"}</definedName>
    <definedName name="wrn.WAGES." localSheetId="13" hidden="1">{#N/A,#N/A,FALSE,"WAGES"}</definedName>
    <definedName name="wrn.WAGES." localSheetId="14" hidden="1">{#N/A,#N/A,FALSE,"WAGES"}</definedName>
    <definedName name="wrn.WAGES." localSheetId="15" hidden="1">{#N/A,#N/A,FALSE,"WAGES"}</definedName>
    <definedName name="wrn.WAGES." localSheetId="5" hidden="1">{#N/A,#N/A,FALSE,"WAGES"}</definedName>
    <definedName name="wrn.WAGES." localSheetId="6" hidden="1">{#N/A,#N/A,FALSE,"WAGES"}</definedName>
    <definedName name="wrn.WAGES." localSheetId="7" hidden="1">{#N/A,#N/A,FALSE,"WAGES"}</definedName>
    <definedName name="wrn.WAGES." localSheetId="8" hidden="1">{#N/A,#N/A,FALSE,"WAGES"}</definedName>
    <definedName name="wrn.WAGES." localSheetId="9" hidden="1">{#N/A,#N/A,FALSE,"WAGES"}</definedName>
    <definedName name="wrn.WAGES." localSheetId="10" hidden="1">{#N/A,#N/A,FALSE,"WAGES"}</definedName>
    <definedName name="wrn.WAGES." localSheetId="11" hidden="1">{#N/A,#N/A,FALSE,"WAGES"}</definedName>
    <definedName name="wrn.WAGES." hidden="1">{#N/A,#N/A,FALSE,"WAGES"}</definedName>
    <definedName name="wrn.WEO." localSheetId="1" hidden="1">{"WEO",#N/A,FALSE,"T"}</definedName>
    <definedName name="wrn.WEO." localSheetId="2" hidden="1">{"WEO",#N/A,FALSE,"T"}</definedName>
    <definedName name="wrn.WEO." localSheetId="3" hidden="1">{"WEO",#N/A,FALSE,"T"}</definedName>
    <definedName name="wrn.WEO." localSheetId="4" hidden="1">{"WEO",#N/A,FALSE,"T"}</definedName>
    <definedName name="wrn.WEO." localSheetId="12" hidden="1">{"WEO",#N/A,FALSE,"T"}</definedName>
    <definedName name="wrn.WEO." localSheetId="13" hidden="1">{"WEO",#N/A,FALSE,"T"}</definedName>
    <definedName name="wrn.WEO." localSheetId="14" hidden="1">{"WEO",#N/A,FALSE,"T"}</definedName>
    <definedName name="wrn.WEO." localSheetId="15" hidden="1">{"WEO",#N/A,FALSE,"T"}</definedName>
    <definedName name="wrn.WEO." localSheetId="5" hidden="1">{"WEO",#N/A,FALSE,"T"}</definedName>
    <definedName name="wrn.WEO." localSheetId="6" hidden="1">{"WEO",#N/A,FALSE,"T"}</definedName>
    <definedName name="wrn.WEO." localSheetId="7" hidden="1">{"WEO",#N/A,FALSE,"T"}</definedName>
    <definedName name="wrn.WEO." localSheetId="8" hidden="1">{"WEO",#N/A,FALSE,"T"}</definedName>
    <definedName name="wrn.WEO." localSheetId="9" hidden="1">{"WEO",#N/A,FALSE,"T"}</definedName>
    <definedName name="wrn.WEO." localSheetId="10" hidden="1">{"WEO",#N/A,FALSE,"T"}</definedName>
    <definedName name="wrn.WEO." localSheetId="11" hidden="1">{"WEO",#N/A,FALSE,"T"}</definedName>
    <definedName name="wrn.WEO." hidden="1">{"WEO",#N/A,FALSE,"T"}</definedName>
    <definedName name="WSANO0PR">#REF!</definedName>
    <definedName name="WSANO0S">#REF!</definedName>
    <definedName name="WSGRID">#REF!</definedName>
    <definedName name="WSPRINT">#REF!</definedName>
    <definedName name="ww" localSheetId="1" hidden="1">#REF!</definedName>
    <definedName name="ww" localSheetId="10" hidden="1">#REF!</definedName>
    <definedName name="ww" hidden="1">#REF!</definedName>
    <definedName name="www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jjj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w" localSheetId="10" hidden="1">#REF!</definedName>
    <definedName name="wwww" hidden="1">#REF!</definedName>
    <definedName name="wwwww" localSheetId="1" hidden="1">{"Minpmon",#N/A,FALSE,"Monthinput"}</definedName>
    <definedName name="wwwww" localSheetId="2" hidden="1">{"Minpmon",#N/A,FALSE,"Monthinput"}</definedName>
    <definedName name="wwwww" localSheetId="3" hidden="1">{"Minpmon",#N/A,FALSE,"Monthinput"}</definedName>
    <definedName name="wwwww" localSheetId="4" hidden="1">{"Minpmon",#N/A,FALSE,"Monthinput"}</definedName>
    <definedName name="wwwww" localSheetId="12" hidden="1">{"Minpmon",#N/A,FALSE,"Monthinput"}</definedName>
    <definedName name="wwwww" localSheetId="13" hidden="1">{"Minpmon",#N/A,FALSE,"Monthinput"}</definedName>
    <definedName name="wwwww" localSheetId="14" hidden="1">{"Minpmon",#N/A,FALSE,"Monthinput"}</definedName>
    <definedName name="wwwww" localSheetId="15" hidden="1">{"Minpmon",#N/A,FALSE,"Monthinput"}</definedName>
    <definedName name="wwwww" localSheetId="5" hidden="1">{"Minpmon",#N/A,FALSE,"Monthinput"}</definedName>
    <definedName name="wwwww" localSheetId="6" hidden="1">{"Minpmon",#N/A,FALSE,"Monthinput"}</definedName>
    <definedName name="wwwww" localSheetId="7" hidden="1">{"Minpmon",#N/A,FALSE,"Monthinput"}</definedName>
    <definedName name="wwwww" localSheetId="8" hidden="1">{"Minpmon",#N/A,FALSE,"Monthinput"}</definedName>
    <definedName name="wwwww" localSheetId="9" hidden="1">{"Minpmon",#N/A,FALSE,"Monthinput"}</definedName>
    <definedName name="wwwww" localSheetId="10" hidden="1">{"Minpmon",#N/A,FALSE,"Monthinput"}</definedName>
    <definedName name="wwwww" localSheetId="11" hidden="1">{"Minpmon",#N/A,FALSE,"Monthinput"}</definedName>
    <definedName name="wwwww" hidden="1">{"Minpmon",#N/A,FALSE,"Monthinput"}</definedName>
    <definedName name="wwwwwww" localSheetId="1" hidden="1">{"Riqfin97",#N/A,FALSE,"Tran";"Riqfinpro",#N/A,FALSE,"Tran"}</definedName>
    <definedName name="wwwwwww" localSheetId="2" hidden="1">{"Riqfin97",#N/A,FALSE,"Tran";"Riqfinpro",#N/A,FALSE,"Tran"}</definedName>
    <definedName name="wwwwwww" localSheetId="3" hidden="1">{"Riqfin97",#N/A,FALSE,"Tran";"Riqfinpro",#N/A,FALSE,"Tran"}</definedName>
    <definedName name="wwwwwww" localSheetId="4" hidden="1">{"Riqfin97",#N/A,FALSE,"Tran";"Riqfinpro",#N/A,FALSE,"Tran"}</definedName>
    <definedName name="wwwwwww" localSheetId="12" hidden="1">{"Riqfin97",#N/A,FALSE,"Tran";"Riqfinpro",#N/A,FALSE,"Tran"}</definedName>
    <definedName name="wwwwwww" localSheetId="13" hidden="1">{"Riqfin97",#N/A,FALSE,"Tran";"Riqfinpro",#N/A,FALSE,"Tran"}</definedName>
    <definedName name="wwwwwww" localSheetId="14" hidden="1">{"Riqfin97",#N/A,FALSE,"Tran";"Riqfinpro",#N/A,FALSE,"Tran"}</definedName>
    <definedName name="wwwwwww" localSheetId="15" hidden="1">{"Riqfin97",#N/A,FALSE,"Tran";"Riqfinpro",#N/A,FALSE,"Tran"}</definedName>
    <definedName name="wwwwwww" localSheetId="5" hidden="1">{"Riqfin97",#N/A,FALSE,"Tran";"Riqfinpro",#N/A,FALSE,"Tran"}</definedName>
    <definedName name="wwwwwww" localSheetId="6" hidden="1">{"Riqfin97",#N/A,FALSE,"Tran";"Riqfinpro",#N/A,FALSE,"Tran"}</definedName>
    <definedName name="wwwwwww" localSheetId="7" hidden="1">{"Riqfin97",#N/A,FALSE,"Tran";"Riqfinpro",#N/A,FALSE,"Tran"}</definedName>
    <definedName name="wwwwwww" localSheetId="8" hidden="1">{"Riqfin97",#N/A,FALSE,"Tran";"Riqfinpro",#N/A,FALSE,"Tran"}</definedName>
    <definedName name="wwwwwww" localSheetId="9" hidden="1">{"Riqfin97",#N/A,FALSE,"Tran";"Riqfinpro",#N/A,FALSE,"Tran"}</definedName>
    <definedName name="wwwwwww" localSheetId="10" hidden="1">{"Riqfin97",#N/A,FALSE,"Tran";"Riqfinpro",#N/A,FALSE,"Tran"}</definedName>
    <definedName name="wwwwwww" localSheetId="11" hidden="1">{"Riqfin97",#N/A,FALSE,"Tran";"Riqfinpro",#N/A,FALSE,"Tran"}</definedName>
    <definedName name="wwwwwww" hidden="1">{"Riqfin97",#N/A,FALSE,"Tran";"Riqfinpro",#N/A,FALSE,"Tran"}</definedName>
    <definedName name="wwwwwwww" localSheetId="1" hidden="1">{"Tab1",#N/A,FALSE,"P";"Tab2",#N/A,FALSE,"P"}</definedName>
    <definedName name="wwwwwwww" localSheetId="2" hidden="1">{"Tab1",#N/A,FALSE,"P";"Tab2",#N/A,FALSE,"P"}</definedName>
    <definedName name="wwwwwwww" localSheetId="3" hidden="1">{"Tab1",#N/A,FALSE,"P";"Tab2",#N/A,FALSE,"P"}</definedName>
    <definedName name="wwwwwwww" localSheetId="4" hidden="1">{"Tab1",#N/A,FALSE,"P";"Tab2",#N/A,FALSE,"P"}</definedName>
    <definedName name="wwwwwwww" localSheetId="12" hidden="1">{"Tab1",#N/A,FALSE,"P";"Tab2",#N/A,FALSE,"P"}</definedName>
    <definedName name="wwwwwwww" localSheetId="13" hidden="1">{"Tab1",#N/A,FALSE,"P";"Tab2",#N/A,FALSE,"P"}</definedName>
    <definedName name="wwwwwwww" localSheetId="14" hidden="1">{"Tab1",#N/A,FALSE,"P";"Tab2",#N/A,FALSE,"P"}</definedName>
    <definedName name="wwwwwwww" localSheetId="15" hidden="1">{"Tab1",#N/A,FALSE,"P";"Tab2",#N/A,FALSE,"P"}</definedName>
    <definedName name="wwwwwwww" localSheetId="5" hidden="1">{"Tab1",#N/A,FALSE,"P";"Tab2",#N/A,FALSE,"P"}</definedName>
    <definedName name="wwwwwwww" localSheetId="6" hidden="1">{"Tab1",#N/A,FALSE,"P";"Tab2",#N/A,FALSE,"P"}</definedName>
    <definedName name="wwwwwwww" localSheetId="7" hidden="1">{"Tab1",#N/A,FALSE,"P";"Tab2",#N/A,FALSE,"P"}</definedName>
    <definedName name="wwwwwwww" localSheetId="8" hidden="1">{"Tab1",#N/A,FALSE,"P";"Tab2",#N/A,FALSE,"P"}</definedName>
    <definedName name="wwwwwwww" localSheetId="9" hidden="1">{"Tab1",#N/A,FALSE,"P";"Tab2",#N/A,FALSE,"P"}</definedName>
    <definedName name="wwwwwwww" localSheetId="10" hidden="1">{"Tab1",#N/A,FALSE,"P";"Tab2",#N/A,FALSE,"P"}</definedName>
    <definedName name="wwwwwwww" localSheetId="11" hidden="1">{"Tab1",#N/A,FALSE,"P";"Tab2",#N/A,FALSE,"P"}</definedName>
    <definedName name="wwwwwwww" hidden="1">{"Tab1",#N/A,FALSE,"P";"Tab2",#N/A,FALSE,"P"}</definedName>
    <definedName name="xa" localSheetId="10">#REF!</definedName>
    <definedName name="xa">#REF!</definedName>
    <definedName name="xaa">#REF!</definedName>
    <definedName name="XBANANO" localSheetId="1">#REF!</definedName>
    <definedName name="XBANANO" localSheetId="4">#REF!</definedName>
    <definedName name="XBANANO" localSheetId="7">#REF!</definedName>
    <definedName name="XBANANO" localSheetId="9">#REF!</definedName>
    <definedName name="XBANANO" localSheetId="10">#REF!</definedName>
    <definedName name="XBANANO" localSheetId="11">#REF!</definedName>
    <definedName name="XBANANO">#REF!</definedName>
    <definedName name="xbb" localSheetId="1">#REF!</definedName>
    <definedName name="xbb" localSheetId="10">#REF!</definedName>
    <definedName name="xbb">#REF!</definedName>
    <definedName name="XBS">#REF!</definedName>
    <definedName name="XCAFE" localSheetId="1">#REF!</definedName>
    <definedName name="XCAFE" localSheetId="4">#REF!</definedName>
    <definedName name="XCAFE" localSheetId="7">#REF!</definedName>
    <definedName name="XCAFE" localSheetId="9">#REF!</definedName>
    <definedName name="XCAFE" localSheetId="10">#REF!</definedName>
    <definedName name="XCAFE" localSheetId="11">#REF!</definedName>
    <definedName name="XCAFE">#REF!</definedName>
    <definedName name="xdafs" localSheetId="1" hidden="1">{"Riqfin97",#N/A,FALSE,"Tran";"Riqfinpro",#N/A,FALSE,"Tran"}</definedName>
    <definedName name="xdafs" localSheetId="2" hidden="1">{"Riqfin97",#N/A,FALSE,"Tran";"Riqfinpro",#N/A,FALSE,"Tran"}</definedName>
    <definedName name="xdafs" localSheetId="3" hidden="1">{"Riqfin97",#N/A,FALSE,"Tran";"Riqfinpro",#N/A,FALSE,"Tran"}</definedName>
    <definedName name="xdafs" localSheetId="4" hidden="1">{"Riqfin97",#N/A,FALSE,"Tran";"Riqfinpro",#N/A,FALSE,"Tran"}</definedName>
    <definedName name="xdafs" localSheetId="12" hidden="1">{"Riqfin97",#N/A,FALSE,"Tran";"Riqfinpro",#N/A,FALSE,"Tran"}</definedName>
    <definedName name="xdafs" localSheetId="13" hidden="1">{"Riqfin97",#N/A,FALSE,"Tran";"Riqfinpro",#N/A,FALSE,"Tran"}</definedName>
    <definedName name="xdafs" localSheetId="14" hidden="1">{"Riqfin97",#N/A,FALSE,"Tran";"Riqfinpro",#N/A,FALSE,"Tran"}</definedName>
    <definedName name="xdafs" localSheetId="15" hidden="1">{"Riqfin97",#N/A,FALSE,"Tran";"Riqfinpro",#N/A,FALSE,"Tran"}</definedName>
    <definedName name="xdafs" localSheetId="5" hidden="1">{"Riqfin97",#N/A,FALSE,"Tran";"Riqfinpro",#N/A,FALSE,"Tran"}</definedName>
    <definedName name="xdafs" localSheetId="6" hidden="1">{"Riqfin97",#N/A,FALSE,"Tran";"Riqfinpro",#N/A,FALSE,"Tran"}</definedName>
    <definedName name="xdafs" localSheetId="7" hidden="1">{"Riqfin97",#N/A,FALSE,"Tran";"Riqfinpro",#N/A,FALSE,"Tran"}</definedName>
    <definedName name="xdafs" localSheetId="8" hidden="1">{"Riqfin97",#N/A,FALSE,"Tran";"Riqfinpro",#N/A,FALSE,"Tran"}</definedName>
    <definedName name="xdafs" localSheetId="9" hidden="1">{"Riqfin97",#N/A,FALSE,"Tran";"Riqfinpro",#N/A,FALSE,"Tran"}</definedName>
    <definedName name="xdafs" localSheetId="10" hidden="1">{"Riqfin97",#N/A,FALSE,"Tran";"Riqfinpro",#N/A,FALSE,"Tran"}</definedName>
    <definedName name="xdafs" localSheetId="11" hidden="1">{"Riqfin97",#N/A,FALSE,"Tran";"Riqfinpro",#N/A,FALSE,"Tran"}</definedName>
    <definedName name="xdafs" hidden="1">{"Riqfin97",#N/A,FALSE,"Tran";"Riqfinpro",#N/A,FALSE,"Tran"}</definedName>
    <definedName name="XGS" localSheetId="10">#REF!</definedName>
    <definedName name="XGS">#REF!</definedName>
    <definedName name="XMENSUALES" localSheetId="4">#REF!</definedName>
    <definedName name="XMENSUALES" localSheetId="7">#REF!</definedName>
    <definedName name="XMENSUALES" localSheetId="9">#REF!</definedName>
    <definedName name="XMENSUALES" localSheetId="10">#REF!</definedName>
    <definedName name="XMENSUALES" localSheetId="11">#REF!</definedName>
    <definedName name="XMENSUALES">#REF!</definedName>
    <definedName name="xx" localSheetId="1" hidden="1">{"Riqfin97",#N/A,FALSE,"Tran";"Riqfinpro",#N/A,FALSE,"Tran"}</definedName>
    <definedName name="xx" localSheetId="2" hidden="1">{"Riqfin97",#N/A,FALSE,"Tran";"Riqfinpro",#N/A,FALSE,"Tran"}</definedName>
    <definedName name="xx" localSheetId="3" hidden="1">{"Riqfin97",#N/A,FALSE,"Tran";"Riqfinpro",#N/A,FALSE,"Tran"}</definedName>
    <definedName name="xx" localSheetId="4" hidden="1">{"Riqfin97",#N/A,FALSE,"Tran";"Riqfinpro",#N/A,FALSE,"Tran"}</definedName>
    <definedName name="xx" localSheetId="12" hidden="1">{"Riqfin97",#N/A,FALSE,"Tran";"Riqfinpro",#N/A,FALSE,"Tran"}</definedName>
    <definedName name="xx" localSheetId="13" hidden="1">{"Riqfin97",#N/A,FALSE,"Tran";"Riqfinpro",#N/A,FALSE,"Tran"}</definedName>
    <definedName name="xx" localSheetId="14" hidden="1">{"Riqfin97",#N/A,FALSE,"Tran";"Riqfinpro",#N/A,FALSE,"Tran"}</definedName>
    <definedName name="xx" localSheetId="15" hidden="1">{"Riqfin97",#N/A,FALSE,"Tran";"Riqfinpro",#N/A,FALSE,"Tran"}</definedName>
    <definedName name="xx" localSheetId="5" hidden="1">{"Riqfin97",#N/A,FALSE,"Tran";"Riqfinpro",#N/A,FALSE,"Tran"}</definedName>
    <definedName name="xx" localSheetId="6" hidden="1">{"Riqfin97",#N/A,FALSE,"Tran";"Riqfinpro",#N/A,FALSE,"Tran"}</definedName>
    <definedName name="xx" localSheetId="7" hidden="1">{"Riqfin97",#N/A,FALSE,"Tran";"Riqfinpro",#N/A,FALSE,"Tran"}</definedName>
    <definedName name="xx" localSheetId="8" hidden="1">{"Riqfin97",#N/A,FALSE,"Tran";"Riqfinpro",#N/A,FALSE,"Tran"}</definedName>
    <definedName name="xx" localSheetId="9" hidden="1">{"Riqfin97",#N/A,FALSE,"Tran";"Riqfinpro",#N/A,FALSE,"Tran"}</definedName>
    <definedName name="xx" localSheetId="10" hidden="1">{"Riqfin97",#N/A,FALSE,"Tran";"Riqfinpro",#N/A,FALSE,"Tran"}</definedName>
    <definedName name="xx" localSheetId="11" hidden="1">{"Riqfin97",#N/A,FALSE,"Tran";"Riqfinpro",#N/A,FALSE,"Tran"}</definedName>
    <definedName name="xx" hidden="1">{"Riqfin97",#N/A,FALSE,"Tran";"Riqfinpro",#N/A,FALSE,"Tran"}</definedName>
    <definedName name="xxWRS_1" localSheetId="10">#REF!</definedName>
    <definedName name="xxWRS_1">#REF!</definedName>
    <definedName name="xxWRS_2" localSheetId="10">#REF!</definedName>
    <definedName name="xxWRS_2">#REF!</definedName>
    <definedName name="xxWRS_3" localSheetId="10">#REF!</definedName>
    <definedName name="xxWRS_3">#REF!</definedName>
    <definedName name="xxWRS_4">#REF!</definedName>
    <definedName name="xxWRS_5">#REF!</definedName>
    <definedName name="xxWRS_6" localSheetId="1">#REF!</definedName>
    <definedName name="xxWRS_6" localSheetId="10">#REF!</definedName>
    <definedName name="xxWRS_6">#REF!</definedName>
    <definedName name="xxWRS_7" localSheetId="10">#REF!</definedName>
    <definedName name="xxWRS_7">#REF!</definedName>
    <definedName name="xxWRS_8">#REF!</definedName>
    <definedName name="xxWRS_9">#REF!</definedName>
    <definedName name="XXX" localSheetId="1">#REF!</definedName>
    <definedName name="XXX" localSheetId="10">#REF!</definedName>
    <definedName name="XXX">#REF!</definedName>
    <definedName name="XXX1" localSheetId="1">#REF!</definedName>
    <definedName name="XXX1" localSheetId="10">#REF!</definedName>
    <definedName name="XXX1">#REF!</definedName>
    <definedName name="xxxx" localSheetId="1" hidden="1">{"Riqfin97",#N/A,FALSE,"Tran";"Riqfinpro",#N/A,FALSE,"Tran"}</definedName>
    <definedName name="xxxx" localSheetId="2" hidden="1">{"Riqfin97",#N/A,FALSE,"Tran";"Riqfinpro",#N/A,FALSE,"Tran"}</definedName>
    <definedName name="xxxx" localSheetId="3" hidden="1">{"Riqfin97",#N/A,FALSE,"Tran";"Riqfinpro",#N/A,FALSE,"Tran"}</definedName>
    <definedName name="xxxx" localSheetId="4" hidden="1">{"Riqfin97",#N/A,FALSE,"Tran";"Riqfinpro",#N/A,FALSE,"Tran"}</definedName>
    <definedName name="xxxx" localSheetId="12" hidden="1">{"Riqfin97",#N/A,FALSE,"Tran";"Riqfinpro",#N/A,FALSE,"Tran"}</definedName>
    <definedName name="xxxx" localSheetId="13" hidden="1">{"Riqfin97",#N/A,FALSE,"Tran";"Riqfinpro",#N/A,FALSE,"Tran"}</definedName>
    <definedName name="xxxx" localSheetId="14" hidden="1">{"Riqfin97",#N/A,FALSE,"Tran";"Riqfinpro",#N/A,FALSE,"Tran"}</definedName>
    <definedName name="xxxx" localSheetId="15" hidden="1">{"Riqfin97",#N/A,FALSE,"Tran";"Riqfinpro",#N/A,FALSE,"Tran"}</definedName>
    <definedName name="xxxx" localSheetId="5" hidden="1">{"Riqfin97",#N/A,FALSE,"Tran";"Riqfinpro",#N/A,FALSE,"Tran"}</definedName>
    <definedName name="xxxx" localSheetId="6" hidden="1">{"Riqfin97",#N/A,FALSE,"Tran";"Riqfinpro",#N/A,FALSE,"Tran"}</definedName>
    <definedName name="xxxx" localSheetId="7" hidden="1">{"Riqfin97",#N/A,FALSE,"Tran";"Riqfinpro",#N/A,FALSE,"Tran"}</definedName>
    <definedName name="xxxx" localSheetId="8" hidden="1">{"Riqfin97",#N/A,FALSE,"Tran";"Riqfinpro",#N/A,FALSE,"Tran"}</definedName>
    <definedName name="xxxx" localSheetId="9" hidden="1">{"Riqfin97",#N/A,FALSE,"Tran";"Riqfinpro",#N/A,FALSE,"Tran"}</definedName>
    <definedName name="xxxx" localSheetId="10" hidden="1">{"Riqfin97",#N/A,FALSE,"Tran";"Riqfinpro",#N/A,FALSE,"Tran"}</definedName>
    <definedName name="xxxx" localSheetId="11" hidden="1">{"Riqfin97",#N/A,FALSE,"Tran";"Riqfinpro",#N/A,FALSE,"Tran"}</definedName>
    <definedName name="xxxx" hidden="1">{"Riqfin97",#N/A,FALSE,"Tran";"Riqfinpro",#N/A,FALSE,"Tran"}</definedName>
    <definedName name="xxxxxxxxxxxxxx" localSheetId="1" hidden="1">{"Riqfin97",#N/A,FALSE,"Tran";"Riqfinpro",#N/A,FALSE,"Tran"}</definedName>
    <definedName name="xxxxxxxxxxxxxx" localSheetId="2" hidden="1">{"Riqfin97",#N/A,FALSE,"Tran";"Riqfinpro",#N/A,FALSE,"Tran"}</definedName>
    <definedName name="xxxxxxxxxxxxxx" localSheetId="3" hidden="1">{"Riqfin97",#N/A,FALSE,"Tran";"Riqfinpro",#N/A,FALSE,"Tran"}</definedName>
    <definedName name="xxxxxxxxxxxxxx" localSheetId="4" hidden="1">{"Riqfin97",#N/A,FALSE,"Tran";"Riqfinpro",#N/A,FALSE,"Tran"}</definedName>
    <definedName name="xxxxxxxxxxxxxx" localSheetId="12" hidden="1">{"Riqfin97",#N/A,FALSE,"Tran";"Riqfinpro",#N/A,FALSE,"Tran"}</definedName>
    <definedName name="xxxxxxxxxxxxxx" localSheetId="13" hidden="1">{"Riqfin97",#N/A,FALSE,"Tran";"Riqfinpro",#N/A,FALSE,"Tran"}</definedName>
    <definedName name="xxxxxxxxxxxxxx" localSheetId="14" hidden="1">{"Riqfin97",#N/A,FALSE,"Tran";"Riqfinpro",#N/A,FALSE,"Tran"}</definedName>
    <definedName name="xxxxxxxxxxxxxx" localSheetId="15" hidden="1">{"Riqfin97",#N/A,FALSE,"Tran";"Riqfinpro",#N/A,FALSE,"Tran"}</definedName>
    <definedName name="xxxxxxxxxxxxxx" localSheetId="5" hidden="1">{"Riqfin97",#N/A,FALSE,"Tran";"Riqfinpro",#N/A,FALSE,"Tran"}</definedName>
    <definedName name="xxxxxxxxxxxxxx" localSheetId="6" hidden="1">{"Riqfin97",#N/A,FALSE,"Tran";"Riqfinpro",#N/A,FALSE,"Tran"}</definedName>
    <definedName name="xxxxxxxxxxxxxx" localSheetId="7" hidden="1">{"Riqfin97",#N/A,FALSE,"Tran";"Riqfinpro",#N/A,FALSE,"Tran"}</definedName>
    <definedName name="xxxxxxxxxxxxxx" localSheetId="8" hidden="1">{"Riqfin97",#N/A,FALSE,"Tran";"Riqfinpro",#N/A,FALSE,"Tran"}</definedName>
    <definedName name="xxxxxxxxxxxxxx" localSheetId="9" hidden="1">{"Riqfin97",#N/A,FALSE,"Tran";"Riqfinpro",#N/A,FALSE,"Tran"}</definedName>
    <definedName name="xxxxxxxxxxxxxx" localSheetId="10" hidden="1">{"Riqfin97",#N/A,FALSE,"Tran";"Riqfinpro",#N/A,FALSE,"Tran"}</definedName>
    <definedName name="xxxxxxxxxxxxxx" localSheetId="11" hidden="1">{"Riqfin97",#N/A,FALSE,"Tran";"Riqfinpro",#N/A,FALSE,"Tran"}</definedName>
    <definedName name="xxxxxxxxxxxxxx" hidden="1">{"Riqfin97",#N/A,FALSE,"Tran";"Riqfinpro",#N/A,FALSE,"Tran"}</definedName>
    <definedName name="y">#REF!</definedName>
    <definedName name="ycirr" localSheetId="1">#REF!</definedName>
    <definedName name="ycirr" localSheetId="10">#REF!</definedName>
    <definedName name="ycirr">#REF!</definedName>
    <definedName name="Year" localSheetId="10">#REF!</definedName>
    <definedName name="Year">#REF!</definedName>
    <definedName name="Years" localSheetId="10">#REF!</definedName>
    <definedName name="Years">#REF!</definedName>
    <definedName name="yenr" localSheetId="10">#REF!</definedName>
    <definedName name="yenr">#REF!</definedName>
    <definedName name="YRB">#REF!</definedName>
    <definedName name="YRHIDE">#REF!</definedName>
    <definedName name="YRPOST">#REF!</definedName>
    <definedName name="YRPRE">#REF!</definedName>
    <definedName name="YRTITLES">#REF!</definedName>
    <definedName name="YRX">#REF!</definedName>
    <definedName name="yu" localSheetId="1" hidden="1">{"Tab1",#N/A,FALSE,"P";"Tab2",#N/A,FALSE,"P"}</definedName>
    <definedName name="yu" localSheetId="2" hidden="1">{"Tab1",#N/A,FALSE,"P";"Tab2",#N/A,FALSE,"P"}</definedName>
    <definedName name="yu" localSheetId="3" hidden="1">{"Tab1",#N/A,FALSE,"P";"Tab2",#N/A,FALSE,"P"}</definedName>
    <definedName name="yu" localSheetId="4" hidden="1">{"Tab1",#N/A,FALSE,"P";"Tab2",#N/A,FALSE,"P"}</definedName>
    <definedName name="yu" localSheetId="12" hidden="1">{"Tab1",#N/A,FALSE,"P";"Tab2",#N/A,FALSE,"P"}</definedName>
    <definedName name="yu" localSheetId="13" hidden="1">{"Tab1",#N/A,FALSE,"P";"Tab2",#N/A,FALSE,"P"}</definedName>
    <definedName name="yu" localSheetId="14" hidden="1">{"Tab1",#N/A,FALSE,"P";"Tab2",#N/A,FALSE,"P"}</definedName>
    <definedName name="yu" localSheetId="15" hidden="1">{"Tab1",#N/A,FALSE,"P";"Tab2",#N/A,FALSE,"P"}</definedName>
    <definedName name="yu" localSheetId="5" hidden="1">{"Tab1",#N/A,FALSE,"P";"Tab2",#N/A,FALSE,"P"}</definedName>
    <definedName name="yu" localSheetId="6" hidden="1">{"Tab1",#N/A,FALSE,"P";"Tab2",#N/A,FALSE,"P"}</definedName>
    <definedName name="yu" localSheetId="7" hidden="1">{"Tab1",#N/A,FALSE,"P";"Tab2",#N/A,FALSE,"P"}</definedName>
    <definedName name="yu" localSheetId="8" hidden="1">{"Tab1",#N/A,FALSE,"P";"Tab2",#N/A,FALSE,"P"}</definedName>
    <definedName name="yu" localSheetId="9" hidden="1">{"Tab1",#N/A,FALSE,"P";"Tab2",#N/A,FALSE,"P"}</definedName>
    <definedName name="yu" localSheetId="10" hidden="1">{"Tab1",#N/A,FALSE,"P";"Tab2",#N/A,FALSE,"P"}</definedName>
    <definedName name="yu" localSheetId="11" hidden="1">{"Tab1",#N/A,FALSE,"P";"Tab2",#N/A,FALSE,"P"}</definedName>
    <definedName name="yu" hidden="1">{"Tab1",#N/A,FALSE,"P";"Tab2",#N/A,FALSE,"P"}</definedName>
    <definedName name="yy" localSheetId="1" hidden="1">{"Tab1",#N/A,FALSE,"P";"Tab2",#N/A,FALSE,"P"}</definedName>
    <definedName name="yy" localSheetId="2" hidden="1">{"Tab1",#N/A,FALSE,"P";"Tab2",#N/A,FALSE,"P"}</definedName>
    <definedName name="yy" localSheetId="3" hidden="1">{"Tab1",#N/A,FALSE,"P";"Tab2",#N/A,FALSE,"P"}</definedName>
    <definedName name="yy" localSheetId="4" hidden="1">{"Tab1",#N/A,FALSE,"P";"Tab2",#N/A,FALSE,"P"}</definedName>
    <definedName name="yy" localSheetId="12" hidden="1">{"Tab1",#N/A,FALSE,"P";"Tab2",#N/A,FALSE,"P"}</definedName>
    <definedName name="yy" localSheetId="13" hidden="1">{"Tab1",#N/A,FALSE,"P";"Tab2",#N/A,FALSE,"P"}</definedName>
    <definedName name="yy" localSheetId="14" hidden="1">{"Tab1",#N/A,FALSE,"P";"Tab2",#N/A,FALSE,"P"}</definedName>
    <definedName name="yy" localSheetId="15" hidden="1">{"Tab1",#N/A,FALSE,"P";"Tab2",#N/A,FALSE,"P"}</definedName>
    <definedName name="yy" localSheetId="5" hidden="1">{"Tab1",#N/A,FALSE,"P";"Tab2",#N/A,FALSE,"P"}</definedName>
    <definedName name="yy" localSheetId="6" hidden="1">{"Tab1",#N/A,FALSE,"P";"Tab2",#N/A,FALSE,"P"}</definedName>
    <definedName name="yy" localSheetId="7" hidden="1">{"Tab1",#N/A,FALSE,"P";"Tab2",#N/A,FALSE,"P"}</definedName>
    <definedName name="yy" localSheetId="8" hidden="1">{"Tab1",#N/A,FALSE,"P";"Tab2",#N/A,FALSE,"P"}</definedName>
    <definedName name="yy" localSheetId="9" hidden="1">{"Tab1",#N/A,FALSE,"P";"Tab2",#N/A,FALSE,"P"}</definedName>
    <definedName name="yy" localSheetId="10" hidden="1">{"Tab1",#N/A,FALSE,"P";"Tab2",#N/A,FALSE,"P"}</definedName>
    <definedName name="yy" localSheetId="11" hidden="1">{"Tab1",#N/A,FALSE,"P";"Tab2",#N/A,FALSE,"P"}</definedName>
    <definedName name="yy" hidden="1">{"Tab1",#N/A,FALSE,"P";"Tab2",#N/A,FALSE,"P"}</definedName>
    <definedName name="yyy" localSheetId="1" hidden="1">{"Tab1",#N/A,FALSE,"P";"Tab2",#N/A,FALSE,"P"}</definedName>
    <definedName name="yyy" localSheetId="2" hidden="1">{"Tab1",#N/A,FALSE,"P";"Tab2",#N/A,FALSE,"P"}</definedName>
    <definedName name="yyy" localSheetId="3" hidden="1">{"Tab1",#N/A,FALSE,"P";"Tab2",#N/A,FALSE,"P"}</definedName>
    <definedName name="yyy" localSheetId="4" hidden="1">{"Tab1",#N/A,FALSE,"P";"Tab2",#N/A,FALSE,"P"}</definedName>
    <definedName name="yyy" localSheetId="12" hidden="1">{"Tab1",#N/A,FALSE,"P";"Tab2",#N/A,FALSE,"P"}</definedName>
    <definedName name="yyy" localSheetId="13" hidden="1">{"Tab1",#N/A,FALSE,"P";"Tab2",#N/A,FALSE,"P"}</definedName>
    <definedName name="yyy" localSheetId="14" hidden="1">{"Tab1",#N/A,FALSE,"P";"Tab2",#N/A,FALSE,"P"}</definedName>
    <definedName name="yyy" localSheetId="15" hidden="1">{"Tab1",#N/A,FALSE,"P";"Tab2",#N/A,FALSE,"P"}</definedName>
    <definedName name="yyy" localSheetId="5" hidden="1">{"Tab1",#N/A,FALSE,"P";"Tab2",#N/A,FALSE,"P"}</definedName>
    <definedName name="yyy" localSheetId="6" hidden="1">{"Tab1",#N/A,FALSE,"P";"Tab2",#N/A,FALSE,"P"}</definedName>
    <definedName name="yyy" localSheetId="7" hidden="1">{"Tab1",#N/A,FALSE,"P";"Tab2",#N/A,FALSE,"P"}</definedName>
    <definedName name="yyy" localSheetId="8" hidden="1">{"Tab1",#N/A,FALSE,"P";"Tab2",#N/A,FALSE,"P"}</definedName>
    <definedName name="yyy" localSheetId="9" hidden="1">{"Tab1",#N/A,FALSE,"P";"Tab2",#N/A,FALSE,"P"}</definedName>
    <definedName name="yyy" localSheetId="10" hidden="1">{"Tab1",#N/A,FALSE,"P";"Tab2",#N/A,FALSE,"P"}</definedName>
    <definedName name="yyy" localSheetId="11" hidden="1">{"Tab1",#N/A,FALSE,"P";"Tab2",#N/A,FALSE,"P"}</definedName>
    <definedName name="yyy" hidden="1">{"Tab1",#N/A,FALSE,"P";"Tab2",#N/A,FALSE,"P"}</definedName>
    <definedName name="yyyy" localSheetId="1" hidden="1">{"Tab1",#N/A,FALSE,"P";"Tab2",#N/A,FALSE,"P"}</definedName>
    <definedName name="yyyy" localSheetId="2" hidden="1">{"Tab1",#N/A,FALSE,"P";"Tab2",#N/A,FALSE,"P"}</definedName>
    <definedName name="yyyy" localSheetId="3" hidden="1">{"Tab1",#N/A,FALSE,"P";"Tab2",#N/A,FALSE,"P"}</definedName>
    <definedName name="yyyy" localSheetId="4" hidden="1">{"Tab1",#N/A,FALSE,"P";"Tab2",#N/A,FALSE,"P"}</definedName>
    <definedName name="yyyy" localSheetId="12" hidden="1">{"Tab1",#N/A,FALSE,"P";"Tab2",#N/A,FALSE,"P"}</definedName>
    <definedName name="yyyy" localSheetId="13" hidden="1">{"Tab1",#N/A,FALSE,"P";"Tab2",#N/A,FALSE,"P"}</definedName>
    <definedName name="yyyy" localSheetId="14" hidden="1">{"Tab1",#N/A,FALSE,"P";"Tab2",#N/A,FALSE,"P"}</definedName>
    <definedName name="yyyy" localSheetId="15" hidden="1">{"Tab1",#N/A,FALSE,"P";"Tab2",#N/A,FALSE,"P"}</definedName>
    <definedName name="yyyy" localSheetId="5" hidden="1">{"Tab1",#N/A,FALSE,"P";"Tab2",#N/A,FALSE,"P"}</definedName>
    <definedName name="yyyy" localSheetId="6" hidden="1">{"Tab1",#N/A,FALSE,"P";"Tab2",#N/A,FALSE,"P"}</definedName>
    <definedName name="yyyy" localSheetId="7" hidden="1">{"Tab1",#N/A,FALSE,"P";"Tab2",#N/A,FALSE,"P"}</definedName>
    <definedName name="yyyy" localSheetId="8" hidden="1">{"Tab1",#N/A,FALSE,"P";"Tab2",#N/A,FALSE,"P"}</definedName>
    <definedName name="yyyy" localSheetId="9" hidden="1">{"Tab1",#N/A,FALSE,"P";"Tab2",#N/A,FALSE,"P"}</definedName>
    <definedName name="yyyy" localSheetId="10" hidden="1">{"Tab1",#N/A,FALSE,"P";"Tab2",#N/A,FALSE,"P"}</definedName>
    <definedName name="yyyy" localSheetId="11" hidden="1">{"Tab1",#N/A,FALSE,"P";"Tab2",#N/A,FALSE,"P"}</definedName>
    <definedName name="yyyy" hidden="1">{"Tab1",#N/A,FALSE,"P";"Tab2",#N/A,FALSE,"P"}</definedName>
    <definedName name="yyyyyy" localSheetId="1" hidden="1">{"Minpmon",#N/A,FALSE,"Monthinput"}</definedName>
    <definedName name="yyyyyy" localSheetId="2" hidden="1">{"Minpmon",#N/A,FALSE,"Monthinput"}</definedName>
    <definedName name="yyyyyy" localSheetId="3" hidden="1">{"Minpmon",#N/A,FALSE,"Monthinput"}</definedName>
    <definedName name="yyyyyy" localSheetId="4" hidden="1">{"Minpmon",#N/A,FALSE,"Monthinput"}</definedName>
    <definedName name="yyyyyy" localSheetId="12" hidden="1">{"Minpmon",#N/A,FALSE,"Monthinput"}</definedName>
    <definedName name="yyyyyy" localSheetId="13" hidden="1">{"Minpmon",#N/A,FALSE,"Monthinput"}</definedName>
    <definedName name="yyyyyy" localSheetId="14" hidden="1">{"Minpmon",#N/A,FALSE,"Monthinput"}</definedName>
    <definedName name="yyyyyy" localSheetId="15" hidden="1">{"Minpmon",#N/A,FALSE,"Monthinput"}</definedName>
    <definedName name="yyyyyy" localSheetId="5" hidden="1">{"Minpmon",#N/A,FALSE,"Monthinput"}</definedName>
    <definedName name="yyyyyy" localSheetId="6" hidden="1">{"Minpmon",#N/A,FALSE,"Monthinput"}</definedName>
    <definedName name="yyyyyy" localSheetId="7" hidden="1">{"Minpmon",#N/A,FALSE,"Monthinput"}</definedName>
    <definedName name="yyyyyy" localSheetId="8" hidden="1">{"Minpmon",#N/A,FALSE,"Monthinput"}</definedName>
    <definedName name="yyyyyy" localSheetId="9" hidden="1">{"Minpmon",#N/A,FALSE,"Monthinput"}</definedName>
    <definedName name="yyyyyy" localSheetId="10" hidden="1">{"Minpmon",#N/A,FALSE,"Monthinput"}</definedName>
    <definedName name="yyyyyy" localSheetId="11" hidden="1">{"Minpmon",#N/A,FALSE,"Monthinput"}</definedName>
    <definedName name="yyyyyy" hidden="1">{"Minpmon",#N/A,FALSE,"Monthinput"}</definedName>
    <definedName name="Z" localSheetId="10">#REF!</definedName>
    <definedName name="Z">#REF!</definedName>
    <definedName name="Z_1A8C061B_2301_11D3_BFD1_000039E37209_.wvu.Cols" localSheetId="1" hidden="1">#REF!,#REF!,#REF!</definedName>
    <definedName name="Z_1A8C061B_2301_11D3_BFD1_000039E37209_.wvu.Cols" localSheetId="10" hidden="1">#REF!,#REF!,#REF!</definedName>
    <definedName name="Z_1A8C061B_2301_11D3_BFD1_000039E37209_.wvu.Cols" hidden="1">#REF!,#REF!,#REF!</definedName>
    <definedName name="Z_1A8C061B_2301_11D3_BFD1_000039E37209_.wvu.Rows" localSheetId="10" hidden="1">#REF!,#REF!,#REF!</definedName>
    <definedName name="Z_1A8C061B_2301_11D3_BFD1_000039E37209_.wvu.Rows" hidden="1">#REF!,#REF!,#REF!</definedName>
    <definedName name="Z_1A8C061C_2301_11D3_BFD1_000039E37209_.wvu.Cols" localSheetId="10" hidden="1">#REF!,#REF!,#REF!</definedName>
    <definedName name="Z_1A8C061C_2301_11D3_BFD1_000039E37209_.wvu.Cols" hidden="1">#REF!,#REF!,#REF!</definedName>
    <definedName name="Z_1A8C061C_2301_11D3_BFD1_000039E37209_.wvu.Rows" localSheetId="10" hidden="1">#REF!,#REF!,#REF!</definedName>
    <definedName name="Z_1A8C061C_2301_11D3_BFD1_000039E37209_.wvu.Rows" hidden="1">#REF!,#REF!,#REF!</definedName>
    <definedName name="Z_1A8C061E_2301_11D3_BFD1_000039E37209_.wvu.Cols" localSheetId="10" hidden="1">#REF!,#REF!,#REF!</definedName>
    <definedName name="Z_1A8C061E_2301_11D3_BFD1_000039E37209_.wvu.Cols" hidden="1">#REF!,#REF!,#REF!</definedName>
    <definedName name="Z_1A8C061E_2301_11D3_BFD1_000039E37209_.wvu.Rows" localSheetId="10" hidden="1">#REF!,#REF!,#REF!</definedName>
    <definedName name="Z_1A8C061E_2301_11D3_BFD1_000039E37209_.wvu.Rows" hidden="1">#REF!,#REF!,#REF!</definedName>
    <definedName name="Z_1A8C061F_2301_11D3_BFD1_000039E37209_.wvu.Cols" localSheetId="10" hidden="1">#REF!,#REF!,#REF!</definedName>
    <definedName name="Z_1A8C061F_2301_11D3_BFD1_000039E37209_.wvu.Cols" hidden="1">#REF!,#REF!,#REF!</definedName>
    <definedName name="Z_1A8C061F_2301_11D3_BFD1_000039E37209_.wvu.Rows" localSheetId="10" hidden="1">#REF!,#REF!,#REF!</definedName>
    <definedName name="Z_1A8C061F_2301_11D3_BFD1_000039E37209_.wvu.Rows" hidden="1">#REF!,#REF!,#REF!</definedName>
    <definedName name="Z_662B3214_C1F1_4361_879F_D6E7641B11F1_.wvu.PrintArea" localSheetId="1" hidden="1">'1.A'!$B$1:$AF$23</definedName>
    <definedName name="Z_662B3214_C1F1_4361_879F_D6E7641B11F1_.wvu.PrintArea" localSheetId="4" hidden="1">'2.C'!$B$1:$AC$32</definedName>
    <definedName name="Z_662B3214_C1F1_4361_879F_D6E7641B11F1_.wvu.PrintArea" localSheetId="7" hidden="1">'3.C'!$B$1:$AC$24</definedName>
    <definedName name="Z_662B3214_C1F1_4361_879F_D6E7641B11F1_.wvu.PrintArea" localSheetId="8" hidden="1">'3.D'!$B$1:$AE$59</definedName>
    <definedName name="Z_662B3214_C1F1_4361_879F_D6E7641B11F1_.wvu.PrintArea" localSheetId="9" hidden="1">'4.A'!$B$1:$K$220</definedName>
    <definedName name="Z_662B3214_C1F1_4361_879F_D6E7641B11F1_.wvu.PrintArea" localSheetId="10" hidden="1">'4.B'!$B$1:$K$220</definedName>
    <definedName name="Z_662B3214_C1F1_4361_879F_D6E7641B11F1_.wvu.PrintArea" localSheetId="11" hidden="1">'4.C'!$B$1:$K$220</definedName>
    <definedName name="Z_662B3214_C1F1_4361_879F_D6E7641B11F1_.wvu.Rows" localSheetId="1" hidden="1">'1.A'!#REF!,'1.A'!#REF!,'1.A'!#REF!</definedName>
    <definedName name="Z_7AC19277_C9B6_453A_8FFE_4FB41D385B4E_.wvu.PrintArea" localSheetId="1" hidden="1">'1.A'!$B$1:$AF$23</definedName>
    <definedName name="Z_7AC19277_C9B6_453A_8FFE_4FB41D385B4E_.wvu.PrintArea" localSheetId="4" hidden="1">'2.C'!$B$1:$AC$32</definedName>
    <definedName name="Z_7AC19277_C9B6_453A_8FFE_4FB41D385B4E_.wvu.PrintArea" localSheetId="7" hidden="1">'3.C'!$B$1:$AC$24</definedName>
    <definedName name="Z_7AC19277_C9B6_453A_8FFE_4FB41D385B4E_.wvu.PrintArea" localSheetId="8" hidden="1">'3.D'!$B$1:$AE$59</definedName>
    <definedName name="Z_7AC19277_C9B6_453A_8FFE_4FB41D385B4E_.wvu.PrintArea" localSheetId="9" hidden="1">'4.A'!$B$1:$K$220</definedName>
    <definedName name="Z_7AC19277_C9B6_453A_8FFE_4FB41D385B4E_.wvu.PrintArea" localSheetId="10" hidden="1">'4.B'!$B$1:$K$220</definedName>
    <definedName name="Z_7AC19277_C9B6_453A_8FFE_4FB41D385B4E_.wvu.PrintArea" localSheetId="11" hidden="1">'4.C'!$B$1:$K$220</definedName>
    <definedName name="Z_7AC19277_C9B6_453A_8FFE_4FB41D385B4E_.wvu.Rows" localSheetId="1" hidden="1">'1.A'!#REF!,'1.A'!#REF!,'1.A'!#REF!</definedName>
    <definedName name="Z_C6C8127D_5DDA_4517_BCD4_EB76EA066D12_.wvu.PrintArea" localSheetId="1" hidden="1">'1.A'!$B$1:$AF$23</definedName>
    <definedName name="Z_C6C8127D_5DDA_4517_BCD4_EB76EA066D12_.wvu.PrintArea" localSheetId="4" hidden="1">'2.C'!$B$1:$AC$32</definedName>
    <definedName name="Z_C6C8127D_5DDA_4517_BCD4_EB76EA066D12_.wvu.PrintArea" localSheetId="7" hidden="1">'3.C'!$B$1:$AC$24</definedName>
    <definedName name="Z_C6C8127D_5DDA_4517_BCD4_EB76EA066D12_.wvu.PrintArea" localSheetId="8" hidden="1">'3.D'!$B$1:$AE$59</definedName>
    <definedName name="Z_C6C8127D_5DDA_4517_BCD4_EB76EA066D12_.wvu.PrintArea" localSheetId="9" hidden="1">'4.A'!$B$1:$K$220</definedName>
    <definedName name="Z_C6C8127D_5DDA_4517_BCD4_EB76EA066D12_.wvu.PrintArea" localSheetId="10" hidden="1">'4.B'!$B$1:$K$220</definedName>
    <definedName name="Z_C6C8127D_5DDA_4517_BCD4_EB76EA066D12_.wvu.PrintArea" localSheetId="11" hidden="1">'4.C'!$B$1:$K$220</definedName>
    <definedName name="Z_C6C8127D_5DDA_4517_BCD4_EB76EA066D12_.wvu.Rows" localSheetId="1" hidden="1">'1.A'!#REF!,'1.A'!#REF!,'1.A'!#REF!</definedName>
    <definedName name="zc" localSheetId="1" hidden="1">{"Riqfin97",#N/A,FALSE,"Tran";"Riqfinpro",#N/A,FALSE,"Tran"}</definedName>
    <definedName name="zc" localSheetId="2" hidden="1">{"Riqfin97",#N/A,FALSE,"Tran";"Riqfinpro",#N/A,FALSE,"Tran"}</definedName>
    <definedName name="zc" localSheetId="3" hidden="1">{"Riqfin97",#N/A,FALSE,"Tran";"Riqfinpro",#N/A,FALSE,"Tran"}</definedName>
    <definedName name="zc" localSheetId="4" hidden="1">{"Riqfin97",#N/A,FALSE,"Tran";"Riqfinpro",#N/A,FALSE,"Tran"}</definedName>
    <definedName name="zc" localSheetId="12" hidden="1">{"Riqfin97",#N/A,FALSE,"Tran";"Riqfinpro",#N/A,FALSE,"Tran"}</definedName>
    <definedName name="zc" localSheetId="13" hidden="1">{"Riqfin97",#N/A,FALSE,"Tran";"Riqfinpro",#N/A,FALSE,"Tran"}</definedName>
    <definedName name="zc" localSheetId="14" hidden="1">{"Riqfin97",#N/A,FALSE,"Tran";"Riqfinpro",#N/A,FALSE,"Tran"}</definedName>
    <definedName name="zc" localSheetId="15" hidden="1">{"Riqfin97",#N/A,FALSE,"Tran";"Riqfinpro",#N/A,FALSE,"Tran"}</definedName>
    <definedName name="zc" localSheetId="5" hidden="1">{"Riqfin97",#N/A,FALSE,"Tran";"Riqfinpro",#N/A,FALSE,"Tran"}</definedName>
    <definedName name="zc" localSheetId="6" hidden="1">{"Riqfin97",#N/A,FALSE,"Tran";"Riqfinpro",#N/A,FALSE,"Tran"}</definedName>
    <definedName name="zc" localSheetId="7" hidden="1">{"Riqfin97",#N/A,FALSE,"Tran";"Riqfinpro",#N/A,FALSE,"Tran"}</definedName>
    <definedName name="zc" localSheetId="8" hidden="1">{"Riqfin97",#N/A,FALSE,"Tran";"Riqfinpro",#N/A,FALSE,"Tran"}</definedName>
    <definedName name="zc" localSheetId="9" hidden="1">{"Riqfin97",#N/A,FALSE,"Tran";"Riqfinpro",#N/A,FALSE,"Tran"}</definedName>
    <definedName name="zc" localSheetId="10" hidden="1">{"Riqfin97",#N/A,FALSE,"Tran";"Riqfinpro",#N/A,FALSE,"Tran"}</definedName>
    <definedName name="zc" localSheetId="11" hidden="1">{"Riqfin97",#N/A,FALSE,"Tran";"Riqfinpro",#N/A,FALSE,"Tran"}</definedName>
    <definedName name="zc" hidden="1">{"Riqfin97",#N/A,FALSE,"Tran";"Riqfinpro",#N/A,FALSE,"Tran"}</definedName>
    <definedName name="Zinput1.A" localSheetId="10">#REF!</definedName>
    <definedName name="Zinput1.A">#REF!</definedName>
    <definedName name="Zinput1.B" localSheetId="10">#REF!</definedName>
    <definedName name="Zinput1.B">#REF!</definedName>
    <definedName name="Zinput2.A" localSheetId="1">#REF!</definedName>
    <definedName name="Zinput2.A" localSheetId="10">#REF!</definedName>
    <definedName name="Zinput2.A">#REF!</definedName>
    <definedName name="Zinput2.B" localSheetId="10">#REF!</definedName>
    <definedName name="Zinput2.B">#REF!</definedName>
    <definedName name="zio" localSheetId="1" hidden="1">{"Tab1",#N/A,FALSE,"P";"Tab2",#N/A,FALSE,"P"}</definedName>
    <definedName name="zio" localSheetId="2" hidden="1">{"Tab1",#N/A,FALSE,"P";"Tab2",#N/A,FALSE,"P"}</definedName>
    <definedName name="zio" localSheetId="3" hidden="1">{"Tab1",#N/A,FALSE,"P";"Tab2",#N/A,FALSE,"P"}</definedName>
    <definedName name="zio" localSheetId="4" hidden="1">{"Tab1",#N/A,FALSE,"P";"Tab2",#N/A,FALSE,"P"}</definedName>
    <definedName name="zio" localSheetId="12" hidden="1">{"Tab1",#N/A,FALSE,"P";"Tab2",#N/A,FALSE,"P"}</definedName>
    <definedName name="zio" localSheetId="13" hidden="1">{"Tab1",#N/A,FALSE,"P";"Tab2",#N/A,FALSE,"P"}</definedName>
    <definedName name="zio" localSheetId="14" hidden="1">{"Tab1",#N/A,FALSE,"P";"Tab2",#N/A,FALSE,"P"}</definedName>
    <definedName name="zio" localSheetId="15" hidden="1">{"Tab1",#N/A,FALSE,"P";"Tab2",#N/A,FALSE,"P"}</definedName>
    <definedName name="zio" localSheetId="5" hidden="1">{"Tab1",#N/A,FALSE,"P";"Tab2",#N/A,FALSE,"P"}</definedName>
    <definedName name="zio" localSheetId="6" hidden="1">{"Tab1",#N/A,FALSE,"P";"Tab2",#N/A,FALSE,"P"}</definedName>
    <definedName name="zio" localSheetId="7" hidden="1">{"Tab1",#N/A,FALSE,"P";"Tab2",#N/A,FALSE,"P"}</definedName>
    <definedName name="zio" localSheetId="8" hidden="1">{"Tab1",#N/A,FALSE,"P";"Tab2",#N/A,FALSE,"P"}</definedName>
    <definedName name="zio" localSheetId="9" hidden="1">{"Tab1",#N/A,FALSE,"P";"Tab2",#N/A,FALSE,"P"}</definedName>
    <definedName name="zio" localSheetId="10" hidden="1">{"Tab1",#N/A,FALSE,"P";"Tab2",#N/A,FALSE,"P"}</definedName>
    <definedName name="zio" localSheetId="11" hidden="1">{"Tab1",#N/A,FALSE,"P";"Tab2",#N/A,FALSE,"P"}</definedName>
    <definedName name="zio" hidden="1">{"Tab1",#N/A,FALSE,"P";"Tab2",#N/A,FALSE,"P"}</definedName>
    <definedName name="zn" localSheetId="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9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1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sdvsdg" localSheetId="1" hidden="1">{"Minpmon",#N/A,FALSE,"Monthinput"}</definedName>
    <definedName name="zsdvsdg" localSheetId="2" hidden="1">{"Minpmon",#N/A,FALSE,"Monthinput"}</definedName>
    <definedName name="zsdvsdg" localSheetId="3" hidden="1">{"Minpmon",#N/A,FALSE,"Monthinput"}</definedName>
    <definedName name="zsdvsdg" localSheetId="4" hidden="1">{"Minpmon",#N/A,FALSE,"Monthinput"}</definedName>
    <definedName name="zsdvsdg" localSheetId="12" hidden="1">{"Minpmon",#N/A,FALSE,"Monthinput"}</definedName>
    <definedName name="zsdvsdg" localSheetId="13" hidden="1">{"Minpmon",#N/A,FALSE,"Monthinput"}</definedName>
    <definedName name="zsdvsdg" localSheetId="14" hidden="1">{"Minpmon",#N/A,FALSE,"Monthinput"}</definedName>
    <definedName name="zsdvsdg" localSheetId="15" hidden="1">{"Minpmon",#N/A,FALSE,"Monthinput"}</definedName>
    <definedName name="zsdvsdg" localSheetId="5" hidden="1">{"Minpmon",#N/A,FALSE,"Monthinput"}</definedName>
    <definedName name="zsdvsdg" localSheetId="6" hidden="1">{"Minpmon",#N/A,FALSE,"Monthinput"}</definedName>
    <definedName name="zsdvsdg" localSheetId="7" hidden="1">{"Minpmon",#N/A,FALSE,"Monthinput"}</definedName>
    <definedName name="zsdvsdg" localSheetId="8" hidden="1">{"Minpmon",#N/A,FALSE,"Monthinput"}</definedName>
    <definedName name="zsdvsdg" localSheetId="9" hidden="1">{"Minpmon",#N/A,FALSE,"Monthinput"}</definedName>
    <definedName name="zsdvsdg" localSheetId="10" hidden="1">{"Minpmon",#N/A,FALSE,"Monthinput"}</definedName>
    <definedName name="zsdvsdg" localSheetId="11" hidden="1">{"Minpmon",#N/A,FALSE,"Monthinput"}</definedName>
    <definedName name="zsdvsdg" hidden="1">{"Minpmon",#N/A,FALSE,"Monthinput"}</definedName>
    <definedName name="zv" localSheetId="1" hidden="1">{"Tab1",#N/A,FALSE,"P";"Tab2",#N/A,FALSE,"P"}</definedName>
    <definedName name="zv" localSheetId="2" hidden="1">{"Tab1",#N/A,FALSE,"P";"Tab2",#N/A,FALSE,"P"}</definedName>
    <definedName name="zv" localSheetId="3" hidden="1">{"Tab1",#N/A,FALSE,"P";"Tab2",#N/A,FALSE,"P"}</definedName>
    <definedName name="zv" localSheetId="4" hidden="1">{"Tab1",#N/A,FALSE,"P";"Tab2",#N/A,FALSE,"P"}</definedName>
    <definedName name="zv" localSheetId="12" hidden="1">{"Tab1",#N/A,FALSE,"P";"Tab2",#N/A,FALSE,"P"}</definedName>
    <definedName name="zv" localSheetId="13" hidden="1">{"Tab1",#N/A,FALSE,"P";"Tab2",#N/A,FALSE,"P"}</definedName>
    <definedName name="zv" localSheetId="14" hidden="1">{"Tab1",#N/A,FALSE,"P";"Tab2",#N/A,FALSE,"P"}</definedName>
    <definedName name="zv" localSheetId="15" hidden="1">{"Tab1",#N/A,FALSE,"P";"Tab2",#N/A,FALSE,"P"}</definedName>
    <definedName name="zv" localSheetId="5" hidden="1">{"Tab1",#N/A,FALSE,"P";"Tab2",#N/A,FALSE,"P"}</definedName>
    <definedName name="zv" localSheetId="6" hidden="1">{"Tab1",#N/A,FALSE,"P";"Tab2",#N/A,FALSE,"P"}</definedName>
    <definedName name="zv" localSheetId="7" hidden="1">{"Tab1",#N/A,FALSE,"P";"Tab2",#N/A,FALSE,"P"}</definedName>
    <definedName name="zv" localSheetId="8" hidden="1">{"Tab1",#N/A,FALSE,"P";"Tab2",#N/A,FALSE,"P"}</definedName>
    <definedName name="zv" localSheetId="9" hidden="1">{"Tab1",#N/A,FALSE,"P";"Tab2",#N/A,FALSE,"P"}</definedName>
    <definedName name="zv" localSheetId="10" hidden="1">{"Tab1",#N/A,FALSE,"P";"Tab2",#N/A,FALSE,"P"}</definedName>
    <definedName name="zv" localSheetId="11" hidden="1">{"Tab1",#N/A,FALSE,"P";"Tab2",#N/A,FALSE,"P"}</definedName>
    <definedName name="zv" hidden="1">{"Tab1",#N/A,FALSE,"P";"Tab2",#N/A,FALSE,"P"}</definedName>
    <definedName name="zx" localSheetId="1" hidden="1">{"Tab1",#N/A,FALSE,"P";"Tab2",#N/A,FALSE,"P"}</definedName>
    <definedName name="zx" localSheetId="2" hidden="1">{"Tab1",#N/A,FALSE,"P";"Tab2",#N/A,FALSE,"P"}</definedName>
    <definedName name="zx" localSheetId="3" hidden="1">{"Tab1",#N/A,FALSE,"P";"Tab2",#N/A,FALSE,"P"}</definedName>
    <definedName name="zx" localSheetId="4" hidden="1">{"Tab1",#N/A,FALSE,"P";"Tab2",#N/A,FALSE,"P"}</definedName>
    <definedName name="zx" localSheetId="12" hidden="1">{"Tab1",#N/A,FALSE,"P";"Tab2",#N/A,FALSE,"P"}</definedName>
    <definedName name="zx" localSheetId="13" hidden="1">{"Tab1",#N/A,FALSE,"P";"Tab2",#N/A,FALSE,"P"}</definedName>
    <definedName name="zx" localSheetId="14" hidden="1">{"Tab1",#N/A,FALSE,"P";"Tab2",#N/A,FALSE,"P"}</definedName>
    <definedName name="zx" localSheetId="15" hidden="1">{"Tab1",#N/A,FALSE,"P";"Tab2",#N/A,FALSE,"P"}</definedName>
    <definedName name="zx" localSheetId="5" hidden="1">{"Tab1",#N/A,FALSE,"P";"Tab2",#N/A,FALSE,"P"}</definedName>
    <definedName name="zx" localSheetId="6" hidden="1">{"Tab1",#N/A,FALSE,"P";"Tab2",#N/A,FALSE,"P"}</definedName>
    <definedName name="zx" localSheetId="7" hidden="1">{"Tab1",#N/A,FALSE,"P";"Tab2",#N/A,FALSE,"P"}</definedName>
    <definedName name="zx" localSheetId="8" hidden="1">{"Tab1",#N/A,FALSE,"P";"Tab2",#N/A,FALSE,"P"}</definedName>
    <definedName name="zx" localSheetId="9" hidden="1">{"Tab1",#N/A,FALSE,"P";"Tab2",#N/A,FALSE,"P"}</definedName>
    <definedName name="zx" localSheetId="10" hidden="1">{"Tab1",#N/A,FALSE,"P";"Tab2",#N/A,FALSE,"P"}</definedName>
    <definedName name="zx" localSheetId="11" hidden="1">{"Tab1",#N/A,FALSE,"P";"Tab2",#N/A,FALSE,"P"}</definedName>
    <definedName name="zx" hidden="1">{"Tab1",#N/A,FALSE,"P";"Tab2",#N/A,FALSE,"P"}</definedName>
    <definedName name="zz" localSheetId="1" hidden="1">{"Tab1",#N/A,FALSE,"P";"Tab2",#N/A,FALSE,"P"}</definedName>
    <definedName name="zz" localSheetId="2" hidden="1">{"Tab1",#N/A,FALSE,"P";"Tab2",#N/A,FALSE,"P"}</definedName>
    <definedName name="zz" localSheetId="3" hidden="1">{"Tab1",#N/A,FALSE,"P";"Tab2",#N/A,FALSE,"P"}</definedName>
    <definedName name="zz" localSheetId="4" hidden="1">{"Tab1",#N/A,FALSE,"P";"Tab2",#N/A,FALSE,"P"}</definedName>
    <definedName name="zz" localSheetId="12" hidden="1">{"Tab1",#N/A,FALSE,"P";"Tab2",#N/A,FALSE,"P"}</definedName>
    <definedName name="zz" localSheetId="13" hidden="1">{"Tab1",#N/A,FALSE,"P";"Tab2",#N/A,FALSE,"P"}</definedName>
    <definedName name="zz" localSheetId="14" hidden="1">{"Tab1",#N/A,FALSE,"P";"Tab2",#N/A,FALSE,"P"}</definedName>
    <definedName name="zz" localSheetId="15" hidden="1">{"Tab1",#N/A,FALSE,"P";"Tab2",#N/A,FALSE,"P"}</definedName>
    <definedName name="zz" localSheetId="5" hidden="1">{"Tab1",#N/A,FALSE,"P";"Tab2",#N/A,FALSE,"P"}</definedName>
    <definedName name="zz" localSheetId="6" hidden="1">{"Tab1",#N/A,FALSE,"P";"Tab2",#N/A,FALSE,"P"}</definedName>
    <definedName name="zz" localSheetId="7" hidden="1">{"Tab1",#N/A,FALSE,"P";"Tab2",#N/A,FALSE,"P"}</definedName>
    <definedName name="zz" localSheetId="8" hidden="1">{"Tab1",#N/A,FALSE,"P";"Tab2",#N/A,FALSE,"P"}</definedName>
    <definedName name="zz" localSheetId="9" hidden="1">{"Tab1",#N/A,FALSE,"P";"Tab2",#N/A,FALSE,"P"}</definedName>
    <definedName name="zz" localSheetId="10" hidden="1">{"Tab1",#N/A,FALSE,"P";"Tab2",#N/A,FALSE,"P"}</definedName>
    <definedName name="zz" localSheetId="11" hidden="1">{"Tab1",#N/A,FALSE,"P";"Tab2",#N/A,FALSE,"P"}</definedName>
    <definedName name="zz" hidden="1">{"Tab1",#N/A,FALSE,"P";"Tab2",#N/A,FALSE,"P"}</definedName>
    <definedName name="zzzz" localSheetId="1" hidden="1">{"Tab1",#N/A,FALSE,"P";"Tab2",#N/A,FALSE,"P"}</definedName>
    <definedName name="zzzz" localSheetId="2" hidden="1">{"Tab1",#N/A,FALSE,"P";"Tab2",#N/A,FALSE,"P"}</definedName>
    <definedName name="zzzz" localSheetId="3" hidden="1">{"Tab1",#N/A,FALSE,"P";"Tab2",#N/A,FALSE,"P"}</definedName>
    <definedName name="zzzz" localSheetId="4" hidden="1">{"Tab1",#N/A,FALSE,"P";"Tab2",#N/A,FALSE,"P"}</definedName>
    <definedName name="zzzz" localSheetId="12" hidden="1">{"Tab1",#N/A,FALSE,"P";"Tab2",#N/A,FALSE,"P"}</definedName>
    <definedName name="zzzz" localSheetId="13" hidden="1">{"Tab1",#N/A,FALSE,"P";"Tab2",#N/A,FALSE,"P"}</definedName>
    <definedName name="zzzz" localSheetId="14" hidden="1">{"Tab1",#N/A,FALSE,"P";"Tab2",#N/A,FALSE,"P"}</definedName>
    <definedName name="zzzz" localSheetId="15" hidden="1">{"Tab1",#N/A,FALSE,"P";"Tab2",#N/A,FALSE,"P"}</definedName>
    <definedName name="zzzz" localSheetId="5" hidden="1">{"Tab1",#N/A,FALSE,"P";"Tab2",#N/A,FALSE,"P"}</definedName>
    <definedName name="zzzz" localSheetId="6" hidden="1">{"Tab1",#N/A,FALSE,"P";"Tab2",#N/A,FALSE,"P"}</definedName>
    <definedName name="zzzz" localSheetId="7" hidden="1">{"Tab1",#N/A,FALSE,"P";"Tab2",#N/A,FALSE,"P"}</definedName>
    <definedName name="zzzz" localSheetId="8" hidden="1">{"Tab1",#N/A,FALSE,"P";"Tab2",#N/A,FALSE,"P"}</definedName>
    <definedName name="zzzz" localSheetId="9" hidden="1">{"Tab1",#N/A,FALSE,"P";"Tab2",#N/A,FALSE,"P"}</definedName>
    <definedName name="zzzz" localSheetId="10" hidden="1">{"Tab1",#N/A,FALSE,"P";"Tab2",#N/A,FALSE,"P"}</definedName>
    <definedName name="zzzz" localSheetId="11" hidden="1">{"Tab1",#N/A,FALSE,"P";"Tab2",#N/A,FALSE,"P"}</definedName>
    <definedName name="zzzz" hidden="1">{"Tab1",#N/A,FALSE,"P";"Tab2",#N/A,FALSE,"P"}</definedName>
    <definedName name="zzzzzzzzzz" localSheetId="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9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1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</definedNames>
  <calcPr calcId="191029" calcMode="manual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2044" uniqueCount="583">
  <si>
    <t xml:space="preserve">Variaciones Absolutas </t>
  </si>
  <si>
    <t>Variaciones Relativas (%)</t>
  </si>
  <si>
    <t>2022/2021</t>
  </si>
  <si>
    <t>Enero</t>
  </si>
  <si>
    <t>Valor</t>
  </si>
  <si>
    <t>Kilos</t>
  </si>
  <si>
    <t>Animales vivos y productos del reino animal</t>
  </si>
  <si>
    <t>Productos del reino vegetal</t>
  </si>
  <si>
    <t>Grasas y aceites animales o vegetales</t>
  </si>
  <si>
    <t>Productos de la industria alimentarias</t>
  </si>
  <si>
    <t>Productos minerales</t>
  </si>
  <si>
    <t>Otros productos minerales</t>
  </si>
  <si>
    <t>Prod. de industrias químicas o cónexas</t>
  </si>
  <si>
    <t>Pieles, cueros, peletería y sus manufacturas</t>
  </si>
  <si>
    <t>Madera, carbón vegetal y manufacturas de madera; corcho y sus manufacturas</t>
  </si>
  <si>
    <t>Materias textiles y sus manufacturas</t>
  </si>
  <si>
    <t>Calzado, sombreria, plumas, flores y manufacturas de cabello</t>
  </si>
  <si>
    <t>Manuf. de piedra, yeso, cemento, asbesto, mica, productos cerámicos y vidrio</t>
  </si>
  <si>
    <t>Perlas, piedras y metales preciosos, chapados de metal y sus manufacturas</t>
  </si>
  <si>
    <t>Metales comunes y sus manufacturas</t>
  </si>
  <si>
    <t>Máquinas y aparatos, materiales eléctricos y sus partes, aparatos de grabación y producción de imagen y sonido</t>
  </si>
  <si>
    <t>Material de transporte</t>
  </si>
  <si>
    <t>Inst. de óptica, fotografía, cine, médico quirúrgico, relojes, instrumentos musicales, partes y accesorios</t>
  </si>
  <si>
    <t>Armas y municiones; y sus partes y accesorios</t>
  </si>
  <si>
    <t>Objetos de arte o colección y antiguedades</t>
  </si>
  <si>
    <t>TOTAL</t>
  </si>
  <si>
    <t>Clasificación Amplia de Bienes por Actividad Económica</t>
  </si>
  <si>
    <t>Alimentos y bebidas</t>
  </si>
  <si>
    <t>Sector Primario</t>
  </si>
  <si>
    <t>Principalmente para la industria</t>
  </si>
  <si>
    <t>Principalmente para consumo doméstico</t>
  </si>
  <si>
    <t>Procesados</t>
  </si>
  <si>
    <t>Combustibles y lubricantes</t>
  </si>
  <si>
    <t>Otros</t>
  </si>
  <si>
    <t>Bienes de capital, sus partes y accesorios (excepto equipo de transporte)</t>
  </si>
  <si>
    <t xml:space="preserve">Bienes de capital </t>
  </si>
  <si>
    <t xml:space="preserve">Partes y accesorios de bienes de capital </t>
  </si>
  <si>
    <t>Equipo de transporte, sus partes y accesorios</t>
  </si>
  <si>
    <t>Vehículos de pasajeros</t>
  </si>
  <si>
    <t>Industrial</t>
  </si>
  <si>
    <t>No industrial</t>
  </si>
  <si>
    <t>Partes y accesorios de equipo de transporte</t>
  </si>
  <si>
    <t>Bienes de consumo no especificado en otra parte</t>
  </si>
  <si>
    <t>Semiduraderos</t>
  </si>
  <si>
    <t>No duraderos</t>
  </si>
  <si>
    <t>Bienes no especificados en otra parte</t>
  </si>
  <si>
    <t>Todas las categorias</t>
  </si>
  <si>
    <t>(En miles de unidades y millones de USD)</t>
  </si>
  <si>
    <t>Café</t>
  </si>
  <si>
    <t>Volumen Sacos 46 Kgs.</t>
  </si>
  <si>
    <t>Precio</t>
  </si>
  <si>
    <t>Volumen Kilos</t>
  </si>
  <si>
    <t>Melones y Sandías</t>
  </si>
  <si>
    <t>Banano</t>
  </si>
  <si>
    <t>Volumen Cajas 40 Lbs.</t>
  </si>
  <si>
    <t>Langosta</t>
  </si>
  <si>
    <t>Piña</t>
  </si>
  <si>
    <t xml:space="preserve">Azúcar </t>
  </si>
  <si>
    <t>Otros productos alimenticios</t>
  </si>
  <si>
    <t xml:space="preserve">Productos químicos básicos </t>
  </si>
  <si>
    <t>Puros</t>
  </si>
  <si>
    <t>Alimentos concentrados para animales</t>
  </si>
  <si>
    <t>Jabones</t>
  </si>
  <si>
    <t>Plásticos</t>
  </si>
  <si>
    <t xml:space="preserve">Otros productos </t>
  </si>
  <si>
    <t>Total</t>
  </si>
  <si>
    <t>Aceite crudo de palma</t>
  </si>
  <si>
    <t>Camarones congelados, secos, salados o en salmuera</t>
  </si>
  <si>
    <t>Productos comunes de hierro, acero, aluminio y otros metales similares</t>
  </si>
  <si>
    <t>Metales preciosos y otros metales no ferrosos</t>
  </si>
  <si>
    <t>Jabón, preparados para la limpieza, perfumes y preparados de tocador</t>
  </si>
  <si>
    <t>Productos de plástico</t>
  </si>
  <si>
    <t>Legumbres, vegetales, frutas y nueces, cocidas en agua o vapor, congeladas y en conserva</t>
  </si>
  <si>
    <t>Minerales de hierro y metálicos no ferrosos y sus concentrados</t>
  </si>
  <si>
    <t>Filetes y carne de pescado</t>
  </si>
  <si>
    <t>Hortalizas y legumbres orientales</t>
  </si>
  <si>
    <t>Productos de cartón, cajas y envases de cartón</t>
  </si>
  <si>
    <t>Muebles de madera, metal, plástico y otros tipos de muebles</t>
  </si>
  <si>
    <t>Plásticos en formas primarias, caucho sintético y artificial y sus mezclas</t>
  </si>
  <si>
    <t>Hoja de tabaco curada, desvenada y despalillada y otras formas de tabaco</t>
  </si>
  <si>
    <t>Madera aserrada, perfilada y tratada</t>
  </si>
  <si>
    <t>Langosta y cigalas de mar, congelados, secos, salados o en salmuera</t>
  </si>
  <si>
    <t>Barras, varillas y perfiles, laminadas en caliente, de hierro y acero</t>
  </si>
  <si>
    <t>Abonos y Fertilizantes</t>
  </si>
  <si>
    <t xml:space="preserve">Productos de papel </t>
  </si>
  <si>
    <t>Cigarrillos</t>
  </si>
  <si>
    <t>Productos de madera, corcho, paja y materiales trenzables; excepto muebles</t>
  </si>
  <si>
    <t>Melaza</t>
  </si>
  <si>
    <t>Quesos, quesillos, mantequillas y otras grasas derivadas de leche</t>
  </si>
  <si>
    <t>Tejidos de punto o ganchillo excluido prendas de vestir y peletería</t>
  </si>
  <si>
    <t>Manteca</t>
  </si>
  <si>
    <t>Carne y despojos comestibles de ganado vacuno</t>
  </si>
  <si>
    <t>Productos farmacéuticos</t>
  </si>
  <si>
    <t>Jugos de frutas y de vegetales</t>
  </si>
  <si>
    <t>Cemento, yeso, cal y Clinker</t>
  </si>
  <si>
    <t>Plantas vivas, flores, capullos cortados y semillas de flores</t>
  </si>
  <si>
    <t>Maquinaria para la industria manufacturera, sus partes y sus piezas</t>
  </si>
  <si>
    <t>Maquinaria de uso general, sus partes y sus piezas</t>
  </si>
  <si>
    <t>Harina de trigo</t>
  </si>
  <si>
    <t>Tubérculos y vegetales de raíz</t>
  </si>
  <si>
    <t>Artículos textiles, excluyendo prendas de vestir</t>
  </si>
  <si>
    <t>Prendas de vestir, excepto de peletería</t>
  </si>
  <si>
    <t>Piedra, arena y arcilla</t>
  </si>
  <si>
    <t>Margarina y preparaciones similares</t>
  </si>
  <si>
    <t>Harina de maíz</t>
  </si>
  <si>
    <t>Fibras textiles manufacturadas</t>
  </si>
  <si>
    <t>Calzado y sus partes</t>
  </si>
  <si>
    <t>Productos de confitería</t>
  </si>
  <si>
    <t>Leche líquida procesada y pasteurizada</t>
  </si>
  <si>
    <t>Especias aromáticas procesadas</t>
  </si>
  <si>
    <t>Equipo de transporte, sus partes y piezas</t>
  </si>
  <si>
    <t>Insecticidas, fungicidas, herbicidas y desinfectantes</t>
  </si>
  <si>
    <t>Pinturas y barnices y productos relacionados</t>
  </si>
  <si>
    <t>Camarones de cultivo, vivos, frescos o refrigerados</t>
  </si>
  <si>
    <t>Equipos y aparatos de comunicaciones; sus partes y sus piezas</t>
  </si>
  <si>
    <t>Maíz</t>
  </si>
  <si>
    <t>Productos de la edición e impresión</t>
  </si>
  <si>
    <t>Aceite vegetal de palma</t>
  </si>
  <si>
    <t>Neumáticos, cámaras de aire y otros productos de caucho, látex y similares</t>
  </si>
  <si>
    <t>Cerveza de malta</t>
  </si>
  <si>
    <t>Carne y despojos comestibles de aves</t>
  </si>
  <si>
    <t>Hilados e hilos de fibras textiles</t>
  </si>
  <si>
    <t>Naranjas</t>
  </si>
  <si>
    <t>Leche evaporada, condensada y saborizada</t>
  </si>
  <si>
    <t>Carne y despojos comestibles de ganado porcino</t>
  </si>
  <si>
    <t>Huevos</t>
  </si>
  <si>
    <t>Leña</t>
  </si>
  <si>
    <t>Maquinaria para la minería, sus partes y sus piezas</t>
  </si>
  <si>
    <t>Arroz molido o descascarillado</t>
  </si>
  <si>
    <t>Frijoles secos</t>
  </si>
  <si>
    <t>Tilapia de cría, vivas, frescas o refrigeradas</t>
  </si>
  <si>
    <t>Grano de cacao (entero o partido, crudo o tostado)</t>
  </si>
  <si>
    <t>Vidrios y productos de vidrio</t>
  </si>
  <si>
    <t>Maquinaria para la agricultura, sus partes y sus piezas</t>
  </si>
  <si>
    <t>Productos refractarios, materiales de construcción de arcilla y otros productos de porcelana y cerámica</t>
  </si>
  <si>
    <t>Malta, tostada o sin tostar</t>
  </si>
  <si>
    <t>Sal y cloruro de sodio puro</t>
  </si>
  <si>
    <t>Arneses y cables eléctricos para vehículos</t>
  </si>
  <si>
    <t>Energía eléctrica</t>
  </si>
  <si>
    <t>Cuero y productos derivados, excepto calzado</t>
  </si>
  <si>
    <t>Agua embotellada, sin edulcorantes o saborizantes</t>
  </si>
  <si>
    <t>Plátano</t>
  </si>
  <si>
    <t>Pasta de madera y de papel, y cartón en bruto</t>
  </si>
  <si>
    <t>Aves de corral</t>
  </si>
  <si>
    <t>Macarrones, fideos y productos farináceos análogos</t>
  </si>
  <si>
    <t>Aparatos de uso doméstico, sus partes y piezas</t>
  </si>
  <si>
    <t xml:space="preserve">Productos de cacao y chocolate </t>
  </si>
  <si>
    <t>Miel natural</t>
  </si>
  <si>
    <t>Leche y crema en formas sólidas</t>
  </si>
  <si>
    <t>Rama/ Producto</t>
  </si>
  <si>
    <t>Agricultura, Ganadería, Silvicultura y Pesca</t>
  </si>
  <si>
    <t>Explotación de Minas y Canteras</t>
  </si>
  <si>
    <t>Industrias Manufactureras</t>
  </si>
  <si>
    <t>Efecto precio/volumen</t>
  </si>
  <si>
    <t>Café oro</t>
  </si>
  <si>
    <t>Sal refinada</t>
  </si>
  <si>
    <t>Tortillas de trigo</t>
  </si>
  <si>
    <t>Fuente: Sistema Automatizado de Rentas Aduaneras de Honduras (SARAH)/Administración Aduanera de Honduras (ADUANAS) y Factura y Declaración Única Centroamericana (FYDUCA)/Servicio de Administración de Rentas (SAR).</t>
  </si>
  <si>
    <r>
      <rPr>
        <vertAlign val="superscript"/>
        <sz val="11"/>
        <color theme="1" tint="0.499984740745262"/>
        <rFont val="Calibri"/>
        <family val="2"/>
        <scheme val="minor"/>
      </rPr>
      <t>1/</t>
    </r>
    <r>
      <rPr>
        <sz val="11"/>
        <color theme="1" tint="0.499984740745262"/>
        <rFont val="Calibri"/>
        <family val="2"/>
        <scheme val="minor"/>
      </rPr>
      <t xml:space="preserve"> Incluye Hortalizas y legumbres orientales; Legumbres, vegetales, frutas y nueces (cocidas en agua o vapor, congeladas, en conserva y otras n.c.p.)</t>
    </r>
  </si>
  <si>
    <r>
      <rPr>
        <vertAlign val="superscript"/>
        <sz val="11"/>
        <color theme="1" tint="0.499984740745262"/>
        <rFont val="Calibri"/>
        <family val="2"/>
        <scheme val="minor"/>
      </rPr>
      <t xml:space="preserve">3/ </t>
    </r>
    <r>
      <rPr>
        <sz val="11"/>
        <color theme="1" tint="0.499984740745262"/>
        <rFont val="Calibri"/>
        <family val="2"/>
        <scheme val="minor"/>
      </rPr>
      <t>Incluye Productos de papel y Productos de cartón, cajas y envases de cartón.</t>
    </r>
  </si>
  <si>
    <r>
      <rPr>
        <vertAlign val="superscript"/>
        <sz val="11"/>
        <color theme="1" tint="0.499984740745262"/>
        <rFont val="Calibri"/>
        <family val="2"/>
        <scheme val="minor"/>
      </rPr>
      <t>2/</t>
    </r>
    <r>
      <rPr>
        <sz val="11"/>
        <color theme="1" tint="0.499984740745262"/>
        <rFont val="Calibri"/>
        <family val="2"/>
        <scheme val="minor"/>
      </rPr>
      <t xml:space="preserve"> Incluye Minerales no ferrosos y sus concentrados, Barras, varillas, perfiles y Productos metálicos (de hierro, acero o aluminio).</t>
    </r>
  </si>
  <si>
    <t>Total sin Combustibles, Lubricantes y Energía Eléctrica</t>
  </si>
  <si>
    <t>Otros minerales no metálicos</t>
  </si>
  <si>
    <t xml:space="preserve">Mercancía y productos diversos </t>
  </si>
  <si>
    <t>Participación (%)</t>
  </si>
  <si>
    <t>Recuperación de Materiales para reciclamiento</t>
  </si>
  <si>
    <t>Aceite crudo de Palma</t>
  </si>
  <si>
    <t>Camarones congelados, secos o en salmuera</t>
  </si>
  <si>
    <t>Febrero</t>
  </si>
  <si>
    <t>Reciclamiento y recolección de desperdicios</t>
  </si>
  <si>
    <t>Peces de agua dulce o salada vivos, frescos o refrigerados</t>
  </si>
  <si>
    <t>Palma africana</t>
  </si>
  <si>
    <t>Bebidas alcohólicas destilados, licores y vinos</t>
  </si>
  <si>
    <t>Resinas y caucho natural</t>
  </si>
  <si>
    <t xml:space="preserve">Kerosene </t>
  </si>
  <si>
    <t>Arroz</t>
  </si>
  <si>
    <t>Trigo</t>
  </si>
  <si>
    <t>Otras hortalizas, legumbres y demás vegetales y semillas de hortalizas</t>
  </si>
  <si>
    <t>Productos</t>
  </si>
  <si>
    <t>Reciclamiento y recolección de desperdicios o desechos</t>
  </si>
  <si>
    <t>Otros productos alimenticios, n.c.p.</t>
  </si>
  <si>
    <t>Productos químicos básicos y otros productos químicos n.c.p.</t>
  </si>
  <si>
    <t>Otras hortalizas, legumbres y demás vegetales y semillas de hortalizas y legumbres, n.c.p.</t>
  </si>
  <si>
    <t>Productos metálicos (de hierro, acero o aluminio) para uso estructural, tanques, depósitos, recipientes de metal y generadores de vapor</t>
  </si>
  <si>
    <t>Otras harinas de cereales y otros productos de la molinería, n.c.p.</t>
  </si>
  <si>
    <t>Productos de panadería y repostería, n.c.p.</t>
  </si>
  <si>
    <t>Refrescos con soda y otras bebidas calóricas no alcohólicas, n.c.p.</t>
  </si>
  <si>
    <t>Otros productos metálicos elaborados, n.c.p.</t>
  </si>
  <si>
    <t>Artículos de hormigón, de cemento, mármol y yeso; piedra de construcción y sus manufactura; otros productos minerales no metálicos, n.c.p.</t>
  </si>
  <si>
    <t>Otros productos manufacturados, joyas, instrumentos musicales, artículos deportivos, juegos, juguetes y otros artículos, n.c.p.</t>
  </si>
  <si>
    <t>Otros cultivos, n.c.p.</t>
  </si>
  <si>
    <t>Crustáceos, moluscos y otros productos acuáticos, conservados y preparados, n.c.p.</t>
  </si>
  <si>
    <t>Crustáceos y moluscos; y otros productos acuáticos, n.c.p.</t>
  </si>
  <si>
    <t>Maquinaria de oficina, contabilidad e informática, sus partes, sus piezas y accesorios.</t>
  </si>
  <si>
    <t>Otras frutas y semillas de frutas, n.c.p.</t>
  </si>
  <si>
    <t>Maquinaria y aparatos eléctricos, sus partes y sus piezas.</t>
  </si>
  <si>
    <t>Otros productos de origen animal, n.c.p.</t>
  </si>
  <si>
    <t>Otros productos de la silvicultura, n.c.p.</t>
  </si>
  <si>
    <t>Otras harinas oleaginosas y otras grasas de origen vegetal y animal, n.c.p.</t>
  </si>
  <si>
    <t>Otras Máquinas, herramientas y sus partes, piezas y accesorios, n.c.p.</t>
  </si>
  <si>
    <t>Aparatos médicos y instrumentos ópticos y de precisión, relojes; sus partes y accesorios.</t>
  </si>
  <si>
    <t>Equipos y aparatos de radio, televisión y demás electrónicos; sus partes y sus piezas.</t>
  </si>
  <si>
    <t>Otros productos de la refinación del petróleo y productos de horno de coque, aceites y grasas, ceras, n.c.p.</t>
  </si>
  <si>
    <t>Embutidos, las demás carnes y despojos, n.c.p.</t>
  </si>
  <si>
    <t>Otros artículos de cuero, n.c.p.</t>
  </si>
  <si>
    <t>Otros minerales no metálicos, n.c.p., incluye petróleo crudo y gas natural</t>
  </si>
  <si>
    <t>Otros Productos lácteos, n.c.p.</t>
  </si>
  <si>
    <t>Otros animales vivos, n.c.p.</t>
  </si>
  <si>
    <t>(En millones de USD)</t>
  </si>
  <si>
    <t>Países</t>
  </si>
  <si>
    <t>América</t>
  </si>
  <si>
    <t>Norteamérica</t>
  </si>
  <si>
    <t>Canadá</t>
  </si>
  <si>
    <t>Estados Unidos de América</t>
  </si>
  <si>
    <t>México</t>
  </si>
  <si>
    <t>Centroamérica</t>
  </si>
  <si>
    <t>Costa Rica</t>
  </si>
  <si>
    <t>El Salvador</t>
  </si>
  <si>
    <t>Guatemala</t>
  </si>
  <si>
    <t>Nicaragua</t>
  </si>
  <si>
    <t>Argentina</t>
  </si>
  <si>
    <t>Brasil</t>
  </si>
  <si>
    <t>Chile</t>
  </si>
  <si>
    <t>Colombia</t>
  </si>
  <si>
    <t>Ecuador</t>
  </si>
  <si>
    <t>Panamá</t>
  </si>
  <si>
    <t>Perú</t>
  </si>
  <si>
    <t/>
  </si>
  <si>
    <t>Europa</t>
  </si>
  <si>
    <t>Alemania</t>
  </si>
  <si>
    <t>Bélgica</t>
  </si>
  <si>
    <t>España</t>
  </si>
  <si>
    <t>Francia</t>
  </si>
  <si>
    <t>Países Bajos</t>
  </si>
  <si>
    <t>Italia</t>
  </si>
  <si>
    <t>Reino Unido</t>
  </si>
  <si>
    <t>Rusia</t>
  </si>
  <si>
    <t>Suecia</t>
  </si>
  <si>
    <t>Asia</t>
  </si>
  <si>
    <t>China</t>
  </si>
  <si>
    <t>India</t>
  </si>
  <si>
    <t>Japón</t>
  </si>
  <si>
    <t>Malasia</t>
  </si>
  <si>
    <t>Tailandia</t>
  </si>
  <si>
    <t>Taiwán</t>
  </si>
  <si>
    <t>Resto del Mundo</t>
  </si>
  <si>
    <t>(En miles de sacos de 46 kg y en millones de USD)</t>
  </si>
  <si>
    <t>País</t>
  </si>
  <si>
    <t>Sacos de 46KG</t>
  </si>
  <si>
    <t>Corea del Sur</t>
  </si>
  <si>
    <t>Australia</t>
  </si>
  <si>
    <t>Finlandia</t>
  </si>
  <si>
    <t>República Dominicana</t>
  </si>
  <si>
    <t>Israel</t>
  </si>
  <si>
    <t>Portugal</t>
  </si>
  <si>
    <t>Ucrania</t>
  </si>
  <si>
    <t>Corea del Norte</t>
  </si>
  <si>
    <t>Polonia</t>
  </si>
  <si>
    <t>Sudáfrica</t>
  </si>
  <si>
    <t>Turquía</t>
  </si>
  <si>
    <t>Jordania</t>
  </si>
  <si>
    <t>Emiratos Árabes Unidos</t>
  </si>
  <si>
    <t>Bulgaria</t>
  </si>
  <si>
    <t>Irlanda</t>
  </si>
  <si>
    <t>Grecia</t>
  </si>
  <si>
    <t>Suiza</t>
  </si>
  <si>
    <t>Noruega</t>
  </si>
  <si>
    <t>Nueva Zelanda</t>
  </si>
  <si>
    <t>Islas Caimán</t>
  </si>
  <si>
    <t>Arabia Saudita</t>
  </si>
  <si>
    <t>Argelia</t>
  </si>
  <si>
    <t>Dinamarca</t>
  </si>
  <si>
    <t>Filipinas</t>
  </si>
  <si>
    <t>Georgia</t>
  </si>
  <si>
    <t>Hong Kong</t>
  </si>
  <si>
    <t>Letonia</t>
  </si>
  <si>
    <t>Marruecos</t>
  </si>
  <si>
    <t>República Checa</t>
  </si>
  <si>
    <t>Rumania</t>
  </si>
  <si>
    <t>Singapur</t>
  </si>
  <si>
    <t>Túnez</t>
  </si>
  <si>
    <t>Uruguay</t>
  </si>
  <si>
    <t>País/ Producto</t>
  </si>
  <si>
    <t>Resto de Países</t>
  </si>
  <si>
    <t>Egipto</t>
  </si>
  <si>
    <t>Exportaciones FOB</t>
  </si>
  <si>
    <t>Balanza Comercial</t>
  </si>
  <si>
    <t>Producto</t>
  </si>
  <si>
    <t>Gasolina Superior</t>
  </si>
  <si>
    <t xml:space="preserve">       Valor</t>
  </si>
  <si>
    <t xml:space="preserve">       Barriles</t>
  </si>
  <si>
    <t xml:space="preserve">       Precio</t>
  </si>
  <si>
    <t>Gasolina Regular</t>
  </si>
  <si>
    <t>Kerosene</t>
  </si>
  <si>
    <t>Diésel</t>
  </si>
  <si>
    <t>Bunker</t>
  </si>
  <si>
    <t>Energía Eléctrica</t>
  </si>
  <si>
    <t>Total Combustibles, Lubricantes y Energía Eléctrica</t>
  </si>
  <si>
    <r>
      <rPr>
        <vertAlign val="superscript"/>
        <sz val="9"/>
        <color theme="1" tint="0.499984740745262"/>
        <rFont val="Segoe UI"/>
        <family val="2"/>
      </rPr>
      <t>2/</t>
    </r>
    <r>
      <rPr>
        <sz val="9"/>
        <color theme="1" tint="0.499984740745262"/>
        <rFont val="Segoe UI"/>
        <family val="2"/>
      </rPr>
      <t xml:space="preserve"> Incluye aceites y lubricantes que son enteramente bienes intermedios utilizados en la industria automotriz.</t>
    </r>
  </si>
  <si>
    <t>Suministro de Energía y Recuperación de Materiales para Reciclamiento</t>
  </si>
  <si>
    <t>Nota: Las mercancías se han clasificado como "primario" si son productos característicos de los sectores primarios de la economía, es decir, agricultura, silvicultura, pesca, caza o industrias extractivas.</t>
  </si>
  <si>
    <t>Combustibles, lubricantes y energía eléctrica</t>
  </si>
  <si>
    <t>Plástico y sus manufacturas</t>
  </si>
  <si>
    <t>Pasta de Madera; papel o cartón para reciclar y sus aplicaciones</t>
  </si>
  <si>
    <t>Honduras: Importación CIF de Combustibles, Lubricantes y Energía Eléctrica</t>
  </si>
  <si>
    <t>Marzo</t>
  </si>
  <si>
    <t>Sorgo</t>
  </si>
  <si>
    <t>Gasolina</t>
  </si>
  <si>
    <t>Lituania</t>
  </si>
  <si>
    <t>Abril</t>
  </si>
  <si>
    <t>Albania</t>
  </si>
  <si>
    <t>Eslovenia</t>
  </si>
  <si>
    <t xml:space="preserve">Total Exportaciones </t>
  </si>
  <si>
    <t>Mayo</t>
  </si>
  <si>
    <t>Ganado bovino</t>
  </si>
  <si>
    <t>Austria</t>
  </si>
  <si>
    <t>Vietnam</t>
  </si>
  <si>
    <t>Estonia</t>
  </si>
  <si>
    <r>
      <rPr>
        <vertAlign val="superscript"/>
        <sz val="11"/>
        <color theme="1" tint="0.499984740745262"/>
        <rFont val="Calibri"/>
        <family val="2"/>
        <scheme val="minor"/>
      </rPr>
      <t xml:space="preserve">p/ </t>
    </r>
    <r>
      <rPr>
        <sz val="11"/>
        <color theme="1" tint="0.499984740745262"/>
        <rFont val="Calibri"/>
        <family val="2"/>
        <scheme val="minor"/>
      </rPr>
      <t>Cifras preliminares, sujetas a revisión.</t>
    </r>
  </si>
  <si>
    <r>
      <rPr>
        <vertAlign val="superscript"/>
        <sz val="9"/>
        <color theme="1" tint="0.499984740745262"/>
        <rFont val="Segoe UI"/>
        <family val="2"/>
      </rPr>
      <t xml:space="preserve">p/ </t>
    </r>
    <r>
      <rPr>
        <sz val="9"/>
        <color theme="1" tint="0.499984740745262"/>
        <rFont val="Segoe UI"/>
        <family val="2"/>
      </rPr>
      <t>Cifras preliminares, sujetas a revisión.</t>
    </r>
  </si>
  <si>
    <r>
      <rPr>
        <vertAlign val="superscript"/>
        <sz val="11"/>
        <color theme="1" tint="0.499984740745262"/>
        <rFont val="Calibri"/>
        <family val="2"/>
        <scheme val="minor"/>
      </rPr>
      <t>p/</t>
    </r>
    <r>
      <rPr>
        <sz val="11"/>
        <color theme="1" tint="0.499984740745262"/>
        <rFont val="Calibri"/>
        <family val="2"/>
        <scheme val="minor"/>
      </rPr>
      <t xml:space="preserve"> Cifras preliminares, sujetas a revisión.</t>
    </r>
  </si>
  <si>
    <r>
      <rPr>
        <vertAlign val="superscript"/>
        <sz val="9"/>
        <color theme="1" tint="0.499984740745262"/>
        <rFont val="Segoe UI"/>
        <family val="2"/>
      </rPr>
      <t>1/</t>
    </r>
    <r>
      <rPr>
        <sz val="9"/>
        <color theme="1" tint="0.499984740745262"/>
        <rFont val="Segoe UI"/>
        <family val="2"/>
      </rPr>
      <t xml:space="preserve"> Se refiere únicamente a los bienes intermedios o materias primas utilizadas para el procesamiento en la industria como: sector primario incluye maíz, artículos de prendería, tabaco en rama, semillas para siembra y procesados incluye productos laminados de hierro, fertilizantes, productos de plástico para el transporte, papel y cartón, cables conductores aislados, polímeros, baldosas de cerámica, tubos y perfiles y cementos, entre otros.</t>
    </r>
  </si>
  <si>
    <r>
      <rPr>
        <vertAlign val="superscript"/>
        <sz val="9"/>
        <color theme="1" tint="0.499984740745262"/>
        <rFont val="Segoe UI"/>
        <family val="2"/>
      </rPr>
      <t>3/</t>
    </r>
    <r>
      <rPr>
        <sz val="9"/>
        <color theme="1" tint="0.499984740745262"/>
        <rFont val="Segoe UI"/>
        <family val="2"/>
      </rPr>
      <t xml:space="preserve"> Incluye electrodomésticos y artículos para el hogar como: refrigeradores, congeladores, máquinas lavadoras, televisores, estufas, muebles, alfombras y aspiradoras, entre otros.</t>
    </r>
  </si>
  <si>
    <t>Junio</t>
  </si>
  <si>
    <t>Productos de papel</t>
  </si>
  <si>
    <t>Productos de cacao y chocolate</t>
  </si>
  <si>
    <r>
      <rPr>
        <vertAlign val="superscript"/>
        <sz val="11"/>
        <color theme="1" tint="0.499984740745262"/>
        <rFont val="Calibri"/>
        <family val="2"/>
        <scheme val="minor"/>
      </rPr>
      <t>3/</t>
    </r>
    <r>
      <rPr>
        <sz val="11"/>
        <color theme="1" tint="0.499984740745262"/>
        <rFont val="Calibri"/>
        <family val="2"/>
        <scheme val="minor"/>
      </rPr>
      <t xml:space="preserve"> Incluye importaciones de grasas, lubricantes y derivados, efectuadas por otros importadores.</t>
    </r>
  </si>
  <si>
    <r>
      <rPr>
        <vertAlign val="superscript"/>
        <sz val="11"/>
        <color theme="1" tint="0.499984740745262"/>
        <rFont val="Calibri"/>
        <family val="2"/>
        <scheme val="minor"/>
      </rPr>
      <t>2/</t>
    </r>
    <r>
      <rPr>
        <sz val="11"/>
        <color theme="1" tint="0.499984740745262"/>
        <rFont val="Calibri"/>
        <family val="2"/>
        <scheme val="minor"/>
      </rPr>
      <t xml:space="preserve"> Incluye importaciones derivados del petróleo efectuadas por empresas importadoras.</t>
    </r>
  </si>
  <si>
    <r>
      <rPr>
        <vertAlign val="superscript"/>
        <sz val="11"/>
        <color theme="1" tint="0.499984740745262"/>
        <rFont val="Calibri"/>
        <family val="2"/>
        <scheme val="minor"/>
      </rPr>
      <t>1/</t>
    </r>
    <r>
      <rPr>
        <sz val="11"/>
        <color theme="1" tint="0.499984740745262"/>
        <rFont val="Calibri"/>
        <family val="2"/>
        <scheme val="minor"/>
      </rPr>
      <t xml:space="preserve"> Incluye importaciones de gas licuado del petróleo para uso residencial, industrial y vehicular.</t>
    </r>
  </si>
  <si>
    <t>Julio</t>
  </si>
  <si>
    <t>Gases de petróleo y otros hidrocarburos gaseosos, excepto gas natural</t>
  </si>
  <si>
    <t>Haití</t>
  </si>
  <si>
    <t>Tilapia</t>
  </si>
  <si>
    <t>Islandia</t>
  </si>
  <si>
    <t>2023/2022</t>
  </si>
  <si>
    <t>Importaciones</t>
  </si>
  <si>
    <t>Exportaciones</t>
  </si>
  <si>
    <t>Cuadro 5</t>
  </si>
  <si>
    <r>
      <t>Otros</t>
    </r>
    <r>
      <rPr>
        <vertAlign val="superscript"/>
        <sz val="11"/>
        <color theme="1" tint="0.249977111117893"/>
        <rFont val="Segoe UI"/>
        <family val="2"/>
      </rPr>
      <t xml:space="preserve">2/ </t>
    </r>
  </si>
  <si>
    <r>
      <t xml:space="preserve">Duraderos </t>
    </r>
    <r>
      <rPr>
        <vertAlign val="superscript"/>
        <sz val="11"/>
        <color theme="1" tint="0.249977111117893"/>
        <rFont val="Segoe UI"/>
        <family val="2"/>
      </rPr>
      <t>3/</t>
    </r>
  </si>
  <si>
    <t>Cuadro 1</t>
  </si>
  <si>
    <t>Mercancías Generales</t>
  </si>
  <si>
    <t>Bienes para Transformación</t>
  </si>
  <si>
    <t>Cuadro 6</t>
  </si>
  <si>
    <t>Cuadro 2</t>
  </si>
  <si>
    <t>Exportaciones de Café por Destino</t>
  </si>
  <si>
    <t>Balanza Comercial de Bienes por Principales Regiones</t>
  </si>
  <si>
    <t>Mercancías y productos diversos</t>
  </si>
  <si>
    <t>Prendas de vestir</t>
  </si>
  <si>
    <t>Otros muebles y partes de muebles</t>
  </si>
  <si>
    <t>Otros artículos manufacturados</t>
  </si>
  <si>
    <t>Exportaciones FOB de Bienes para Transformación por Grupos de Productos</t>
  </si>
  <si>
    <t>Productos Textiles</t>
  </si>
  <si>
    <t>Hilados e hilos, tejidos de fibras textiles</t>
  </si>
  <si>
    <t>Artículos textiles, excepto prendas de vestir</t>
  </si>
  <si>
    <t xml:space="preserve">Tejidos de punto o ganchillo excluidas las prendas de vestir </t>
  </si>
  <si>
    <t>Partes eléctricas y equipo de transporte</t>
  </si>
  <si>
    <t>Maquinaria y aparatos eléctricos, sus partes y piezas (principalmente arneses)</t>
  </si>
  <si>
    <t>Nota: La suma de las cifras puede no coincidir con los totales debido a aproximaciones.</t>
  </si>
  <si>
    <t xml:space="preserve">Variaciones  Absolutas </t>
  </si>
  <si>
    <t>Importaciones CIF de Bienes para Transformación por Sección</t>
  </si>
  <si>
    <t xml:space="preserve">Exportaciones FOB de Mercancías Generales por Actividad Económica y Productos </t>
  </si>
  <si>
    <t>Exportaciones FOB de Mercancías Generales por Principales Productos</t>
  </si>
  <si>
    <t>Exportaciones FOB de Mercancías Generales por Productos de Honduras</t>
  </si>
  <si>
    <t>Exportaciones FOB de Mercancías Generales por País y principales Productos de Honduras</t>
  </si>
  <si>
    <t>Importaciones CIF de Mercancías Generales Según Clasificación Amplia de Bienes por Actividad Económica</t>
  </si>
  <si>
    <t>Importaciones CIF de Mercancías Generales por Secciones</t>
  </si>
  <si>
    <t>Cuadro 3</t>
  </si>
  <si>
    <t>Cuadro 4</t>
  </si>
  <si>
    <t>Cuadro 7</t>
  </si>
  <si>
    <t>Cuadro 8</t>
  </si>
  <si>
    <t>Cuadro 9</t>
  </si>
  <si>
    <t>Cuadro 10</t>
  </si>
  <si>
    <t>Cuadro 14</t>
  </si>
  <si>
    <t>Distribución por Región y País de Bienes para Transformación</t>
  </si>
  <si>
    <t>Distribución por Región y País de la Balanza Comercial de Mercancías Generales</t>
  </si>
  <si>
    <r>
      <t xml:space="preserve"> </t>
    </r>
    <r>
      <rPr>
        <vertAlign val="superscript"/>
        <sz val="11"/>
        <color theme="1" tint="0.499984740745262"/>
        <rFont val="Calibri"/>
        <family val="2"/>
        <scheme val="minor"/>
      </rPr>
      <t xml:space="preserve">p/ </t>
    </r>
    <r>
      <rPr>
        <sz val="11"/>
        <color theme="1" tint="0.499984740745262"/>
        <rFont val="Calibri"/>
        <family val="2"/>
        <scheme val="minor"/>
      </rPr>
      <t>Cifras preliminares, sujetas a revisión.</t>
    </r>
  </si>
  <si>
    <r>
      <t xml:space="preserve"> </t>
    </r>
    <r>
      <rPr>
        <vertAlign val="superscript"/>
        <sz val="11"/>
        <color theme="1" tint="0.499984740745262"/>
        <rFont val="Calibri"/>
        <family val="2"/>
        <scheme val="minor"/>
      </rPr>
      <t>p/</t>
    </r>
    <r>
      <rPr>
        <sz val="11"/>
        <color theme="1" tint="0.499984740745262"/>
        <rFont val="Calibri"/>
        <family val="2"/>
        <scheme val="minor"/>
      </rPr>
      <t xml:space="preserve"> Cifras preliminares, sujetas a revisión.</t>
    </r>
  </si>
  <si>
    <t>Equipo de transporte (principalmente tableros)</t>
  </si>
  <si>
    <t>Aparatos e instrumentos ópticos y de precisión (circuitos integrados)</t>
  </si>
  <si>
    <t>Equipos y aparatos de comunicaciones; sus partes y piezas (principalmente conectores de uso automotriz)</t>
  </si>
  <si>
    <t>Productos de madera, corcho, paja; excepto los muebles</t>
  </si>
  <si>
    <t>Papel periódico, otros papeles y cartones</t>
  </si>
  <si>
    <t>Otros productos metálicos elaborados</t>
  </si>
  <si>
    <t>Cuadro 11</t>
  </si>
  <si>
    <t>Cuadro 12</t>
  </si>
  <si>
    <t>Cuadro 13</t>
  </si>
  <si>
    <t>Participación %</t>
  </si>
  <si>
    <t xml:space="preserve"> </t>
  </si>
  <si>
    <t>Croacia</t>
  </si>
  <si>
    <t>Belice</t>
  </si>
  <si>
    <t>Otros productos de caucho</t>
  </si>
  <si>
    <t>Armenia</t>
  </si>
  <si>
    <t>Líbano</t>
  </si>
  <si>
    <t>Dominica</t>
  </si>
  <si>
    <t>Hungría</t>
  </si>
  <si>
    <t>Oro</t>
  </si>
  <si>
    <t>Onza Troy</t>
  </si>
  <si>
    <t>Otros Metales</t>
  </si>
  <si>
    <t>Productos de forraje</t>
  </si>
  <si>
    <t>Cuba</t>
  </si>
  <si>
    <t>Indonesia</t>
  </si>
  <si>
    <t>2025/2024</t>
  </si>
  <si>
    <t>(En miles de USD)</t>
  </si>
  <si>
    <t>Cuadro 15</t>
  </si>
  <si>
    <t>Exportaciones FOB de Bienes para Transformación  por País y principales Productos de Honduras</t>
  </si>
  <si>
    <t>Equipo de transporte</t>
  </si>
  <si>
    <t>CONTENIDO</t>
  </si>
  <si>
    <t>Balanza Comercial de Bienes</t>
  </si>
  <si>
    <t xml:space="preserve">Balanza Comercial de Bienes por Principales Regiones </t>
  </si>
  <si>
    <t>BANCO CENTRAL DE HONDURAS</t>
  </si>
  <si>
    <t>Subgerencia de Estudios Económicos</t>
  </si>
  <si>
    <t>Sección de Balanza de Pagos</t>
  </si>
  <si>
    <t>Departamento de Sector Externo</t>
  </si>
  <si>
    <t>2. E Exportaciones FOB de Mercancías Generales por País y principales Productos de Honduras</t>
  </si>
  <si>
    <t>2. A Exportaciones FOB de Mercancías Generales por Principales Productos</t>
  </si>
  <si>
    <t>2. B Exportaciones FOB de Mercancías Generales por Actividad Económica y Productos</t>
  </si>
  <si>
    <t>2. C Exportaciones FOB de Bienes para Transformación por Grupos de Productos</t>
  </si>
  <si>
    <t>2. D Exportaciones FOB de Mercancías Generales por Productos de Honduras</t>
  </si>
  <si>
    <t>2. F Exportaciones FOB de Bienes para Transformación  por País y principales Productos de Honduras</t>
  </si>
  <si>
    <t>2. G Exportaciones de Café por Destino</t>
  </si>
  <si>
    <t>1. A Balanza Comercial de Bienes</t>
  </si>
  <si>
    <t>3. A Importaciones CIF de Mercancías Generales Según Clasificación Amplia de Bienes por Actividad Económica</t>
  </si>
  <si>
    <t>3. B Importaciones CIF de Mercancías Generales por Secciones</t>
  </si>
  <si>
    <t>3. C Importaciones CIF de Bienes para Transformación por Sección</t>
  </si>
  <si>
    <t>3. D Importación CIF de Combustibles, Lubricantes y Energía Eléctrica</t>
  </si>
  <si>
    <t>4. A Distribución por Región y País de la Balanza Comercial de Mercancías Generales</t>
  </si>
  <si>
    <t>4. B Distribución por Región y País de Bienes para Transformación</t>
  </si>
  <si>
    <t>4. C Balanza Comercial de Bienes por Principales Regiones</t>
  </si>
  <si>
    <t>Volver al contenido</t>
  </si>
  <si>
    <t>Guyana</t>
  </si>
  <si>
    <t>Resto de América</t>
  </si>
  <si>
    <t>Omán</t>
  </si>
  <si>
    <t>Puerto Rico</t>
  </si>
  <si>
    <t>Resto del mundo</t>
  </si>
  <si>
    <t xml:space="preserve">       Volumen en kilos</t>
  </si>
  <si>
    <t xml:space="preserve">       Volumen en Gwh</t>
  </si>
  <si>
    <t>(Valor en Miles de USD, volumen en miles de Barriles, miles de gigavatios-hora, miles de Kgs. y Precio en USD)</t>
  </si>
  <si>
    <r>
      <t>Importaciones CIF</t>
    </r>
    <r>
      <rPr>
        <b/>
        <vertAlign val="superscript"/>
        <sz val="11"/>
        <color theme="2" tint="-0.749992370372631"/>
        <rFont val="Segoe UI"/>
        <family val="2"/>
      </rPr>
      <t xml:space="preserve"> </t>
    </r>
  </si>
  <si>
    <r>
      <t>Legumbres, vegetales y frutas cocidas</t>
    </r>
    <r>
      <rPr>
        <b/>
        <vertAlign val="superscript"/>
        <sz val="11"/>
        <color theme="2" tint="-0.749992370372631"/>
        <rFont val="Segoe UI"/>
        <family val="2"/>
      </rPr>
      <t>1/</t>
    </r>
  </si>
  <si>
    <r>
      <t>Productos comunes de hierro, acero o aluminio</t>
    </r>
    <r>
      <rPr>
        <b/>
        <vertAlign val="superscript"/>
        <sz val="11"/>
        <color theme="2" tint="-0.749992370372631"/>
        <rFont val="Segoe UI"/>
        <family val="2"/>
      </rPr>
      <t>2/</t>
    </r>
  </si>
  <si>
    <r>
      <t>Papel y cartón</t>
    </r>
    <r>
      <rPr>
        <b/>
        <vertAlign val="superscript"/>
        <sz val="11"/>
        <color theme="2" tint="-0.749992370372631"/>
        <rFont val="Segoe UI"/>
        <family val="2"/>
      </rPr>
      <t>3/</t>
    </r>
  </si>
  <si>
    <r>
      <t>Suministros industriales no especificados en otra parte</t>
    </r>
    <r>
      <rPr>
        <b/>
        <vertAlign val="superscript"/>
        <sz val="11"/>
        <color theme="2" tint="-0.749992370372631"/>
        <rFont val="Segoe UI"/>
        <family val="2"/>
      </rPr>
      <t>1/</t>
    </r>
  </si>
  <si>
    <r>
      <t xml:space="preserve">Lubricantes </t>
    </r>
    <r>
      <rPr>
        <b/>
        <vertAlign val="superscript"/>
        <sz val="11"/>
        <color theme="2" tint="-0.749992370372631"/>
        <rFont val="Segoe UI"/>
        <family val="2"/>
      </rPr>
      <t>3/</t>
    </r>
  </si>
  <si>
    <r>
      <t xml:space="preserve">LPG </t>
    </r>
    <r>
      <rPr>
        <b/>
        <vertAlign val="superscript"/>
        <sz val="11"/>
        <color theme="2" tint="-0.749992370372631"/>
        <rFont val="Segoe UI"/>
        <family val="2"/>
      </rPr>
      <t>1/</t>
    </r>
  </si>
  <si>
    <t>Participación (%)  2026</t>
  </si>
  <si>
    <t>2026/2025</t>
  </si>
  <si>
    <t>Participación (%) 2026</t>
  </si>
  <si>
    <t>Trinidad y Tobago</t>
  </si>
  <si>
    <t>Jamaica</t>
  </si>
  <si>
    <t>Santa Lucía</t>
  </si>
  <si>
    <t>Venezuela</t>
  </si>
  <si>
    <t>Bolivia</t>
  </si>
  <si>
    <t>Paraguay</t>
  </si>
  <si>
    <t>Eslovaquia</t>
  </si>
  <si>
    <t>Serbia</t>
  </si>
  <si>
    <t>Chipre</t>
  </si>
  <si>
    <t>Bangladesh</t>
  </si>
  <si>
    <t>Bahamas</t>
  </si>
  <si>
    <t>Antigua y Barbuda</t>
  </si>
  <si>
    <t>Barbados</t>
  </si>
  <si>
    <t>Curacao</t>
  </si>
  <si>
    <t>Pakistán</t>
  </si>
  <si>
    <t>Camboya</t>
  </si>
  <si>
    <t>Senegal</t>
  </si>
  <si>
    <t>República Democrática del Congo</t>
  </si>
  <si>
    <t>Sri Lanka</t>
  </si>
  <si>
    <t>Surinam</t>
  </si>
  <si>
    <t>Moldova</t>
  </si>
  <si>
    <t>Costa de Marfil</t>
  </si>
  <si>
    <t>Nigeria</t>
  </si>
  <si>
    <t>Mozambique</t>
  </si>
  <si>
    <t>Ghana</t>
  </si>
  <si>
    <t>Paises Varios</t>
  </si>
  <si>
    <t>Uzbekistán</t>
  </si>
  <si>
    <t>Mauricio</t>
  </si>
  <si>
    <t xml:space="preserve">       Valor </t>
  </si>
  <si>
    <t>Coque de Petróleo</t>
  </si>
  <si>
    <t>Andorra</t>
  </si>
  <si>
    <t>Bosnia-Herzegovina</t>
  </si>
  <si>
    <t>Luxemburgo</t>
  </si>
  <si>
    <t>Malta</t>
  </si>
  <si>
    <t>Liechtenstein</t>
  </si>
  <si>
    <t>Bielorrusia</t>
  </si>
  <si>
    <t>Mónaco</t>
  </si>
  <si>
    <t>Myanmar</t>
  </si>
  <si>
    <t>Gabón</t>
  </si>
  <si>
    <t>Laos</t>
  </si>
  <si>
    <t>Kenia</t>
  </si>
  <si>
    <t>Tanzania</t>
  </si>
  <si>
    <t>San Vicente y Granadinas</t>
  </si>
  <si>
    <t>Macedonia</t>
  </si>
  <si>
    <t>Qatar</t>
  </si>
  <si>
    <t>Kazajstán</t>
  </si>
  <si>
    <t>Benín</t>
  </si>
  <si>
    <t>Madagascar</t>
  </si>
  <si>
    <t>Ruanda</t>
  </si>
  <si>
    <t>Niue</t>
  </si>
  <si>
    <t>Afganistán</t>
  </si>
  <si>
    <t>Bahréin</t>
  </si>
  <si>
    <t>Irán</t>
  </si>
  <si>
    <t>Fitji</t>
  </si>
  <si>
    <t>Nauru</t>
  </si>
  <si>
    <t>Suazilandia</t>
  </si>
  <si>
    <t>Camerún</t>
  </si>
  <si>
    <t>Siria</t>
  </si>
  <si>
    <t>Níger</t>
  </si>
  <si>
    <t>Angola</t>
  </si>
  <si>
    <t>Congo</t>
  </si>
  <si>
    <t>Somalia</t>
  </si>
  <si>
    <t>Nepal</t>
  </si>
  <si>
    <t>Lesotho</t>
  </si>
  <si>
    <t>San Marino</t>
  </si>
  <si>
    <t>Etiopía</t>
  </si>
  <si>
    <t>Mauritania</t>
  </si>
  <si>
    <t>República Centroafricana</t>
  </si>
  <si>
    <t>Montenegro</t>
  </si>
  <si>
    <t>Malí</t>
  </si>
  <si>
    <t>Liberia</t>
  </si>
  <si>
    <t>Irak</t>
  </si>
  <si>
    <t>San Cristóbal y Nevis</t>
  </si>
  <si>
    <t>Granada</t>
  </si>
  <si>
    <t>Kuwait</t>
  </si>
  <si>
    <t>Otros Países de América</t>
  </si>
  <si>
    <t>Otros Europa</t>
  </si>
  <si>
    <t>Namibia</t>
  </si>
  <si>
    <t>Zimbabwe</t>
  </si>
  <si>
    <t>Togo</t>
  </si>
  <si>
    <t>Otros Resto del Mundo</t>
  </si>
  <si>
    <t>Burkina Faso</t>
  </si>
  <si>
    <t>Bhután</t>
  </si>
  <si>
    <t>Timor Oriental</t>
  </si>
  <si>
    <t>Yemen</t>
  </si>
  <si>
    <t>Los Estados Federados de Micronesia</t>
  </si>
  <si>
    <t>Brunei</t>
  </si>
  <si>
    <t>Uganda</t>
  </si>
  <si>
    <t>Comores</t>
  </si>
  <si>
    <t>Chad</t>
  </si>
  <si>
    <t>Aruba</t>
  </si>
  <si>
    <t>Sierra Leona</t>
  </si>
  <si>
    <t>Samoa</t>
  </si>
  <si>
    <t>Mongolia</t>
  </si>
  <si>
    <t>Malawi</t>
  </si>
  <si>
    <t>Islas Salomón</t>
  </si>
  <si>
    <t>Gambia</t>
  </si>
  <si>
    <t>Azerbaiyán</t>
  </si>
  <si>
    <t>Santa Sede</t>
  </si>
  <si>
    <t>Papúa-Nueva Guinea</t>
  </si>
  <si>
    <t>Zambia</t>
  </si>
  <si>
    <t>Botswana</t>
  </si>
  <si>
    <t>Sudan</t>
  </si>
  <si>
    <t>Kiribati</t>
  </si>
  <si>
    <t>Islas Cook</t>
  </si>
  <si>
    <t>Asientos del tipo de los utilizados en aeronaves</t>
  </si>
  <si>
    <t>Proyectores de diapositivas</t>
  </si>
  <si>
    <t>Turkmenistán</t>
  </si>
  <si>
    <t>Tayikistán</t>
  </si>
  <si>
    <t>Guinea</t>
  </si>
  <si>
    <t>Seychelles</t>
  </si>
  <si>
    <t>Islas Marshall</t>
  </si>
  <si>
    <t>Djibouti o Yibuti</t>
  </si>
  <si>
    <t>Kirguizistán</t>
  </si>
  <si>
    <t>Territorios palestinos</t>
  </si>
  <si>
    <t>Tuvalu</t>
  </si>
  <si>
    <t>Cabo Verde</t>
  </si>
  <si>
    <t>Maldivas</t>
  </si>
  <si>
    <t>Prendas de vestir y artículos de peletería</t>
  </si>
  <si>
    <t>Maquinaria y aparatos eléctricos y sus partes y piezas</t>
  </si>
  <si>
    <t>Tejidos de punto o ganchillo, excluido prendas de vestir y peletería</t>
  </si>
  <si>
    <t>Algodón y tejidos de nylon, seda, gasa, lana, aterciopelados y sisal.</t>
  </si>
  <si>
    <t>Aparatos médicos y instrumentos ópticos y de precisión relojes</t>
  </si>
  <si>
    <t>Equipos y aparatos de radio televisión y comunicaciones sus partes y piezas</t>
  </si>
  <si>
    <t>Cajas de papel o cartón corrugados</t>
  </si>
  <si>
    <t>De nailon o demás poliamidas cables filamentos</t>
  </si>
  <si>
    <t>Las demás arandelas</t>
  </si>
  <si>
    <r>
      <t xml:space="preserve">A julio de cada año </t>
    </r>
    <r>
      <rPr>
        <vertAlign val="superscript"/>
        <sz val="11"/>
        <rFont val="Segoe UI"/>
        <family val="2"/>
      </rPr>
      <t>p/</t>
    </r>
  </si>
  <si>
    <t>Groenlandia</t>
  </si>
  <si>
    <t>Guinea Ecuatorial</t>
  </si>
  <si>
    <t>Gas Natural Líquido (GNL)</t>
  </si>
  <si>
    <t>-</t>
  </si>
  <si>
    <r>
      <t>TOTAL COMBUSTIBLES CONVENCIONALES</t>
    </r>
    <r>
      <rPr>
        <b/>
        <vertAlign val="superscript"/>
        <sz val="11"/>
        <color theme="2" tint="-0.749992370372631"/>
        <rFont val="Segoe UI"/>
        <family val="2"/>
      </rPr>
      <t>2/</t>
    </r>
  </si>
  <si>
    <t>Otros artículos manufacturados [joyas instrumentos musicales artículos deportivos juegos y juguetes]</t>
  </si>
  <si>
    <t>Materias vegetales en bruto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43" formatCode="_-* #,##0.00_-;\-* #,##0.00_-;_-* &quot;-&quot;??_-;_-@_-"/>
    <numFmt numFmtId="164" formatCode="_(* #,##0.00_);_(* \(#,##0.00\);_(* &quot;-&quot;??_);_(@_)"/>
    <numFmt numFmtId="165" formatCode="_(* #,##0.0_);_(* \(#,##0.0\);_(* &quot;-&quot;??_);_(@_)"/>
    <numFmt numFmtId="166" formatCode="#,##0.0"/>
    <numFmt numFmtId="167" formatCode="_ * #,##0.00_ ;_ * \-#,##0.00_ ;_ * &quot;-&quot;??_ ;_ @_ "/>
    <numFmt numFmtId="168" formatCode="General_)"/>
    <numFmt numFmtId="169" formatCode="0.0"/>
    <numFmt numFmtId="171" formatCode="_(* #,##0.0_);_(* \(#,##0.0\);_(* &quot;-&quot;?_);_(@_)"/>
    <numFmt numFmtId="172" formatCode="_ * #,##0.0_ ;_ * \-#,##0.0_ ;_ * &quot;-&quot;?_ ;_ @_ "/>
    <numFmt numFmtId="173" formatCode="#,##0.000000000"/>
  </numFmts>
  <fonts count="45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sz val="10"/>
      <name val="Calibri"/>
      <family val="2"/>
      <scheme val="minor"/>
    </font>
    <font>
      <b/>
      <sz val="11"/>
      <name val="Segoe UI"/>
      <family val="2"/>
    </font>
    <font>
      <sz val="11"/>
      <name val="Segoe UI"/>
      <family val="2"/>
    </font>
    <font>
      <sz val="11"/>
      <color theme="1"/>
      <name val="Segoe UI"/>
      <family val="2"/>
    </font>
    <font>
      <sz val="11"/>
      <color theme="1" tint="0.249977111117893"/>
      <name val="Segoe UI"/>
      <family val="2"/>
    </font>
    <font>
      <b/>
      <sz val="11"/>
      <color theme="1" tint="0.249977111117893"/>
      <name val="Segoe UI"/>
      <family val="2"/>
    </font>
    <font>
      <sz val="11"/>
      <color theme="1" tint="0.499984740745262"/>
      <name val="Calibri"/>
      <family val="2"/>
      <scheme val="minor"/>
    </font>
    <font>
      <sz val="10"/>
      <name val="Segoe UI"/>
      <family val="2"/>
    </font>
    <font>
      <sz val="12"/>
      <name val="Helv"/>
    </font>
    <font>
      <b/>
      <sz val="11"/>
      <color theme="1"/>
      <name val="Segoe UI"/>
      <family val="2"/>
    </font>
    <font>
      <i/>
      <sz val="11"/>
      <color theme="1" tint="0.249977111117893"/>
      <name val="Segoe UI"/>
      <family val="2"/>
    </font>
    <font>
      <sz val="8.5"/>
      <name val="Microsoft Sans Serif"/>
      <family val="2"/>
    </font>
    <font>
      <vertAlign val="superscript"/>
      <sz val="11"/>
      <color theme="1" tint="0.499984740745262"/>
      <name val="Calibri"/>
      <family val="2"/>
      <scheme val="minor"/>
    </font>
    <font>
      <sz val="8.5"/>
      <name val="Segoe UI"/>
      <family val="2"/>
    </font>
    <font>
      <sz val="12"/>
      <name val="Segoe UI"/>
      <family val="2"/>
    </font>
    <font>
      <sz val="9"/>
      <color theme="1" tint="0.499984740745262"/>
      <name val="Segoe UI"/>
      <family val="2"/>
    </font>
    <font>
      <vertAlign val="superscript"/>
      <sz val="9"/>
      <color theme="1" tint="0.499984740745262"/>
      <name val="Segoe UI"/>
      <family val="2"/>
    </font>
    <font>
      <vertAlign val="superscript"/>
      <sz val="11"/>
      <name val="Segoe UI"/>
      <family val="2"/>
    </font>
    <font>
      <sz val="10"/>
      <name val="Calibri"/>
      <family val="2"/>
    </font>
    <font>
      <b/>
      <sz val="11"/>
      <color theme="4" tint="-0.499984740745262"/>
      <name val="Segoe UI"/>
      <family val="2"/>
    </font>
    <font>
      <b/>
      <sz val="11"/>
      <color theme="1" tint="0.499984740745262"/>
      <name val="Segoe UI"/>
      <family val="2"/>
    </font>
    <font>
      <sz val="11"/>
      <color theme="1" tint="0.34998626667073579"/>
      <name val="Segoe UI"/>
      <family val="2"/>
    </font>
    <font>
      <vertAlign val="superscript"/>
      <sz val="11"/>
      <color theme="1" tint="0.249977111117893"/>
      <name val="Segoe UI"/>
      <family val="2"/>
    </font>
    <font>
      <sz val="8"/>
      <name val="Calibri"/>
      <family val="2"/>
      <scheme val="minor"/>
    </font>
    <font>
      <b/>
      <sz val="11"/>
      <color rgb="FF173A59"/>
      <name val="Segoe UI"/>
      <family val="2"/>
    </font>
    <font>
      <b/>
      <sz val="11"/>
      <color rgb="FF686868"/>
      <name val="Segoe UI"/>
      <family val="2"/>
    </font>
    <font>
      <b/>
      <sz val="12"/>
      <name val="Segoe UI"/>
      <family val="2"/>
    </font>
    <font>
      <i/>
      <sz val="11"/>
      <color theme="2" tint="-0.499984740745262"/>
      <name val="Segoe UI"/>
      <family val="2"/>
    </font>
    <font>
      <sz val="11"/>
      <color rgb="FF686868"/>
      <name val="Segoe UI"/>
      <family val="2"/>
    </font>
    <font>
      <sz val="11"/>
      <color rgb="FF686868"/>
      <name val="Calibri"/>
      <family val="2"/>
      <scheme val="minor"/>
    </font>
    <font>
      <u/>
      <sz val="11"/>
      <color theme="10"/>
      <name val="Calibri"/>
      <family val="2"/>
      <scheme val="minor"/>
    </font>
    <font>
      <u/>
      <sz val="11"/>
      <color rgb="FF173A59"/>
      <name val="Segoe UI"/>
      <family val="2"/>
    </font>
    <font>
      <b/>
      <sz val="12"/>
      <color theme="2" tint="-0.499984740745262"/>
      <name val="Segoe UI"/>
      <family val="2"/>
    </font>
    <font>
      <sz val="11"/>
      <color theme="2" tint="-0.499984740745262"/>
      <name val="Segoe UI"/>
      <family val="2"/>
    </font>
    <font>
      <b/>
      <i/>
      <sz val="11"/>
      <color theme="5" tint="-0.249977111117893"/>
      <name val="Segoe UI"/>
      <family val="2"/>
    </font>
    <font>
      <b/>
      <sz val="18"/>
      <color rgb="FF508070"/>
      <name val="Segoe UI"/>
      <family val="2"/>
    </font>
    <font>
      <b/>
      <sz val="11"/>
      <color theme="5" tint="-0.249977111117893"/>
      <name val="Segoe UI"/>
      <family val="2"/>
    </font>
    <font>
      <b/>
      <sz val="11"/>
      <color theme="2" tint="-0.749992370372631"/>
      <name val="Segoe UI"/>
      <family val="2"/>
    </font>
    <font>
      <b/>
      <vertAlign val="superscript"/>
      <sz val="11"/>
      <color theme="2" tint="-0.749992370372631"/>
      <name val="Segoe UI"/>
      <family val="2"/>
    </font>
    <font>
      <sz val="11"/>
      <color theme="2" tint="-0.749992370372631"/>
      <name val="Segoe UI"/>
      <family val="2"/>
    </font>
  </fonts>
  <fills count="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BF3"/>
        <bgColor indexed="64"/>
      </patternFill>
    </fill>
    <fill>
      <patternFill patternType="solid">
        <fgColor rgb="FFF2FCFC"/>
        <bgColor indexed="64"/>
      </patternFill>
    </fill>
    <fill>
      <patternFill patternType="solid">
        <fgColor rgb="FFE7F1ED"/>
        <bgColor indexed="64"/>
      </patternFill>
    </fill>
    <fill>
      <patternFill patternType="solid">
        <fgColor rgb="FFF2F8F6"/>
        <bgColor indexed="64"/>
      </patternFill>
    </fill>
  </fills>
  <borders count="49">
    <border>
      <left/>
      <right/>
      <top/>
      <bottom/>
      <diagonal/>
    </border>
    <border>
      <left style="thin">
        <color theme="0" tint="-0.14996795556505021"/>
      </left>
      <right style="thin">
        <color theme="0" tint="-0.14996795556505021"/>
      </right>
      <top/>
      <bottom/>
      <diagonal/>
    </border>
    <border>
      <left style="dashed">
        <color rgb="FF36BCB6"/>
      </left>
      <right/>
      <top/>
      <bottom/>
      <diagonal/>
    </border>
    <border>
      <left style="thin">
        <color theme="0" tint="-0.14996795556505021"/>
      </left>
      <right style="thin">
        <color theme="0" tint="-0.14993743705557422"/>
      </right>
      <top/>
      <bottom/>
      <diagonal/>
    </border>
    <border>
      <left/>
      <right style="thin">
        <color theme="0" tint="-0.14996795556505021"/>
      </right>
      <top/>
      <bottom/>
      <diagonal/>
    </border>
    <border>
      <left style="thin">
        <color theme="0" tint="-0.14996795556505021"/>
      </left>
      <right/>
      <top/>
      <bottom/>
      <diagonal/>
    </border>
    <border>
      <left style="thin">
        <color theme="0" tint="-0.14993743705557422"/>
      </left>
      <right style="thin">
        <color theme="0" tint="-0.14993743705557422"/>
      </right>
      <top/>
      <bottom/>
      <diagonal/>
    </border>
    <border>
      <left style="thin">
        <color theme="0" tint="-0.14993743705557422"/>
      </left>
      <right style="thin">
        <color theme="0" tint="-0.14996795556505021"/>
      </right>
      <top/>
      <bottom/>
      <diagonal/>
    </border>
    <border>
      <left/>
      <right style="thin">
        <color theme="0" tint="-0.14993743705557422"/>
      </right>
      <top/>
      <bottom/>
      <diagonal/>
    </border>
    <border>
      <left style="thin">
        <color theme="6" tint="0.79998168889431442"/>
      </left>
      <right style="thin">
        <color theme="6" tint="0.79998168889431442"/>
      </right>
      <top/>
      <bottom/>
      <diagonal/>
    </border>
    <border>
      <left style="thin">
        <color theme="2" tint="-9.9948118533890809E-2"/>
      </left>
      <right style="thin">
        <color theme="2" tint="-9.9948118533890809E-2"/>
      </right>
      <top/>
      <bottom/>
      <diagonal/>
    </border>
    <border>
      <left style="thin">
        <color rgb="FFD09306"/>
      </left>
      <right/>
      <top/>
      <bottom/>
      <diagonal/>
    </border>
    <border>
      <left style="thin">
        <color theme="2" tint="-9.9948118533890809E-2"/>
      </left>
      <right style="thin">
        <color theme="0" tint="-0.14996795556505021"/>
      </right>
      <top/>
      <bottom/>
      <diagonal/>
    </border>
    <border>
      <left/>
      <right/>
      <top/>
      <bottom style="medium">
        <color rgb="FF68A08D"/>
      </bottom>
      <diagonal/>
    </border>
    <border>
      <left/>
      <right/>
      <top/>
      <bottom style="double">
        <color rgb="FF68A08D"/>
      </bottom>
      <diagonal/>
    </border>
    <border>
      <left style="thin">
        <color rgb="FF68A08D"/>
      </left>
      <right/>
      <top style="medium">
        <color rgb="FF68A08D"/>
      </top>
      <bottom/>
      <diagonal/>
    </border>
    <border>
      <left/>
      <right style="thin">
        <color rgb="FF68A08D"/>
      </right>
      <top style="medium">
        <color rgb="FF68A08D"/>
      </top>
      <bottom/>
      <diagonal/>
    </border>
    <border>
      <left style="thin">
        <color rgb="FF68A08D"/>
      </left>
      <right/>
      <top/>
      <bottom/>
      <diagonal/>
    </border>
    <border>
      <left/>
      <right style="thin">
        <color rgb="FF68A08D"/>
      </right>
      <top/>
      <bottom/>
      <diagonal/>
    </border>
    <border>
      <left style="thin">
        <color rgb="FF68A08D"/>
      </left>
      <right/>
      <top/>
      <bottom style="double">
        <color rgb="FF68A08D"/>
      </bottom>
      <diagonal/>
    </border>
    <border>
      <left/>
      <right style="thin">
        <color rgb="FF68A08D"/>
      </right>
      <top/>
      <bottom style="double">
        <color rgb="FF68A08D"/>
      </bottom>
      <diagonal/>
    </border>
    <border>
      <left style="thin">
        <color theme="0" tint="-0.14996795556505021"/>
      </left>
      <right style="thin">
        <color theme="0" tint="-0.14993743705557422"/>
      </right>
      <top/>
      <bottom style="double">
        <color rgb="FF68A08D"/>
      </bottom>
      <diagonal/>
    </border>
    <border>
      <left style="thin">
        <color theme="0" tint="-0.14996795556505021"/>
      </left>
      <right/>
      <top/>
      <bottom style="double">
        <color rgb="FF68A08D"/>
      </bottom>
      <diagonal/>
    </border>
    <border>
      <left style="thin">
        <color rgb="FFD09306"/>
      </left>
      <right style="thin">
        <color rgb="FFD09306"/>
      </right>
      <top/>
      <bottom style="double">
        <color rgb="FF68A08D"/>
      </bottom>
      <diagonal/>
    </border>
    <border>
      <left/>
      <right style="thin">
        <color theme="0" tint="-0.14993743705557422"/>
      </right>
      <top/>
      <bottom style="double">
        <color rgb="FF68A08D"/>
      </bottom>
      <diagonal/>
    </border>
    <border>
      <left/>
      <right style="thin">
        <color theme="0" tint="-0.14996795556505021"/>
      </right>
      <top/>
      <bottom style="double">
        <color rgb="FF68A08D"/>
      </bottom>
      <diagonal/>
    </border>
    <border>
      <left style="thin">
        <color rgb="FFD09306"/>
      </left>
      <right/>
      <top/>
      <bottom style="double">
        <color rgb="FF68A08D"/>
      </bottom>
      <diagonal/>
    </border>
    <border>
      <left style="thin">
        <color theme="0" tint="-0.14996795556505021"/>
      </left>
      <right style="thin">
        <color theme="0" tint="-0.14996795556505021"/>
      </right>
      <top/>
      <bottom style="double">
        <color rgb="FF68A08D"/>
      </bottom>
      <diagonal/>
    </border>
    <border>
      <left style="thin">
        <color theme="6" tint="0.79998168889431442"/>
      </left>
      <right style="thin">
        <color theme="6" tint="0.79998168889431442"/>
      </right>
      <top/>
      <bottom style="double">
        <color rgb="FF68A08D"/>
      </bottom>
      <diagonal/>
    </border>
    <border>
      <left style="thin">
        <color theme="0" tint="-0.14993743705557422"/>
      </left>
      <right style="thin">
        <color theme="0" tint="-0.14993743705557422"/>
      </right>
      <top/>
      <bottom style="double">
        <color rgb="FF68A08D"/>
      </bottom>
      <diagonal/>
    </border>
    <border>
      <left style="thin">
        <color theme="2"/>
      </left>
      <right style="thin">
        <color theme="2"/>
      </right>
      <top/>
      <bottom style="double">
        <color rgb="FF68A08D"/>
      </bottom>
      <diagonal/>
    </border>
    <border>
      <left style="thin">
        <color rgb="FF68A08D"/>
      </left>
      <right style="thin">
        <color theme="2"/>
      </right>
      <top/>
      <bottom style="double">
        <color rgb="FF68A08D"/>
      </bottom>
      <diagonal/>
    </border>
    <border>
      <left style="thin">
        <color rgb="FF68A08D"/>
      </left>
      <right style="thin">
        <color rgb="FF68A08D"/>
      </right>
      <top style="medium">
        <color rgb="FF68A08D"/>
      </top>
      <bottom/>
      <diagonal/>
    </border>
    <border>
      <left style="thin">
        <color rgb="FF68A08D"/>
      </left>
      <right style="thin">
        <color rgb="FF68A08D"/>
      </right>
      <top/>
      <bottom/>
      <diagonal/>
    </border>
    <border>
      <left style="thin">
        <color rgb="FF68A08D"/>
      </left>
      <right style="thin">
        <color rgb="FF68A08D"/>
      </right>
      <top/>
      <bottom style="double">
        <color rgb="FF68A08D"/>
      </bottom>
      <diagonal/>
    </border>
    <border>
      <left/>
      <right/>
      <top style="medium">
        <color rgb="FF68A08D"/>
      </top>
      <bottom/>
      <diagonal/>
    </border>
    <border>
      <left/>
      <right style="thin">
        <color rgb="FF68A08D"/>
      </right>
      <top/>
      <bottom style="medium">
        <color rgb="FF68A08D"/>
      </bottom>
      <diagonal/>
    </border>
    <border>
      <left style="thin">
        <color rgb="FF68A08D"/>
      </left>
      <right/>
      <top/>
      <bottom style="medium">
        <color rgb="FF68A08D"/>
      </bottom>
      <diagonal/>
    </border>
    <border>
      <left/>
      <right style="thin">
        <color theme="0" tint="-0.14996795556505021"/>
      </right>
      <top/>
      <bottom style="medium">
        <color rgb="FF68A08D"/>
      </bottom>
      <diagonal/>
    </border>
    <border>
      <left style="thin">
        <color theme="0" tint="-0.14996795556505021"/>
      </left>
      <right/>
      <top/>
      <bottom style="medium">
        <color rgb="FF68A08D"/>
      </bottom>
      <diagonal/>
    </border>
    <border>
      <left/>
      <right style="thin">
        <color theme="0" tint="-0.14993743705557422"/>
      </right>
      <top/>
      <bottom style="medium">
        <color rgb="FF68A08D"/>
      </bottom>
      <diagonal/>
    </border>
    <border>
      <left style="thin">
        <color rgb="FF68A08D"/>
      </left>
      <right style="thin">
        <color theme="0" tint="-0.14996795556505021"/>
      </right>
      <top style="medium">
        <color rgb="FF68A08D"/>
      </top>
      <bottom/>
      <diagonal/>
    </border>
    <border>
      <left style="thin">
        <color rgb="FF68A08D"/>
      </left>
      <right style="thin">
        <color theme="0" tint="-0.14996795556505021"/>
      </right>
      <top/>
      <bottom/>
      <diagonal/>
    </border>
    <border>
      <left style="thin">
        <color rgb="FF68A08D"/>
      </left>
      <right style="thin">
        <color theme="0" tint="-0.14996795556505021"/>
      </right>
      <top/>
      <bottom style="double">
        <color rgb="FF68A08D"/>
      </bottom>
      <diagonal/>
    </border>
    <border>
      <left style="thin">
        <color rgb="FF68A08D"/>
      </left>
      <right style="thin">
        <color theme="2" tint="-9.9948118533890809E-2"/>
      </right>
      <top style="medium">
        <color rgb="FF68A08D"/>
      </top>
      <bottom/>
      <diagonal/>
    </border>
    <border>
      <left style="thin">
        <color rgb="FF68A08D"/>
      </left>
      <right style="thin">
        <color theme="6" tint="0.79998168889431442"/>
      </right>
      <top style="medium">
        <color rgb="FF68A08D"/>
      </top>
      <bottom/>
      <diagonal/>
    </border>
    <border>
      <left style="thin">
        <color rgb="FF68A08D"/>
      </left>
      <right style="thin">
        <color theme="6" tint="0.79998168889431442"/>
      </right>
      <top/>
      <bottom/>
      <diagonal/>
    </border>
    <border>
      <left style="thin">
        <color rgb="FF68A08D"/>
      </left>
      <right style="thin">
        <color theme="6" tint="0.79998168889431442"/>
      </right>
      <top/>
      <bottom style="double">
        <color rgb="FF68A08D"/>
      </bottom>
      <diagonal/>
    </border>
    <border>
      <left/>
      <right/>
      <top style="double">
        <color rgb="FF68A08D"/>
      </top>
      <bottom/>
      <diagonal/>
    </border>
  </borders>
  <cellStyleXfs count="39">
    <xf numFmtId="0" fontId="0" fillId="0" borderId="0"/>
    <xf numFmtId="43" fontId="1" fillId="0" borderId="0" applyFont="0" applyFill="0" applyBorder="0" applyAlignment="0" applyProtection="0"/>
    <xf numFmtId="0" fontId="2" fillId="0" borderId="0"/>
    <xf numFmtId="164" fontId="2" fillId="0" borderId="0" applyFont="0" applyFill="0" applyBorder="0" applyAlignment="0" applyProtection="0"/>
    <xf numFmtId="0" fontId="2" fillId="0" borderId="0"/>
    <xf numFmtId="164" fontId="2" fillId="0" borderId="0" applyFont="0" applyFill="0" applyBorder="0" applyAlignment="0" applyProtection="0"/>
    <xf numFmtId="168" fontId="13" fillId="0" borderId="0"/>
    <xf numFmtId="0" fontId="13" fillId="0" borderId="0"/>
    <xf numFmtId="9" fontId="13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8" fontId="13" fillId="0" borderId="0"/>
    <xf numFmtId="164" fontId="2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6" fillId="0" borderId="0">
      <protection locked="0"/>
    </xf>
    <xf numFmtId="0" fontId="1" fillId="0" borderId="0"/>
    <xf numFmtId="43" fontId="16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2" fillId="0" borderId="0"/>
    <xf numFmtId="43" fontId="1" fillId="0" borderId="0" applyFont="0" applyFill="0" applyBorder="0" applyAlignment="0" applyProtection="0"/>
    <xf numFmtId="0" fontId="1" fillId="0" borderId="0"/>
    <xf numFmtId="0" fontId="2" fillId="0" borderId="0"/>
    <xf numFmtId="168" fontId="13" fillId="0" borderId="0"/>
    <xf numFmtId="164" fontId="2" fillId="0" borderId="0" applyFont="0" applyFill="0" applyBorder="0" applyAlignment="0" applyProtection="0"/>
    <xf numFmtId="0" fontId="2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2" fillId="0" borderId="0"/>
    <xf numFmtId="43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0" fontId="35" fillId="0" borderId="0" applyNumberFormat="0" applyFill="0" applyBorder="0" applyAlignment="0" applyProtection="0"/>
  </cellStyleXfs>
  <cellXfs count="399">
    <xf numFmtId="0" fontId="0" fillId="0" borderId="0" xfId="0"/>
    <xf numFmtId="0" fontId="7" fillId="0" borderId="0" xfId="2" applyFont="1"/>
    <xf numFmtId="164" fontId="7" fillId="0" borderId="0" xfId="3" applyFont="1"/>
    <xf numFmtId="164" fontId="7" fillId="0" borderId="0" xfId="4" applyNumberFormat="1" applyFont="1"/>
    <xf numFmtId="0" fontId="7" fillId="0" borderId="0" xfId="4" applyFont="1"/>
    <xf numFmtId="0" fontId="12" fillId="0" borderId="0" xfId="4" applyFont="1"/>
    <xf numFmtId="164" fontId="6" fillId="0" borderId="0" xfId="3" applyFont="1" applyBorder="1" applyAlignment="1">
      <alignment horizontal="center"/>
    </xf>
    <xf numFmtId="166" fontId="7" fillId="0" borderId="0" xfId="3" applyNumberFormat="1" applyFont="1" applyBorder="1" applyAlignment="1">
      <alignment horizontal="center" vertical="center"/>
    </xf>
    <xf numFmtId="0" fontId="1" fillId="0" borderId="0" xfId="9"/>
    <xf numFmtId="168" fontId="7" fillId="0" borderId="0" xfId="12" applyFont="1"/>
    <xf numFmtId="0" fontId="8" fillId="0" borderId="0" xfId="18" applyFont="1"/>
    <xf numFmtId="166" fontId="9" fillId="0" borderId="0" xfId="3" applyNumberFormat="1" applyFont="1" applyBorder="1" applyAlignment="1">
      <alignment horizontal="center" vertical="center"/>
    </xf>
    <xf numFmtId="166" fontId="9" fillId="0" borderId="0" xfId="3" applyNumberFormat="1" applyFont="1" applyFill="1" applyBorder="1" applyAlignment="1">
      <alignment horizontal="center" vertical="center"/>
    </xf>
    <xf numFmtId="0" fontId="18" fillId="0" borderId="0" xfId="15" applyFont="1">
      <protection locked="0"/>
    </xf>
    <xf numFmtId="0" fontId="6" fillId="0" borderId="0" xfId="2" applyFont="1"/>
    <xf numFmtId="0" fontId="12" fillId="0" borderId="0" xfId="2" applyFont="1"/>
    <xf numFmtId="0" fontId="7" fillId="0" borderId="0" xfId="28" applyFont="1"/>
    <xf numFmtId="0" fontId="12" fillId="0" borderId="0" xfId="28" applyFont="1"/>
    <xf numFmtId="0" fontId="6" fillId="0" borderId="0" xfId="28" applyFont="1" applyAlignment="1">
      <alignment horizontal="centerContinuous"/>
    </xf>
    <xf numFmtId="166" fontId="10" fillId="0" borderId="0" xfId="28" applyNumberFormat="1" applyFont="1" applyAlignment="1">
      <alignment horizontal="center" vertical="center" wrapText="1"/>
    </xf>
    <xf numFmtId="166" fontId="9" fillId="0" borderId="0" xfId="28" applyNumberFormat="1" applyFont="1" applyAlignment="1">
      <alignment horizontal="center" vertical="center" wrapText="1"/>
    </xf>
    <xf numFmtId="0" fontId="7" fillId="0" borderId="0" xfId="28" applyFont="1" applyAlignment="1">
      <alignment horizontal="left" indent="2"/>
    </xf>
    <xf numFmtId="166" fontId="7" fillId="0" borderId="0" xfId="28" applyNumberFormat="1" applyFont="1" applyAlignment="1">
      <alignment horizontal="center" vertical="center" wrapText="1"/>
    </xf>
    <xf numFmtId="166" fontId="6" fillId="0" borderId="0" xfId="28" applyNumberFormat="1" applyFont="1" applyAlignment="1">
      <alignment horizontal="center" vertical="center" wrapText="1"/>
    </xf>
    <xf numFmtId="0" fontId="7" fillId="0" borderId="0" xfId="15" applyFont="1">
      <protection locked="0"/>
    </xf>
    <xf numFmtId="165" fontId="1" fillId="0" borderId="0" xfId="3" applyNumberFormat="1" applyFont="1"/>
    <xf numFmtId="0" fontId="1" fillId="0" borderId="0" xfId="23"/>
    <xf numFmtId="0" fontId="8" fillId="0" borderId="0" xfId="22" applyFont="1" applyAlignment="1">
      <alignment horizontal="left" indent="19"/>
    </xf>
    <xf numFmtId="168" fontId="7" fillId="0" borderId="0" xfId="6" applyFont="1"/>
    <xf numFmtId="0" fontId="4" fillId="0" borderId="0" xfId="2" applyFont="1"/>
    <xf numFmtId="0" fontId="5" fillId="0" borderId="0" xfId="2" applyFont="1"/>
    <xf numFmtId="0" fontId="3" fillId="0" borderId="0" xfId="2" applyFont="1" applyAlignment="1">
      <alignment vertical="center"/>
    </xf>
    <xf numFmtId="0" fontId="4" fillId="0" borderId="0" xfId="2" applyFont="1" applyAlignment="1">
      <alignment vertical="center"/>
    </xf>
    <xf numFmtId="166" fontId="9" fillId="0" borderId="0" xfId="3" applyNumberFormat="1" applyFont="1" applyBorder="1" applyAlignment="1">
      <alignment horizontal="center"/>
    </xf>
    <xf numFmtId="0" fontId="5" fillId="0" borderId="0" xfId="2" applyFont="1" applyAlignment="1">
      <alignment horizontal="left"/>
    </xf>
    <xf numFmtId="0" fontId="11" fillId="0" borderId="0" xfId="2" applyFont="1"/>
    <xf numFmtId="166" fontId="7" fillId="0" borderId="0" xfId="6" applyNumberFormat="1" applyFont="1"/>
    <xf numFmtId="168" fontId="19" fillId="0" borderId="0" xfId="6" applyFont="1"/>
    <xf numFmtId="165" fontId="7" fillId="0" borderId="0" xfId="3" applyNumberFormat="1" applyFont="1"/>
    <xf numFmtId="166" fontId="7" fillId="0" borderId="0" xfId="3" applyNumberFormat="1" applyFont="1"/>
    <xf numFmtId="166" fontId="0" fillId="0" borderId="0" xfId="0" applyNumberFormat="1"/>
    <xf numFmtId="166" fontId="7" fillId="0" borderId="0" xfId="3" applyNumberFormat="1" applyFont="1" applyBorder="1" applyAlignment="1">
      <alignment horizontal="center"/>
    </xf>
    <xf numFmtId="168" fontId="9" fillId="0" borderId="0" xfId="29" applyFont="1" applyAlignment="1">
      <alignment horizontal="left" indent="2"/>
    </xf>
    <xf numFmtId="0" fontId="9" fillId="0" borderId="0" xfId="28" applyFont="1" applyAlignment="1">
      <alignment horizontal="left" indent="2"/>
    </xf>
    <xf numFmtId="43" fontId="7" fillId="0" borderId="0" xfId="1" applyFont="1"/>
    <xf numFmtId="169" fontId="9" fillId="0" borderId="0" xfId="13" quotePrefix="1" applyNumberFormat="1" applyFont="1" applyFill="1" applyBorder="1" applyAlignment="1">
      <alignment horizontal="center" vertical="center" wrapText="1"/>
    </xf>
    <xf numFmtId="166" fontId="9" fillId="0" borderId="0" xfId="13" quotePrefix="1" applyNumberFormat="1" applyFont="1" applyFill="1" applyBorder="1" applyAlignment="1">
      <alignment horizontal="center" vertical="center" wrapText="1"/>
    </xf>
    <xf numFmtId="166" fontId="1" fillId="0" borderId="0" xfId="9" applyNumberFormat="1"/>
    <xf numFmtId="171" fontId="23" fillId="0" borderId="0" xfId="31" applyNumberFormat="1" applyFont="1"/>
    <xf numFmtId="43" fontId="1" fillId="0" borderId="0" xfId="9" applyNumberFormat="1"/>
    <xf numFmtId="43" fontId="7" fillId="0" borderId="0" xfId="1" applyFont="1" applyFill="1"/>
    <xf numFmtId="43" fontId="4" fillId="0" borderId="0" xfId="1" applyFont="1"/>
    <xf numFmtId="43" fontId="11" fillId="0" borderId="0" xfId="1" applyFont="1" applyBorder="1" applyAlignment="1"/>
    <xf numFmtId="166" fontId="9" fillId="0" borderId="0" xfId="2" applyNumberFormat="1" applyFont="1" applyAlignment="1">
      <alignment horizontal="center"/>
    </xf>
    <xf numFmtId="167" fontId="7" fillId="0" borderId="0" xfId="6" applyNumberFormat="1" applyFont="1"/>
    <xf numFmtId="172" fontId="7" fillId="0" borderId="0" xfId="6" applyNumberFormat="1" applyFont="1"/>
    <xf numFmtId="168" fontId="7" fillId="0" borderId="0" xfId="6" applyFont="1" applyAlignment="1">
      <alignment horizontal="left"/>
    </xf>
    <xf numFmtId="166" fontId="7" fillId="0" borderId="0" xfId="6" applyNumberFormat="1" applyFont="1" applyAlignment="1">
      <alignment horizontal="center"/>
    </xf>
    <xf numFmtId="0" fontId="20" fillId="0" borderId="0" xfId="2" applyFont="1" applyAlignment="1">
      <alignment horizontal="left" wrapText="1"/>
    </xf>
    <xf numFmtId="0" fontId="14" fillId="0" borderId="0" xfId="9" applyFont="1"/>
    <xf numFmtId="0" fontId="8" fillId="0" borderId="0" xfId="9" applyFont="1"/>
    <xf numFmtId="166" fontId="15" fillId="0" borderId="1" xfId="11" applyNumberFormat="1" applyFont="1" applyBorder="1" applyAlignment="1">
      <alignment horizontal="center"/>
    </xf>
    <xf numFmtId="166" fontId="15" fillId="0" borderId="0" xfId="11" applyNumberFormat="1" applyFont="1" applyBorder="1" applyAlignment="1">
      <alignment horizontal="center"/>
    </xf>
    <xf numFmtId="166" fontId="15" fillId="0" borderId="0" xfId="11" applyNumberFormat="1" applyFont="1" applyFill="1" applyBorder="1" applyAlignment="1">
      <alignment horizontal="center"/>
    </xf>
    <xf numFmtId="43" fontId="1" fillId="0" borderId="0" xfId="33"/>
    <xf numFmtId="164" fontId="4" fillId="0" borderId="0" xfId="13" applyFont="1" applyBorder="1"/>
    <xf numFmtId="166" fontId="9" fillId="0" borderId="0" xfId="13" applyNumberFormat="1" applyFont="1" applyBorder="1" applyAlignment="1">
      <alignment horizontal="center"/>
    </xf>
    <xf numFmtId="166" fontId="9" fillId="0" borderId="0" xfId="13" applyNumberFormat="1" applyFont="1" applyFill="1" applyBorder="1" applyAlignment="1">
      <alignment horizontal="center"/>
    </xf>
    <xf numFmtId="166" fontId="9" fillId="0" borderId="4" xfId="3" applyNumberFormat="1" applyFont="1" applyBorder="1" applyAlignment="1">
      <alignment horizontal="center" vertical="center"/>
    </xf>
    <xf numFmtId="166" fontId="9" fillId="0" borderId="4" xfId="3" applyNumberFormat="1" applyFont="1" applyFill="1" applyBorder="1" applyAlignment="1">
      <alignment horizontal="center" vertical="center"/>
    </xf>
    <xf numFmtId="166" fontId="7" fillId="0" borderId="4" xfId="3" applyNumberFormat="1" applyFont="1" applyBorder="1" applyAlignment="1">
      <alignment horizontal="center" vertical="center"/>
    </xf>
    <xf numFmtId="0" fontId="6" fillId="0" borderId="0" xfId="7" applyFont="1" applyAlignment="1">
      <alignment vertical="center"/>
    </xf>
    <xf numFmtId="0" fontId="9" fillId="0" borderId="0" xfId="9" applyFont="1" applyAlignment="1">
      <alignment horizontal="left" indent="1"/>
    </xf>
    <xf numFmtId="0" fontId="9" fillId="0" borderId="0" xfId="9" applyFont="1" applyAlignment="1">
      <alignment horizontal="left" vertical="center" wrapText="1" indent="1"/>
    </xf>
    <xf numFmtId="0" fontId="9" fillId="0" borderId="0" xfId="9" applyFont="1" applyAlignment="1">
      <alignment horizontal="left" wrapText="1" indent="1"/>
    </xf>
    <xf numFmtId="166" fontId="9" fillId="0" borderId="1" xfId="3" applyNumberFormat="1" applyFont="1" applyBorder="1" applyAlignment="1">
      <alignment horizontal="center" vertical="center"/>
    </xf>
    <xf numFmtId="166" fontId="7" fillId="0" borderId="4" xfId="3" applyNumberFormat="1" applyFont="1" applyBorder="1" applyAlignment="1">
      <alignment horizontal="center"/>
    </xf>
    <xf numFmtId="166" fontId="7" fillId="0" borderId="3" xfId="3" applyNumberFormat="1" applyFont="1" applyBorder="1" applyAlignment="1">
      <alignment horizontal="center"/>
    </xf>
    <xf numFmtId="166" fontId="7" fillId="0" borderId="6" xfId="3" applyNumberFormat="1" applyFont="1" applyBorder="1" applyAlignment="1">
      <alignment horizontal="center"/>
    </xf>
    <xf numFmtId="166" fontId="7" fillId="0" borderId="1" xfId="3" applyNumberFormat="1" applyFont="1" applyBorder="1" applyAlignment="1">
      <alignment horizontal="center"/>
    </xf>
    <xf numFmtId="166" fontId="9" fillId="0" borderId="0" xfId="4" applyNumberFormat="1" applyFont="1" applyAlignment="1">
      <alignment horizontal="center" vertical="center"/>
    </xf>
    <xf numFmtId="166" fontId="9" fillId="0" borderId="0" xfId="4" applyNumberFormat="1" applyFont="1" applyAlignment="1">
      <alignment horizontal="center" vertical="center" wrapText="1"/>
    </xf>
    <xf numFmtId="166" fontId="7" fillId="0" borderId="0" xfId="4" applyNumberFormat="1" applyFont="1" applyAlignment="1">
      <alignment horizontal="center" vertical="center"/>
    </xf>
    <xf numFmtId="0" fontId="11" fillId="0" borderId="0" xfId="2" applyFont="1" applyAlignment="1">
      <alignment wrapText="1"/>
    </xf>
    <xf numFmtId="166" fontId="7" fillId="0" borderId="5" xfId="3" applyNumberFormat="1" applyFont="1" applyFill="1" applyBorder="1" applyAlignment="1" applyProtection="1">
      <alignment horizontal="center" vertical="center"/>
    </xf>
    <xf numFmtId="166" fontId="7" fillId="0" borderId="1" xfId="3" applyNumberFormat="1" applyFont="1" applyFill="1" applyBorder="1" applyAlignment="1" applyProtection="1">
      <alignment horizontal="center" vertical="center"/>
    </xf>
    <xf numFmtId="164" fontId="8" fillId="0" borderId="0" xfId="13" applyFont="1" applyBorder="1"/>
    <xf numFmtId="0" fontId="9" fillId="0" borderId="0" xfId="2" quotePrefix="1" applyFont="1" applyAlignment="1">
      <alignment horizontal="left" indent="1"/>
    </xf>
    <xf numFmtId="166" fontId="9" fillId="0" borderId="6" xfId="17" applyNumberFormat="1" applyFont="1" applyFill="1" applyBorder="1" applyAlignment="1" applyProtection="1">
      <alignment horizontal="center" vertical="center"/>
    </xf>
    <xf numFmtId="166" fontId="9" fillId="0" borderId="8" xfId="17" applyNumberFormat="1" applyFont="1" applyFill="1" applyBorder="1" applyAlignment="1" applyProtection="1">
      <alignment horizontal="center" vertical="center"/>
    </xf>
    <xf numFmtId="166" fontId="9" fillId="0" borderId="0" xfId="25" applyNumberFormat="1" applyFont="1" applyAlignment="1">
      <alignment horizontal="center"/>
    </xf>
    <xf numFmtId="166" fontId="9" fillId="0" borderId="4" xfId="25" applyNumberFormat="1" applyFont="1" applyBorder="1" applyAlignment="1">
      <alignment horizontal="center"/>
    </xf>
    <xf numFmtId="166" fontId="9" fillId="0" borderId="1" xfId="25" applyNumberFormat="1" applyFont="1" applyBorder="1" applyAlignment="1">
      <alignment horizontal="center"/>
    </xf>
    <xf numFmtId="4" fontId="9" fillId="0" borderId="0" xfId="3" applyNumberFormat="1" applyFont="1" applyBorder="1" applyAlignment="1">
      <alignment horizontal="center"/>
    </xf>
    <xf numFmtId="4" fontId="9" fillId="0" borderId="1" xfId="3" applyNumberFormat="1" applyFont="1" applyBorder="1" applyAlignment="1">
      <alignment horizontal="center"/>
    </xf>
    <xf numFmtId="168" fontId="9" fillId="0" borderId="0" xfId="6" applyFont="1"/>
    <xf numFmtId="166" fontId="9" fillId="0" borderId="0" xfId="6" applyNumberFormat="1" applyFont="1" applyAlignment="1">
      <alignment horizontal="center"/>
    </xf>
    <xf numFmtId="4" fontId="9" fillId="0" borderId="4" xfId="3" applyNumberFormat="1" applyFont="1" applyBorder="1" applyAlignment="1">
      <alignment horizontal="center"/>
    </xf>
    <xf numFmtId="166" fontId="9" fillId="0" borderId="1" xfId="3" applyNumberFormat="1" applyFont="1" applyBorder="1" applyAlignment="1">
      <alignment horizontal="center"/>
    </xf>
    <xf numFmtId="0" fontId="24" fillId="0" borderId="0" xfId="9" applyFont="1"/>
    <xf numFmtId="166" fontId="24" fillId="0" borderId="0" xfId="9" applyNumberFormat="1" applyFont="1" applyAlignment="1">
      <alignment horizontal="center"/>
    </xf>
    <xf numFmtId="168" fontId="9" fillId="0" borderId="0" xfId="29" applyFont="1" applyAlignment="1">
      <alignment horizontal="left" wrapText="1" indent="2"/>
    </xf>
    <xf numFmtId="0" fontId="9" fillId="0" borderId="0" xfId="28" applyFont="1" applyAlignment="1">
      <alignment horizontal="left" wrapText="1" indent="2"/>
    </xf>
    <xf numFmtId="166" fontId="9" fillId="0" borderId="9" xfId="28" applyNumberFormat="1" applyFont="1" applyBorder="1" applyAlignment="1">
      <alignment horizontal="center" vertical="center" wrapText="1"/>
    </xf>
    <xf numFmtId="166" fontId="9" fillId="0" borderId="1" xfId="7" applyNumberFormat="1" applyFont="1" applyBorder="1" applyAlignment="1">
      <alignment horizontal="center" vertical="center"/>
    </xf>
    <xf numFmtId="166" fontId="9" fillId="0" borderId="5" xfId="3" applyNumberFormat="1" applyFont="1" applyBorder="1" applyAlignment="1">
      <alignment horizontal="center" vertical="center"/>
    </xf>
    <xf numFmtId="166" fontId="9" fillId="0" borderId="8" xfId="3" applyNumberFormat="1" applyFont="1" applyBorder="1" applyAlignment="1">
      <alignment horizontal="center" vertical="center"/>
    </xf>
    <xf numFmtId="166" fontId="9" fillId="0" borderId="0" xfId="7" applyNumberFormat="1" applyFont="1" applyAlignment="1">
      <alignment horizontal="center" vertical="center"/>
    </xf>
    <xf numFmtId="4" fontId="9" fillId="0" borderId="1" xfId="7" applyNumberFormat="1" applyFont="1" applyBorder="1" applyAlignment="1">
      <alignment horizontal="center" vertical="center"/>
    </xf>
    <xf numFmtId="166" fontId="9" fillId="0" borderId="7" xfId="7" applyNumberFormat="1" applyFont="1" applyBorder="1" applyAlignment="1">
      <alignment horizontal="center" vertical="center"/>
    </xf>
    <xf numFmtId="0" fontId="11" fillId="0" borderId="0" xfId="2" applyFont="1" applyAlignment="1">
      <alignment horizontal="left" wrapText="1"/>
    </xf>
    <xf numFmtId="43" fontId="3" fillId="0" borderId="0" xfId="1" applyFont="1" applyAlignment="1">
      <alignment vertical="center"/>
    </xf>
    <xf numFmtId="0" fontId="15" fillId="0" borderId="0" xfId="7" applyFont="1" applyAlignment="1">
      <alignment horizontal="left" vertical="center" indent="1"/>
    </xf>
    <xf numFmtId="0" fontId="9" fillId="0" borderId="0" xfId="9" applyFont="1" applyAlignment="1">
      <alignment horizontal="left" indent="2"/>
    </xf>
    <xf numFmtId="0" fontId="11" fillId="0" borderId="0" xfId="2" applyFont="1" applyAlignment="1">
      <alignment horizontal="left" vertical="top" wrapText="1"/>
    </xf>
    <xf numFmtId="166" fontId="9" fillId="0" borderId="6" xfId="7" applyNumberFormat="1" applyFont="1" applyBorder="1" applyAlignment="1">
      <alignment horizontal="center" vertical="center"/>
    </xf>
    <xf numFmtId="4" fontId="9" fillId="0" borderId="6" xfId="7" applyNumberFormat="1" applyFont="1" applyBorder="1" applyAlignment="1">
      <alignment horizontal="center" vertical="center"/>
    </xf>
    <xf numFmtId="4" fontId="9" fillId="0" borderId="7" xfId="7" applyNumberFormat="1" applyFont="1" applyBorder="1" applyAlignment="1">
      <alignment horizontal="center" vertical="center"/>
    </xf>
    <xf numFmtId="4" fontId="9" fillId="0" borderId="0" xfId="7" applyNumberFormat="1" applyFont="1" applyAlignment="1">
      <alignment horizontal="center" vertical="center"/>
    </xf>
    <xf numFmtId="4" fontId="9" fillId="0" borderId="3" xfId="7" applyNumberFormat="1" applyFont="1" applyBorder="1" applyAlignment="1">
      <alignment horizontal="center" vertical="center"/>
    </xf>
    <xf numFmtId="166" fontId="9" fillId="0" borderId="3" xfId="7" applyNumberFormat="1" applyFont="1" applyBorder="1" applyAlignment="1">
      <alignment horizontal="center" vertical="center"/>
    </xf>
    <xf numFmtId="0" fontId="8" fillId="0" borderId="0" xfId="16" applyFont="1" applyAlignment="1">
      <alignment horizontal="left" indent="23"/>
    </xf>
    <xf numFmtId="166" fontId="9" fillId="0" borderId="4" xfId="7" applyNumberFormat="1" applyFont="1" applyBorder="1" applyAlignment="1">
      <alignment horizontal="center" vertical="center"/>
    </xf>
    <xf numFmtId="0" fontId="31" fillId="0" borderId="0" xfId="2" applyFont="1" applyAlignment="1">
      <alignment vertical="center"/>
    </xf>
    <xf numFmtId="4" fontId="9" fillId="0" borderId="4" xfId="7" applyNumberFormat="1" applyFont="1" applyBorder="1" applyAlignment="1">
      <alignment horizontal="center" vertical="center"/>
    </xf>
    <xf numFmtId="166" fontId="9" fillId="0" borderId="8" xfId="7" applyNumberFormat="1" applyFont="1" applyBorder="1" applyAlignment="1">
      <alignment horizontal="center" vertical="center"/>
    </xf>
    <xf numFmtId="4" fontId="9" fillId="0" borderId="8" xfId="7" applyNumberFormat="1" applyFont="1" applyBorder="1" applyAlignment="1">
      <alignment horizontal="center" vertical="center"/>
    </xf>
    <xf numFmtId="166" fontId="9" fillId="0" borderId="11" xfId="7" applyNumberFormat="1" applyFont="1" applyBorder="1" applyAlignment="1">
      <alignment horizontal="center" vertical="center"/>
    </xf>
    <xf numFmtId="0" fontId="32" fillId="0" borderId="0" xfId="2" applyFont="1" applyAlignment="1">
      <alignment vertical="center"/>
    </xf>
    <xf numFmtId="166" fontId="24" fillId="0" borderId="9" xfId="9" applyNumberFormat="1" applyFont="1" applyBorder="1" applyAlignment="1">
      <alignment horizontal="center"/>
    </xf>
    <xf numFmtId="166" fontId="9" fillId="0" borderId="11" xfId="28" applyNumberFormat="1" applyFont="1" applyBorder="1" applyAlignment="1">
      <alignment horizontal="center" vertical="center" wrapText="1"/>
    </xf>
    <xf numFmtId="0" fontId="30" fillId="0" borderId="0" xfId="28" applyFont="1" applyAlignment="1">
      <alignment horizontal="centerContinuous"/>
    </xf>
    <xf numFmtId="0" fontId="15" fillId="0" borderId="0" xfId="9" applyFont="1" applyAlignment="1">
      <alignment horizontal="left" indent="2"/>
    </xf>
    <xf numFmtId="166" fontId="9" fillId="0" borderId="1" xfId="28" applyNumberFormat="1" applyFont="1" applyBorder="1" applyAlignment="1">
      <alignment horizontal="center" vertical="center" wrapText="1"/>
    </xf>
    <xf numFmtId="167" fontId="7" fillId="0" borderId="10" xfId="6" applyNumberFormat="1" applyFont="1" applyBorder="1"/>
    <xf numFmtId="4" fontId="9" fillId="0" borderId="4" xfId="25" applyNumberFormat="1" applyFont="1" applyBorder="1" applyAlignment="1">
      <alignment horizontal="center"/>
    </xf>
    <xf numFmtId="166" fontId="9" fillId="0" borderId="4" xfId="3" applyNumberFormat="1" applyFont="1" applyBorder="1" applyAlignment="1">
      <alignment horizontal="center"/>
    </xf>
    <xf numFmtId="0" fontId="8" fillId="3" borderId="0" xfId="0" applyFont="1" applyFill="1"/>
    <xf numFmtId="0" fontId="8" fillId="4" borderId="0" xfId="0" applyFont="1" applyFill="1"/>
    <xf numFmtId="166" fontId="9" fillId="0" borderId="12" xfId="7" applyNumberFormat="1" applyFont="1" applyBorder="1" applyAlignment="1">
      <alignment horizontal="center" vertical="center"/>
    </xf>
    <xf numFmtId="0" fontId="11" fillId="0" borderId="0" xfId="2" quotePrefix="1" applyFont="1" applyAlignment="1">
      <alignment wrapText="1"/>
    </xf>
    <xf numFmtId="0" fontId="8" fillId="0" borderId="0" xfId="0" applyFont="1"/>
    <xf numFmtId="0" fontId="26" fillId="0" borderId="13" xfId="2" applyFont="1" applyBorder="1" applyAlignment="1">
      <alignment horizontal="center"/>
    </xf>
    <xf numFmtId="0" fontId="11" fillId="0" borderId="14" xfId="2" quotePrefix="1" applyFont="1" applyBorder="1" applyAlignment="1">
      <alignment horizontal="left" indent="1"/>
    </xf>
    <xf numFmtId="166" fontId="11" fillId="0" borderId="14" xfId="2" applyNumberFormat="1" applyFont="1" applyBorder="1" applyAlignment="1">
      <alignment horizontal="center"/>
    </xf>
    <xf numFmtId="166" fontId="7" fillId="0" borderId="15" xfId="2" applyNumberFormat="1" applyFont="1" applyBorder="1"/>
    <xf numFmtId="166" fontId="7" fillId="0" borderId="16" xfId="2" applyNumberFormat="1" applyFont="1" applyBorder="1"/>
    <xf numFmtId="166" fontId="9" fillId="0" borderId="17" xfId="2" applyNumberFormat="1" applyFont="1" applyBorder="1" applyAlignment="1">
      <alignment horizontal="center"/>
    </xf>
    <xf numFmtId="166" fontId="9" fillId="0" borderId="18" xfId="2" applyNumberFormat="1" applyFont="1" applyBorder="1" applyAlignment="1">
      <alignment horizontal="center"/>
    </xf>
    <xf numFmtId="166" fontId="11" fillId="0" borderId="19" xfId="2" applyNumberFormat="1" applyFont="1" applyBorder="1" applyAlignment="1">
      <alignment horizontal="center"/>
    </xf>
    <xf numFmtId="166" fontId="11" fillId="0" borderId="20" xfId="2" applyNumberFormat="1" applyFont="1" applyBorder="1" applyAlignment="1">
      <alignment horizontal="center"/>
    </xf>
    <xf numFmtId="0" fontId="39" fillId="0" borderId="0" xfId="2" quotePrefix="1" applyFont="1" applyAlignment="1">
      <alignment horizontal="left"/>
    </xf>
    <xf numFmtId="0" fontId="40" fillId="0" borderId="0" xfId="2" applyFont="1" applyAlignment="1">
      <alignment vertical="center"/>
    </xf>
    <xf numFmtId="0" fontId="8" fillId="6" borderId="0" xfId="0" applyFont="1" applyFill="1"/>
    <xf numFmtId="0" fontId="38" fillId="6" borderId="0" xfId="0" applyFont="1" applyFill="1" applyAlignment="1">
      <alignment horizontal="left" indent="4"/>
    </xf>
    <xf numFmtId="0" fontId="40" fillId="6" borderId="0" xfId="2" applyFont="1" applyFill="1" applyAlignment="1">
      <alignment horizontal="left" vertical="top" indent="4"/>
    </xf>
    <xf numFmtId="0" fontId="37" fillId="6" borderId="0" xfId="2" quotePrefix="1" applyFont="1" applyFill="1" applyAlignment="1">
      <alignment horizontal="left" indent="4"/>
    </xf>
    <xf numFmtId="0" fontId="8" fillId="6" borderId="0" xfId="0" applyFont="1" applyFill="1" applyAlignment="1">
      <alignment horizontal="left" indent="4"/>
    </xf>
    <xf numFmtId="0" fontId="37" fillId="6" borderId="0" xfId="0" applyFont="1" applyFill="1" applyAlignment="1">
      <alignment horizontal="left" indent="4"/>
    </xf>
    <xf numFmtId="0" fontId="41" fillId="6" borderId="0" xfId="0" applyFont="1" applyFill="1" applyAlignment="1">
      <alignment horizontal="left" indent="4"/>
    </xf>
    <xf numFmtId="166" fontId="29" fillId="5" borderId="12" xfId="9" applyNumberFormat="1" applyFont="1" applyFill="1" applyBorder="1" applyAlignment="1">
      <alignment horizontal="center"/>
    </xf>
    <xf numFmtId="166" fontId="29" fillId="5" borderId="1" xfId="9" applyNumberFormat="1" applyFont="1" applyFill="1" applyBorder="1" applyAlignment="1">
      <alignment horizontal="center"/>
    </xf>
    <xf numFmtId="166" fontId="29" fillId="5" borderId="0" xfId="9" applyNumberFormat="1" applyFont="1" applyFill="1" applyAlignment="1">
      <alignment horizontal="center"/>
    </xf>
    <xf numFmtId="166" fontId="29" fillId="5" borderId="4" xfId="9" applyNumberFormat="1" applyFont="1" applyFill="1" applyBorder="1" applyAlignment="1">
      <alignment horizontal="center"/>
    </xf>
    <xf numFmtId="166" fontId="29" fillId="5" borderId="11" xfId="9" applyNumberFormat="1" applyFont="1" applyFill="1" applyBorder="1" applyAlignment="1">
      <alignment horizontal="center"/>
    </xf>
    <xf numFmtId="0" fontId="30" fillId="6" borderId="14" xfId="2" applyFont="1" applyFill="1" applyBorder="1" applyAlignment="1">
      <alignment horizontal="centerContinuous" vertical="center"/>
    </xf>
    <xf numFmtId="166" fontId="24" fillId="0" borderId="14" xfId="9" applyNumberFormat="1" applyFont="1" applyBorder="1" applyAlignment="1" applyProtection="1">
      <alignment horizontal="center" vertical="top" wrapText="1"/>
      <protection locked="0"/>
    </xf>
    <xf numFmtId="166" fontId="24" fillId="0" borderId="26" xfId="9" applyNumberFormat="1" applyFont="1" applyBorder="1" applyAlignment="1" applyProtection="1">
      <alignment horizontal="center" vertical="top" wrapText="1"/>
      <protection locked="0"/>
    </xf>
    <xf numFmtId="166" fontId="24" fillId="0" borderId="14" xfId="9" applyNumberFormat="1" applyFont="1" applyBorder="1" applyAlignment="1" applyProtection="1">
      <alignment horizontal="left" vertical="top" wrapText="1"/>
      <protection locked="0"/>
    </xf>
    <xf numFmtId="166" fontId="24" fillId="0" borderId="30" xfId="9" applyNumberFormat="1" applyFont="1" applyBorder="1" applyAlignment="1" applyProtection="1">
      <alignment horizontal="center" vertical="top" wrapText="1"/>
      <protection locked="0"/>
    </xf>
    <xf numFmtId="0" fontId="30" fillId="0" borderId="13" xfId="9" applyFont="1" applyBorder="1" applyAlignment="1" applyProtection="1">
      <alignment horizontal="center" vertical="center" wrapText="1"/>
      <protection locked="0"/>
    </xf>
    <xf numFmtId="0" fontId="33" fillId="0" borderId="13" xfId="9" applyFont="1" applyBorder="1" applyAlignment="1" applyProtection="1">
      <alignment horizontal="center" vertical="center" wrapText="1"/>
      <protection locked="0"/>
    </xf>
    <xf numFmtId="0" fontId="33" fillId="0" borderId="13" xfId="2" applyFont="1" applyBorder="1" applyAlignment="1">
      <alignment horizontal="center"/>
    </xf>
    <xf numFmtId="0" fontId="30" fillId="0" borderId="0" xfId="9" applyFont="1" applyAlignment="1" applyProtection="1">
      <alignment vertical="center" wrapText="1"/>
      <protection locked="0"/>
    </xf>
    <xf numFmtId="166" fontId="24" fillId="0" borderId="1" xfId="9" applyNumberFormat="1" applyFont="1" applyBorder="1" applyAlignment="1">
      <alignment horizontal="center"/>
    </xf>
    <xf numFmtId="166" fontId="24" fillId="0" borderId="11" xfId="9" applyNumberFormat="1" applyFont="1" applyBorder="1" applyAlignment="1">
      <alignment horizontal="center"/>
    </xf>
    <xf numFmtId="167" fontId="7" fillId="0" borderId="4" xfId="6" applyNumberFormat="1" applyFont="1" applyBorder="1"/>
    <xf numFmtId="167" fontId="7" fillId="0" borderId="1" xfId="6" applyNumberFormat="1" applyFont="1" applyBorder="1"/>
    <xf numFmtId="0" fontId="34" fillId="0" borderId="0" xfId="0" applyFont="1"/>
    <xf numFmtId="0" fontId="33" fillId="0" borderId="13" xfId="2" applyFont="1" applyBorder="1" applyAlignment="1">
      <alignment horizontal="center" vertical="center"/>
    </xf>
    <xf numFmtId="0" fontId="30" fillId="0" borderId="0" xfId="9" applyFont="1" applyAlignment="1" applyProtection="1">
      <alignment horizontal="center" wrapText="1"/>
      <protection locked="0"/>
    </xf>
    <xf numFmtId="0" fontId="25" fillId="0" borderId="13" xfId="9" applyFont="1" applyBorder="1" applyAlignment="1" applyProtection="1">
      <alignment vertical="center" wrapText="1"/>
      <protection locked="0"/>
    </xf>
    <xf numFmtId="0" fontId="7" fillId="0" borderId="13" xfId="28" applyFont="1" applyBorder="1"/>
    <xf numFmtId="166" fontId="9" fillId="0" borderId="15" xfId="3" applyNumberFormat="1" applyFont="1" applyBorder="1" applyAlignment="1">
      <alignment horizontal="center" vertical="center"/>
    </xf>
    <xf numFmtId="166" fontId="9" fillId="0" borderId="17" xfId="3" applyNumberFormat="1" applyFont="1" applyBorder="1" applyAlignment="1">
      <alignment horizontal="center" vertical="center"/>
    </xf>
    <xf numFmtId="166" fontId="24" fillId="0" borderId="19" xfId="9" applyNumberFormat="1" applyFont="1" applyBorder="1" applyAlignment="1" applyProtection="1">
      <alignment horizontal="center" vertical="top" wrapText="1"/>
      <protection locked="0"/>
    </xf>
    <xf numFmtId="166" fontId="24" fillId="0" borderId="31" xfId="9" applyNumberFormat="1" applyFont="1" applyBorder="1" applyAlignment="1" applyProtection="1">
      <alignment horizontal="center" vertical="top" wrapText="1"/>
      <protection locked="0"/>
    </xf>
    <xf numFmtId="166" fontId="29" fillId="5" borderId="32" xfId="9" applyNumberFormat="1" applyFont="1" applyFill="1" applyBorder="1" applyAlignment="1">
      <alignment horizontal="center"/>
    </xf>
    <xf numFmtId="166" fontId="9" fillId="0" borderId="33" xfId="7" applyNumberFormat="1" applyFont="1" applyBorder="1" applyAlignment="1">
      <alignment horizontal="center" vertical="center"/>
    </xf>
    <xf numFmtId="166" fontId="29" fillId="5" borderId="33" xfId="9" applyNumberFormat="1" applyFont="1" applyFill="1" applyBorder="1" applyAlignment="1">
      <alignment horizontal="center"/>
    </xf>
    <xf numFmtId="166" fontId="9" fillId="0" borderId="32" xfId="17" applyNumberFormat="1" applyFont="1" applyFill="1" applyBorder="1" applyAlignment="1" applyProtection="1">
      <alignment horizontal="center" vertical="center"/>
    </xf>
    <xf numFmtId="166" fontId="9" fillId="0" borderId="33" xfId="17" applyNumberFormat="1" applyFont="1" applyFill="1" applyBorder="1" applyAlignment="1" applyProtection="1">
      <alignment horizontal="center" vertical="center"/>
    </xf>
    <xf numFmtId="166" fontId="9" fillId="0" borderId="17" xfId="28" applyNumberFormat="1" applyFont="1" applyBorder="1" applyAlignment="1">
      <alignment horizontal="center" vertical="center" wrapText="1"/>
    </xf>
    <xf numFmtId="166" fontId="9" fillId="0" borderId="18" xfId="28" applyNumberFormat="1" applyFont="1" applyBorder="1" applyAlignment="1">
      <alignment horizontal="center" vertical="center" wrapText="1"/>
    </xf>
    <xf numFmtId="166" fontId="7" fillId="0" borderId="17" xfId="28" applyNumberFormat="1" applyFont="1" applyBorder="1" applyAlignment="1">
      <alignment horizontal="center" vertical="center" wrapText="1"/>
    </xf>
    <xf numFmtId="166" fontId="7" fillId="0" borderId="18" xfId="28" applyNumberFormat="1" applyFont="1" applyBorder="1" applyAlignment="1">
      <alignment horizontal="center" vertical="center" wrapText="1"/>
    </xf>
    <xf numFmtId="166" fontId="6" fillId="0" borderId="18" xfId="28" applyNumberFormat="1" applyFont="1" applyBorder="1" applyAlignment="1">
      <alignment horizontal="center" vertical="center" wrapText="1"/>
    </xf>
    <xf numFmtId="166" fontId="6" fillId="0" borderId="17" xfId="28" applyNumberFormat="1" applyFont="1" applyBorder="1" applyAlignment="1">
      <alignment horizontal="center" vertical="center" wrapText="1"/>
    </xf>
    <xf numFmtId="4" fontId="9" fillId="0" borderId="33" xfId="7" applyNumberFormat="1" applyFont="1" applyBorder="1" applyAlignment="1">
      <alignment horizontal="center" vertical="center"/>
    </xf>
    <xf numFmtId="166" fontId="7" fillId="0" borderId="0" xfId="12" applyNumberFormat="1" applyFont="1" applyAlignment="1">
      <alignment horizontal="center" vertical="center"/>
    </xf>
    <xf numFmtId="168" fontId="7" fillId="0" borderId="0" xfId="12" applyFont="1" applyAlignment="1">
      <alignment horizontal="center" vertical="center"/>
    </xf>
    <xf numFmtId="166" fontId="7" fillId="0" borderId="33" xfId="1" applyNumberFormat="1" applyFont="1" applyBorder="1" applyAlignment="1">
      <alignment horizontal="center" vertical="center"/>
    </xf>
    <xf numFmtId="169" fontId="7" fillId="0" borderId="33" xfId="1" applyNumberFormat="1" applyFont="1" applyBorder="1" applyAlignment="1">
      <alignment horizontal="center" vertical="center"/>
    </xf>
    <xf numFmtId="166" fontId="9" fillId="0" borderId="17" xfId="12" quotePrefix="1" applyNumberFormat="1" applyFont="1" applyBorder="1" applyAlignment="1">
      <alignment horizontal="center" vertical="center" wrapText="1"/>
    </xf>
    <xf numFmtId="166" fontId="9" fillId="0" borderId="18" xfId="12" quotePrefix="1" applyNumberFormat="1" applyFont="1" applyBorder="1" applyAlignment="1">
      <alignment horizontal="center" vertical="center" wrapText="1"/>
    </xf>
    <xf numFmtId="4" fontId="9" fillId="0" borderId="17" xfId="12" quotePrefix="1" applyNumberFormat="1" applyFont="1" applyBorder="1" applyAlignment="1">
      <alignment horizontal="center" vertical="center" wrapText="1"/>
    </xf>
    <xf numFmtId="4" fontId="9" fillId="0" borderId="18" xfId="12" quotePrefix="1" applyNumberFormat="1" applyFont="1" applyBorder="1" applyAlignment="1">
      <alignment horizontal="center" vertical="center" wrapText="1"/>
    </xf>
    <xf numFmtId="166" fontId="9" fillId="0" borderId="17" xfId="7" applyNumberFormat="1" applyFont="1" applyBorder="1" applyAlignment="1">
      <alignment horizontal="center" vertical="center"/>
    </xf>
    <xf numFmtId="166" fontId="9" fillId="0" borderId="18" xfId="7" applyNumberFormat="1" applyFont="1" applyBorder="1" applyAlignment="1">
      <alignment horizontal="center" vertical="center"/>
    </xf>
    <xf numFmtId="166" fontId="24" fillId="0" borderId="32" xfId="9" applyNumberFormat="1" applyFont="1" applyBorder="1" applyAlignment="1">
      <alignment horizontal="center"/>
    </xf>
    <xf numFmtId="166" fontId="9" fillId="0" borderId="33" xfId="28" applyNumberFormat="1" applyFont="1" applyBorder="1" applyAlignment="1">
      <alignment horizontal="center" vertical="center" wrapText="1"/>
    </xf>
    <xf numFmtId="166" fontId="9" fillId="0" borderId="16" xfId="4" applyNumberFormat="1" applyFont="1" applyBorder="1" applyAlignment="1">
      <alignment horizontal="center" vertical="center"/>
    </xf>
    <xf numFmtId="166" fontId="15" fillId="0" borderId="17" xfId="11" applyNumberFormat="1" applyFont="1" applyBorder="1" applyAlignment="1">
      <alignment horizontal="center"/>
    </xf>
    <xf numFmtId="166" fontId="15" fillId="0" borderId="18" xfId="11" applyNumberFormat="1" applyFont="1" applyBorder="1" applyAlignment="1">
      <alignment horizontal="center"/>
    </xf>
    <xf numFmtId="166" fontId="15" fillId="0" borderId="17" xfId="11" applyNumberFormat="1" applyFont="1" applyFill="1" applyBorder="1" applyAlignment="1">
      <alignment horizontal="center"/>
    </xf>
    <xf numFmtId="166" fontId="15" fillId="0" borderId="18" xfId="11" applyNumberFormat="1" applyFont="1" applyFill="1" applyBorder="1" applyAlignment="1">
      <alignment horizontal="center"/>
    </xf>
    <xf numFmtId="166" fontId="15" fillId="0" borderId="33" xfId="11" applyNumberFormat="1" applyFont="1" applyBorder="1" applyAlignment="1">
      <alignment horizontal="center"/>
    </xf>
    <xf numFmtId="166" fontId="9" fillId="0" borderId="18" xfId="4" applyNumberFormat="1" applyFont="1" applyBorder="1" applyAlignment="1">
      <alignment horizontal="center" vertical="center"/>
    </xf>
    <xf numFmtId="166" fontId="9" fillId="0" borderId="18" xfId="4" applyNumberFormat="1" applyFont="1" applyBorder="1" applyAlignment="1">
      <alignment horizontal="center" vertical="center" wrapText="1"/>
    </xf>
    <xf numFmtId="166" fontId="7" fillId="0" borderId="18" xfId="4" applyNumberFormat="1" applyFont="1" applyBorder="1" applyAlignment="1">
      <alignment horizontal="center" vertical="center"/>
    </xf>
    <xf numFmtId="166" fontId="9" fillId="0" borderId="35" xfId="3" applyNumberFormat="1" applyFont="1" applyBorder="1" applyAlignment="1">
      <alignment horizontal="center" vertical="center"/>
    </xf>
    <xf numFmtId="166" fontId="9" fillId="0" borderId="16" xfId="3" applyNumberFormat="1" applyFont="1" applyBorder="1" applyAlignment="1">
      <alignment horizontal="center" vertical="center"/>
    </xf>
    <xf numFmtId="166" fontId="9" fillId="0" borderId="18" xfId="3" applyNumberFormat="1" applyFont="1" applyBorder="1" applyAlignment="1">
      <alignment horizontal="center" vertical="center"/>
    </xf>
    <xf numFmtId="167" fontId="7" fillId="0" borderId="32" xfId="6" applyNumberFormat="1" applyFont="1" applyBorder="1"/>
    <xf numFmtId="166" fontId="9" fillId="0" borderId="33" xfId="25" applyNumberFormat="1" applyFont="1" applyBorder="1" applyAlignment="1">
      <alignment horizontal="center"/>
    </xf>
    <xf numFmtId="4" fontId="9" fillId="0" borderId="33" xfId="25" applyNumberFormat="1" applyFont="1" applyBorder="1" applyAlignment="1">
      <alignment horizontal="center"/>
    </xf>
    <xf numFmtId="166" fontId="7" fillId="0" borderId="33" xfId="3" applyNumberFormat="1" applyFont="1" applyBorder="1" applyAlignment="1">
      <alignment horizontal="center"/>
    </xf>
    <xf numFmtId="4" fontId="9" fillId="0" borderId="0" xfId="25" applyNumberFormat="1" applyFont="1" applyAlignment="1">
      <alignment horizontal="center"/>
    </xf>
    <xf numFmtId="172" fontId="7" fillId="0" borderId="32" xfId="6" applyNumberFormat="1" applyFont="1" applyBorder="1"/>
    <xf numFmtId="166" fontId="9" fillId="0" borderId="33" xfId="3" applyNumberFormat="1" applyFont="1" applyBorder="1" applyAlignment="1">
      <alignment horizontal="center" vertical="center"/>
    </xf>
    <xf numFmtId="166" fontId="7" fillId="0" borderId="33" xfId="3" applyNumberFormat="1" applyFont="1" applyBorder="1" applyAlignment="1">
      <alignment horizontal="center" vertical="center"/>
    </xf>
    <xf numFmtId="172" fontId="7" fillId="0" borderId="15" xfId="6" applyNumberFormat="1" applyFont="1" applyBorder="1"/>
    <xf numFmtId="172" fontId="7" fillId="0" borderId="16" xfId="6" applyNumberFormat="1" applyFont="1" applyBorder="1"/>
    <xf numFmtId="166" fontId="9" fillId="0" borderId="17" xfId="3" applyNumberFormat="1" applyFont="1" applyBorder="1" applyAlignment="1">
      <alignment horizontal="center"/>
    </xf>
    <xf numFmtId="166" fontId="9" fillId="0" borderId="18" xfId="3" applyNumberFormat="1" applyFont="1" applyBorder="1" applyAlignment="1">
      <alignment horizontal="center"/>
    </xf>
    <xf numFmtId="166" fontId="9" fillId="0" borderId="17" xfId="6" applyNumberFormat="1" applyFont="1" applyBorder="1" applyAlignment="1">
      <alignment horizontal="center"/>
    </xf>
    <xf numFmtId="166" fontId="9" fillId="0" borderId="18" xfId="6" applyNumberFormat="1" applyFont="1" applyBorder="1" applyAlignment="1">
      <alignment horizontal="center"/>
    </xf>
    <xf numFmtId="166" fontId="7" fillId="0" borderId="17" xfId="6" applyNumberFormat="1" applyFont="1" applyBorder="1" applyAlignment="1">
      <alignment horizontal="center"/>
    </xf>
    <xf numFmtId="166" fontId="7" fillId="0" borderId="18" xfId="6" applyNumberFormat="1" applyFont="1" applyBorder="1" applyAlignment="1">
      <alignment horizontal="center"/>
    </xf>
    <xf numFmtId="0" fontId="42" fillId="5" borderId="0" xfId="2" quotePrefix="1" applyFont="1" applyFill="1" applyAlignment="1">
      <alignment horizontal="left"/>
    </xf>
    <xf numFmtId="166" fontId="42" fillId="5" borderId="0" xfId="2" applyNumberFormat="1" applyFont="1" applyFill="1" applyAlignment="1">
      <alignment horizontal="center"/>
    </xf>
    <xf numFmtId="166" fontId="42" fillId="5" borderId="17" xfId="2" applyNumberFormat="1" applyFont="1" applyFill="1" applyBorder="1" applyAlignment="1">
      <alignment horizontal="center"/>
    </xf>
    <xf numFmtId="166" fontId="42" fillId="5" borderId="18" xfId="2" applyNumberFormat="1" applyFont="1" applyFill="1" applyBorder="1" applyAlignment="1">
      <alignment horizontal="center"/>
    </xf>
    <xf numFmtId="0" fontId="42" fillId="5" borderId="0" xfId="2" applyFont="1" applyFill="1"/>
    <xf numFmtId="0" fontId="42" fillId="5" borderId="0" xfId="9" applyFont="1" applyFill="1"/>
    <xf numFmtId="166" fontId="42" fillId="5" borderId="12" xfId="9" applyNumberFormat="1" applyFont="1" applyFill="1" applyBorder="1" applyAlignment="1">
      <alignment horizontal="center"/>
    </xf>
    <xf numFmtId="166" fontId="42" fillId="5" borderId="1" xfId="9" applyNumberFormat="1" applyFont="1" applyFill="1" applyBorder="1" applyAlignment="1">
      <alignment horizontal="center"/>
    </xf>
    <xf numFmtId="166" fontId="42" fillId="5" borderId="32" xfId="9" applyNumberFormat="1" applyFont="1" applyFill="1" applyBorder="1" applyAlignment="1">
      <alignment horizontal="center"/>
    </xf>
    <xf numFmtId="166" fontId="42" fillId="5" borderId="0" xfId="9" applyNumberFormat="1" applyFont="1" applyFill="1" applyAlignment="1">
      <alignment horizontal="center"/>
    </xf>
    <xf numFmtId="166" fontId="42" fillId="5" borderId="4" xfId="9" applyNumberFormat="1" applyFont="1" applyFill="1" applyBorder="1" applyAlignment="1">
      <alignment horizontal="center"/>
    </xf>
    <xf numFmtId="166" fontId="42" fillId="5" borderId="3" xfId="9" applyNumberFormat="1" applyFont="1" applyFill="1" applyBorder="1" applyAlignment="1">
      <alignment horizontal="center"/>
    </xf>
    <xf numFmtId="166" fontId="42" fillId="5" borderId="0" xfId="11" applyNumberFormat="1" applyFont="1" applyFill="1" applyBorder="1" applyAlignment="1">
      <alignment horizontal="center"/>
    </xf>
    <xf numFmtId="166" fontId="42" fillId="5" borderId="32" xfId="11" applyNumberFormat="1" applyFont="1" applyFill="1" applyBorder="1" applyAlignment="1">
      <alignment horizontal="center"/>
    </xf>
    <xf numFmtId="166" fontId="42" fillId="5" borderId="15" xfId="11" applyNumberFormat="1" applyFont="1" applyFill="1" applyBorder="1" applyAlignment="1">
      <alignment horizontal="center"/>
    </xf>
    <xf numFmtId="166" fontId="42" fillId="5" borderId="16" xfId="11" applyNumberFormat="1" applyFont="1" applyFill="1" applyBorder="1" applyAlignment="1">
      <alignment horizontal="center"/>
    </xf>
    <xf numFmtId="166" fontId="42" fillId="5" borderId="0" xfId="11" applyNumberFormat="1" applyFont="1" applyFill="1" applyAlignment="1">
      <alignment horizontal="center"/>
    </xf>
    <xf numFmtId="166" fontId="42" fillId="5" borderId="33" xfId="9" applyNumberFormat="1" applyFont="1" applyFill="1" applyBorder="1" applyAlignment="1">
      <alignment horizontal="center"/>
    </xf>
    <xf numFmtId="166" fontId="42" fillId="5" borderId="33" xfId="11" applyNumberFormat="1" applyFont="1" applyFill="1" applyBorder="1" applyAlignment="1">
      <alignment horizontal="center"/>
    </xf>
    <xf numFmtId="166" fontId="42" fillId="5" borderId="17" xfId="11" applyNumberFormat="1" applyFont="1" applyFill="1" applyBorder="1" applyAlignment="1">
      <alignment horizontal="center"/>
    </xf>
    <xf numFmtId="166" fontId="42" fillId="5" borderId="18" xfId="11" applyNumberFormat="1" applyFont="1" applyFill="1" applyBorder="1" applyAlignment="1">
      <alignment horizontal="center"/>
    </xf>
    <xf numFmtId="166" fontId="42" fillId="5" borderId="6" xfId="9" applyNumberFormat="1" applyFont="1" applyFill="1" applyBorder="1" applyAlignment="1">
      <alignment horizontal="center"/>
    </xf>
    <xf numFmtId="166" fontId="42" fillId="5" borderId="7" xfId="9" applyNumberFormat="1" applyFont="1" applyFill="1" applyBorder="1" applyAlignment="1">
      <alignment horizontal="center"/>
    </xf>
    <xf numFmtId="166" fontId="42" fillId="5" borderId="8" xfId="9" applyNumberFormat="1" applyFont="1" applyFill="1" applyBorder="1" applyAlignment="1">
      <alignment horizontal="center"/>
    </xf>
    <xf numFmtId="166" fontId="42" fillId="0" borderId="14" xfId="9" applyNumberFormat="1" applyFont="1" applyBorder="1" applyAlignment="1" applyProtection="1">
      <alignment horizontal="left" vertical="top" wrapText="1"/>
      <protection locked="0"/>
    </xf>
    <xf numFmtId="166" fontId="42" fillId="0" borderId="21" xfId="9" applyNumberFormat="1" applyFont="1" applyBorder="1" applyAlignment="1" applyProtection="1">
      <alignment horizontal="center" vertical="top" wrapText="1"/>
      <protection locked="0"/>
    </xf>
    <xf numFmtId="166" fontId="42" fillId="0" borderId="22" xfId="9" applyNumberFormat="1" applyFont="1" applyBorder="1" applyAlignment="1" applyProtection="1">
      <alignment horizontal="center" vertical="top" wrapText="1"/>
      <protection locked="0"/>
    </xf>
    <xf numFmtId="166" fontId="42" fillId="0" borderId="34" xfId="9" applyNumberFormat="1" applyFont="1" applyBorder="1" applyAlignment="1" applyProtection="1">
      <alignment horizontal="center" vertical="top" wrapText="1"/>
      <protection locked="0"/>
    </xf>
    <xf numFmtId="166" fontId="42" fillId="0" borderId="24" xfId="9" applyNumberFormat="1" applyFont="1" applyBorder="1" applyAlignment="1" applyProtection="1">
      <alignment horizontal="center" vertical="top" wrapText="1"/>
      <protection locked="0"/>
    </xf>
    <xf numFmtId="166" fontId="42" fillId="0" borderId="23" xfId="9" applyNumberFormat="1" applyFont="1" applyBorder="1" applyAlignment="1" applyProtection="1">
      <alignment horizontal="center" vertical="top" wrapText="1"/>
      <protection locked="0"/>
    </xf>
    <xf numFmtId="166" fontId="42" fillId="0" borderId="25" xfId="9" applyNumberFormat="1" applyFont="1" applyBorder="1" applyAlignment="1" applyProtection="1">
      <alignment horizontal="center" vertical="top" wrapText="1"/>
      <protection locked="0"/>
    </xf>
    <xf numFmtId="166" fontId="42" fillId="0" borderId="14" xfId="9" applyNumberFormat="1" applyFont="1" applyBorder="1" applyAlignment="1" applyProtection="1">
      <alignment horizontal="center" vertical="top" wrapText="1"/>
      <protection locked="0"/>
    </xf>
    <xf numFmtId="166" fontId="42" fillId="0" borderId="19" xfId="9" applyNumberFormat="1" applyFont="1" applyBorder="1" applyAlignment="1" applyProtection="1">
      <alignment horizontal="center" vertical="top" wrapText="1"/>
      <protection locked="0"/>
    </xf>
    <xf numFmtId="166" fontId="42" fillId="0" borderId="20" xfId="9" applyNumberFormat="1" applyFont="1" applyBorder="1" applyAlignment="1" applyProtection="1">
      <alignment horizontal="center" vertical="top" wrapText="1"/>
      <protection locked="0"/>
    </xf>
    <xf numFmtId="166" fontId="42" fillId="0" borderId="27" xfId="9" applyNumberFormat="1" applyFont="1" applyBorder="1" applyAlignment="1" applyProtection="1">
      <alignment horizontal="center" vertical="top" wrapText="1"/>
      <protection locked="0"/>
    </xf>
    <xf numFmtId="0" fontId="42" fillId="0" borderId="14" xfId="7" applyFont="1" applyBorder="1" applyAlignment="1">
      <alignment horizontal="left" vertical="center"/>
    </xf>
    <xf numFmtId="166" fontId="42" fillId="0" borderId="28" xfId="7" applyNumberFormat="1" applyFont="1" applyBorder="1" applyAlignment="1">
      <alignment horizontal="center" vertical="center"/>
    </xf>
    <xf numFmtId="166" fontId="42" fillId="0" borderId="14" xfId="7" applyNumberFormat="1" applyFont="1" applyBorder="1" applyAlignment="1">
      <alignment horizontal="center" vertical="center"/>
    </xf>
    <xf numFmtId="166" fontId="42" fillId="0" borderId="34" xfId="7" applyNumberFormat="1" applyFont="1" applyBorder="1" applyAlignment="1">
      <alignment horizontal="center" vertical="center"/>
    </xf>
    <xf numFmtId="166" fontId="42" fillId="0" borderId="19" xfId="7" applyNumberFormat="1" applyFont="1" applyBorder="1" applyAlignment="1">
      <alignment horizontal="center" vertical="center"/>
    </xf>
    <xf numFmtId="166" fontId="42" fillId="0" borderId="20" xfId="7" applyNumberFormat="1" applyFont="1" applyBorder="1" applyAlignment="1">
      <alignment horizontal="center" vertical="center"/>
    </xf>
    <xf numFmtId="166" fontId="42" fillId="5" borderId="9" xfId="9" applyNumberFormat="1" applyFont="1" applyFill="1" applyBorder="1" applyAlignment="1">
      <alignment horizontal="center"/>
    </xf>
    <xf numFmtId="166" fontId="42" fillId="5" borderId="17" xfId="9" applyNumberFormat="1" applyFont="1" applyFill="1" applyBorder="1" applyAlignment="1">
      <alignment horizontal="center"/>
    </xf>
    <xf numFmtId="166" fontId="42" fillId="5" borderId="18" xfId="9" applyNumberFormat="1" applyFont="1" applyFill="1" applyBorder="1" applyAlignment="1">
      <alignment horizontal="center"/>
    </xf>
    <xf numFmtId="0" fontId="42" fillId="0" borderId="14" xfId="9" applyFont="1" applyBorder="1" applyAlignment="1" applyProtection="1">
      <alignment vertical="top" wrapText="1"/>
      <protection locked="0"/>
    </xf>
    <xf numFmtId="0" fontId="42" fillId="2" borderId="0" xfId="9" applyFont="1" applyFill="1" applyAlignment="1">
      <alignment horizontal="left" indent="1"/>
    </xf>
    <xf numFmtId="166" fontId="42" fillId="2" borderId="1" xfId="11" applyNumberFormat="1" applyFont="1" applyFill="1" applyBorder="1" applyAlignment="1">
      <alignment horizontal="center"/>
    </xf>
    <xf numFmtId="166" fontId="42" fillId="2" borderId="33" xfId="11" applyNumberFormat="1" applyFont="1" applyFill="1" applyBorder="1" applyAlignment="1">
      <alignment horizontal="center"/>
    </xf>
    <xf numFmtId="166" fontId="42" fillId="2" borderId="0" xfId="11" applyNumberFormat="1" applyFont="1" applyFill="1" applyBorder="1" applyAlignment="1">
      <alignment horizontal="center"/>
    </xf>
    <xf numFmtId="166" fontId="42" fillId="2" borderId="17" xfId="11" applyNumberFormat="1" applyFont="1" applyFill="1" applyBorder="1" applyAlignment="1">
      <alignment horizontal="center"/>
    </xf>
    <xf numFmtId="166" fontId="42" fillId="2" borderId="18" xfId="11" applyNumberFormat="1" applyFont="1" applyFill="1" applyBorder="1" applyAlignment="1">
      <alignment horizontal="center"/>
    </xf>
    <xf numFmtId="166" fontId="42" fillId="0" borderId="13" xfId="9" applyNumberFormat="1" applyFont="1" applyBorder="1" applyAlignment="1" applyProtection="1">
      <alignment horizontal="left" vertical="top" wrapText="1"/>
      <protection locked="0"/>
    </xf>
    <xf numFmtId="166" fontId="42" fillId="0" borderId="38" xfId="9" applyNumberFormat="1" applyFont="1" applyBorder="1" applyAlignment="1" applyProtection="1">
      <alignment horizontal="center" vertical="top" wrapText="1"/>
      <protection locked="0"/>
    </xf>
    <xf numFmtId="166" fontId="42" fillId="0" borderId="13" xfId="9" applyNumberFormat="1" applyFont="1" applyBorder="1" applyAlignment="1" applyProtection="1">
      <alignment horizontal="center" vertical="top" wrapText="1"/>
      <protection locked="0"/>
    </xf>
    <xf numFmtId="166" fontId="42" fillId="0" borderId="36" xfId="9" applyNumberFormat="1" applyFont="1" applyBorder="1" applyAlignment="1" applyProtection="1">
      <alignment horizontal="center" vertical="top" wrapText="1"/>
      <protection locked="0"/>
    </xf>
    <xf numFmtId="166" fontId="42" fillId="0" borderId="39" xfId="9" applyNumberFormat="1" applyFont="1" applyBorder="1" applyAlignment="1" applyProtection="1">
      <alignment horizontal="center" vertical="top" wrapText="1"/>
      <protection locked="0"/>
    </xf>
    <xf numFmtId="166" fontId="42" fillId="0" borderId="40" xfId="9" applyNumberFormat="1" applyFont="1" applyBorder="1" applyAlignment="1" applyProtection="1">
      <alignment horizontal="center" vertical="top" wrapText="1"/>
      <protection locked="0"/>
    </xf>
    <xf numFmtId="166" fontId="42" fillId="0" borderId="37" xfId="9" applyNumberFormat="1" applyFont="1" applyBorder="1" applyAlignment="1" applyProtection="1">
      <alignment horizontal="center" vertical="top" wrapText="1"/>
      <protection locked="0"/>
    </xf>
    <xf numFmtId="0" fontId="44" fillId="0" borderId="0" xfId="4" applyFont="1"/>
    <xf numFmtId="166" fontId="44" fillId="0" borderId="4" xfId="3" applyNumberFormat="1" applyFont="1" applyBorder="1" applyAlignment="1">
      <alignment horizontal="center" vertical="center"/>
    </xf>
    <xf numFmtId="166" fontId="44" fillId="0" borderId="2" xfId="3" applyNumberFormat="1" applyFont="1" applyBorder="1" applyAlignment="1">
      <alignment horizontal="center" vertical="center"/>
    </xf>
    <xf numFmtId="166" fontId="44" fillId="0" borderId="0" xfId="3" applyNumberFormat="1" applyFont="1" applyBorder="1" applyAlignment="1">
      <alignment horizontal="center" vertical="center"/>
    </xf>
    <xf numFmtId="166" fontId="44" fillId="0" borderId="17" xfId="3" applyNumberFormat="1" applyFont="1" applyBorder="1" applyAlignment="1">
      <alignment horizontal="center" vertical="center"/>
    </xf>
    <xf numFmtId="166" fontId="44" fillId="0" borderId="18" xfId="3" applyNumberFormat="1" applyFont="1" applyBorder="1" applyAlignment="1">
      <alignment horizontal="center" vertical="center"/>
    </xf>
    <xf numFmtId="166" fontId="44" fillId="0" borderId="5" xfId="3" applyNumberFormat="1" applyFont="1" applyBorder="1" applyAlignment="1">
      <alignment horizontal="center" vertical="center"/>
    </xf>
    <xf numFmtId="166" fontId="44" fillId="0" borderId="8" xfId="3" applyNumberFormat="1" applyFont="1" applyBorder="1" applyAlignment="1">
      <alignment horizontal="center" vertical="center"/>
    </xf>
    <xf numFmtId="0" fontId="44" fillId="0" borderId="0" xfId="28" applyFont="1" applyAlignment="1">
      <alignment horizontal="left" indent="2"/>
    </xf>
    <xf numFmtId="166" fontId="44" fillId="0" borderId="1" xfId="28" applyNumberFormat="1" applyFont="1" applyBorder="1" applyAlignment="1">
      <alignment horizontal="center" vertical="center" wrapText="1"/>
    </xf>
    <xf numFmtId="166" fontId="44" fillId="0" borderId="0" xfId="28" applyNumberFormat="1" applyFont="1" applyAlignment="1">
      <alignment horizontal="center" vertical="center" wrapText="1"/>
    </xf>
    <xf numFmtId="166" fontId="44" fillId="0" borderId="33" xfId="28" applyNumberFormat="1" applyFont="1" applyBorder="1" applyAlignment="1">
      <alignment horizontal="center" vertical="center" wrapText="1"/>
    </xf>
    <xf numFmtId="166" fontId="44" fillId="0" borderId="11" xfId="28" applyNumberFormat="1" applyFont="1" applyBorder="1" applyAlignment="1">
      <alignment horizontal="center" vertical="center" wrapText="1"/>
    </xf>
    <xf numFmtId="166" fontId="44" fillId="0" borderId="17" xfId="28" applyNumberFormat="1" applyFont="1" applyBorder="1" applyAlignment="1">
      <alignment horizontal="center" vertical="center" wrapText="1"/>
    </xf>
    <xf numFmtId="166" fontId="44" fillId="0" borderId="18" xfId="28" applyNumberFormat="1" applyFont="1" applyBorder="1" applyAlignment="1">
      <alignment horizontal="center" vertical="center" wrapText="1"/>
    </xf>
    <xf numFmtId="166" fontId="42" fillId="0" borderId="27" xfId="7" applyNumberFormat="1" applyFont="1" applyBorder="1" applyAlignment="1">
      <alignment horizontal="center" vertical="center"/>
    </xf>
    <xf numFmtId="166" fontId="42" fillId="0" borderId="26" xfId="7" applyNumberFormat="1" applyFont="1" applyBorder="1" applyAlignment="1">
      <alignment horizontal="center" vertical="center"/>
    </xf>
    <xf numFmtId="166" fontId="42" fillId="0" borderId="34" xfId="9" applyNumberFormat="1" applyFont="1" applyBorder="1" applyAlignment="1" applyProtection="1">
      <alignment horizontal="center" vertical="center" wrapText="1"/>
      <protection locked="0"/>
    </xf>
    <xf numFmtId="166" fontId="42" fillId="0" borderId="25" xfId="9" applyNumberFormat="1" applyFont="1" applyBorder="1" applyAlignment="1" applyProtection="1">
      <alignment horizontal="center" vertical="center" wrapText="1"/>
      <protection locked="0"/>
    </xf>
    <xf numFmtId="166" fontId="42" fillId="0" borderId="14" xfId="9" applyNumberFormat="1" applyFont="1" applyBorder="1" applyAlignment="1" applyProtection="1">
      <alignment horizontal="center" vertical="center" wrapText="1"/>
      <protection locked="0"/>
    </xf>
    <xf numFmtId="166" fontId="42" fillId="0" borderId="21" xfId="9" applyNumberFormat="1" applyFont="1" applyBorder="1" applyAlignment="1" applyProtection="1">
      <alignment horizontal="center" vertical="center" wrapText="1"/>
      <protection locked="0"/>
    </xf>
    <xf numFmtId="166" fontId="42" fillId="0" borderId="29" xfId="9" applyNumberFormat="1" applyFont="1" applyBorder="1" applyAlignment="1" applyProtection="1">
      <alignment horizontal="center" vertical="center" wrapText="1"/>
      <protection locked="0"/>
    </xf>
    <xf numFmtId="166" fontId="42" fillId="0" borderId="27" xfId="9" applyNumberFormat="1" applyFont="1" applyBorder="1" applyAlignment="1" applyProtection="1">
      <alignment horizontal="center" vertical="center" wrapText="1"/>
      <protection locked="0"/>
    </xf>
    <xf numFmtId="166" fontId="42" fillId="0" borderId="19" xfId="9" applyNumberFormat="1" applyFont="1" applyBorder="1" applyAlignment="1" applyProtection="1">
      <alignment horizontal="center" vertical="center" wrapText="1"/>
      <protection locked="0"/>
    </xf>
    <xf numFmtId="166" fontId="42" fillId="0" borderId="20" xfId="9" applyNumberFormat="1" applyFont="1" applyBorder="1" applyAlignment="1" applyProtection="1">
      <alignment horizontal="center" vertical="center" wrapText="1"/>
      <protection locked="0"/>
    </xf>
    <xf numFmtId="0" fontId="42" fillId="0" borderId="0" xfId="2" quotePrefix="1" applyFont="1" applyAlignment="1">
      <alignment horizontal="left"/>
    </xf>
    <xf numFmtId="0" fontId="42" fillId="0" borderId="0" xfId="28" applyFont="1" applyAlignment="1">
      <alignment horizontal="left" indent="1"/>
    </xf>
    <xf numFmtId="166" fontId="42" fillId="0" borderId="0" xfId="28" applyNumberFormat="1" applyFont="1" applyAlignment="1">
      <alignment horizontal="center" vertical="center" wrapText="1"/>
    </xf>
    <xf numFmtId="166" fontId="42" fillId="0" borderId="17" xfId="28" applyNumberFormat="1" applyFont="1" applyBorder="1" applyAlignment="1">
      <alignment horizontal="center" vertical="center" wrapText="1"/>
    </xf>
    <xf numFmtId="166" fontId="42" fillId="0" borderId="18" xfId="28" applyNumberFormat="1" applyFont="1" applyBorder="1" applyAlignment="1">
      <alignment horizontal="center" vertical="center" wrapText="1"/>
    </xf>
    <xf numFmtId="166" fontId="42" fillId="5" borderId="15" xfId="9" applyNumberFormat="1" applyFont="1" applyFill="1" applyBorder="1" applyAlignment="1">
      <alignment horizontal="center"/>
    </xf>
    <xf numFmtId="166" fontId="42" fillId="5" borderId="35" xfId="9" applyNumberFormat="1" applyFont="1" applyFill="1" applyBorder="1" applyAlignment="1">
      <alignment horizontal="center"/>
    </xf>
    <xf numFmtId="166" fontId="42" fillId="5" borderId="16" xfId="9" applyNumberFormat="1" applyFont="1" applyFill="1" applyBorder="1" applyAlignment="1">
      <alignment horizontal="center"/>
    </xf>
    <xf numFmtId="0" fontId="44" fillId="0" borderId="0" xfId="28" applyFont="1"/>
    <xf numFmtId="166" fontId="42" fillId="5" borderId="0" xfId="9" applyNumberFormat="1" applyFont="1" applyFill="1" applyAlignment="1">
      <alignment horizontal="left"/>
    </xf>
    <xf numFmtId="166" fontId="42" fillId="5" borderId="41" xfId="9" applyNumberFormat="1" applyFont="1" applyFill="1" applyBorder="1" applyAlignment="1">
      <alignment horizontal="center"/>
    </xf>
    <xf numFmtId="166" fontId="42" fillId="2" borderId="42" xfId="11" applyNumberFormat="1" applyFont="1" applyFill="1" applyBorder="1" applyAlignment="1">
      <alignment horizontal="center"/>
    </xf>
    <xf numFmtId="166" fontId="15" fillId="0" borderId="42" xfId="11" applyNumberFormat="1" applyFont="1" applyBorder="1" applyAlignment="1">
      <alignment horizontal="center"/>
    </xf>
    <xf numFmtId="166" fontId="42" fillId="5" borderId="42" xfId="9" applyNumberFormat="1" applyFont="1" applyFill="1" applyBorder="1" applyAlignment="1">
      <alignment horizontal="center"/>
    </xf>
    <xf numFmtId="166" fontId="42" fillId="0" borderId="43" xfId="9" applyNumberFormat="1" applyFont="1" applyBorder="1" applyAlignment="1" applyProtection="1">
      <alignment horizontal="center" vertical="top" wrapText="1"/>
      <protection locked="0"/>
    </xf>
    <xf numFmtId="166" fontId="9" fillId="0" borderId="17" xfId="3" applyNumberFormat="1" applyFont="1" applyFill="1" applyBorder="1" applyAlignment="1">
      <alignment horizontal="center" vertical="center"/>
    </xf>
    <xf numFmtId="166" fontId="7" fillId="0" borderId="17" xfId="3" applyNumberFormat="1" applyFont="1" applyBorder="1" applyAlignment="1">
      <alignment horizontal="center" vertical="center"/>
    </xf>
    <xf numFmtId="166" fontId="24" fillId="0" borderId="41" xfId="9" applyNumberFormat="1" applyFont="1" applyBorder="1" applyAlignment="1">
      <alignment horizontal="center"/>
    </xf>
    <xf numFmtId="166" fontId="9" fillId="0" borderId="42" xfId="28" applyNumberFormat="1" applyFont="1" applyBorder="1" applyAlignment="1">
      <alignment horizontal="center" vertical="center" wrapText="1"/>
    </xf>
    <xf numFmtId="166" fontId="44" fillId="0" borderId="42" xfId="28" applyNumberFormat="1" applyFont="1" applyBorder="1" applyAlignment="1">
      <alignment horizontal="center" vertical="center" wrapText="1"/>
    </xf>
    <xf numFmtId="166" fontId="42" fillId="0" borderId="43" xfId="7" applyNumberFormat="1" applyFont="1" applyBorder="1" applyAlignment="1">
      <alignment horizontal="center" vertical="center"/>
    </xf>
    <xf numFmtId="0" fontId="25" fillId="0" borderId="32" xfId="9" applyFont="1" applyBorder="1" applyAlignment="1" applyProtection="1">
      <alignment vertical="center" wrapText="1"/>
      <protection locked="0"/>
    </xf>
    <xf numFmtId="166" fontId="42" fillId="5" borderId="44" xfId="9" applyNumberFormat="1" applyFont="1" applyFill="1" applyBorder="1" applyAlignment="1">
      <alignment horizontal="center"/>
    </xf>
    <xf numFmtId="166" fontId="9" fillId="0" borderId="42" xfId="7" applyNumberFormat="1" applyFont="1" applyBorder="1" applyAlignment="1">
      <alignment horizontal="center" vertical="center"/>
    </xf>
    <xf numFmtId="4" fontId="9" fillId="0" borderId="42" xfId="7" applyNumberFormat="1" applyFont="1" applyBorder="1" applyAlignment="1">
      <alignment horizontal="center" vertical="center"/>
    </xf>
    <xf numFmtId="4" fontId="9" fillId="0" borderId="17" xfId="7" applyNumberFormat="1" applyFont="1" applyBorder="1" applyAlignment="1">
      <alignment horizontal="center" vertical="center"/>
    </xf>
    <xf numFmtId="166" fontId="24" fillId="0" borderId="45" xfId="9" applyNumberFormat="1" applyFont="1" applyBorder="1" applyAlignment="1">
      <alignment horizontal="center"/>
    </xf>
    <xf numFmtId="166" fontId="42" fillId="5" borderId="46" xfId="9" applyNumberFormat="1" applyFont="1" applyFill="1" applyBorder="1" applyAlignment="1">
      <alignment horizontal="center"/>
    </xf>
    <xf numFmtId="166" fontId="9" fillId="0" borderId="46" xfId="28" applyNumberFormat="1" applyFont="1" applyBorder="1" applyAlignment="1">
      <alignment horizontal="center" vertical="center" wrapText="1"/>
    </xf>
    <xf numFmtId="166" fontId="42" fillId="0" borderId="47" xfId="7" applyNumberFormat="1" applyFont="1" applyBorder="1" applyAlignment="1">
      <alignment horizontal="center" vertical="center"/>
    </xf>
    <xf numFmtId="0" fontId="9" fillId="0" borderId="0" xfId="28" applyFont="1" applyAlignment="1">
      <alignment horizontal="left" indent="3"/>
    </xf>
    <xf numFmtId="0" fontId="0" fillId="0" borderId="0" xfId="0" applyAlignment="1">
      <alignment horizontal="left" indent="1"/>
    </xf>
    <xf numFmtId="166" fontId="29" fillId="5" borderId="15" xfId="9" applyNumberFormat="1" applyFont="1" applyFill="1" applyBorder="1" applyAlignment="1">
      <alignment horizontal="center"/>
    </xf>
    <xf numFmtId="166" fontId="29" fillId="5" borderId="17" xfId="9" applyNumberFormat="1" applyFont="1" applyFill="1" applyBorder="1" applyAlignment="1">
      <alignment horizontal="center"/>
    </xf>
    <xf numFmtId="166" fontId="9" fillId="0" borderId="15" xfId="7" applyNumberFormat="1" applyFont="1" applyBorder="1" applyAlignment="1">
      <alignment horizontal="center" vertical="center"/>
    </xf>
    <xf numFmtId="0" fontId="10" fillId="0" borderId="0" xfId="28" applyFont="1" applyAlignment="1">
      <alignment horizontal="left" indent="2"/>
    </xf>
    <xf numFmtId="166" fontId="10" fillId="0" borderId="17" xfId="28" applyNumberFormat="1" applyFont="1" applyBorder="1" applyAlignment="1">
      <alignment horizontal="center" vertical="center" wrapText="1"/>
    </xf>
    <xf numFmtId="166" fontId="10" fillId="0" borderId="18" xfId="28" applyNumberFormat="1" applyFont="1" applyBorder="1" applyAlignment="1">
      <alignment horizontal="center" vertical="center" wrapText="1"/>
    </xf>
    <xf numFmtId="4" fontId="9" fillId="0" borderId="1" xfId="3" applyNumberFormat="1" applyFont="1" applyFill="1" applyBorder="1" applyAlignment="1">
      <alignment horizontal="center"/>
    </xf>
    <xf numFmtId="173" fontId="0" fillId="0" borderId="0" xfId="0" applyNumberFormat="1"/>
    <xf numFmtId="0" fontId="42" fillId="0" borderId="0" xfId="2" quotePrefix="1" applyFont="1" applyAlignment="1">
      <alignment horizontal="left" wrapText="1"/>
    </xf>
    <xf numFmtId="0" fontId="42" fillId="6" borderId="14" xfId="2" applyFont="1" applyFill="1" applyBorder="1" applyAlignment="1">
      <alignment horizontal="center" vertical="center"/>
    </xf>
    <xf numFmtId="0" fontId="42" fillId="6" borderId="0" xfId="2" applyFont="1" applyFill="1" applyAlignment="1">
      <alignment horizontal="center" vertical="center"/>
    </xf>
    <xf numFmtId="0" fontId="8" fillId="6" borderId="0" xfId="0" applyFont="1" applyFill="1" applyAlignment="1">
      <alignment horizontal="center"/>
    </xf>
    <xf numFmtId="0" fontId="36" fillId="6" borderId="0" xfId="38" applyFont="1" applyFill="1" applyAlignment="1">
      <alignment horizontal="left" indent="4"/>
    </xf>
    <xf numFmtId="0" fontId="0" fillId="6" borderId="0" xfId="0" applyFill="1" applyAlignment="1">
      <alignment horizontal="left" indent="4"/>
    </xf>
    <xf numFmtId="0" fontId="11" fillId="0" borderId="0" xfId="2" quotePrefix="1" applyFont="1" applyAlignment="1">
      <alignment horizontal="left" wrapText="1"/>
    </xf>
    <xf numFmtId="0" fontId="42" fillId="6" borderId="14" xfId="2" applyFont="1" applyFill="1" applyBorder="1" applyAlignment="1">
      <alignment horizontal="center" vertical="center"/>
    </xf>
    <xf numFmtId="0" fontId="25" fillId="0" borderId="0" xfId="2" applyFont="1" applyAlignment="1">
      <alignment horizontal="center" vertical="center" wrapText="1"/>
    </xf>
    <xf numFmtId="0" fontId="25" fillId="0" borderId="13" xfId="2" applyFont="1" applyBorder="1" applyAlignment="1">
      <alignment horizontal="center" vertical="center" wrapText="1"/>
    </xf>
    <xf numFmtId="0" fontId="30" fillId="0" borderId="0" xfId="2" quotePrefix="1" applyFont="1" applyAlignment="1">
      <alignment horizontal="center" vertical="center" wrapText="1"/>
    </xf>
    <xf numFmtId="0" fontId="30" fillId="0" borderId="13" xfId="2" quotePrefix="1" applyFont="1" applyBorder="1" applyAlignment="1">
      <alignment horizontal="center" vertical="center" wrapText="1"/>
    </xf>
    <xf numFmtId="0" fontId="11" fillId="0" borderId="0" xfId="2" applyFont="1" applyAlignment="1">
      <alignment horizontal="left" wrapText="1"/>
    </xf>
    <xf numFmtId="0" fontId="25" fillId="0" borderId="0" xfId="2" quotePrefix="1" applyFont="1" applyAlignment="1">
      <alignment horizontal="center" vertical="center" wrapText="1"/>
    </xf>
    <xf numFmtId="0" fontId="25" fillId="0" borderId="13" xfId="2" quotePrefix="1" applyFont="1" applyBorder="1" applyAlignment="1">
      <alignment horizontal="center" vertical="center" wrapText="1"/>
    </xf>
    <xf numFmtId="0" fontId="25" fillId="0" borderId="0" xfId="9" applyFont="1" applyAlignment="1" applyProtection="1">
      <alignment horizontal="center" vertical="center" wrapText="1"/>
      <protection locked="0"/>
    </xf>
    <xf numFmtId="0" fontId="25" fillId="0" borderId="13" xfId="9" applyFont="1" applyBorder="1" applyAlignment="1" applyProtection="1">
      <alignment horizontal="center" vertical="center" wrapText="1"/>
      <protection locked="0"/>
    </xf>
    <xf numFmtId="0" fontId="42" fillId="6" borderId="14" xfId="9" applyFont="1" applyFill="1" applyBorder="1" applyAlignment="1" applyProtection="1">
      <alignment horizontal="center" vertical="center" wrapText="1"/>
      <protection locked="0"/>
    </xf>
    <xf numFmtId="0" fontId="30" fillId="0" borderId="0" xfId="9" applyFont="1" applyAlignment="1" applyProtection="1">
      <alignment horizontal="center" vertical="center" wrapText="1"/>
      <protection locked="0"/>
    </xf>
    <xf numFmtId="0" fontId="30" fillId="0" borderId="13" xfId="9" applyFont="1" applyBorder="1" applyAlignment="1" applyProtection="1">
      <alignment horizontal="center" vertical="center" wrapText="1"/>
      <protection locked="0"/>
    </xf>
    <xf numFmtId="0" fontId="33" fillId="0" borderId="48" xfId="9" applyFont="1" applyBorder="1" applyAlignment="1" applyProtection="1">
      <alignment horizontal="center" vertical="center" wrapText="1"/>
      <protection locked="0"/>
    </xf>
    <xf numFmtId="0" fontId="33" fillId="0" borderId="13" xfId="9" applyFont="1" applyBorder="1" applyAlignment="1" applyProtection="1">
      <alignment horizontal="center" vertical="center" wrapText="1"/>
      <protection locked="0"/>
    </xf>
    <xf numFmtId="0" fontId="11" fillId="0" borderId="0" xfId="2" applyFont="1" applyAlignment="1">
      <alignment horizontal="left" vertical="center" wrapText="1"/>
    </xf>
    <xf numFmtId="0" fontId="30" fillId="0" borderId="0" xfId="9" quotePrefix="1" applyFont="1" applyAlignment="1" applyProtection="1">
      <alignment horizontal="center" vertical="center" wrapText="1"/>
      <protection locked="0"/>
    </xf>
    <xf numFmtId="0" fontId="30" fillId="0" borderId="0" xfId="9" applyFont="1" applyAlignment="1" applyProtection="1">
      <alignment horizontal="center" vertical="center"/>
      <protection locked="0"/>
    </xf>
    <xf numFmtId="0" fontId="30" fillId="0" borderId="13" xfId="9" applyFont="1" applyBorder="1" applyAlignment="1" applyProtection="1">
      <alignment horizontal="center" vertical="center"/>
      <protection locked="0"/>
    </xf>
    <xf numFmtId="0" fontId="20" fillId="0" borderId="0" xfId="2" applyFont="1" applyAlignment="1">
      <alignment horizontal="left" wrapText="1"/>
    </xf>
    <xf numFmtId="0" fontId="30" fillId="0" borderId="0" xfId="10" applyNumberFormat="1" applyFont="1" applyFill="1" applyBorder="1" applyAlignment="1">
      <alignment horizontal="center" vertical="center" wrapText="1"/>
    </xf>
    <xf numFmtId="0" fontId="30" fillId="0" borderId="13" xfId="10" applyNumberFormat="1" applyFont="1" applyFill="1" applyBorder="1" applyAlignment="1">
      <alignment horizontal="center" vertical="center" wrapText="1"/>
    </xf>
    <xf numFmtId="0" fontId="30" fillId="6" borderId="14" xfId="2" applyFont="1" applyFill="1" applyBorder="1" applyAlignment="1">
      <alignment horizontal="center" vertical="center"/>
    </xf>
    <xf numFmtId="0" fontId="20" fillId="0" borderId="0" xfId="2" applyFont="1" applyAlignment="1">
      <alignment horizontal="left"/>
    </xf>
    <xf numFmtId="0" fontId="30" fillId="0" borderId="14" xfId="9" applyFont="1" applyBorder="1" applyAlignment="1" applyProtection="1">
      <alignment horizontal="center" vertical="center" wrapText="1"/>
      <protection locked="0"/>
    </xf>
    <xf numFmtId="0" fontId="42" fillId="6" borderId="0" xfId="2" applyFont="1" applyFill="1" applyAlignment="1">
      <alignment horizontal="center" vertical="center"/>
    </xf>
    <xf numFmtId="0" fontId="0" fillId="0" borderId="0" xfId="0" applyAlignment="1">
      <alignment horizontal="left" wrapText="1"/>
    </xf>
    <xf numFmtId="0" fontId="30" fillId="0" borderId="0" xfId="2" applyFont="1" applyAlignment="1">
      <alignment horizontal="center" vertical="center"/>
    </xf>
    <xf numFmtId="0" fontId="30" fillId="0" borderId="14" xfId="2" applyFont="1" applyBorder="1" applyAlignment="1">
      <alignment horizontal="center" vertical="center"/>
    </xf>
    <xf numFmtId="0" fontId="11" fillId="0" borderId="48" xfId="2" applyFont="1" applyBorder="1" applyAlignment="1">
      <alignment horizontal="left" wrapText="1"/>
    </xf>
  </cellXfs>
  <cellStyles count="39">
    <cellStyle name="Comma" xfId="37" xr:uid="{00000000-0005-0000-0000-000000000000}"/>
    <cellStyle name="Hipervínculo" xfId="38" builtinId="8"/>
    <cellStyle name="Millares" xfId="1" builtinId="3"/>
    <cellStyle name="Millares 2" xfId="3" xr:uid="{00000000-0005-0000-0000-000002000000}"/>
    <cellStyle name="Millares 2 2" xfId="30" xr:uid="{00000000-0005-0000-0000-000003000000}"/>
    <cellStyle name="Millares 2 3" xfId="33" xr:uid="{00000000-0005-0000-0000-000004000000}"/>
    <cellStyle name="Millares 2 5" xfId="13" xr:uid="{00000000-0005-0000-0000-000005000000}"/>
    <cellStyle name="Millares 3" xfId="14" xr:uid="{00000000-0005-0000-0000-000006000000}"/>
    <cellStyle name="Millares 3 2" xfId="36" xr:uid="{00000000-0005-0000-0000-000007000000}"/>
    <cellStyle name="Millares 3 2 2" xfId="5" xr:uid="{00000000-0005-0000-0000-000008000000}"/>
    <cellStyle name="Millares 3 3" xfId="11" xr:uid="{00000000-0005-0000-0000-000009000000}"/>
    <cellStyle name="Millares 4 3" xfId="20" xr:uid="{00000000-0005-0000-0000-00000A000000}"/>
    <cellStyle name="Millares 5" xfId="17" xr:uid="{00000000-0005-0000-0000-00000B000000}"/>
    <cellStyle name="Millares 5 2" xfId="26" xr:uid="{00000000-0005-0000-0000-00000C000000}"/>
    <cellStyle name="Millares 6" xfId="24" xr:uid="{00000000-0005-0000-0000-00000D000000}"/>
    <cellStyle name="Normal" xfId="0" builtinId="0"/>
    <cellStyle name="Normal 10" xfId="31" xr:uid="{00000000-0005-0000-0000-00000F000000}"/>
    <cellStyle name="Normal 2" xfId="6" xr:uid="{00000000-0005-0000-0000-000010000000}"/>
    <cellStyle name="Normal 2 10" xfId="15" xr:uid="{00000000-0005-0000-0000-000011000000}"/>
    <cellStyle name="Normal 2 10 2" xfId="29" xr:uid="{00000000-0005-0000-0000-000012000000}"/>
    <cellStyle name="Normal 2 2" xfId="25" xr:uid="{00000000-0005-0000-0000-000013000000}"/>
    <cellStyle name="Normal 2 3" xfId="34" xr:uid="{00000000-0005-0000-0000-000014000000}"/>
    <cellStyle name="Normal 3" xfId="35" xr:uid="{00000000-0005-0000-0000-000015000000}"/>
    <cellStyle name="Normal 3 2 2" xfId="22" xr:uid="{00000000-0005-0000-0000-000016000000}"/>
    <cellStyle name="Normal 3 3" xfId="16" xr:uid="{00000000-0005-0000-0000-000017000000}"/>
    <cellStyle name="Normal 3 4" xfId="21" xr:uid="{00000000-0005-0000-0000-000018000000}"/>
    <cellStyle name="Normal 35" xfId="32" xr:uid="{00000000-0005-0000-0000-000019000000}"/>
    <cellStyle name="Normal 4 3" xfId="9" xr:uid="{00000000-0005-0000-0000-00001A000000}"/>
    <cellStyle name="Normal 5 3" xfId="18" xr:uid="{00000000-0005-0000-0000-00001B000000}"/>
    <cellStyle name="Normal 6" xfId="27" xr:uid="{00000000-0005-0000-0000-00001C000000}"/>
    <cellStyle name="Normal 7" xfId="12" xr:uid="{00000000-0005-0000-0000-00001D000000}"/>
    <cellStyle name="Normal 7 2" xfId="23" xr:uid="{00000000-0005-0000-0000-00001E000000}"/>
    <cellStyle name="Normal_1990 - 1997" xfId="7" xr:uid="{00000000-0005-0000-0000-00001F000000}"/>
    <cellStyle name="Normal_BALACOME 2007" xfId="2" xr:uid="{00000000-0005-0000-0000-000020000000}"/>
    <cellStyle name="Normal_Dist_impmensual 2005-2007 rev marzo 2007" xfId="28" xr:uid="{00000000-0005-0000-0000-000022000000}"/>
    <cellStyle name="Normal_IMPORMES 2007" xfId="4" xr:uid="{00000000-0005-0000-0000-000023000000}"/>
    <cellStyle name="Porcentaje 2" xfId="8" xr:uid="{00000000-0005-0000-0000-000024000000}"/>
    <cellStyle name="Porcentaje 2 2" xfId="19" xr:uid="{00000000-0005-0000-0000-000025000000}"/>
    <cellStyle name="Porcentaje 3" xfId="10" xr:uid="{00000000-0005-0000-0000-000026000000}"/>
  </cellStyles>
  <dxfs count="7"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ont>
        <color rgb="FF9C0006"/>
      </font>
      <fill>
        <patternFill>
          <bgColor rgb="FFFFC7CE"/>
        </patternFill>
      </fill>
    </dxf>
    <dxf>
      <font>
        <condense val="0"/>
        <extend val="0"/>
        <color indexed="9"/>
      </font>
    </dxf>
    <dxf>
      <font>
        <condense val="0"/>
        <extend val="0"/>
        <color indexed="9"/>
      </font>
    </dxf>
    <dxf>
      <font>
        <condense val="0"/>
        <extend val="0"/>
        <color indexed="9"/>
      </font>
    </dxf>
  </dxfs>
  <tableStyles count="0" defaultTableStyle="TableStyleMedium2" defaultPivotStyle="PivotStyleLight16"/>
  <colors>
    <mruColors>
      <color rgb="FF68A08D"/>
      <color rgb="FFFF9900"/>
      <color rgb="FFCCFFFF"/>
      <color rgb="FFE7F1ED"/>
      <color rgb="FFF2F8F6"/>
      <color rgb="FF508070"/>
      <color rgb="FF5A907E"/>
      <color rgb="FFF2FCFC"/>
      <color rgb="FFE3F9F8"/>
      <color rgb="FFCDF4F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</xdr:colOff>
      <xdr:row>0</xdr:row>
      <xdr:rowOff>1</xdr:rowOff>
    </xdr:from>
    <xdr:to>
      <xdr:col>1</xdr:col>
      <xdr:colOff>295276</xdr:colOff>
      <xdr:row>6</xdr:row>
      <xdr:rowOff>114301</xdr:rowOff>
    </xdr:to>
    <xdr:pic>
      <xdr:nvPicPr>
        <xdr:cNvPr id="3" name="Imagen 2" descr="Sistema de información de comercio exterior">
          <a:extLst>
            <a:ext uri="{FF2B5EF4-FFF2-40B4-BE49-F238E27FC236}">
              <a16:creationId xmlns:a16="http://schemas.microsoft.com/office/drawing/2014/main" id="{5A1A1A2A-6DD2-4507-9F4B-5B62CA3F62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duotone>
            <a:schemeClr val="bg2">
              <a:shade val="45000"/>
              <a:satMod val="135000"/>
            </a:schemeClr>
            <a:prstClr val="white"/>
          </a:duotone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" y="1"/>
          <a:ext cx="1371600" cy="13716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6467475</xdr:colOff>
      <xdr:row>0</xdr:row>
      <xdr:rowOff>0</xdr:rowOff>
    </xdr:from>
    <xdr:to>
      <xdr:col>2</xdr:col>
      <xdr:colOff>8315325</xdr:colOff>
      <xdr:row>35</xdr:row>
      <xdr:rowOff>135301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53D9E898-1CB7-48CC-A0C4-F209EDFF1E1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 t="12538" b="8371"/>
        <a:stretch/>
      </xdr:blipFill>
      <xdr:spPr>
        <a:xfrm>
          <a:off x="7543800" y="0"/>
          <a:ext cx="10372725" cy="7631476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Tema de Office">
  <a:themeElements>
    <a:clrScheme name="Personalizado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C069A1-B4F9-4E2C-AA9D-4D4EE07787F7}">
  <sheetPr codeName="Hoja15"/>
  <dimension ref="A1:XFC115"/>
  <sheetViews>
    <sheetView showGridLines="0" tabSelected="1" zoomScaleNormal="100" workbookViewId="0">
      <pane xSplit="16383" ySplit="38" topLeftCell="XFD39" activePane="bottomRight" state="frozen"/>
      <selection activeCell="B52" sqref="B52"/>
      <selection pane="topRight" activeCell="B52" sqref="B52"/>
      <selection pane="bottomLeft" activeCell="B52" sqref="B52"/>
      <selection pane="bottomRight"/>
    </sheetView>
  </sheetViews>
  <sheetFormatPr baseColWidth="10" defaultColWidth="0" defaultRowHeight="16.5" zeroHeight="1" x14ac:dyDescent="0.3"/>
  <cols>
    <col min="1" max="1" width="16.140625" style="137" customWidth="1"/>
    <col min="2" max="2" width="127.85546875" style="137" customWidth="1"/>
    <col min="3" max="3" width="150.5703125" style="137" customWidth="1"/>
    <col min="4" max="19" width="11.42578125" style="137" hidden="1"/>
    <col min="20" max="20" width="16" style="137" hidden="1"/>
    <col min="21" max="16383" width="11.42578125" style="137" hidden="1"/>
    <col min="16384" max="16384" width="116.85546875" style="137" customWidth="1"/>
  </cols>
  <sheetData>
    <row r="1" spans="1:3" s="141" customFormat="1" x14ac:dyDescent="0.3">
      <c r="A1" s="153"/>
      <c r="B1" s="153"/>
      <c r="C1" s="153"/>
    </row>
    <row r="2" spans="1:3" s="141" customFormat="1" x14ac:dyDescent="0.3">
      <c r="A2" s="153"/>
      <c r="B2" s="153"/>
      <c r="C2" s="153"/>
    </row>
    <row r="3" spans="1:3" s="141" customFormat="1" x14ac:dyDescent="0.3">
      <c r="A3" s="153"/>
      <c r="B3" s="153"/>
      <c r="C3" s="153"/>
    </row>
    <row r="4" spans="1:3" s="141" customFormat="1" x14ac:dyDescent="0.3">
      <c r="A4" s="153"/>
      <c r="B4" s="159" t="s">
        <v>410</v>
      </c>
      <c r="C4" s="153"/>
    </row>
    <row r="5" spans="1:3" s="141" customFormat="1" x14ac:dyDescent="0.3">
      <c r="A5" s="153"/>
      <c r="B5" s="154" t="s">
        <v>411</v>
      </c>
      <c r="C5" s="153"/>
    </row>
    <row r="6" spans="1:3" s="141" customFormat="1" x14ac:dyDescent="0.3">
      <c r="A6" s="153"/>
      <c r="B6" s="154" t="s">
        <v>413</v>
      </c>
      <c r="C6" s="153"/>
    </row>
    <row r="7" spans="1:3" s="141" customFormat="1" x14ac:dyDescent="0.3">
      <c r="A7" s="153"/>
      <c r="B7" s="154" t="s">
        <v>412</v>
      </c>
      <c r="C7" s="153"/>
    </row>
    <row r="8" spans="1:3" s="141" customFormat="1" x14ac:dyDescent="0.3">
      <c r="A8" s="153"/>
      <c r="B8" s="153"/>
      <c r="C8" s="153"/>
    </row>
    <row r="9" spans="1:3" s="141" customFormat="1" ht="26.25" x14ac:dyDescent="0.3">
      <c r="A9" s="155" t="s">
        <v>407</v>
      </c>
      <c r="B9" s="153"/>
      <c r="C9" s="153"/>
    </row>
    <row r="10" spans="1:3" s="141" customFormat="1" ht="17.25" x14ac:dyDescent="0.3">
      <c r="A10" s="156" t="s">
        <v>408</v>
      </c>
      <c r="B10" s="153"/>
      <c r="C10" s="153"/>
    </row>
    <row r="11" spans="1:3" s="141" customFormat="1" x14ac:dyDescent="0.3">
      <c r="A11" s="366" t="s">
        <v>421</v>
      </c>
      <c r="B11" s="367"/>
      <c r="C11" s="153"/>
    </row>
    <row r="12" spans="1:3" s="141" customFormat="1" x14ac:dyDescent="0.3">
      <c r="A12" s="157"/>
      <c r="B12" s="153"/>
      <c r="C12" s="153"/>
    </row>
    <row r="13" spans="1:3" s="141" customFormat="1" ht="17.25" x14ac:dyDescent="0.3">
      <c r="A13" s="156" t="s">
        <v>336</v>
      </c>
      <c r="B13" s="153"/>
      <c r="C13" s="153"/>
    </row>
    <row r="14" spans="1:3" s="141" customFormat="1" x14ac:dyDescent="0.3">
      <c r="A14" s="366" t="s">
        <v>415</v>
      </c>
      <c r="B14" s="367"/>
      <c r="C14" s="153"/>
    </row>
    <row r="15" spans="1:3" s="141" customFormat="1" x14ac:dyDescent="0.3">
      <c r="A15" s="366" t="s">
        <v>416</v>
      </c>
      <c r="B15" s="367"/>
      <c r="C15" s="153"/>
    </row>
    <row r="16" spans="1:3" s="141" customFormat="1" x14ac:dyDescent="0.3">
      <c r="A16" s="366" t="s">
        <v>417</v>
      </c>
      <c r="B16" s="367"/>
      <c r="C16" s="153"/>
    </row>
    <row r="17" spans="1:3" s="141" customFormat="1" x14ac:dyDescent="0.3">
      <c r="A17" s="366" t="s">
        <v>418</v>
      </c>
      <c r="B17" s="367"/>
      <c r="C17" s="153"/>
    </row>
    <row r="18" spans="1:3" s="141" customFormat="1" x14ac:dyDescent="0.3">
      <c r="A18" s="366" t="s">
        <v>414</v>
      </c>
      <c r="B18" s="367"/>
      <c r="C18" s="153"/>
    </row>
    <row r="19" spans="1:3" s="141" customFormat="1" x14ac:dyDescent="0.3">
      <c r="A19" s="366" t="s">
        <v>419</v>
      </c>
      <c r="B19" s="367"/>
      <c r="C19" s="153"/>
    </row>
    <row r="20" spans="1:3" s="141" customFormat="1" x14ac:dyDescent="0.3">
      <c r="A20" s="366" t="s">
        <v>420</v>
      </c>
      <c r="B20" s="367"/>
      <c r="C20" s="153"/>
    </row>
    <row r="21" spans="1:3" s="141" customFormat="1" x14ac:dyDescent="0.3">
      <c r="A21" s="157"/>
      <c r="B21" s="153"/>
      <c r="C21" s="153"/>
    </row>
    <row r="22" spans="1:3" s="141" customFormat="1" ht="17.25" x14ac:dyDescent="0.3">
      <c r="A22" s="158" t="s">
        <v>335</v>
      </c>
      <c r="B22" s="153"/>
      <c r="C22" s="153"/>
    </row>
    <row r="23" spans="1:3" s="141" customFormat="1" x14ac:dyDescent="0.3">
      <c r="A23" s="366" t="s">
        <v>422</v>
      </c>
      <c r="B23" s="367"/>
      <c r="C23" s="153"/>
    </row>
    <row r="24" spans="1:3" s="141" customFormat="1" x14ac:dyDescent="0.3">
      <c r="A24" s="366" t="s">
        <v>423</v>
      </c>
      <c r="B24" s="367"/>
      <c r="C24" s="153"/>
    </row>
    <row r="25" spans="1:3" s="141" customFormat="1" x14ac:dyDescent="0.3">
      <c r="A25" s="366" t="s">
        <v>424</v>
      </c>
      <c r="B25" s="367"/>
      <c r="C25" s="153"/>
    </row>
    <row r="26" spans="1:3" s="141" customFormat="1" x14ac:dyDescent="0.3">
      <c r="A26" s="366" t="s">
        <v>425</v>
      </c>
      <c r="B26" s="367"/>
      <c r="C26" s="153"/>
    </row>
    <row r="27" spans="1:3" s="141" customFormat="1" x14ac:dyDescent="0.3">
      <c r="A27" s="157"/>
      <c r="B27" s="153"/>
      <c r="C27" s="153"/>
    </row>
    <row r="28" spans="1:3" s="141" customFormat="1" ht="17.25" x14ac:dyDescent="0.3">
      <c r="A28" s="158" t="s">
        <v>409</v>
      </c>
      <c r="B28" s="153"/>
      <c r="C28" s="153"/>
    </row>
    <row r="29" spans="1:3" s="141" customFormat="1" x14ac:dyDescent="0.3">
      <c r="A29" s="366" t="s">
        <v>426</v>
      </c>
      <c r="B29" s="367"/>
      <c r="C29" s="153"/>
    </row>
    <row r="30" spans="1:3" s="141" customFormat="1" x14ac:dyDescent="0.3">
      <c r="A30" s="366" t="s">
        <v>427</v>
      </c>
      <c r="B30" s="367"/>
      <c r="C30" s="153"/>
    </row>
    <row r="31" spans="1:3" s="141" customFormat="1" x14ac:dyDescent="0.3">
      <c r="A31" s="366" t="s">
        <v>428</v>
      </c>
      <c r="B31" s="367"/>
      <c r="C31" s="153"/>
    </row>
    <row r="32" spans="1:3" s="141" customFormat="1" x14ac:dyDescent="0.3">
      <c r="A32" s="153"/>
      <c r="B32" s="153"/>
      <c r="C32" s="153"/>
    </row>
    <row r="33" spans="1:3" s="141" customFormat="1" x14ac:dyDescent="0.3">
      <c r="A33" s="153"/>
      <c r="B33" s="153"/>
      <c r="C33" s="153"/>
    </row>
    <row r="34" spans="1:3" s="141" customFormat="1" x14ac:dyDescent="0.3">
      <c r="A34" s="153"/>
      <c r="B34" s="153"/>
      <c r="C34" s="153"/>
    </row>
    <row r="35" spans="1:3" s="141" customFormat="1" x14ac:dyDescent="0.3">
      <c r="A35" s="153"/>
      <c r="B35" s="153"/>
      <c r="C35" s="153"/>
    </row>
    <row r="36" spans="1:3" s="141" customFormat="1" x14ac:dyDescent="0.3">
      <c r="A36" s="153"/>
      <c r="B36" s="153"/>
      <c r="C36" s="153"/>
    </row>
    <row r="37" spans="1:3" s="141" customFormat="1" x14ac:dyDescent="0.3">
      <c r="A37" s="153"/>
      <c r="B37" s="153"/>
      <c r="C37" s="153"/>
    </row>
    <row r="38" spans="1:3" s="141" customFormat="1" x14ac:dyDescent="0.3">
      <c r="A38" s="153"/>
      <c r="B38" s="365"/>
      <c r="C38" s="365"/>
    </row>
    <row r="39" spans="1:3" s="141" customFormat="1" x14ac:dyDescent="0.3">
      <c r="A39" s="153"/>
      <c r="B39" s="153"/>
      <c r="C39" s="153"/>
    </row>
    <row r="40" spans="1:3" s="141" customFormat="1" x14ac:dyDescent="0.3">
      <c r="A40" s="153"/>
      <c r="B40" s="153"/>
      <c r="C40" s="153"/>
    </row>
    <row r="41" spans="1:3" s="141" customFormat="1" x14ac:dyDescent="0.3">
      <c r="A41" s="153"/>
      <c r="B41" s="153"/>
      <c r="C41" s="153"/>
    </row>
    <row r="42" spans="1:3" s="141" customFormat="1" x14ac:dyDescent="0.3">
      <c r="A42" s="153"/>
      <c r="B42" s="153"/>
      <c r="C42" s="153"/>
    </row>
    <row r="43" spans="1:3" s="138" customFormat="1" x14ac:dyDescent="0.3">
      <c r="A43" s="153"/>
      <c r="B43" s="153"/>
      <c r="C43" s="153"/>
    </row>
    <row r="44" spans="1:3" s="138" customFormat="1" x14ac:dyDescent="0.3">
      <c r="A44" s="153"/>
      <c r="B44" s="153"/>
      <c r="C44" s="153"/>
    </row>
    <row r="45" spans="1:3" s="138" customFormat="1" x14ac:dyDescent="0.3">
      <c r="A45" s="153"/>
      <c r="B45" s="153"/>
      <c r="C45" s="153"/>
    </row>
    <row r="46" spans="1:3" s="138" customFormat="1" x14ac:dyDescent="0.3">
      <c r="A46" s="153"/>
      <c r="B46" s="153"/>
      <c r="C46" s="153"/>
    </row>
    <row r="47" spans="1:3" s="138" customFormat="1" x14ac:dyDescent="0.3">
      <c r="A47" s="153"/>
      <c r="B47" s="153"/>
      <c r="C47" s="153"/>
    </row>
    <row r="48" spans="1:3" s="138" customFormat="1" x14ac:dyDescent="0.3">
      <c r="A48" s="153"/>
      <c r="B48" s="153"/>
      <c r="C48" s="153"/>
    </row>
    <row r="49" spans="1:3" s="138" customFormat="1" x14ac:dyDescent="0.3">
      <c r="A49" s="153"/>
      <c r="B49" s="153"/>
      <c r="C49" s="153"/>
    </row>
    <row r="50" spans="1:3" s="138" customFormat="1" x14ac:dyDescent="0.3">
      <c r="A50" s="153"/>
      <c r="B50" s="153"/>
      <c r="C50" s="153"/>
    </row>
    <row r="51" spans="1:3" s="138" customFormat="1" x14ac:dyDescent="0.3">
      <c r="A51" s="153"/>
      <c r="B51" s="153"/>
      <c r="C51" s="153"/>
    </row>
    <row r="52" spans="1:3" s="138" customFormat="1" x14ac:dyDescent="0.3">
      <c r="A52" s="153"/>
      <c r="B52" s="153"/>
      <c r="C52" s="153"/>
    </row>
    <row r="53" spans="1:3" s="138" customFormat="1" x14ac:dyDescent="0.3">
      <c r="A53" s="153"/>
      <c r="B53" s="153"/>
      <c r="C53" s="153"/>
    </row>
    <row r="54" spans="1:3" s="138" customFormat="1" x14ac:dyDescent="0.3">
      <c r="A54" s="153"/>
      <c r="B54" s="153"/>
      <c r="C54" s="153"/>
    </row>
    <row r="55" spans="1:3" s="138" customFormat="1" x14ac:dyDescent="0.3">
      <c r="A55" s="153"/>
      <c r="B55" s="153"/>
      <c r="C55" s="153"/>
    </row>
    <row r="56" spans="1:3" s="138" customFormat="1" x14ac:dyDescent="0.3">
      <c r="A56" s="153"/>
      <c r="B56" s="153"/>
      <c r="C56" s="153"/>
    </row>
    <row r="57" spans="1:3" s="138" customFormat="1" x14ac:dyDescent="0.3">
      <c r="A57" s="153"/>
      <c r="B57" s="153"/>
      <c r="C57" s="153"/>
    </row>
    <row r="58" spans="1:3" s="138" customFormat="1" x14ac:dyDescent="0.3">
      <c r="A58" s="153"/>
      <c r="B58" s="153"/>
      <c r="C58" s="153"/>
    </row>
    <row r="59" spans="1:3" s="138" customFormat="1" x14ac:dyDescent="0.3">
      <c r="A59" s="153"/>
      <c r="B59" s="153"/>
      <c r="C59" s="153"/>
    </row>
    <row r="60" spans="1:3" s="138" customFormat="1" x14ac:dyDescent="0.3">
      <c r="A60" s="153"/>
      <c r="B60" s="153"/>
      <c r="C60" s="153"/>
    </row>
    <row r="61" spans="1:3" s="138" customFormat="1" x14ac:dyDescent="0.3">
      <c r="A61" s="153"/>
      <c r="B61" s="153"/>
      <c r="C61" s="153"/>
    </row>
    <row r="62" spans="1:3" s="138" customFormat="1" x14ac:dyDescent="0.3">
      <c r="A62" s="153"/>
      <c r="B62" s="153"/>
      <c r="C62" s="153"/>
    </row>
    <row r="63" spans="1:3" s="138" customFormat="1" x14ac:dyDescent="0.3">
      <c r="A63" s="153"/>
      <c r="B63" s="153"/>
      <c r="C63" s="153"/>
    </row>
    <row r="64" spans="1:3" s="138" customFormat="1" x14ac:dyDescent="0.3">
      <c r="A64" s="153"/>
      <c r="B64" s="153"/>
      <c r="C64" s="153"/>
    </row>
    <row r="65" spans="1:3" s="138" customFormat="1" x14ac:dyDescent="0.3">
      <c r="A65" s="153"/>
      <c r="B65" s="153"/>
      <c r="C65" s="153"/>
    </row>
    <row r="66" spans="1:3" s="138" customFormat="1" x14ac:dyDescent="0.3">
      <c r="A66" s="153"/>
      <c r="B66" s="153"/>
      <c r="C66" s="153"/>
    </row>
    <row r="67" spans="1:3" s="138" customFormat="1" x14ac:dyDescent="0.3">
      <c r="A67" s="153"/>
      <c r="B67" s="153"/>
      <c r="C67" s="153"/>
    </row>
    <row r="68" spans="1:3" s="138" customFormat="1" x14ac:dyDescent="0.3">
      <c r="A68" s="153"/>
      <c r="B68" s="153"/>
      <c r="C68" s="153"/>
    </row>
    <row r="69" spans="1:3" s="138" customFormat="1" x14ac:dyDescent="0.3">
      <c r="A69" s="153"/>
      <c r="B69" s="153"/>
      <c r="C69" s="153"/>
    </row>
    <row r="70" spans="1:3" s="138" customFormat="1" x14ac:dyDescent="0.3">
      <c r="A70" s="153"/>
      <c r="B70" s="153"/>
      <c r="C70" s="153"/>
    </row>
    <row r="71" spans="1:3" s="138" customFormat="1" x14ac:dyDescent="0.3">
      <c r="A71" s="153"/>
      <c r="B71" s="153"/>
      <c r="C71" s="153"/>
    </row>
    <row r="72" spans="1:3" s="138" customFormat="1" x14ac:dyDescent="0.3">
      <c r="A72" s="153"/>
      <c r="B72" s="153"/>
      <c r="C72" s="153"/>
    </row>
    <row r="73" spans="1:3" s="138" customFormat="1" x14ac:dyDescent="0.3">
      <c r="A73" s="153"/>
      <c r="B73" s="153"/>
      <c r="C73" s="153"/>
    </row>
    <row r="74" spans="1:3" s="138" customFormat="1" x14ac:dyDescent="0.3">
      <c r="A74" s="153"/>
      <c r="B74" s="153"/>
      <c r="C74" s="153"/>
    </row>
    <row r="75" spans="1:3" s="138" customFormat="1" x14ac:dyDescent="0.3">
      <c r="A75" s="153"/>
      <c r="B75" s="153"/>
      <c r="C75" s="153"/>
    </row>
    <row r="76" spans="1:3" s="138" customFormat="1" x14ac:dyDescent="0.3">
      <c r="A76" s="153"/>
      <c r="B76" s="153"/>
      <c r="C76" s="153"/>
    </row>
    <row r="77" spans="1:3" s="138" customFormat="1" x14ac:dyDescent="0.3">
      <c r="A77" s="153"/>
      <c r="B77" s="153"/>
      <c r="C77" s="153"/>
    </row>
    <row r="78" spans="1:3" s="138" customFormat="1" x14ac:dyDescent="0.3">
      <c r="A78" s="153"/>
      <c r="B78" s="153"/>
      <c r="C78" s="153"/>
    </row>
    <row r="79" spans="1:3" s="138" customFormat="1" x14ac:dyDescent="0.3">
      <c r="A79" s="153"/>
      <c r="B79" s="153"/>
      <c r="C79" s="153"/>
    </row>
    <row r="80" spans="1:3" s="138" customFormat="1" x14ac:dyDescent="0.3">
      <c r="A80" s="153"/>
      <c r="B80" s="153"/>
      <c r="C80" s="153"/>
    </row>
    <row r="81" spans="1:3" s="138" customFormat="1" x14ac:dyDescent="0.3">
      <c r="A81" s="153"/>
      <c r="B81" s="153"/>
      <c r="C81" s="153"/>
    </row>
    <row r="82" spans="1:3" s="138" customFormat="1" x14ac:dyDescent="0.3">
      <c r="A82" s="153"/>
      <c r="B82" s="153"/>
      <c r="C82" s="153"/>
    </row>
    <row r="83" spans="1:3" s="138" customFormat="1" x14ac:dyDescent="0.3">
      <c r="A83" s="153"/>
      <c r="B83" s="153"/>
      <c r="C83" s="153"/>
    </row>
    <row r="84" spans="1:3" s="138" customFormat="1" x14ac:dyDescent="0.3">
      <c r="A84" s="153"/>
      <c r="B84" s="153"/>
      <c r="C84" s="153"/>
    </row>
    <row r="85" spans="1:3" s="138" customFormat="1" x14ac:dyDescent="0.3">
      <c r="A85" s="153"/>
      <c r="B85" s="153"/>
      <c r="C85" s="153"/>
    </row>
    <row r="86" spans="1:3" s="138" customFormat="1" x14ac:dyDescent="0.3">
      <c r="A86" s="153"/>
      <c r="B86" s="153"/>
      <c r="C86" s="153"/>
    </row>
    <row r="87" spans="1:3" s="138" customFormat="1" x14ac:dyDescent="0.3">
      <c r="A87" s="153"/>
      <c r="B87" s="153"/>
      <c r="C87" s="153"/>
    </row>
    <row r="88" spans="1:3" s="138" customFormat="1" x14ac:dyDescent="0.3">
      <c r="A88" s="153"/>
      <c r="B88" s="153"/>
      <c r="C88" s="153"/>
    </row>
    <row r="89" spans="1:3" s="138" customFormat="1" x14ac:dyDescent="0.3">
      <c r="A89" s="153"/>
      <c r="B89" s="153"/>
      <c r="C89" s="153"/>
    </row>
    <row r="90" spans="1:3" s="138" customFormat="1" x14ac:dyDescent="0.3">
      <c r="A90" s="153"/>
      <c r="B90" s="153"/>
      <c r="C90" s="153"/>
    </row>
    <row r="91" spans="1:3" s="138" customFormat="1" x14ac:dyDescent="0.3">
      <c r="A91" s="153"/>
      <c r="B91" s="153"/>
      <c r="C91" s="153"/>
    </row>
    <row r="92" spans="1:3" s="138" customFormat="1" x14ac:dyDescent="0.3">
      <c r="A92" s="153"/>
      <c r="B92" s="153"/>
      <c r="C92" s="153"/>
    </row>
    <row r="93" spans="1:3" s="138" customFormat="1" x14ac:dyDescent="0.3">
      <c r="A93" s="153"/>
      <c r="B93" s="153"/>
      <c r="C93" s="153"/>
    </row>
    <row r="94" spans="1:3" s="138" customFormat="1" x14ac:dyDescent="0.3">
      <c r="A94" s="153"/>
      <c r="B94" s="153"/>
      <c r="C94" s="153"/>
    </row>
    <row r="95" spans="1:3" s="138" customFormat="1" x14ac:dyDescent="0.3">
      <c r="A95" s="153"/>
      <c r="B95" s="153"/>
      <c r="C95" s="153"/>
    </row>
    <row r="96" spans="1:3" s="138" customFormat="1" x14ac:dyDescent="0.3">
      <c r="A96" s="153"/>
      <c r="B96" s="153"/>
      <c r="C96" s="153"/>
    </row>
    <row r="97" spans="1:3" s="138" customFormat="1" x14ac:dyDescent="0.3">
      <c r="A97" s="153"/>
      <c r="B97" s="153"/>
      <c r="C97" s="153"/>
    </row>
    <row r="98" spans="1:3" s="138" customFormat="1" x14ac:dyDescent="0.3">
      <c r="A98" s="153"/>
      <c r="B98" s="153"/>
      <c r="C98" s="153"/>
    </row>
    <row r="99" spans="1:3" s="138" customFormat="1" x14ac:dyDescent="0.3">
      <c r="A99" s="153"/>
      <c r="B99" s="153"/>
      <c r="C99" s="153"/>
    </row>
    <row r="100" spans="1:3" s="138" customFormat="1" x14ac:dyDescent="0.3">
      <c r="A100" s="153"/>
      <c r="B100" s="153"/>
      <c r="C100" s="153"/>
    </row>
    <row r="101" spans="1:3" s="138" customFormat="1" x14ac:dyDescent="0.3">
      <c r="A101" s="153"/>
      <c r="B101" s="153"/>
      <c r="C101" s="153"/>
    </row>
    <row r="102" spans="1:3" s="138" customFormat="1" x14ac:dyDescent="0.3">
      <c r="A102" s="153"/>
      <c r="B102" s="153"/>
      <c r="C102" s="153"/>
    </row>
    <row r="103" spans="1:3" s="138" customFormat="1" x14ac:dyDescent="0.3">
      <c r="A103" s="153"/>
      <c r="B103" s="153"/>
      <c r="C103" s="153"/>
    </row>
    <row r="104" spans="1:3" s="138" customFormat="1" x14ac:dyDescent="0.3">
      <c r="A104" s="153"/>
      <c r="B104" s="153"/>
      <c r="C104" s="153"/>
    </row>
    <row r="105" spans="1:3" s="138" customFormat="1" x14ac:dyDescent="0.3">
      <c r="A105" s="153"/>
      <c r="B105" s="153"/>
      <c r="C105" s="153"/>
    </row>
    <row r="106" spans="1:3" s="138" customFormat="1" x14ac:dyDescent="0.3">
      <c r="A106" s="153"/>
      <c r="B106" s="153"/>
      <c r="C106" s="153"/>
    </row>
    <row r="107" spans="1:3" s="138" customFormat="1" x14ac:dyDescent="0.3">
      <c r="A107" s="153"/>
      <c r="B107" s="153"/>
      <c r="C107" s="153"/>
    </row>
    <row r="108" spans="1:3" s="138" customFormat="1" x14ac:dyDescent="0.3">
      <c r="A108" s="153"/>
      <c r="B108" s="153"/>
      <c r="C108" s="153"/>
    </row>
    <row r="109" spans="1:3" s="138" customFormat="1" x14ac:dyDescent="0.3">
      <c r="A109" s="153"/>
      <c r="B109" s="153"/>
      <c r="C109" s="153"/>
    </row>
    <row r="110" spans="1:3" s="138" customFormat="1" x14ac:dyDescent="0.3">
      <c r="A110" s="153"/>
      <c r="B110" s="153"/>
      <c r="C110" s="153"/>
    </row>
    <row r="111" spans="1:3" s="138" customFormat="1" x14ac:dyDescent="0.3">
      <c r="A111" s="153"/>
      <c r="B111" s="153"/>
      <c r="C111" s="153"/>
    </row>
    <row r="112" spans="1:3" s="138" customFormat="1" x14ac:dyDescent="0.3">
      <c r="A112" s="153"/>
      <c r="B112" s="153"/>
      <c r="C112" s="153"/>
    </row>
    <row r="113" spans="1:3" s="138" customFormat="1" x14ac:dyDescent="0.3">
      <c r="A113" s="153"/>
      <c r="B113" s="153"/>
      <c r="C113" s="153"/>
    </row>
    <row r="114" spans="1:3" s="138" customFormat="1" x14ac:dyDescent="0.3">
      <c r="A114" s="153"/>
      <c r="B114" s="153"/>
      <c r="C114" s="153"/>
    </row>
    <row r="115" spans="1:3" x14ac:dyDescent="0.3">
      <c r="A115" s="153"/>
      <c r="B115" s="153"/>
      <c r="C115" s="153"/>
    </row>
  </sheetData>
  <mergeCells count="16">
    <mergeCell ref="A11:B11"/>
    <mergeCell ref="A23:B23"/>
    <mergeCell ref="A24:B24"/>
    <mergeCell ref="A25:B25"/>
    <mergeCell ref="A26:B26"/>
    <mergeCell ref="A14:B14"/>
    <mergeCell ref="A15:B15"/>
    <mergeCell ref="A16:B16"/>
    <mergeCell ref="A17:B17"/>
    <mergeCell ref="A18:B18"/>
    <mergeCell ref="A19:B19"/>
    <mergeCell ref="B38:C38"/>
    <mergeCell ref="A29:B29"/>
    <mergeCell ref="A30:B30"/>
    <mergeCell ref="A31:B31"/>
    <mergeCell ref="A20:B20"/>
  </mergeCells>
  <hyperlinks>
    <hyperlink ref="A11" location="'Cuadro 1'!A1" display="Balanza Comercial de Bienes" xr:uid="{E7BC533C-A71E-4E3A-A3C6-893AF9CE40F2}"/>
    <hyperlink ref="A14" location="'Cuadro 2'!A1" display="Exportaciones FOB de Mercancías Generales por Principales Productos" xr:uid="{E4DD8523-B117-4934-9D17-B14FBB1B71D8}"/>
    <hyperlink ref="A15" location="'Cuadro 3'!A1" display="Exportaciones FOB de Mercancías Generales por Actividad Económica y Productos" xr:uid="{89ECA495-EB3F-4ED1-B318-7DEBE81C89E4}"/>
    <hyperlink ref="A16" location="'Cuadro 4'!A1" display="Exportaciones FOB de Bienes para Transformación por Grupos de Productos" xr:uid="{0DCE8A85-BE64-4992-8656-EBAE9561CC8B}"/>
    <hyperlink ref="A17" location="'Cuadro 12'!A1" display="Exportaciones FOB de Mercancías Generales por Productos de Honduras" xr:uid="{2CC6F7AC-232C-4A75-B6CC-9FB4EF0F3EA2}"/>
    <hyperlink ref="A18" location="'Cuadro 13'!A1" display="Exportaciones FOB de Mercancías Generales por País y principales Productos de Honduras" xr:uid="{5753AD9C-44B5-4A11-89C3-AE562D3D7C8C}"/>
    <hyperlink ref="A19" location="'Cuadro 14'!A1" display="Exportaciones FOB de Bienes para Transformación  por País y principales Productos de Honduras" xr:uid="{C973B11E-0D2F-4364-AA2A-9574C469C065}"/>
    <hyperlink ref="A20" location="'Cuadro 15'!A1" display="Exportaciones de Café por Destino" xr:uid="{DA91FAEF-2DBE-4AF3-90F5-ABCFBB72C8F1}"/>
    <hyperlink ref="A23" location="'Cuadro 5'!A1" display="Importaciones CIF de Mercancías Generales Según Clasificación Amplia de Bienes por Actividad Económica" xr:uid="{B24FC051-AD24-4B78-97BE-943713ECF6AA}"/>
    <hyperlink ref="A24" location="'Cuadro 6'!A1" display="Importaciones CIF de Mercancías Generales por Secciones" xr:uid="{A0D7D400-7AFE-4597-9598-017E52C56855}"/>
    <hyperlink ref="A25" location="'Cuadro 7'!A1" display="Importaciones CIF de Bienes para Transformación por Sección" xr:uid="{9EC72156-C8B1-4B85-8655-D9AE906A51D4}"/>
    <hyperlink ref="A26" location="'Cuadro 8'!A1" display="Importación CIF de Combustibles, Lubricantes y Energía Eléctrica" xr:uid="{359D9590-0ADD-45FB-9C23-15CD50F042DC}"/>
    <hyperlink ref="A29" location="'Cuadro 9'!A1" display="Distribución por Región y País de la Balanza Comercial de Mercancías Generales" xr:uid="{A6AB92EB-85F3-41D7-9BC4-450C2769A424}"/>
    <hyperlink ref="A30" location="'Cuadro 10'!A1" display="Distribución por Región y País de Bienes para Transformación" xr:uid="{D1747CBE-8C3E-44B7-8861-8D55E5E1D50A}"/>
    <hyperlink ref="A31" location="'Cuadro 11'!A1" display="Balanza Comercial de Bienes por Principales Regiones" xr:uid="{F77C0231-7E2F-4C1C-95EB-0CF7B42F5C99}"/>
    <hyperlink ref="A14:B14" location="'2.A'!A1" display="2. A Exportaciones FOB de Mercancías Generales por Principales Productos" xr:uid="{117A04E0-92CC-44D6-8F11-813A4EF6EBF3}"/>
    <hyperlink ref="A15:B15" location="'2.B'!A1" display="2. B Exportaciones FOB de Mercancías Generales por Actividad Económica y Productos" xr:uid="{6A010901-1866-4206-B42C-328CEF3B7C36}"/>
    <hyperlink ref="A16:B16" location="'2.C'!A1" display="2. C Exportaciones FOB de Bienes para Transformación por Grupos de Productos" xr:uid="{0FE0C5F7-AEAC-4CB5-96C5-D6610CB7C9A5}"/>
    <hyperlink ref="A17:B17" location="'2.D'!A1" display="2. D Exportaciones FOB de Mercancías Generales por Productos de Honduras" xr:uid="{8A7E3C46-CDEA-4C76-878F-5001F729ACFA}"/>
    <hyperlink ref="A18:B18" location="'2.E'!A1" display="2. E Exportaciones FOB de Mercancías Generales por País y principales Productos de Honduras" xr:uid="{6C0F6C94-91BB-4398-A09D-D8246E766338}"/>
    <hyperlink ref="A19:B19" location="'2.F'!A1" display="2. F Exportaciones FOB de Bienes para Transformación  por País y principales Productos de Honduras" xr:uid="{FB91CDAE-A0CD-43C5-A7FC-48120D94554B}"/>
    <hyperlink ref="A20:B20" location="'2.G'!A1" display="2. G Exportaciones de Café por Destino" xr:uid="{C1C7963C-7FB7-4678-9122-A823CB2656CA}"/>
    <hyperlink ref="A11:B11" location="'1.A'!A1" display="1. A Balanza Comercial de Bienes" xr:uid="{CECC7943-0F32-4E49-980A-621632CF8C0F}"/>
    <hyperlink ref="A23:B23" location="'3.A'!A1" display="3. A Importaciones CIF de Mercancías Generales Según Clasificación Amplia de Bienes por Actividad Económica" xr:uid="{EDD1A76A-81EF-4903-9BF1-C7398027B094}"/>
    <hyperlink ref="A24:B24" location="'3.B'!A1" display="3. B Importaciones CIF de Mercancías Generales por Secciones" xr:uid="{A9431823-2420-4914-96AD-364FE35A4B44}"/>
    <hyperlink ref="A25:B25" location="'3.C'!A1" display="3. C Importaciones CIF de Bienes para Transformación por Sección" xr:uid="{7C4FFB05-2EC0-4A2A-B6A1-6956A25F5FF3}"/>
    <hyperlink ref="A26:B26" location="'3.D'!A1" display="3. D Importación CIF de Combustibles, Lubricantes y Energía Eléctrica" xr:uid="{7E665CD5-349A-4CA8-A88C-89E17B489787}"/>
    <hyperlink ref="A29:B29" location="'4.A'!A1" display="4. A Distribución por Región y País de la Balanza Comercial de Mercancías Generales" xr:uid="{8CE0F276-9FB0-482F-A9DD-CD0EE9AE5264}"/>
    <hyperlink ref="A30:B30" location="'4.B'!A1" display="4. B Distribución por Región y País de Bienes para Transformación" xr:uid="{97D0A12A-D56E-422D-93B3-27255D7A4886}"/>
    <hyperlink ref="A31:B31" location="'4.C'!A1" display="4. C Balanza Comercial de Bienes por Principales Regiones" xr:uid="{9C3093C5-BA5E-4958-8C18-691D338C5B66}"/>
  </hyperlink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Hoja1"/>
  <dimension ref="A1:AF23"/>
  <sheetViews>
    <sheetView showGridLines="0" zoomScaleNormal="100" workbookViewId="0"/>
  </sheetViews>
  <sheetFormatPr baseColWidth="10" defaultColWidth="11.42578125" defaultRowHeight="15" outlineLevelCol="1" x14ac:dyDescent="0.25"/>
  <cols>
    <col min="1" max="1" width="7.7109375" style="30" customWidth="1"/>
    <col min="2" max="2" width="30.42578125" style="29" customWidth="1"/>
    <col min="3" max="9" width="12.7109375" style="29" hidden="1" customWidth="1" outlineLevel="1"/>
    <col min="10" max="10" width="10.140625" style="29" customWidth="1" collapsed="1"/>
    <col min="11" max="17" width="12.7109375" hidden="1" customWidth="1" outlineLevel="1"/>
    <col min="18" max="18" width="11.7109375" customWidth="1" collapsed="1"/>
    <col min="19" max="25" width="12.7109375" hidden="1" customWidth="1" outlineLevel="1"/>
    <col min="26" max="26" width="11.140625" customWidth="1" collapsed="1"/>
    <col min="27" max="30" width="11.5703125" customWidth="1"/>
    <col min="31" max="32" width="13.85546875" customWidth="1"/>
    <col min="33" max="16384" width="11.42578125" style="30"/>
  </cols>
  <sheetData>
    <row r="1" spans="1:32" customFormat="1" ht="16.5" customHeight="1" x14ac:dyDescent="0.3">
      <c r="A1" s="151" t="s">
        <v>429</v>
      </c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29"/>
      <c r="P1" s="29"/>
      <c r="Q1" s="29"/>
      <c r="R1" s="29"/>
      <c r="S1" s="29"/>
      <c r="T1" s="29"/>
      <c r="U1" s="29"/>
      <c r="V1" s="29"/>
      <c r="W1" s="29"/>
      <c r="X1" s="29"/>
      <c r="Y1" s="29"/>
      <c r="Z1" s="29"/>
    </row>
    <row r="2" spans="1:32" customFormat="1" ht="16.5" customHeight="1" x14ac:dyDescent="0.25">
      <c r="A2" s="30"/>
      <c r="B2" s="29"/>
      <c r="C2" s="65"/>
      <c r="D2" s="65"/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65"/>
      <c r="Q2" s="65"/>
      <c r="R2" s="65"/>
      <c r="S2" s="65"/>
      <c r="T2" s="65"/>
      <c r="U2" s="65"/>
      <c r="V2" s="65"/>
      <c r="W2" s="65"/>
      <c r="X2" s="65"/>
      <c r="Y2" s="65"/>
      <c r="Z2" s="65"/>
    </row>
    <row r="3" spans="1:32" customFormat="1" ht="21" customHeight="1" x14ac:dyDescent="0.25">
      <c r="A3" s="30" t="s">
        <v>388</v>
      </c>
      <c r="B3" s="152" t="s">
        <v>340</v>
      </c>
      <c r="C3" s="31"/>
      <c r="D3" s="31"/>
      <c r="E3" s="31"/>
      <c r="F3" s="31"/>
      <c r="G3" s="31"/>
      <c r="H3" s="31"/>
      <c r="I3" s="31"/>
      <c r="J3" s="31"/>
      <c r="K3" s="31"/>
      <c r="L3" s="31"/>
      <c r="M3" s="31"/>
      <c r="N3" s="31"/>
      <c r="O3" s="31"/>
      <c r="P3" s="31"/>
      <c r="Q3" s="31"/>
      <c r="R3" s="31"/>
      <c r="S3" s="31"/>
      <c r="T3" s="31"/>
      <c r="U3" s="31"/>
      <c r="V3" s="31"/>
      <c r="W3" s="31"/>
      <c r="X3" s="31"/>
      <c r="Y3" s="31"/>
      <c r="Z3" s="31"/>
    </row>
    <row r="4" spans="1:32" customFormat="1" ht="15.75" customHeight="1" x14ac:dyDescent="0.25">
      <c r="A4" s="30"/>
      <c r="B4" s="123" t="s">
        <v>408</v>
      </c>
      <c r="C4" s="51"/>
      <c r="D4" s="51"/>
      <c r="E4" s="51"/>
      <c r="F4" s="51"/>
      <c r="G4" s="51"/>
      <c r="H4" s="51"/>
      <c r="I4" s="51"/>
      <c r="J4" s="51"/>
      <c r="K4" s="51"/>
      <c r="L4" s="51"/>
      <c r="M4" s="51"/>
      <c r="N4" s="51"/>
      <c r="O4" s="51"/>
      <c r="P4" s="51"/>
      <c r="Q4" s="51"/>
      <c r="R4" s="111"/>
      <c r="S4" s="29"/>
      <c r="T4" s="29"/>
      <c r="U4" s="29"/>
    </row>
    <row r="5" spans="1:32" customFormat="1" ht="18" customHeight="1" x14ac:dyDescent="0.3">
      <c r="A5" s="30"/>
      <c r="B5" s="1" t="s">
        <v>575</v>
      </c>
      <c r="C5" s="51"/>
      <c r="D5" s="51"/>
      <c r="E5" s="51"/>
      <c r="F5" s="51"/>
      <c r="G5" s="51"/>
      <c r="H5" s="51"/>
      <c r="I5" s="51"/>
      <c r="J5" s="51"/>
      <c r="K5" s="51"/>
      <c r="L5" s="51"/>
      <c r="M5" s="51"/>
      <c r="N5" s="51"/>
      <c r="O5" s="51"/>
      <c r="P5" s="51"/>
      <c r="Q5" s="51"/>
      <c r="R5" s="51"/>
      <c r="S5" s="51"/>
      <c r="T5" s="51"/>
      <c r="U5" s="51"/>
      <c r="V5" s="51"/>
      <c r="W5" s="51"/>
      <c r="X5" s="51"/>
      <c r="Y5" s="51"/>
    </row>
    <row r="6" spans="1:32" customFormat="1" ht="16.5" x14ac:dyDescent="0.25">
      <c r="A6" s="30"/>
      <c r="B6" s="128" t="s">
        <v>208</v>
      </c>
      <c r="C6" s="29"/>
      <c r="D6" s="29"/>
      <c r="E6" s="29"/>
      <c r="F6" s="29"/>
      <c r="G6" s="29"/>
      <c r="H6" s="29"/>
      <c r="I6" s="29"/>
      <c r="J6" s="29"/>
      <c r="K6" s="29"/>
      <c r="L6" s="29"/>
      <c r="M6" s="29"/>
      <c r="N6" s="29"/>
      <c r="O6" s="29"/>
      <c r="P6" s="29"/>
      <c r="Q6" s="29"/>
      <c r="R6" s="32"/>
      <c r="S6" s="51"/>
      <c r="T6" s="51"/>
      <c r="U6" s="51"/>
    </row>
    <row r="7" spans="1:32" ht="19.5" customHeight="1" thickBot="1" x14ac:dyDescent="0.25">
      <c r="B7" s="370"/>
      <c r="C7" s="375" t="s">
        <v>3</v>
      </c>
      <c r="D7" s="375" t="s">
        <v>168</v>
      </c>
      <c r="E7" s="375" t="s">
        <v>305</v>
      </c>
      <c r="F7" s="375" t="s">
        <v>309</v>
      </c>
      <c r="G7" s="375" t="s">
        <v>313</v>
      </c>
      <c r="H7" s="375" t="s">
        <v>323</v>
      </c>
      <c r="I7" s="375" t="s">
        <v>329</v>
      </c>
      <c r="J7" s="372">
        <v>2024</v>
      </c>
      <c r="K7" s="372" t="s">
        <v>3</v>
      </c>
      <c r="L7" s="372" t="s">
        <v>168</v>
      </c>
      <c r="M7" s="372" t="s">
        <v>305</v>
      </c>
      <c r="N7" s="372" t="s">
        <v>309</v>
      </c>
      <c r="O7" s="372" t="s">
        <v>313</v>
      </c>
      <c r="P7" s="372" t="s">
        <v>323</v>
      </c>
      <c r="Q7" s="372" t="s">
        <v>329</v>
      </c>
      <c r="R7" s="372">
        <v>2025</v>
      </c>
      <c r="S7" s="372" t="s">
        <v>3</v>
      </c>
      <c r="T7" s="372" t="s">
        <v>168</v>
      </c>
      <c r="U7" s="372" t="s">
        <v>305</v>
      </c>
      <c r="V7" s="372" t="s">
        <v>309</v>
      </c>
      <c r="W7" s="372" t="s">
        <v>313</v>
      </c>
      <c r="X7" s="372" t="s">
        <v>323</v>
      </c>
      <c r="Y7" s="372" t="s">
        <v>329</v>
      </c>
      <c r="Z7" s="372">
        <v>2026</v>
      </c>
      <c r="AA7" s="369" t="s">
        <v>387</v>
      </c>
      <c r="AB7" s="369"/>
      <c r="AC7" s="369" t="s">
        <v>0</v>
      </c>
      <c r="AD7" s="369"/>
      <c r="AE7" s="369" t="s">
        <v>1</v>
      </c>
      <c r="AF7" s="369"/>
    </row>
    <row r="8" spans="1:32" ht="21" customHeight="1" thickTop="1" thickBot="1" x14ac:dyDescent="0.35">
      <c r="B8" s="371"/>
      <c r="C8" s="376"/>
      <c r="D8" s="376"/>
      <c r="E8" s="376"/>
      <c r="F8" s="376"/>
      <c r="G8" s="376"/>
      <c r="H8" s="376"/>
      <c r="I8" s="376"/>
      <c r="J8" s="373"/>
      <c r="K8" s="373"/>
      <c r="L8" s="373"/>
      <c r="M8" s="373"/>
      <c r="N8" s="373"/>
      <c r="O8" s="373"/>
      <c r="P8" s="373"/>
      <c r="Q8" s="373"/>
      <c r="R8" s="373"/>
      <c r="S8" s="373"/>
      <c r="T8" s="373"/>
      <c r="U8" s="373"/>
      <c r="V8" s="373"/>
      <c r="W8" s="373"/>
      <c r="X8" s="373"/>
      <c r="Y8" s="373"/>
      <c r="Z8" s="373"/>
      <c r="AA8" s="142">
        <v>2025</v>
      </c>
      <c r="AB8" s="142">
        <v>2026</v>
      </c>
      <c r="AC8" s="142" t="s">
        <v>402</v>
      </c>
      <c r="AD8" s="142" t="s">
        <v>446</v>
      </c>
      <c r="AE8" s="142" t="s">
        <v>402</v>
      </c>
      <c r="AF8" s="142" t="s">
        <v>446</v>
      </c>
    </row>
    <row r="9" spans="1:32" ht="17.25" customHeight="1" x14ac:dyDescent="0.3">
      <c r="B9" s="1"/>
      <c r="C9" s="86"/>
      <c r="D9" s="86"/>
      <c r="E9" s="86"/>
      <c r="F9" s="86"/>
      <c r="G9" s="86"/>
      <c r="H9" s="86"/>
      <c r="I9" s="86"/>
      <c r="J9" s="86"/>
      <c r="K9" s="86"/>
      <c r="L9" s="86"/>
      <c r="M9" s="86"/>
      <c r="N9" s="86"/>
      <c r="O9" s="86"/>
      <c r="P9" s="86"/>
      <c r="Q9" s="86"/>
      <c r="R9" s="86"/>
      <c r="S9" s="86"/>
      <c r="T9" s="86"/>
      <c r="U9" s="86"/>
      <c r="V9" s="86"/>
      <c r="W9" s="86"/>
      <c r="X9" s="86"/>
      <c r="Y9" s="86"/>
      <c r="Z9" s="86"/>
      <c r="AA9" s="145"/>
      <c r="AB9" s="146"/>
      <c r="AC9" s="145"/>
      <c r="AD9" s="146"/>
      <c r="AE9" s="1"/>
      <c r="AF9" s="1"/>
    </row>
    <row r="10" spans="1:32" ht="16.5" x14ac:dyDescent="0.3">
      <c r="B10" s="239" t="s">
        <v>285</v>
      </c>
      <c r="C10" s="240">
        <v>842.79472746685485</v>
      </c>
      <c r="D10" s="240">
        <v>979.85660237066281</v>
      </c>
      <c r="E10" s="240">
        <v>925.93510609742043</v>
      </c>
      <c r="F10" s="240">
        <v>1016.5063219683423</v>
      </c>
      <c r="G10" s="240">
        <v>1091.1213060592033</v>
      </c>
      <c r="H10" s="240">
        <v>905.82019952867404</v>
      </c>
      <c r="I10" s="240">
        <v>965.84477264304496</v>
      </c>
      <c r="J10" s="240">
        <v>6727.8790361342035</v>
      </c>
      <c r="K10" s="240">
        <v>979.43263192133054</v>
      </c>
      <c r="L10" s="240">
        <v>1044.0497821294321</v>
      </c>
      <c r="M10" s="240">
        <v>1216.4199248653485</v>
      </c>
      <c r="N10" s="240">
        <v>1106.258268864317</v>
      </c>
      <c r="O10" s="240">
        <v>1229.3913112561409</v>
      </c>
      <c r="P10" s="240">
        <v>1078.1878652622561</v>
      </c>
      <c r="Q10" s="240">
        <v>1063.9635185529582</v>
      </c>
      <c r="R10" s="240">
        <v>7717.7033028517835</v>
      </c>
      <c r="S10" s="240">
        <v>1136.491085521895</v>
      </c>
      <c r="T10" s="240">
        <v>1227.4104638048157</v>
      </c>
      <c r="U10" s="240">
        <v>1248.2867104207248</v>
      </c>
      <c r="V10" s="240">
        <v>1053.2216027870747</v>
      </c>
      <c r="W10" s="240">
        <v>1137.7950456181536</v>
      </c>
      <c r="X10" s="240">
        <v>1096.3929081587908</v>
      </c>
      <c r="Y10" s="240">
        <v>1018.4395088700919</v>
      </c>
      <c r="Z10" s="240">
        <v>7918.0373251815463</v>
      </c>
      <c r="AA10" s="241">
        <v>100</v>
      </c>
      <c r="AB10" s="242">
        <v>100</v>
      </c>
      <c r="AC10" s="241">
        <v>989.82426671758003</v>
      </c>
      <c r="AD10" s="242">
        <v>200.33402232976277</v>
      </c>
      <c r="AE10" s="240">
        <v>14.712277991346383</v>
      </c>
      <c r="AF10" s="240">
        <v>2.5957725306146102</v>
      </c>
    </row>
    <row r="11" spans="1:32" ht="16.5" x14ac:dyDescent="0.3">
      <c r="B11" s="87" t="s">
        <v>341</v>
      </c>
      <c r="C11" s="53">
        <v>452.99172404013166</v>
      </c>
      <c r="D11" s="53">
        <v>526.80818330054205</v>
      </c>
      <c r="E11" s="53">
        <v>496.09953952202761</v>
      </c>
      <c r="F11" s="53">
        <v>562.06309622090544</v>
      </c>
      <c r="G11" s="53">
        <v>601.53703789152314</v>
      </c>
      <c r="H11" s="53">
        <v>469.15940582613723</v>
      </c>
      <c r="I11" s="53">
        <v>474.81434363948563</v>
      </c>
      <c r="J11" s="53">
        <v>3583.4733304407528</v>
      </c>
      <c r="K11" s="53">
        <v>600.08857678281288</v>
      </c>
      <c r="L11" s="53">
        <v>631.72315966646545</v>
      </c>
      <c r="M11" s="53">
        <v>727.09635544871696</v>
      </c>
      <c r="N11" s="53">
        <v>691.85593141674008</v>
      </c>
      <c r="O11" s="53">
        <v>738.55583636594611</v>
      </c>
      <c r="P11" s="53">
        <v>615.43451586293054</v>
      </c>
      <c r="Q11" s="53">
        <v>547.53503693872483</v>
      </c>
      <c r="R11" s="53">
        <v>4552.289412482337</v>
      </c>
      <c r="S11" s="53">
        <v>781.16426851545202</v>
      </c>
      <c r="T11" s="53">
        <v>815.35999155468369</v>
      </c>
      <c r="U11" s="53">
        <v>805.02463195464361</v>
      </c>
      <c r="V11" s="53">
        <v>671.91333860552254</v>
      </c>
      <c r="W11" s="53">
        <v>721.79476104756111</v>
      </c>
      <c r="X11" s="53">
        <v>648.53264173234425</v>
      </c>
      <c r="Y11" s="53">
        <v>563.23795540480353</v>
      </c>
      <c r="Z11" s="53">
        <v>5007.0275888150109</v>
      </c>
      <c r="AA11" s="147">
        <v>58.985027460179914</v>
      </c>
      <c r="AB11" s="148">
        <v>63.235715912720948</v>
      </c>
      <c r="AC11" s="147">
        <v>968.8160820415842</v>
      </c>
      <c r="AD11" s="148">
        <v>454.7381763326739</v>
      </c>
      <c r="AE11" s="53">
        <v>27.035671615349344</v>
      </c>
      <c r="AF11" s="53">
        <v>9.9892193823570636</v>
      </c>
    </row>
    <row r="12" spans="1:32" ht="16.5" customHeight="1" x14ac:dyDescent="0.3">
      <c r="B12" s="87" t="s">
        <v>342</v>
      </c>
      <c r="C12" s="53">
        <v>389.80300342672319</v>
      </c>
      <c r="D12" s="53">
        <v>453.04841907012076</v>
      </c>
      <c r="E12" s="53">
        <v>429.83556657539287</v>
      </c>
      <c r="F12" s="53">
        <v>454.44322574743683</v>
      </c>
      <c r="G12" s="53">
        <v>489.58426816768019</v>
      </c>
      <c r="H12" s="53">
        <v>436.66079370253686</v>
      </c>
      <c r="I12" s="53">
        <v>491.03042900355928</v>
      </c>
      <c r="J12" s="53">
        <v>3144.4057056934503</v>
      </c>
      <c r="K12" s="66">
        <v>379.34405513851766</v>
      </c>
      <c r="L12" s="66">
        <v>412.32662246296655</v>
      </c>
      <c r="M12" s="66">
        <v>489.3235694166317</v>
      </c>
      <c r="N12" s="66">
        <v>414.40233744757683</v>
      </c>
      <c r="O12" s="66">
        <v>490.83547489019463</v>
      </c>
      <c r="P12" s="66">
        <v>462.7533493993256</v>
      </c>
      <c r="Q12" s="66">
        <v>516.42848161423331</v>
      </c>
      <c r="R12" s="53">
        <v>3165.4138903694466</v>
      </c>
      <c r="S12" s="66">
        <v>355.32681700644292</v>
      </c>
      <c r="T12" s="66">
        <v>412.05047225013186</v>
      </c>
      <c r="U12" s="66">
        <v>443.26207846608116</v>
      </c>
      <c r="V12" s="66">
        <v>381.30826418155215</v>
      </c>
      <c r="W12" s="66">
        <v>416.00028457059256</v>
      </c>
      <c r="X12" s="66">
        <v>447.86026642644646</v>
      </c>
      <c r="Y12" s="66">
        <v>455.20155346528833</v>
      </c>
      <c r="Z12" s="53">
        <v>2911.0097363665354</v>
      </c>
      <c r="AA12" s="147">
        <v>41.014972539820086</v>
      </c>
      <c r="AB12" s="148">
        <v>36.764284087279059</v>
      </c>
      <c r="AC12" s="147">
        <v>21.00818467599629</v>
      </c>
      <c r="AD12" s="148">
        <v>-254.40415400291113</v>
      </c>
      <c r="AE12" s="53">
        <v>0.66811304399929838</v>
      </c>
      <c r="AF12" s="53">
        <v>-8.0369949338036974</v>
      </c>
    </row>
    <row r="13" spans="1:32" ht="16.5" customHeight="1" x14ac:dyDescent="0.3">
      <c r="B13" s="87"/>
      <c r="C13" s="66"/>
      <c r="D13" s="66"/>
      <c r="E13" s="66"/>
      <c r="F13" s="66"/>
      <c r="G13" s="66"/>
      <c r="H13" s="66"/>
      <c r="I13" s="66"/>
      <c r="J13" s="66"/>
      <c r="K13" s="66"/>
      <c r="L13" s="66"/>
      <c r="M13" s="66"/>
      <c r="N13" s="66"/>
      <c r="O13" s="66"/>
      <c r="P13" s="66"/>
      <c r="Q13" s="66"/>
      <c r="R13" s="66"/>
      <c r="S13" s="66"/>
      <c r="T13" s="66"/>
      <c r="U13" s="66"/>
      <c r="V13" s="66"/>
      <c r="W13" s="66"/>
      <c r="X13" s="66"/>
      <c r="Y13" s="66"/>
      <c r="Z13" s="66"/>
      <c r="AA13" s="147"/>
      <c r="AB13" s="148"/>
      <c r="AC13" s="147"/>
      <c r="AD13" s="148"/>
      <c r="AE13" s="53"/>
      <c r="AF13" s="53"/>
    </row>
    <row r="14" spans="1:32" ht="17.25" x14ac:dyDescent="0.3">
      <c r="B14" s="239" t="s">
        <v>438</v>
      </c>
      <c r="C14" s="240">
        <v>1540.8634917143677</v>
      </c>
      <c r="D14" s="240">
        <v>1477.7419939231781</v>
      </c>
      <c r="E14" s="240">
        <v>1547.0330408227267</v>
      </c>
      <c r="F14" s="240">
        <v>1771.3752506642402</v>
      </c>
      <c r="G14" s="240">
        <v>1772.0647458891328</v>
      </c>
      <c r="H14" s="240">
        <v>1583.4303951149714</v>
      </c>
      <c r="I14" s="240">
        <v>1734.5714693817351</v>
      </c>
      <c r="J14" s="240">
        <v>11427.080387510352</v>
      </c>
      <c r="K14" s="240">
        <v>1494.3455595511564</v>
      </c>
      <c r="L14" s="240">
        <v>1460.86554191806</v>
      </c>
      <c r="M14" s="240">
        <v>1753.4007020804452</v>
      </c>
      <c r="N14" s="240">
        <v>1672.8435721346582</v>
      </c>
      <c r="O14" s="240">
        <v>1832.0922875729711</v>
      </c>
      <c r="P14" s="240">
        <v>1778.4454632455547</v>
      </c>
      <c r="Q14" s="240">
        <v>1826.190734594355</v>
      </c>
      <c r="R14" s="240">
        <v>11818.183861097199</v>
      </c>
      <c r="S14" s="240">
        <v>1534.8946227229596</v>
      </c>
      <c r="T14" s="240">
        <v>1665.9656264456708</v>
      </c>
      <c r="U14" s="240">
        <v>1829.7531464636465</v>
      </c>
      <c r="V14" s="240">
        <v>1796.315006078135</v>
      </c>
      <c r="W14" s="240">
        <v>1951.4848950631367</v>
      </c>
      <c r="X14" s="240">
        <v>1991.7485499062843</v>
      </c>
      <c r="Y14" s="240">
        <v>2047.4745886493185</v>
      </c>
      <c r="Z14" s="240">
        <v>12817.63643532915</v>
      </c>
      <c r="AA14" s="241">
        <v>100</v>
      </c>
      <c r="AB14" s="242">
        <v>100</v>
      </c>
      <c r="AC14" s="241">
        <v>391.10347358684703</v>
      </c>
      <c r="AD14" s="242">
        <v>999.45257423195108</v>
      </c>
      <c r="AE14" s="240">
        <v>3.422601927385756</v>
      </c>
      <c r="AF14" s="240">
        <v>8.4569049354691828</v>
      </c>
    </row>
    <row r="15" spans="1:32" ht="15.75" customHeight="1" x14ac:dyDescent="0.3">
      <c r="B15" s="87" t="s">
        <v>341</v>
      </c>
      <c r="C15" s="53">
        <v>1281.5891306284584</v>
      </c>
      <c r="D15" s="53">
        <v>1214.0708988055171</v>
      </c>
      <c r="E15" s="53">
        <v>1286.9307149569695</v>
      </c>
      <c r="F15" s="53">
        <v>1481.3267222813606</v>
      </c>
      <c r="G15" s="53">
        <v>1455.3307664049166</v>
      </c>
      <c r="H15" s="53">
        <v>1301.0057195711945</v>
      </c>
      <c r="I15" s="53">
        <v>1434.8322983187973</v>
      </c>
      <c r="J15" s="53">
        <v>9455.0862509672133</v>
      </c>
      <c r="K15" s="53">
        <v>1245.7305758025223</v>
      </c>
      <c r="L15" s="53">
        <v>1240.0420198076922</v>
      </c>
      <c r="M15" s="53">
        <v>1427.8882632056936</v>
      </c>
      <c r="N15" s="53">
        <v>1411.7824190396454</v>
      </c>
      <c r="O15" s="53">
        <v>1536.7444459626793</v>
      </c>
      <c r="P15" s="53">
        <v>1470.4688263956866</v>
      </c>
      <c r="Q15" s="53">
        <v>1512.5563109433685</v>
      </c>
      <c r="R15" s="53">
        <v>9845.2128611572862</v>
      </c>
      <c r="S15" s="53">
        <v>1319.8030322237728</v>
      </c>
      <c r="T15" s="53">
        <v>1388.1292501529554</v>
      </c>
      <c r="U15" s="53">
        <v>1576.3927717459978</v>
      </c>
      <c r="V15" s="53">
        <v>1562.1011930563175</v>
      </c>
      <c r="W15" s="53">
        <v>1675.7526163848629</v>
      </c>
      <c r="X15" s="53">
        <v>1715.4854687793256</v>
      </c>
      <c r="Y15" s="53">
        <v>1724.3347483803409</v>
      </c>
      <c r="Z15" s="53">
        <v>10961.999080723572</v>
      </c>
      <c r="AA15" s="147">
        <v>83.305632886331296</v>
      </c>
      <c r="AB15" s="148">
        <v>85.522780553434174</v>
      </c>
      <c r="AC15" s="147">
        <v>390.12661019007282</v>
      </c>
      <c r="AD15" s="148">
        <v>1116.7862195662856</v>
      </c>
      <c r="AE15" s="53">
        <v>4.126103134703456</v>
      </c>
      <c r="AF15" s="53">
        <v>11.343444121684641</v>
      </c>
    </row>
    <row r="16" spans="1:32" ht="16.5" x14ac:dyDescent="0.3">
      <c r="B16" s="87" t="s">
        <v>342</v>
      </c>
      <c r="C16" s="67">
        <v>259.27436108590928</v>
      </c>
      <c r="D16" s="67">
        <v>263.67109511766114</v>
      </c>
      <c r="E16" s="67">
        <v>260.10232586575722</v>
      </c>
      <c r="F16" s="67">
        <v>290.04852838287957</v>
      </c>
      <c r="G16" s="67">
        <v>316.73397948421615</v>
      </c>
      <c r="H16" s="67">
        <v>282.42467554377691</v>
      </c>
      <c r="I16" s="67">
        <v>299.73917106293783</v>
      </c>
      <c r="J16" s="53">
        <v>1971.9941365431382</v>
      </c>
      <c r="K16" s="67">
        <v>248.61498374863405</v>
      </c>
      <c r="L16" s="67">
        <v>220.82352211036778</v>
      </c>
      <c r="M16" s="67">
        <v>325.51243887475164</v>
      </c>
      <c r="N16" s="67">
        <v>261.06115309501286</v>
      </c>
      <c r="O16" s="67">
        <v>295.34784161029177</v>
      </c>
      <c r="P16" s="67">
        <v>307.97663684986816</v>
      </c>
      <c r="Q16" s="67">
        <v>313.63442365098661</v>
      </c>
      <c r="R16" s="53">
        <v>1972.9709999399129</v>
      </c>
      <c r="S16" s="67">
        <v>215.09159049918682</v>
      </c>
      <c r="T16" s="67">
        <v>277.83637629271533</v>
      </c>
      <c r="U16" s="67">
        <v>253.36037471764865</v>
      </c>
      <c r="V16" s="67">
        <v>234.21381302181757</v>
      </c>
      <c r="W16" s="67">
        <v>275.7322786782737</v>
      </c>
      <c r="X16" s="67">
        <v>276.26308112695864</v>
      </c>
      <c r="Y16" s="67">
        <v>323.13984026897759</v>
      </c>
      <c r="Z16" s="53">
        <v>1855.6373546055784</v>
      </c>
      <c r="AA16" s="147">
        <v>16.694367113668701</v>
      </c>
      <c r="AB16" s="148">
        <v>14.477219446565826</v>
      </c>
      <c r="AC16" s="147">
        <v>0.97686339677466094</v>
      </c>
      <c r="AD16" s="148">
        <v>-117.33364533433451</v>
      </c>
      <c r="AE16" s="53">
        <v>4.9536830697022083E-2</v>
      </c>
      <c r="AF16" s="53">
        <v>-5.9470537244545341</v>
      </c>
    </row>
    <row r="17" spans="2:32" ht="16.5" x14ac:dyDescent="0.3">
      <c r="B17" s="87"/>
      <c r="C17" s="67"/>
      <c r="D17" s="67"/>
      <c r="E17" s="67"/>
      <c r="F17" s="67"/>
      <c r="G17" s="67"/>
      <c r="H17" s="67"/>
      <c r="I17" s="67"/>
      <c r="J17" s="67"/>
      <c r="K17" s="67"/>
      <c r="L17" s="67"/>
      <c r="M17" s="67"/>
      <c r="N17" s="67"/>
      <c r="O17" s="67"/>
      <c r="P17" s="67"/>
      <c r="Q17" s="67"/>
      <c r="R17" s="67"/>
      <c r="S17" s="67"/>
      <c r="T17" s="67"/>
      <c r="U17" s="67"/>
      <c r="V17" s="67"/>
      <c r="W17" s="67"/>
      <c r="X17" s="67"/>
      <c r="Y17" s="67"/>
      <c r="Z17" s="67"/>
      <c r="AA17" s="147"/>
      <c r="AB17" s="148"/>
      <c r="AC17" s="147"/>
      <c r="AD17" s="148"/>
      <c r="AE17" s="53"/>
      <c r="AF17" s="53"/>
    </row>
    <row r="18" spans="2:32" ht="15.75" customHeight="1" x14ac:dyDescent="0.3">
      <c r="B18" s="243" t="s">
        <v>286</v>
      </c>
      <c r="C18" s="240">
        <v>-698.06876424751283</v>
      </c>
      <c r="D18" s="240">
        <v>-497.88539155251544</v>
      </c>
      <c r="E18" s="240">
        <v>-621.09793472530623</v>
      </c>
      <c r="F18" s="240">
        <v>-754.86892869589792</v>
      </c>
      <c r="G18" s="240">
        <v>-680.9434398299295</v>
      </c>
      <c r="H18" s="240">
        <v>-677.61019558629732</v>
      </c>
      <c r="I18" s="240">
        <v>-768.72669673869018</v>
      </c>
      <c r="J18" s="240">
        <v>-4699.2013513761494</v>
      </c>
      <c r="K18" s="240">
        <v>-514.91292762982573</v>
      </c>
      <c r="L18" s="240">
        <v>-416.81575978862799</v>
      </c>
      <c r="M18" s="240">
        <v>-536.98077721509662</v>
      </c>
      <c r="N18" s="240">
        <v>-566.58530327034146</v>
      </c>
      <c r="O18" s="240">
        <v>-602.70097631683029</v>
      </c>
      <c r="P18" s="240">
        <v>-700.25759798329864</v>
      </c>
      <c r="Q18" s="240">
        <v>-762.22721604139701</v>
      </c>
      <c r="R18" s="240">
        <v>-4100.4805582454173</v>
      </c>
      <c r="S18" s="240">
        <v>-398.40353720106464</v>
      </c>
      <c r="T18" s="240">
        <v>-438.55516264085514</v>
      </c>
      <c r="U18" s="240">
        <v>-581.46643604292171</v>
      </c>
      <c r="V18" s="240">
        <v>-743.09340329106033</v>
      </c>
      <c r="W18" s="240">
        <v>-813.68984944498288</v>
      </c>
      <c r="X18" s="240">
        <v>-895.35564174749356</v>
      </c>
      <c r="Y18" s="240">
        <v>-1029.0350797792266</v>
      </c>
      <c r="Z18" s="240">
        <v>-4899.5991101476047</v>
      </c>
      <c r="AA18" s="241">
        <v>100</v>
      </c>
      <c r="AB18" s="242">
        <v>100</v>
      </c>
      <c r="AC18" s="241">
        <v>598.72079313073209</v>
      </c>
      <c r="AD18" s="242">
        <v>-799.11855190218739</v>
      </c>
      <c r="AE18" s="240">
        <v>-12.74090528075368</v>
      </c>
      <c r="AF18" s="240">
        <v>19.488412164161744</v>
      </c>
    </row>
    <row r="19" spans="2:32" ht="16.5" x14ac:dyDescent="0.3">
      <c r="B19" s="87" t="s">
        <v>341</v>
      </c>
      <c r="C19" s="53">
        <v>-828.59740658832675</v>
      </c>
      <c r="D19" s="53">
        <v>-687.26271550497506</v>
      </c>
      <c r="E19" s="53">
        <v>-790.83117543494188</v>
      </c>
      <c r="F19" s="53">
        <v>-919.26362606045518</v>
      </c>
      <c r="G19" s="53">
        <v>-853.79372851339349</v>
      </c>
      <c r="H19" s="53">
        <v>-831.84631374505727</v>
      </c>
      <c r="I19" s="53">
        <v>-960.01795467931163</v>
      </c>
      <c r="J19" s="53">
        <v>-5871.6129205264615</v>
      </c>
      <c r="K19" s="53">
        <v>-645.64199901970937</v>
      </c>
      <c r="L19" s="53">
        <v>-608.31886014122676</v>
      </c>
      <c r="M19" s="53">
        <v>-700.79190775697668</v>
      </c>
      <c r="N19" s="53">
        <v>-719.92648762290537</v>
      </c>
      <c r="O19" s="53">
        <v>-798.18860959673316</v>
      </c>
      <c r="P19" s="53">
        <v>-855.03431053275608</v>
      </c>
      <c r="Q19" s="53">
        <v>-965.02127400464371</v>
      </c>
      <c r="R19" s="53">
        <v>-5292.923448674951</v>
      </c>
      <c r="S19" s="53">
        <v>-538.63876370832077</v>
      </c>
      <c r="T19" s="53">
        <v>-572.76925859827168</v>
      </c>
      <c r="U19" s="53">
        <v>-771.36813979135422</v>
      </c>
      <c r="V19" s="53">
        <v>-890.18785445079493</v>
      </c>
      <c r="W19" s="53">
        <v>-953.95785533730179</v>
      </c>
      <c r="X19" s="53">
        <v>-1066.9528270469814</v>
      </c>
      <c r="Y19" s="53">
        <v>-1161.0967929755375</v>
      </c>
      <c r="Z19" s="53">
        <v>-5954.9714919085618</v>
      </c>
      <c r="AA19" s="147">
        <v>129.08056442388732</v>
      </c>
      <c r="AB19" s="148">
        <v>121.53997414962309</v>
      </c>
      <c r="AC19" s="147">
        <v>578.68947185151046</v>
      </c>
      <c r="AD19" s="148">
        <v>-662.04804323361077</v>
      </c>
      <c r="AE19" s="53">
        <v>-9.8557156216562021</v>
      </c>
      <c r="AF19" s="53">
        <v>12.508173406500902</v>
      </c>
    </row>
    <row r="20" spans="2:32" ht="15" customHeight="1" x14ac:dyDescent="0.3">
      <c r="B20" s="87" t="s">
        <v>342</v>
      </c>
      <c r="C20" s="53">
        <v>130.52864234081392</v>
      </c>
      <c r="D20" s="53">
        <v>189.37732395245962</v>
      </c>
      <c r="E20" s="53">
        <v>169.73324070963565</v>
      </c>
      <c r="F20" s="53">
        <v>164.39469736455726</v>
      </c>
      <c r="G20" s="53">
        <v>172.85028868346404</v>
      </c>
      <c r="H20" s="53">
        <v>154.23611815875995</v>
      </c>
      <c r="I20" s="53">
        <v>191.29125794062145</v>
      </c>
      <c r="J20" s="53">
        <v>1172.4115691503118</v>
      </c>
      <c r="K20" s="53">
        <v>130.72907138988361</v>
      </c>
      <c r="L20" s="53">
        <v>191.50310035259878</v>
      </c>
      <c r="M20" s="53">
        <v>163.81113054188006</v>
      </c>
      <c r="N20" s="53">
        <v>153.34118435256397</v>
      </c>
      <c r="O20" s="53">
        <v>195.48763327990287</v>
      </c>
      <c r="P20" s="53">
        <v>154.77671254945744</v>
      </c>
      <c r="Q20" s="53">
        <v>202.7940579632467</v>
      </c>
      <c r="R20" s="53">
        <v>1192.4428904295332</v>
      </c>
      <c r="S20" s="53">
        <v>140.2352265072561</v>
      </c>
      <c r="T20" s="53">
        <v>134.21409595741653</v>
      </c>
      <c r="U20" s="53">
        <v>189.90170374843251</v>
      </c>
      <c r="V20" s="53">
        <v>147.09445115973458</v>
      </c>
      <c r="W20" s="53">
        <v>140.26800589231885</v>
      </c>
      <c r="X20" s="53">
        <v>171.59718529948782</v>
      </c>
      <c r="Y20" s="53">
        <v>132.06171319631073</v>
      </c>
      <c r="Z20" s="53">
        <v>1055.3723817609571</v>
      </c>
      <c r="AA20" s="147">
        <v>-29.080564423887324</v>
      </c>
      <c r="AB20" s="148">
        <v>-21.539974149623092</v>
      </c>
      <c r="AC20" s="147">
        <v>20.031321279221402</v>
      </c>
      <c r="AD20" s="148">
        <v>-137.07050866857617</v>
      </c>
      <c r="AE20" s="53">
        <v>1.7085571147799925</v>
      </c>
      <c r="AF20" s="53">
        <v>-11.494932777803854</v>
      </c>
    </row>
    <row r="21" spans="2:32" s="34" customFormat="1" ht="18" customHeight="1" thickBot="1" x14ac:dyDescent="0.3">
      <c r="B21" s="143"/>
      <c r="C21" s="144"/>
      <c r="D21" s="144"/>
      <c r="E21" s="144"/>
      <c r="F21" s="144"/>
      <c r="G21" s="144"/>
      <c r="H21" s="144"/>
      <c r="I21" s="144"/>
      <c r="J21" s="144"/>
      <c r="K21" s="144"/>
      <c r="L21" s="144"/>
      <c r="M21" s="144"/>
      <c r="N21" s="144"/>
      <c r="O21" s="144"/>
      <c r="P21" s="144"/>
      <c r="Q21" s="144"/>
      <c r="R21" s="144"/>
      <c r="S21" s="144"/>
      <c r="T21" s="144"/>
      <c r="U21" s="144"/>
      <c r="V21" s="144"/>
      <c r="W21" s="144"/>
      <c r="X21" s="144"/>
      <c r="Y21" s="144"/>
      <c r="Z21" s="144"/>
      <c r="AA21" s="149"/>
      <c r="AB21" s="150"/>
      <c r="AC21" s="149"/>
      <c r="AD21" s="150"/>
      <c r="AE21" s="144"/>
      <c r="AF21" s="144"/>
    </row>
    <row r="22" spans="2:32" ht="31.5" customHeight="1" thickTop="1" x14ac:dyDescent="0.25">
      <c r="B22" s="374" t="s">
        <v>157</v>
      </c>
      <c r="C22" s="374"/>
      <c r="D22" s="374"/>
      <c r="E22" s="374"/>
      <c r="F22" s="374"/>
      <c r="G22" s="374"/>
      <c r="H22" s="374"/>
      <c r="I22" s="374"/>
      <c r="J22" s="374"/>
      <c r="K22" s="374"/>
      <c r="L22" s="374"/>
      <c r="M22" s="374"/>
      <c r="N22" s="374"/>
      <c r="O22" s="374"/>
      <c r="P22" s="374"/>
      <c r="Q22" s="374"/>
      <c r="R22" s="374"/>
      <c r="S22" s="374"/>
      <c r="T22" s="374"/>
      <c r="U22" s="374"/>
      <c r="V22" s="374"/>
      <c r="W22" s="374"/>
      <c r="X22" s="374"/>
      <c r="Y22" s="374"/>
      <c r="Z22" s="374"/>
      <c r="AA22" s="374"/>
      <c r="AB22" s="374"/>
      <c r="AC22" s="374"/>
      <c r="AD22" s="374"/>
      <c r="AE22" s="374"/>
      <c r="AF22" s="374"/>
    </row>
    <row r="23" spans="2:32" ht="17.25" customHeight="1" x14ac:dyDescent="0.25">
      <c r="B23" s="368" t="s">
        <v>318</v>
      </c>
      <c r="C23" s="368"/>
      <c r="D23" s="368"/>
      <c r="E23" s="368"/>
      <c r="F23" s="368"/>
      <c r="G23" s="368"/>
      <c r="H23" s="368"/>
      <c r="I23" s="368"/>
      <c r="J23" s="368"/>
      <c r="K23" s="368"/>
      <c r="L23" s="368"/>
      <c r="M23" s="368"/>
      <c r="N23" s="368"/>
      <c r="O23" s="368"/>
      <c r="P23" s="368"/>
      <c r="Q23" s="368"/>
      <c r="R23" s="368"/>
      <c r="S23" s="368"/>
      <c r="T23" s="368"/>
      <c r="U23" s="368"/>
      <c r="V23" s="368"/>
      <c r="W23" s="368"/>
      <c r="X23" s="368"/>
      <c r="Y23" s="368"/>
      <c r="Z23" s="368"/>
      <c r="AA23" s="368"/>
      <c r="AB23" s="368"/>
      <c r="AC23" s="368"/>
      <c r="AD23" s="368"/>
      <c r="AE23" s="368"/>
      <c r="AF23" s="368"/>
    </row>
  </sheetData>
  <mergeCells count="30">
    <mergeCell ref="V7:V8"/>
    <mergeCell ref="W7:W8"/>
    <mergeCell ref="X7:X8"/>
    <mergeCell ref="Y7:Y8"/>
    <mergeCell ref="S7:S8"/>
    <mergeCell ref="T7:T8"/>
    <mergeCell ref="U7:U8"/>
    <mergeCell ref="P7:P8"/>
    <mergeCell ref="Q7:Q8"/>
    <mergeCell ref="N7:N8"/>
    <mergeCell ref="O7:O8"/>
    <mergeCell ref="G7:G8"/>
    <mergeCell ref="H7:H8"/>
    <mergeCell ref="I7:I8"/>
    <mergeCell ref="B23:AF23"/>
    <mergeCell ref="AC7:AD7"/>
    <mergeCell ref="B7:B8"/>
    <mergeCell ref="J7:J8"/>
    <mergeCell ref="R7:R8"/>
    <mergeCell ref="Z7:Z8"/>
    <mergeCell ref="AE7:AF7"/>
    <mergeCell ref="B22:AF22"/>
    <mergeCell ref="C7:C8"/>
    <mergeCell ref="D7:D8"/>
    <mergeCell ref="K7:K8"/>
    <mergeCell ref="L7:L8"/>
    <mergeCell ref="M7:M8"/>
    <mergeCell ref="AA7:AB7"/>
    <mergeCell ref="E7:E8"/>
    <mergeCell ref="F7:F8"/>
  </mergeCells>
  <phoneticPr fontId="28" type="noConversion"/>
  <hyperlinks>
    <hyperlink ref="A1" location="Contenido!A1" display="Contenido" xr:uid="{D86F1ED5-D512-4E53-84E4-EC65A5C57E25}"/>
  </hyperlinks>
  <printOptions horizontalCentered="1" verticalCentered="1"/>
  <pageMargins left="0.43307086614173229" right="0.43307086614173229" top="0.31496062992125984" bottom="0.62992125984251968" header="0.23622047244094491" footer="0.23622047244094491"/>
  <pageSetup scale="70" orientation="portrait" horizontalDpi="200" verticalDpi="200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F74F48-BCD5-44A7-8734-DF5D6F918278}">
  <sheetPr codeName="Hoja2">
    <pageSetUpPr fitToPage="1"/>
  </sheetPr>
  <dimension ref="A1:AF80"/>
  <sheetViews>
    <sheetView showGridLines="0" zoomScaleNormal="100" workbookViewId="0">
      <pane ySplit="8" topLeftCell="A9" activePane="bottomLeft" state="frozen"/>
      <selection pane="bottomLeft"/>
    </sheetView>
  </sheetViews>
  <sheetFormatPr baseColWidth="10" defaultRowHeight="15" outlineLevelCol="1" x14ac:dyDescent="0.25"/>
  <cols>
    <col min="1" max="1" width="7.7109375" customWidth="1"/>
    <col min="2" max="2" width="58.5703125" customWidth="1"/>
    <col min="3" max="9" width="13.7109375" hidden="1" customWidth="1" outlineLevel="1"/>
    <col min="10" max="10" width="13.7109375" customWidth="1" collapsed="1"/>
    <col min="11" max="17" width="13.7109375" hidden="1" customWidth="1" outlineLevel="1"/>
    <col min="18" max="18" width="13.7109375" customWidth="1" collapsed="1"/>
    <col min="19" max="25" width="13.7109375" hidden="1" customWidth="1" outlineLevel="1"/>
    <col min="26" max="26" width="13.7109375" customWidth="1" collapsed="1"/>
    <col min="27" max="27" width="16.140625" customWidth="1"/>
    <col min="28" max="28" width="19.5703125" customWidth="1"/>
    <col min="29" max="32" width="14.140625" customWidth="1"/>
  </cols>
  <sheetData>
    <row r="1" spans="1:32" ht="16.5" x14ac:dyDescent="0.3">
      <c r="A1" s="151" t="s">
        <v>429</v>
      </c>
      <c r="B1" s="9"/>
    </row>
    <row r="2" spans="1:32" ht="26.25" x14ac:dyDescent="0.3">
      <c r="A2" s="9"/>
      <c r="B2" s="152" t="s">
        <v>344</v>
      </c>
    </row>
    <row r="3" spans="1:32" ht="16.5" x14ac:dyDescent="0.3">
      <c r="A3" s="9"/>
      <c r="B3" s="59" t="s">
        <v>362</v>
      </c>
    </row>
    <row r="4" spans="1:32" ht="17.25" x14ac:dyDescent="0.3">
      <c r="A4" s="9"/>
      <c r="B4" s="1" t="s">
        <v>575</v>
      </c>
    </row>
    <row r="5" spans="1:32" ht="16.5" x14ac:dyDescent="0.3">
      <c r="A5" s="9"/>
      <c r="B5" s="128" t="s">
        <v>47</v>
      </c>
    </row>
    <row r="6" spans="1:32" ht="12" customHeight="1" x14ac:dyDescent="0.3">
      <c r="A6" s="9"/>
      <c r="B6" s="9"/>
    </row>
    <row r="7" spans="1:32" s="9" customFormat="1" ht="17.25" customHeight="1" thickBot="1" x14ac:dyDescent="0.35">
      <c r="B7" s="380" t="s">
        <v>287</v>
      </c>
      <c r="C7" s="377" t="s">
        <v>3</v>
      </c>
      <c r="D7" s="377" t="s">
        <v>168</v>
      </c>
      <c r="E7" s="377" t="s">
        <v>305</v>
      </c>
      <c r="F7" s="377" t="s">
        <v>309</v>
      </c>
      <c r="G7" s="377" t="s">
        <v>313</v>
      </c>
      <c r="H7" s="377" t="s">
        <v>323</v>
      </c>
      <c r="I7" s="377" t="s">
        <v>329</v>
      </c>
      <c r="J7" s="380">
        <v>2024</v>
      </c>
      <c r="K7" s="377" t="s">
        <v>3</v>
      </c>
      <c r="L7" s="377" t="s">
        <v>168</v>
      </c>
      <c r="M7" s="377" t="s">
        <v>305</v>
      </c>
      <c r="N7" s="377" t="s">
        <v>309</v>
      </c>
      <c r="O7" s="377" t="s">
        <v>313</v>
      </c>
      <c r="P7" s="377" t="s">
        <v>323</v>
      </c>
      <c r="Q7" s="377" t="s">
        <v>329</v>
      </c>
      <c r="R7" s="380">
        <v>2025</v>
      </c>
      <c r="S7" s="377" t="s">
        <v>3</v>
      </c>
      <c r="T7" s="377" t="s">
        <v>168</v>
      </c>
      <c r="U7" s="377" t="s">
        <v>305</v>
      </c>
      <c r="V7" s="377" t="s">
        <v>309</v>
      </c>
      <c r="W7" s="377" t="s">
        <v>313</v>
      </c>
      <c r="X7" s="377" t="s">
        <v>323</v>
      </c>
      <c r="Y7" s="377" t="s">
        <v>329</v>
      </c>
      <c r="Z7" s="380">
        <v>2026</v>
      </c>
      <c r="AA7" s="379">
        <v>2026</v>
      </c>
      <c r="AB7" s="379"/>
      <c r="AC7" s="379" t="s">
        <v>0</v>
      </c>
      <c r="AD7" s="379"/>
      <c r="AE7" s="379" t="s">
        <v>1</v>
      </c>
      <c r="AF7" s="379"/>
    </row>
    <row r="8" spans="1:32" s="9" customFormat="1" ht="34.5" thickTop="1" thickBot="1" x14ac:dyDescent="0.35">
      <c r="B8" s="381"/>
      <c r="C8" s="378"/>
      <c r="D8" s="378"/>
      <c r="E8" s="378"/>
      <c r="F8" s="378"/>
      <c r="G8" s="378"/>
      <c r="H8" s="378" t="s">
        <v>323</v>
      </c>
      <c r="I8" s="378" t="s">
        <v>323</v>
      </c>
      <c r="J8" s="381"/>
      <c r="K8" s="378"/>
      <c r="L8" s="378"/>
      <c r="M8" s="378"/>
      <c r="N8" s="378"/>
      <c r="O8" s="378"/>
      <c r="P8" s="378" t="s">
        <v>323</v>
      </c>
      <c r="Q8" s="378" t="s">
        <v>323</v>
      </c>
      <c r="R8" s="381"/>
      <c r="S8" s="378"/>
      <c r="T8" s="378"/>
      <c r="U8" s="378"/>
      <c r="V8" s="378"/>
      <c r="W8" s="378"/>
      <c r="X8" s="378" t="s">
        <v>323</v>
      </c>
      <c r="Y8" s="378" t="s">
        <v>323</v>
      </c>
      <c r="Z8" s="381"/>
      <c r="AA8" s="171" t="s">
        <v>164</v>
      </c>
      <c r="AB8" s="171" t="s">
        <v>153</v>
      </c>
      <c r="AC8" s="171" t="s">
        <v>402</v>
      </c>
      <c r="AD8" s="171" t="s">
        <v>446</v>
      </c>
      <c r="AE8" s="171" t="s">
        <v>402</v>
      </c>
      <c r="AF8" s="171" t="s">
        <v>446</v>
      </c>
    </row>
    <row r="9" spans="1:32" ht="16.5" x14ac:dyDescent="0.3">
      <c r="A9" s="9"/>
      <c r="B9" s="244" t="s">
        <v>48</v>
      </c>
      <c r="C9" s="344">
        <v>87.581029130000005</v>
      </c>
      <c r="D9" s="245">
        <v>142.11337251999998</v>
      </c>
      <c r="E9" s="246">
        <v>148.50580871999998</v>
      </c>
      <c r="F9" s="246">
        <v>171.14543416999996</v>
      </c>
      <c r="G9" s="246">
        <v>215.02847658000016</v>
      </c>
      <c r="H9" s="246">
        <v>144.66959365999992</v>
      </c>
      <c r="I9" s="246">
        <v>129.97341716999995</v>
      </c>
      <c r="J9" s="247">
        <v>1039.01713195</v>
      </c>
      <c r="K9" s="248">
        <v>219.34760402999987</v>
      </c>
      <c r="L9" s="246">
        <v>289.74568428999993</v>
      </c>
      <c r="M9" s="246">
        <v>358.71475192999975</v>
      </c>
      <c r="N9" s="246">
        <v>326.57511102000007</v>
      </c>
      <c r="O9" s="246">
        <v>356.06137110000014</v>
      </c>
      <c r="P9" s="246">
        <v>276.71682172999999</v>
      </c>
      <c r="Q9" s="246">
        <v>177.21531829000003</v>
      </c>
      <c r="R9" s="247">
        <v>2004.3766623899996</v>
      </c>
      <c r="S9" s="249">
        <v>378.2190516899999</v>
      </c>
      <c r="T9" s="250">
        <v>396.98518872999989</v>
      </c>
      <c r="U9" s="248">
        <v>354.48040918999988</v>
      </c>
      <c r="V9" s="246">
        <v>260.20440100000008</v>
      </c>
      <c r="W9" s="246">
        <v>284.99409826999999</v>
      </c>
      <c r="X9" s="246">
        <v>208.26951632999996</v>
      </c>
      <c r="Y9" s="246">
        <v>133.35985310000001</v>
      </c>
      <c r="Z9" s="247">
        <v>2016.5125183099997</v>
      </c>
      <c r="AA9" s="251">
        <v>40.273645042711621</v>
      </c>
      <c r="AB9" s="252">
        <v>12.13585592000004</v>
      </c>
      <c r="AC9" s="258">
        <v>965.35953043999962</v>
      </c>
      <c r="AD9" s="259">
        <v>12.13585592000004</v>
      </c>
      <c r="AE9" s="251">
        <v>92.910838594955436</v>
      </c>
      <c r="AF9" s="251">
        <v>0.60546783185597519</v>
      </c>
    </row>
    <row r="10" spans="1:32" ht="16.5" x14ac:dyDescent="0.3">
      <c r="A10" s="9"/>
      <c r="B10" s="112" t="s">
        <v>49</v>
      </c>
      <c r="C10" s="345">
        <v>456.80461760869565</v>
      </c>
      <c r="D10" s="104">
        <v>729.59393478260881</v>
      </c>
      <c r="E10" s="104">
        <v>768.15001565217392</v>
      </c>
      <c r="F10" s="104">
        <v>877.6175515217393</v>
      </c>
      <c r="G10" s="104">
        <v>1050.1494786956523</v>
      </c>
      <c r="H10" s="104">
        <v>698.02604434782609</v>
      </c>
      <c r="I10" s="104">
        <v>594.76577847826081</v>
      </c>
      <c r="J10" s="188">
        <v>5175.1074210869565</v>
      </c>
      <c r="K10" s="107">
        <v>686.28215413043483</v>
      </c>
      <c r="L10" s="104">
        <v>820.14600043478265</v>
      </c>
      <c r="M10" s="104">
        <v>935.91280739130434</v>
      </c>
      <c r="N10" s="104">
        <v>828.78470847826077</v>
      </c>
      <c r="O10" s="104">
        <v>957.2224163043478</v>
      </c>
      <c r="P10" s="104">
        <v>755.32179304347824</v>
      </c>
      <c r="Q10" s="104">
        <v>534.90151956521743</v>
      </c>
      <c r="R10" s="188">
        <v>5518.5713993478257</v>
      </c>
      <c r="S10" s="122">
        <v>1046.9044506521739</v>
      </c>
      <c r="T10" s="120">
        <v>1168.5629073913044</v>
      </c>
      <c r="U10" s="107">
        <v>1169.2515965217392</v>
      </c>
      <c r="V10" s="104">
        <v>887.72617500000013</v>
      </c>
      <c r="W10" s="104">
        <v>995.7249484782609</v>
      </c>
      <c r="X10" s="104">
        <v>764.2025134782607</v>
      </c>
      <c r="Y10" s="104">
        <v>455.28324282608702</v>
      </c>
      <c r="Z10" s="188">
        <v>6487.6558343478255</v>
      </c>
      <c r="AA10" s="199"/>
      <c r="AB10" s="201">
        <v>325.25325481960664</v>
      </c>
      <c r="AC10" s="203">
        <v>343.46397826086923</v>
      </c>
      <c r="AD10" s="204">
        <v>969.08443499999976</v>
      </c>
      <c r="AE10" s="46">
        <v>6.6368473214944288</v>
      </c>
      <c r="AF10" s="46">
        <v>17.560422161331914</v>
      </c>
    </row>
    <row r="11" spans="1:32" ht="16.5" x14ac:dyDescent="0.3">
      <c r="A11" s="9"/>
      <c r="B11" s="112" t="s">
        <v>50</v>
      </c>
      <c r="C11" s="346">
        <v>191.72535861934514</v>
      </c>
      <c r="D11" s="108">
        <v>194.78420220467478</v>
      </c>
      <c r="E11" s="108">
        <v>193.32917489289605</v>
      </c>
      <c r="F11" s="108">
        <v>195.01140772907681</v>
      </c>
      <c r="G11" s="108">
        <v>204.759875562742</v>
      </c>
      <c r="H11" s="108">
        <v>207.25529488683537</v>
      </c>
      <c r="I11" s="108">
        <v>218.52874168810402</v>
      </c>
      <c r="J11" s="198">
        <v>200.77208981524279</v>
      </c>
      <c r="K11" s="346">
        <v>319.6172342670456</v>
      </c>
      <c r="L11" s="108">
        <v>353.28549323705477</v>
      </c>
      <c r="M11" s="108">
        <v>383.2779604008789</v>
      </c>
      <c r="N11" s="108">
        <v>394.04094655610578</v>
      </c>
      <c r="O11" s="108">
        <v>371.97349856753755</v>
      </c>
      <c r="P11" s="108">
        <v>366.35619980591702</v>
      </c>
      <c r="Q11" s="108">
        <v>331.30457066946735</v>
      </c>
      <c r="R11" s="198">
        <v>363.20571346179793</v>
      </c>
      <c r="S11" s="124">
        <v>361.27370693131223</v>
      </c>
      <c r="T11" s="119">
        <v>339.7208538958576</v>
      </c>
      <c r="U11" s="118">
        <v>303.16863388897605</v>
      </c>
      <c r="V11" s="108">
        <v>293.11335897018029</v>
      </c>
      <c r="W11" s="108">
        <v>286.21769365681621</v>
      </c>
      <c r="X11" s="108">
        <v>272.53183895203796</v>
      </c>
      <c r="Y11" s="108">
        <v>292.91623445702334</v>
      </c>
      <c r="Z11" s="198">
        <v>310.82297979401227</v>
      </c>
      <c r="AA11" s="200"/>
      <c r="AB11" s="202">
        <v>-313.11739889960575</v>
      </c>
      <c r="AC11" s="205">
        <v>162.43362364655513</v>
      </c>
      <c r="AD11" s="206">
        <v>-52.382733667785658</v>
      </c>
      <c r="AE11" s="45">
        <v>80.90448418205537</v>
      </c>
      <c r="AF11" s="45">
        <v>-14.422331953017391</v>
      </c>
    </row>
    <row r="12" spans="1:32" ht="16.5" x14ac:dyDescent="0.3">
      <c r="A12" s="9"/>
      <c r="B12" s="244" t="s">
        <v>166</v>
      </c>
      <c r="C12" s="335">
        <v>26.363173181579</v>
      </c>
      <c r="D12" s="246">
        <v>31.497285753952998</v>
      </c>
      <c r="E12" s="246">
        <v>13.365852487572997</v>
      </c>
      <c r="F12" s="246">
        <v>19.610296885451</v>
      </c>
      <c r="G12" s="246">
        <v>18.966097011665003</v>
      </c>
      <c r="H12" s="246">
        <v>33.247943322891985</v>
      </c>
      <c r="I12" s="246">
        <v>43.533883555440994</v>
      </c>
      <c r="J12" s="256">
        <v>186.58453219855397</v>
      </c>
      <c r="K12" s="248">
        <v>35.693540881577995</v>
      </c>
      <c r="L12" s="246">
        <v>19.968283279424003</v>
      </c>
      <c r="M12" s="246">
        <v>17.823321975413002</v>
      </c>
      <c r="N12" s="246">
        <v>35.807812470085999</v>
      </c>
      <c r="O12" s="246">
        <v>37.427644073158014</v>
      </c>
      <c r="P12" s="246">
        <v>16.714786381240003</v>
      </c>
      <c r="Q12" s="246">
        <v>46.359759873600012</v>
      </c>
      <c r="R12" s="256">
        <v>209.79514893449903</v>
      </c>
      <c r="S12" s="249">
        <v>17.443987360530997</v>
      </c>
      <c r="T12" s="250">
        <v>25.484333229350007</v>
      </c>
      <c r="U12" s="248">
        <v>43.565869068818984</v>
      </c>
      <c r="V12" s="246">
        <v>25.629820059897007</v>
      </c>
      <c r="W12" s="246">
        <v>38.266376709967012</v>
      </c>
      <c r="X12" s="246">
        <v>46.194208019131004</v>
      </c>
      <c r="Y12" s="246">
        <v>64.973747680537997</v>
      </c>
      <c r="Z12" s="256">
        <v>261.55834212823299</v>
      </c>
      <c r="AA12" s="251">
        <v>5.2238246642083066</v>
      </c>
      <c r="AB12" s="257">
        <v>51.763193193733969</v>
      </c>
      <c r="AC12" s="258">
        <v>23.210616735945052</v>
      </c>
      <c r="AD12" s="259">
        <v>51.763193193733969</v>
      </c>
      <c r="AE12" s="251">
        <v>12.439732523618559</v>
      </c>
      <c r="AF12" s="251">
        <v>24.673207868069042</v>
      </c>
    </row>
    <row r="13" spans="1:32" ht="16.5" x14ac:dyDescent="0.3">
      <c r="A13" s="9"/>
      <c r="B13" s="112" t="s">
        <v>51</v>
      </c>
      <c r="C13" s="345">
        <v>27111.67596</v>
      </c>
      <c r="D13" s="104">
        <v>31819.057199999999</v>
      </c>
      <c r="E13" s="104">
        <v>10891.201800000001</v>
      </c>
      <c r="F13" s="104">
        <v>17268.367269999999</v>
      </c>
      <c r="G13" s="104">
        <v>16018.08308</v>
      </c>
      <c r="H13" s="104">
        <v>30618.435540000002</v>
      </c>
      <c r="I13" s="104">
        <v>41965.307460000004</v>
      </c>
      <c r="J13" s="188">
        <v>175692.12831</v>
      </c>
      <c r="K13" s="107">
        <v>25499.216469999999</v>
      </c>
      <c r="L13" s="104">
        <v>14451.95479</v>
      </c>
      <c r="M13" s="104">
        <v>13589.72337</v>
      </c>
      <c r="N13" s="104">
        <v>26311.406509999997</v>
      </c>
      <c r="O13" s="104">
        <v>27422.159629999998</v>
      </c>
      <c r="P13" s="104">
        <v>12484.685079999999</v>
      </c>
      <c r="Q13" s="104">
        <v>39773.344400000002</v>
      </c>
      <c r="R13" s="188">
        <v>159532.49024999997</v>
      </c>
      <c r="S13" s="122">
        <v>12410.24368</v>
      </c>
      <c r="T13" s="120">
        <v>20539.752089999998</v>
      </c>
      <c r="U13" s="107">
        <v>35173.53903</v>
      </c>
      <c r="V13" s="104">
        <v>19077.085919999998</v>
      </c>
      <c r="W13" s="104">
        <v>28687.356459999995</v>
      </c>
      <c r="X13" s="104">
        <v>37037.755299999997</v>
      </c>
      <c r="Y13" s="104">
        <v>49994.369519999993</v>
      </c>
      <c r="Z13" s="188">
        <v>202920.10199999996</v>
      </c>
      <c r="AA13" s="199"/>
      <c r="AB13" s="201">
        <v>56.466854403564071</v>
      </c>
      <c r="AC13" s="203">
        <v>-16159.638060000027</v>
      </c>
      <c r="AD13" s="204">
        <v>43387.611749999982</v>
      </c>
      <c r="AE13" s="46">
        <v>-9.1977018068146776</v>
      </c>
      <c r="AF13" s="46">
        <v>27.196724430245013</v>
      </c>
    </row>
    <row r="14" spans="1:32" ht="16.5" x14ac:dyDescent="0.3">
      <c r="A14" s="9"/>
      <c r="B14" s="112" t="s">
        <v>50</v>
      </c>
      <c r="C14" s="346">
        <v>0.97239186616403472</v>
      </c>
      <c r="D14" s="108">
        <v>0.98988746134040062</v>
      </c>
      <c r="E14" s="108">
        <v>1.2272155757478478</v>
      </c>
      <c r="F14" s="108">
        <v>1.1356196320609644</v>
      </c>
      <c r="G14" s="108">
        <v>1.1840428668612577</v>
      </c>
      <c r="H14" s="108">
        <v>1.0858798869542758</v>
      </c>
      <c r="I14" s="108">
        <v>1.0373779245376935</v>
      </c>
      <c r="J14" s="198">
        <v>1.061997108199036</v>
      </c>
      <c r="K14" s="346">
        <v>1.3997897121102401</v>
      </c>
      <c r="L14" s="108">
        <v>1.3817012002584601</v>
      </c>
      <c r="M14" s="108">
        <v>1.3115294174978489</v>
      </c>
      <c r="N14" s="108">
        <v>1.3609235392443488</v>
      </c>
      <c r="O14" s="108">
        <v>1.3648685799426228</v>
      </c>
      <c r="P14" s="108">
        <v>1.3388232281498609</v>
      </c>
      <c r="Q14" s="108">
        <v>1.1655987338494977</v>
      </c>
      <c r="R14" s="198">
        <v>1.3150622083672958</v>
      </c>
      <c r="S14" s="124">
        <v>1.4056119936341973</v>
      </c>
      <c r="T14" s="119">
        <v>1.2407322696829108</v>
      </c>
      <c r="U14" s="118">
        <v>1.2385978286592385</v>
      </c>
      <c r="V14" s="108">
        <v>1.3434871639922357</v>
      </c>
      <c r="W14" s="108">
        <v>1.3339108733606546</v>
      </c>
      <c r="X14" s="108">
        <v>1.2472194290654275</v>
      </c>
      <c r="Y14" s="108">
        <v>1.2996213034458928</v>
      </c>
      <c r="Z14" s="198">
        <v>1.2889720611722986</v>
      </c>
      <c r="AA14" s="200"/>
      <c r="AB14" s="202">
        <v>-4.7036612098303134</v>
      </c>
      <c r="AC14" s="205">
        <v>0.25306510016825978</v>
      </c>
      <c r="AD14" s="206">
        <v>-2.6090147194997249E-2</v>
      </c>
      <c r="AE14" s="45">
        <v>23.829170363506407</v>
      </c>
      <c r="AF14" s="45">
        <v>-1.9839477576797862</v>
      </c>
    </row>
    <row r="15" spans="1:32" ht="16.5" x14ac:dyDescent="0.3">
      <c r="A15" s="9"/>
      <c r="B15" s="244" t="s">
        <v>52</v>
      </c>
      <c r="C15" s="335">
        <v>26.925398598527</v>
      </c>
      <c r="D15" s="246">
        <v>26.291270058924002</v>
      </c>
      <c r="E15" s="246">
        <v>13.750467250186</v>
      </c>
      <c r="F15" s="246">
        <v>27.667875480979998</v>
      </c>
      <c r="G15" s="246">
        <v>3.8265356538439996</v>
      </c>
      <c r="H15" s="246">
        <v>9.8996007654000004E-2</v>
      </c>
      <c r="I15" s="246">
        <v>7.8546345103000001E-2</v>
      </c>
      <c r="J15" s="256">
        <v>98.639089395218008</v>
      </c>
      <c r="K15" s="248">
        <v>26.518633240235999</v>
      </c>
      <c r="L15" s="246">
        <v>27.475661359607997</v>
      </c>
      <c r="M15" s="246">
        <v>16.299693399999999</v>
      </c>
      <c r="N15" s="246">
        <v>17.887458649999999</v>
      </c>
      <c r="O15" s="246">
        <v>1.5501701018360001</v>
      </c>
      <c r="P15" s="246">
        <v>8.9197575242000005E-2</v>
      </c>
      <c r="Q15" s="246">
        <v>0.11847379630799999</v>
      </c>
      <c r="R15" s="256">
        <v>89.939288123229986</v>
      </c>
      <c r="S15" s="249">
        <v>23.46211436101407</v>
      </c>
      <c r="T15" s="250">
        <v>25.40584154558703</v>
      </c>
      <c r="U15" s="248">
        <v>13.38339654</v>
      </c>
      <c r="V15" s="246">
        <v>17.067044847872001</v>
      </c>
      <c r="W15" s="246">
        <v>0.34994426000000001</v>
      </c>
      <c r="X15" s="246">
        <v>0.16975199943800001</v>
      </c>
      <c r="Y15" s="246">
        <v>0.17934823917599998</v>
      </c>
      <c r="Z15" s="256">
        <v>80.017441793087102</v>
      </c>
      <c r="AA15" s="251">
        <v>1.5981026741661002</v>
      </c>
      <c r="AB15" s="257">
        <v>-9.9218463301428841</v>
      </c>
      <c r="AC15" s="258">
        <v>-8.6998012719880222</v>
      </c>
      <c r="AD15" s="259">
        <v>-9.9218463301428841</v>
      </c>
      <c r="AE15" s="251">
        <v>-8.8198312913559676</v>
      </c>
      <c r="AF15" s="251">
        <v>-11.031715435137201</v>
      </c>
    </row>
    <row r="16" spans="1:32" ht="16.5" x14ac:dyDescent="0.3">
      <c r="A16" s="9"/>
      <c r="B16" s="112" t="s">
        <v>51</v>
      </c>
      <c r="C16" s="345">
        <v>48552.387049999998</v>
      </c>
      <c r="D16" s="104">
        <v>46815.510980000006</v>
      </c>
      <c r="E16" s="104">
        <v>27993.615089999999</v>
      </c>
      <c r="F16" s="104">
        <v>48902.819210000001</v>
      </c>
      <c r="G16" s="104">
        <v>11556.370580000001</v>
      </c>
      <c r="H16" s="104">
        <v>2174.1115499999996</v>
      </c>
      <c r="I16" s="104">
        <v>2122.7863000000002</v>
      </c>
      <c r="J16" s="188">
        <v>188117.60076</v>
      </c>
      <c r="K16" s="107">
        <v>39781.123740000003</v>
      </c>
      <c r="L16" s="104">
        <v>41126.596519999999</v>
      </c>
      <c r="M16" s="104">
        <v>28298.302929999998</v>
      </c>
      <c r="N16" s="104">
        <v>28272.911250000001</v>
      </c>
      <c r="O16" s="104">
        <v>6151.5355399999999</v>
      </c>
      <c r="P16" s="104">
        <v>1500.3535099999999</v>
      </c>
      <c r="Q16" s="104">
        <v>3141.2173599999996</v>
      </c>
      <c r="R16" s="188">
        <v>148272.04085000002</v>
      </c>
      <c r="S16" s="122">
        <v>41640.29348</v>
      </c>
      <c r="T16" s="120">
        <v>43355.028339999997</v>
      </c>
      <c r="U16" s="107">
        <v>25534.346459999997</v>
      </c>
      <c r="V16" s="104">
        <v>34462.179370000005</v>
      </c>
      <c r="W16" s="104">
        <v>2157.8585300000004</v>
      </c>
      <c r="X16" s="104">
        <v>2378.0836199999994</v>
      </c>
      <c r="Y16" s="104">
        <v>2884.9946099999993</v>
      </c>
      <c r="Z16" s="188">
        <v>152412.78440999999</v>
      </c>
      <c r="AA16" s="199"/>
      <c r="AB16" s="201">
        <v>2.3379679191693672</v>
      </c>
      <c r="AC16" s="203">
        <v>-39845.559909999982</v>
      </c>
      <c r="AD16" s="204">
        <v>4140.7435599999735</v>
      </c>
      <c r="AE16" s="46">
        <v>-21.181197160192824</v>
      </c>
      <c r="AF16" s="46">
        <v>2.7926664637933953</v>
      </c>
    </row>
    <row r="17" spans="1:32" ht="16.5" x14ac:dyDescent="0.3">
      <c r="A17" s="9"/>
      <c r="B17" s="112" t="s">
        <v>50</v>
      </c>
      <c r="C17" s="346">
        <v>0.55456384813374482</v>
      </c>
      <c r="D17" s="108">
        <v>0.56159314527520299</v>
      </c>
      <c r="E17" s="108">
        <v>0.49120012567072852</v>
      </c>
      <c r="F17" s="108">
        <v>0.5657726063229146</v>
      </c>
      <c r="G17" s="108">
        <v>0.33111915435339034</v>
      </c>
      <c r="H17" s="108">
        <v>4.5534005674179881E-2</v>
      </c>
      <c r="I17" s="108">
        <v>3.7001531950248592E-2</v>
      </c>
      <c r="J17" s="198">
        <v>0.52434800888759758</v>
      </c>
      <c r="K17" s="346">
        <v>0.66661347762711531</v>
      </c>
      <c r="L17" s="108">
        <v>0.66807525262263057</v>
      </c>
      <c r="M17" s="108">
        <v>0.5759954383243292</v>
      </c>
      <c r="N17" s="108">
        <v>0.63267126939395035</v>
      </c>
      <c r="O17" s="108">
        <v>0.25199726015660801</v>
      </c>
      <c r="P17" s="108">
        <v>5.9451039136769843E-2</v>
      </c>
      <c r="Q17" s="108">
        <v>3.7715886145491061E-2</v>
      </c>
      <c r="R17" s="198">
        <v>0.60658292424947069</v>
      </c>
      <c r="S17" s="124">
        <v>0.56344738233612635</v>
      </c>
      <c r="T17" s="119">
        <v>0.58599527017601372</v>
      </c>
      <c r="U17" s="118">
        <v>0.52413311462524903</v>
      </c>
      <c r="V17" s="108">
        <v>0.49523985887930216</v>
      </c>
      <c r="W17" s="108">
        <v>0.16217201226810726</v>
      </c>
      <c r="X17" s="108">
        <v>7.1381846294370443E-2</v>
      </c>
      <c r="Y17" s="108">
        <v>6.2165883622222792E-2</v>
      </c>
      <c r="Z17" s="198">
        <v>0.52500478947904483</v>
      </c>
      <c r="AA17" s="200"/>
      <c r="AB17" s="202">
        <v>-12.259814249312326</v>
      </c>
      <c r="AC17" s="205">
        <v>8.2234915361873107E-2</v>
      </c>
      <c r="AD17" s="206">
        <v>-8.1578134770425859E-2</v>
      </c>
      <c r="AE17" s="45">
        <v>15.683270264787353</v>
      </c>
      <c r="AF17" s="45">
        <v>-13.448801723418612</v>
      </c>
    </row>
    <row r="18" spans="1:32" ht="16.5" x14ac:dyDescent="0.3">
      <c r="A18" s="9"/>
      <c r="B18" s="244" t="s">
        <v>167</v>
      </c>
      <c r="C18" s="335">
        <v>21.690541290000002</v>
      </c>
      <c r="D18" s="246">
        <v>22.165709409999998</v>
      </c>
      <c r="E18" s="246">
        <v>13.720873959999999</v>
      </c>
      <c r="F18" s="246">
        <v>14.826796889999997</v>
      </c>
      <c r="G18" s="246">
        <v>19.398201539999999</v>
      </c>
      <c r="H18" s="246">
        <v>15.895692629999999</v>
      </c>
      <c r="I18" s="246">
        <v>17.606941049999996</v>
      </c>
      <c r="J18" s="256">
        <v>125.30475677000001</v>
      </c>
      <c r="K18" s="248">
        <v>27.045927610000003</v>
      </c>
      <c r="L18" s="246">
        <v>24.874030730000005</v>
      </c>
      <c r="M18" s="246">
        <v>17.800183799999996</v>
      </c>
      <c r="N18" s="246">
        <v>19.064602169999997</v>
      </c>
      <c r="O18" s="246">
        <v>20.37331077</v>
      </c>
      <c r="P18" s="246">
        <v>20.644403509999993</v>
      </c>
      <c r="Q18" s="246">
        <v>20.018302849999998</v>
      </c>
      <c r="R18" s="256">
        <v>149.82076144000001</v>
      </c>
      <c r="S18" s="249">
        <v>28.976681849999999</v>
      </c>
      <c r="T18" s="250">
        <v>23.585025020000003</v>
      </c>
      <c r="U18" s="248">
        <v>19.490130530000002</v>
      </c>
      <c r="V18" s="246">
        <v>23.928880170000003</v>
      </c>
      <c r="W18" s="246">
        <v>23.27397526</v>
      </c>
      <c r="X18" s="246">
        <v>22.211868459999998</v>
      </c>
      <c r="Y18" s="246">
        <v>21.660211299999997</v>
      </c>
      <c r="Z18" s="256">
        <v>163.12677259</v>
      </c>
      <c r="AA18" s="251">
        <v>3.2579563362982475</v>
      </c>
      <c r="AB18" s="257">
        <v>13.306011149999989</v>
      </c>
      <c r="AC18" s="258">
        <v>24.516004670000001</v>
      </c>
      <c r="AD18" s="259">
        <v>13.306011149999989</v>
      </c>
      <c r="AE18" s="251">
        <v>19.565102955348877</v>
      </c>
      <c r="AF18" s="251">
        <v>8.881286560093173</v>
      </c>
    </row>
    <row r="19" spans="1:32" ht="16.5" x14ac:dyDescent="0.3">
      <c r="A19" s="9"/>
      <c r="B19" s="112" t="s">
        <v>51</v>
      </c>
      <c r="C19" s="345">
        <v>3102.1436600000002</v>
      </c>
      <c r="D19" s="104">
        <v>2960.9930600000002</v>
      </c>
      <c r="E19" s="104">
        <v>1848.8017600000001</v>
      </c>
      <c r="F19" s="104">
        <v>1964.5350100000001</v>
      </c>
      <c r="G19" s="104">
        <v>2393.89248</v>
      </c>
      <c r="H19" s="104">
        <v>1896.6427300000003</v>
      </c>
      <c r="I19" s="104">
        <v>2036.4573200000002</v>
      </c>
      <c r="J19" s="188">
        <v>16203.46602</v>
      </c>
      <c r="K19" s="107">
        <v>3407.5615899999998</v>
      </c>
      <c r="L19" s="104">
        <v>3064.0212650000003</v>
      </c>
      <c r="M19" s="104">
        <v>2056.62147</v>
      </c>
      <c r="N19" s="104">
        <v>2235.9639500000003</v>
      </c>
      <c r="O19" s="104">
        <v>2387.1760900000004</v>
      </c>
      <c r="P19" s="104">
        <v>2322.8848700000003</v>
      </c>
      <c r="Q19" s="104">
        <v>2281.4568300000005</v>
      </c>
      <c r="R19" s="188">
        <v>17755.686065000002</v>
      </c>
      <c r="S19" s="122">
        <v>3382.4063099999998</v>
      </c>
      <c r="T19" s="120">
        <v>2772.5187600000004</v>
      </c>
      <c r="U19" s="107">
        <v>2295.8868600000001</v>
      </c>
      <c r="V19" s="104">
        <v>2686.11078</v>
      </c>
      <c r="W19" s="104">
        <v>2666.1489399999996</v>
      </c>
      <c r="X19" s="104">
        <v>2543.5328099999997</v>
      </c>
      <c r="Y19" s="104">
        <v>2430.3164400000005</v>
      </c>
      <c r="Z19" s="188">
        <v>18776.920899999997</v>
      </c>
      <c r="AA19" s="199"/>
      <c r="AB19" s="201">
        <v>8.7451595840968395</v>
      </c>
      <c r="AC19" s="203">
        <v>1552.2200450000018</v>
      </c>
      <c r="AD19" s="204">
        <v>1021.2348349999957</v>
      </c>
      <c r="AE19" s="46">
        <v>9.5795556523776497</v>
      </c>
      <c r="AF19" s="46">
        <v>5.7515932150492972</v>
      </c>
    </row>
    <row r="20" spans="1:32" ht="16.5" x14ac:dyDescent="0.3">
      <c r="A20" s="9"/>
      <c r="B20" s="112" t="s">
        <v>50</v>
      </c>
      <c r="C20" s="346">
        <v>6.9921137340235235</v>
      </c>
      <c r="D20" s="108">
        <v>7.4859038710479107</v>
      </c>
      <c r="E20" s="108">
        <v>7.4214955096105051</v>
      </c>
      <c r="F20" s="108">
        <v>7.5472296571594288</v>
      </c>
      <c r="G20" s="108">
        <v>8.1032050111122782</v>
      </c>
      <c r="H20" s="108">
        <v>8.3809630451592732</v>
      </c>
      <c r="I20" s="108">
        <v>8.6458679379541312</v>
      </c>
      <c r="J20" s="198">
        <v>7.7332069950550002</v>
      </c>
      <c r="K20" s="346">
        <v>7.9370326538984166</v>
      </c>
      <c r="L20" s="108">
        <v>8.1180999016336788</v>
      </c>
      <c r="M20" s="108">
        <v>8.6550607681830698</v>
      </c>
      <c r="N20" s="108">
        <v>8.5263459502555907</v>
      </c>
      <c r="O20" s="108">
        <v>8.5344817482651631</v>
      </c>
      <c r="P20" s="108">
        <v>8.8873985002967402</v>
      </c>
      <c r="Q20" s="108">
        <v>8.7743509264648196</v>
      </c>
      <c r="R20" s="198">
        <v>8.4379032661163453</v>
      </c>
      <c r="S20" s="124">
        <v>8.5668838082317791</v>
      </c>
      <c r="T20" s="119">
        <v>8.5067143134497663</v>
      </c>
      <c r="U20" s="118">
        <v>8.4891511291632202</v>
      </c>
      <c r="V20" s="108">
        <v>8.9083742741243164</v>
      </c>
      <c r="W20" s="108">
        <v>8.729435520582733</v>
      </c>
      <c r="X20" s="108">
        <v>8.7326840733774542</v>
      </c>
      <c r="Y20" s="108">
        <v>8.9125065952316849</v>
      </c>
      <c r="Z20" s="198">
        <v>8.6876210140502863</v>
      </c>
      <c r="AA20" s="200"/>
      <c r="AB20" s="202">
        <v>4.5608515659028726</v>
      </c>
      <c r="AC20" s="205">
        <v>0.70469627106134514</v>
      </c>
      <c r="AD20" s="206">
        <v>0.24971774793394097</v>
      </c>
      <c r="AE20" s="45">
        <v>9.1126006521222536</v>
      </c>
      <c r="AF20" s="45">
        <v>2.9594763065929044</v>
      </c>
    </row>
    <row r="21" spans="1:32" ht="16.5" x14ac:dyDescent="0.3">
      <c r="A21" s="9"/>
      <c r="B21" s="244" t="s">
        <v>53</v>
      </c>
      <c r="C21" s="335">
        <v>54.062359279947657</v>
      </c>
      <c r="D21" s="246">
        <v>49.147124005412117</v>
      </c>
      <c r="E21" s="246">
        <v>60.905429635645298</v>
      </c>
      <c r="F21" s="246">
        <v>64.971808295235348</v>
      </c>
      <c r="G21" s="246">
        <v>57.090353125196579</v>
      </c>
      <c r="H21" s="246">
        <v>27.498335241627192</v>
      </c>
      <c r="I21" s="246">
        <v>28.832405877315626</v>
      </c>
      <c r="J21" s="256">
        <v>342.50781546037985</v>
      </c>
      <c r="K21" s="248">
        <v>29.640504359532951</v>
      </c>
      <c r="L21" s="246">
        <v>28.610855252665349</v>
      </c>
      <c r="M21" s="246">
        <v>31.680859212546125</v>
      </c>
      <c r="N21" s="246">
        <v>33.697605275378983</v>
      </c>
      <c r="O21" s="246">
        <v>34.034984802648829</v>
      </c>
      <c r="P21" s="246">
        <v>24.545075891240515</v>
      </c>
      <c r="Q21" s="246">
        <v>23.413299920399886</v>
      </c>
      <c r="R21" s="256">
        <v>205.62318471441264</v>
      </c>
      <c r="S21" s="249">
        <v>40.146967872588874</v>
      </c>
      <c r="T21" s="250">
        <v>37.596741849274913</v>
      </c>
      <c r="U21" s="248">
        <v>44.583465161373667</v>
      </c>
      <c r="V21" s="246">
        <v>41.109872349065412</v>
      </c>
      <c r="W21" s="246">
        <v>44.072662929550283</v>
      </c>
      <c r="X21" s="246">
        <v>42.373079465882221</v>
      </c>
      <c r="Y21" s="246">
        <v>36.70749758901259</v>
      </c>
      <c r="Z21" s="256">
        <v>286.59028721674798</v>
      </c>
      <c r="AA21" s="251">
        <v>5.7237608967234381</v>
      </c>
      <c r="AB21" s="257">
        <v>80.967102502335337</v>
      </c>
      <c r="AC21" s="258">
        <v>-136.8846307459672</v>
      </c>
      <c r="AD21" s="259">
        <v>80.967102502335337</v>
      </c>
      <c r="AE21" s="251">
        <v>-39.965403581221807</v>
      </c>
      <c r="AF21" s="251">
        <v>39.376446102023721</v>
      </c>
    </row>
    <row r="22" spans="1:32" ht="16.5" x14ac:dyDescent="0.3">
      <c r="A22" s="9"/>
      <c r="B22" s="112" t="s">
        <v>54</v>
      </c>
      <c r="C22" s="345">
        <v>2105.4825745363851</v>
      </c>
      <c r="D22" s="104">
        <v>1986.8852891049798</v>
      </c>
      <c r="E22" s="104">
        <v>2323.8514256351345</v>
      </c>
      <c r="F22" s="104">
        <v>2523.1026068593942</v>
      </c>
      <c r="G22" s="104">
        <v>2591.29019005703</v>
      </c>
      <c r="H22" s="104">
        <v>1715.6197215874199</v>
      </c>
      <c r="I22" s="104">
        <v>1917.3871282117198</v>
      </c>
      <c r="J22" s="188">
        <v>15163.618935992065</v>
      </c>
      <c r="K22" s="107">
        <v>1761.2646254633651</v>
      </c>
      <c r="L22" s="104">
        <v>1499.7487501433798</v>
      </c>
      <c r="M22" s="104">
        <v>1771.0813166138946</v>
      </c>
      <c r="N22" s="104">
        <v>1998.7925839229702</v>
      </c>
      <c r="O22" s="104">
        <v>2077.1594350367295</v>
      </c>
      <c r="P22" s="104">
        <v>1833.5480850765102</v>
      </c>
      <c r="Q22" s="104">
        <v>1611.8287748581699</v>
      </c>
      <c r="R22" s="188">
        <v>12553.42357111502</v>
      </c>
      <c r="S22" s="122">
        <v>2167.8007284624891</v>
      </c>
      <c r="T22" s="120">
        <v>2015.3520281817996</v>
      </c>
      <c r="U22" s="107">
        <v>2375.8574105376547</v>
      </c>
      <c r="V22" s="104">
        <v>2335.1353211580345</v>
      </c>
      <c r="W22" s="104">
        <v>2588.4170719529106</v>
      </c>
      <c r="X22" s="104">
        <v>2363.2115696731294</v>
      </c>
      <c r="Y22" s="104">
        <v>2098.8473407454849</v>
      </c>
      <c r="Z22" s="188">
        <v>15944.621470711503</v>
      </c>
      <c r="AA22" s="199"/>
      <c r="AB22" s="201">
        <v>58.316345027588447</v>
      </c>
      <c r="AC22" s="203">
        <v>-2610.195364877045</v>
      </c>
      <c r="AD22" s="204">
        <v>3391.1978995964837</v>
      </c>
      <c r="AE22" s="46">
        <v>-17.213538376920951</v>
      </c>
      <c r="AF22" s="46">
        <v>27.014127902124713</v>
      </c>
    </row>
    <row r="23" spans="1:32" ht="16.5" x14ac:dyDescent="0.3">
      <c r="A23" s="9"/>
      <c r="B23" s="112" t="s">
        <v>50</v>
      </c>
      <c r="C23" s="346">
        <v>25.676944532230038</v>
      </c>
      <c r="D23" s="108">
        <v>24.7357631942361</v>
      </c>
      <c r="E23" s="108">
        <v>26.208831151500643</v>
      </c>
      <c r="F23" s="108">
        <v>25.750759449338577</v>
      </c>
      <c r="G23" s="108">
        <v>22.031632483407854</v>
      </c>
      <c r="H23" s="108">
        <v>16.028222860590382</v>
      </c>
      <c r="I23" s="108">
        <v>15.037341939500037</v>
      </c>
      <c r="J23" s="198">
        <v>22.587471823590217</v>
      </c>
      <c r="K23" s="346">
        <v>16.829103322128514</v>
      </c>
      <c r="L23" s="108">
        <v>19.077098914021484</v>
      </c>
      <c r="M23" s="108">
        <v>17.887862581666386</v>
      </c>
      <c r="N23" s="108">
        <v>16.858980539762513</v>
      </c>
      <c r="O23" s="108">
        <v>16.385350218456871</v>
      </c>
      <c r="P23" s="108">
        <v>13.386655136571616</v>
      </c>
      <c r="Q23" s="108">
        <v>14.525922533217027</v>
      </c>
      <c r="R23" s="198">
        <v>16.379849174176222</v>
      </c>
      <c r="S23" s="124">
        <v>18.519676345465147</v>
      </c>
      <c r="T23" s="119">
        <v>18.655173549602527</v>
      </c>
      <c r="U23" s="118">
        <v>18.76521080921454</v>
      </c>
      <c r="V23" s="108">
        <v>17.604920784067584</v>
      </c>
      <c r="W23" s="108">
        <v>17.026878476078938</v>
      </c>
      <c r="X23" s="108">
        <v>17.930294523627062</v>
      </c>
      <c r="Y23" s="108">
        <v>17.489360410545409</v>
      </c>
      <c r="Z23" s="198">
        <v>17.974104166924405</v>
      </c>
      <c r="AA23" s="200"/>
      <c r="AB23" s="202">
        <v>22.650757474747103</v>
      </c>
      <c r="AC23" s="205">
        <v>-6.2076226494139952</v>
      </c>
      <c r="AD23" s="206">
        <v>1.5942549927481835</v>
      </c>
      <c r="AE23" s="45">
        <v>-27.482591668053757</v>
      </c>
      <c r="AF23" s="45">
        <v>9.7330260846456298</v>
      </c>
    </row>
    <row r="24" spans="1:32" ht="17.25" x14ac:dyDescent="0.3">
      <c r="A24" s="9"/>
      <c r="B24" s="244" t="s">
        <v>439</v>
      </c>
      <c r="C24" s="335">
        <v>20.427610523315998</v>
      </c>
      <c r="D24" s="246">
        <v>22.731358220951002</v>
      </c>
      <c r="E24" s="246">
        <v>19.337457129832988</v>
      </c>
      <c r="F24" s="246">
        <v>21.198996687811995</v>
      </c>
      <c r="G24" s="246">
        <v>22.639664930275998</v>
      </c>
      <c r="H24" s="246">
        <v>17.898915500069993</v>
      </c>
      <c r="I24" s="246">
        <v>19.655280729351009</v>
      </c>
      <c r="J24" s="256">
        <v>143.88928372160899</v>
      </c>
      <c r="K24" s="248">
        <v>24.574099827087007</v>
      </c>
      <c r="L24" s="246">
        <v>24.976725061004004</v>
      </c>
      <c r="M24" s="246">
        <v>24.857218981982999</v>
      </c>
      <c r="N24" s="246">
        <v>23.322563920242995</v>
      </c>
      <c r="O24" s="246">
        <v>22.205455807913996</v>
      </c>
      <c r="P24" s="246">
        <v>19.021999728118004</v>
      </c>
      <c r="Q24" s="246">
        <v>19.064410021745999</v>
      </c>
      <c r="R24" s="256">
        <v>158.02247334809502</v>
      </c>
      <c r="S24" s="249">
        <v>21.336152254211001</v>
      </c>
      <c r="T24" s="250">
        <v>23.226355558486006</v>
      </c>
      <c r="U24" s="248">
        <v>24.047241038951015</v>
      </c>
      <c r="V24" s="246">
        <v>21.938216243548016</v>
      </c>
      <c r="W24" s="246">
        <v>19.799455817787013</v>
      </c>
      <c r="X24" s="246">
        <v>19.613869342774997</v>
      </c>
      <c r="Y24" s="246">
        <v>18.741155659646996</v>
      </c>
      <c r="Z24" s="256">
        <v>148.70244591540504</v>
      </c>
      <c r="AA24" s="251">
        <v>2.9698747066540077</v>
      </c>
      <c r="AB24" s="257">
        <v>-9.320027432689983</v>
      </c>
      <c r="AC24" s="258">
        <v>14.133189626486029</v>
      </c>
      <c r="AD24" s="259">
        <v>-9.320027432689983</v>
      </c>
      <c r="AE24" s="251">
        <v>9.8222669964987261</v>
      </c>
      <c r="AF24" s="251">
        <v>-5.8979126419313985</v>
      </c>
    </row>
    <row r="25" spans="1:32" ht="16.5" x14ac:dyDescent="0.3">
      <c r="A25" s="9"/>
      <c r="B25" s="112" t="s">
        <v>51</v>
      </c>
      <c r="C25" s="345">
        <v>26763.125240000001</v>
      </c>
      <c r="D25" s="104">
        <v>26283.688240000007</v>
      </c>
      <c r="E25" s="104">
        <v>21408.785740000007</v>
      </c>
      <c r="F25" s="104">
        <v>22573.948250000001</v>
      </c>
      <c r="G25" s="104">
        <v>19822.474549999999</v>
      </c>
      <c r="H25" s="104">
        <v>16545.47278</v>
      </c>
      <c r="I25" s="104">
        <v>20633.433919999989</v>
      </c>
      <c r="J25" s="188">
        <v>154030.92872</v>
      </c>
      <c r="K25" s="107">
        <v>22651.277249999999</v>
      </c>
      <c r="L25" s="104">
        <v>21316.203540000002</v>
      </c>
      <c r="M25" s="104">
        <v>23964.38929000001</v>
      </c>
      <c r="N25" s="104">
        <v>19677.763300000002</v>
      </c>
      <c r="O25" s="104">
        <v>19556.489170000001</v>
      </c>
      <c r="P25" s="104">
        <v>16258.204489999996</v>
      </c>
      <c r="Q25" s="104">
        <v>20576.146130000008</v>
      </c>
      <c r="R25" s="188">
        <v>144000.47317000001</v>
      </c>
      <c r="S25" s="122">
        <v>25603.292239999988</v>
      </c>
      <c r="T25" s="120">
        <v>22189.677721</v>
      </c>
      <c r="U25" s="107">
        <v>21741.410780000006</v>
      </c>
      <c r="V25" s="104">
        <v>21533.113156999992</v>
      </c>
      <c r="W25" s="104">
        <v>21314.867650000015</v>
      </c>
      <c r="X25" s="104">
        <v>21025.347290000002</v>
      </c>
      <c r="Y25" s="104">
        <v>20200.424030000002</v>
      </c>
      <c r="Z25" s="188">
        <v>153608.13286799999</v>
      </c>
      <c r="AA25" s="199"/>
      <c r="AB25" s="201">
        <v>9.90235322752598</v>
      </c>
      <c r="AC25" s="203">
        <v>-10030.455549999984</v>
      </c>
      <c r="AD25" s="204">
        <v>9607.659697999974</v>
      </c>
      <c r="AE25" s="46">
        <v>-6.51197498668175</v>
      </c>
      <c r="AF25" s="46">
        <v>6.6719639779638982</v>
      </c>
    </row>
    <row r="26" spans="1:32" ht="16.5" x14ac:dyDescent="0.3">
      <c r="A26" s="9"/>
      <c r="B26" s="112" t="s">
        <v>50</v>
      </c>
      <c r="C26" s="346">
        <v>0.76327448084370275</v>
      </c>
      <c r="D26" s="108">
        <v>0.86484659281406073</v>
      </c>
      <c r="E26" s="108">
        <v>0.9032486645752652</v>
      </c>
      <c r="F26" s="108">
        <v>0.93909122378766841</v>
      </c>
      <c r="G26" s="108">
        <v>1.1421210239503623</v>
      </c>
      <c r="H26" s="108">
        <v>1.081801392928827</v>
      </c>
      <c r="I26" s="108">
        <v>0.95259377598312145</v>
      </c>
      <c r="J26" s="198">
        <v>0.93415838570429799</v>
      </c>
      <c r="K26" s="346">
        <v>1.0848880421119302</v>
      </c>
      <c r="L26" s="108">
        <v>1.1717248343090274</v>
      </c>
      <c r="M26" s="108">
        <v>1.0372565176261577</v>
      </c>
      <c r="N26" s="108">
        <v>1.1852243349346006</v>
      </c>
      <c r="O26" s="108">
        <v>1.1354520545526932</v>
      </c>
      <c r="P26" s="108">
        <v>1.1699938784641286</v>
      </c>
      <c r="Q26" s="108">
        <v>0.92652967670899755</v>
      </c>
      <c r="R26" s="198">
        <v>1.0973746812730354</v>
      </c>
      <c r="S26" s="124">
        <v>0.83333627778061925</v>
      </c>
      <c r="T26" s="119">
        <v>1.0467189226684852</v>
      </c>
      <c r="U26" s="118">
        <v>1.1060570669623773</v>
      </c>
      <c r="V26" s="108">
        <v>1.0188130291980719</v>
      </c>
      <c r="W26" s="108">
        <v>0.92890353076093335</v>
      </c>
      <c r="X26" s="108">
        <v>0.93286779391766206</v>
      </c>
      <c r="Y26" s="108">
        <v>0.92776050798805898</v>
      </c>
      <c r="Z26" s="198">
        <v>0.96806362488104347</v>
      </c>
      <c r="AA26" s="200"/>
      <c r="AB26" s="202">
        <v>-19.2223806602161</v>
      </c>
      <c r="AC26" s="205">
        <v>0.1632162955687374</v>
      </c>
      <c r="AD26" s="206">
        <v>-0.12931105639199192</v>
      </c>
      <c r="AE26" s="45">
        <v>17.472015245646205</v>
      </c>
      <c r="AF26" s="45">
        <v>-11.783674126869926</v>
      </c>
    </row>
    <row r="27" spans="1:32" ht="16.5" x14ac:dyDescent="0.3">
      <c r="A27" s="9"/>
      <c r="B27" s="244" t="s">
        <v>332</v>
      </c>
      <c r="C27" s="335">
        <v>1.5652429000000001</v>
      </c>
      <c r="D27" s="246">
        <v>1.8302605200000004</v>
      </c>
      <c r="E27" s="246">
        <v>2.3467157699999994</v>
      </c>
      <c r="F27" s="246">
        <v>2.0100786799999999</v>
      </c>
      <c r="G27" s="246">
        <v>2.2254620500000004</v>
      </c>
      <c r="H27" s="246">
        <v>2.9170390500000001</v>
      </c>
      <c r="I27" s="246">
        <v>4.670599329999999</v>
      </c>
      <c r="J27" s="256">
        <v>17.565398299999998</v>
      </c>
      <c r="K27" s="248">
        <v>3.7720152099999993</v>
      </c>
      <c r="L27" s="246">
        <v>3.7605324900000006</v>
      </c>
      <c r="M27" s="246">
        <v>4.0016600900000006</v>
      </c>
      <c r="N27" s="246">
        <v>2.4888027699999999</v>
      </c>
      <c r="O27" s="246">
        <v>1.7792497599999999</v>
      </c>
      <c r="P27" s="246">
        <v>2.3959226299999998</v>
      </c>
      <c r="Q27" s="246">
        <v>3.4999164000000009</v>
      </c>
      <c r="R27" s="256">
        <v>21.69809935</v>
      </c>
      <c r="S27" s="249">
        <v>5.0369729999999988</v>
      </c>
      <c r="T27" s="250">
        <v>4.6057016500000003</v>
      </c>
      <c r="U27" s="248">
        <v>5.3547691200000003</v>
      </c>
      <c r="V27" s="246">
        <v>4.6604307599999988</v>
      </c>
      <c r="W27" s="246">
        <v>3.9056351500000002</v>
      </c>
      <c r="X27" s="246">
        <v>4.6341766099999999</v>
      </c>
      <c r="Y27" s="246">
        <v>4.8238863700000012</v>
      </c>
      <c r="Z27" s="256">
        <v>33.021572660000004</v>
      </c>
      <c r="AA27" s="251">
        <v>0.65950450789936754</v>
      </c>
      <c r="AB27" s="257">
        <v>11.323473310000004</v>
      </c>
      <c r="AC27" s="258">
        <v>4.1327010500000014</v>
      </c>
      <c r="AD27" s="259">
        <v>11.323473310000004</v>
      </c>
      <c r="AE27" s="251">
        <v>23.527511186580966</v>
      </c>
      <c r="AF27" s="251">
        <v>52.186475540310425</v>
      </c>
    </row>
    <row r="28" spans="1:32" ht="16.5" x14ac:dyDescent="0.3">
      <c r="A28" s="9"/>
      <c r="B28" s="112" t="s">
        <v>51</v>
      </c>
      <c r="C28" s="345">
        <v>182.54244000000003</v>
      </c>
      <c r="D28" s="104">
        <v>285.86518000000001</v>
      </c>
      <c r="E28" s="104">
        <v>298.37808000000007</v>
      </c>
      <c r="F28" s="104">
        <v>276.07729000000006</v>
      </c>
      <c r="G28" s="104">
        <v>282.44771000000003</v>
      </c>
      <c r="H28" s="104">
        <v>399.73674</v>
      </c>
      <c r="I28" s="104">
        <v>643.69715999999994</v>
      </c>
      <c r="J28" s="188">
        <v>2368.7446</v>
      </c>
      <c r="K28" s="107">
        <v>745.95425999999998</v>
      </c>
      <c r="L28" s="104">
        <v>504.22291999999993</v>
      </c>
      <c r="M28" s="104">
        <v>516.57812000000001</v>
      </c>
      <c r="N28" s="104">
        <v>354.57083999999998</v>
      </c>
      <c r="O28" s="104">
        <v>256.30285000000003</v>
      </c>
      <c r="P28" s="104">
        <v>329.93517999999989</v>
      </c>
      <c r="Q28" s="104">
        <v>486.56718999999993</v>
      </c>
      <c r="R28" s="188">
        <v>3194.1313599999994</v>
      </c>
      <c r="S28" s="122">
        <v>712.35201000000006</v>
      </c>
      <c r="T28" s="120">
        <v>676.21088999999984</v>
      </c>
      <c r="U28" s="107">
        <v>745.83749999999986</v>
      </c>
      <c r="V28" s="104">
        <v>650.18084999999996</v>
      </c>
      <c r="W28" s="104">
        <v>559.82637000000011</v>
      </c>
      <c r="X28" s="104">
        <v>614.01601000000005</v>
      </c>
      <c r="Y28" s="104">
        <v>636.37891000000013</v>
      </c>
      <c r="Z28" s="188">
        <v>4594.8025399999997</v>
      </c>
      <c r="AA28" s="200"/>
      <c r="AB28" s="201">
        <v>9.8046633602344553</v>
      </c>
      <c r="AC28" s="203">
        <v>825.38675999999941</v>
      </c>
      <c r="AD28" s="204">
        <v>1400.6711800000003</v>
      </c>
      <c r="AE28" s="46">
        <v>34.844903076507251</v>
      </c>
      <c r="AF28" s="46">
        <v>43.851395642037716</v>
      </c>
    </row>
    <row r="29" spans="1:32" ht="16.5" x14ac:dyDescent="0.3">
      <c r="A29" s="9"/>
      <c r="B29" s="112" t="s">
        <v>50</v>
      </c>
      <c r="C29" s="346">
        <v>8.5746794005821325</v>
      </c>
      <c r="D29" s="108">
        <v>6.402530451592602</v>
      </c>
      <c r="E29" s="108">
        <v>7.8649067317545542</v>
      </c>
      <c r="F29" s="108">
        <v>7.2808548649546632</v>
      </c>
      <c r="G29" s="108">
        <v>7.879200188948249</v>
      </c>
      <c r="H29" s="108">
        <v>7.2974004090792359</v>
      </c>
      <c r="I29" s="108">
        <v>7.2558955052714529</v>
      </c>
      <c r="J29" s="198">
        <v>7.4154884828022398</v>
      </c>
      <c r="K29" s="346">
        <v>5.0566306974371322</v>
      </c>
      <c r="L29" s="108">
        <v>7.4580752695652972</v>
      </c>
      <c r="M29" s="108">
        <v>7.7464761573719008</v>
      </c>
      <c r="N29" s="108">
        <v>7.0191975459685292</v>
      </c>
      <c r="O29" s="108">
        <v>6.9419819561116842</v>
      </c>
      <c r="P29" s="108">
        <v>7.2617979992312449</v>
      </c>
      <c r="Q29" s="108">
        <v>7.1930793360727865</v>
      </c>
      <c r="R29" s="198">
        <v>6.7931142788066188</v>
      </c>
      <c r="S29" s="124">
        <v>7.07090445354397</v>
      </c>
      <c r="T29" s="119">
        <v>6.8110432974541437</v>
      </c>
      <c r="U29" s="118">
        <v>7.1795385992257046</v>
      </c>
      <c r="V29" s="108">
        <v>7.1678991468296847</v>
      </c>
      <c r="W29" s="108">
        <v>6.9765115744726343</v>
      </c>
      <c r="X29" s="108">
        <v>7.5473221129852943</v>
      </c>
      <c r="Y29" s="108">
        <v>7.5802109312516341</v>
      </c>
      <c r="Z29" s="198">
        <v>7.1867229053982387</v>
      </c>
      <c r="AA29" s="200"/>
      <c r="AB29" s="202">
        <v>1.5188099497655243</v>
      </c>
      <c r="AC29" s="205">
        <v>-0.62237420399562104</v>
      </c>
      <c r="AD29" s="206">
        <v>0.39360862659161988</v>
      </c>
      <c r="AE29" s="45">
        <v>-8.3928955649922585</v>
      </c>
      <c r="AF29" s="45">
        <v>5.7942294275780597</v>
      </c>
    </row>
    <row r="30" spans="1:32" ht="16.5" x14ac:dyDescent="0.3">
      <c r="A30" s="9"/>
      <c r="B30" s="244" t="s">
        <v>55</v>
      </c>
      <c r="C30" s="335">
        <v>5.5806553399999999</v>
      </c>
      <c r="D30" s="246">
        <v>3.4351885200000005</v>
      </c>
      <c r="E30" s="246">
        <v>4.95834756</v>
      </c>
      <c r="F30" s="246">
        <v>1.7419340000000001</v>
      </c>
      <c r="G30" s="246">
        <v>0.46190458999999995</v>
      </c>
      <c r="H30" s="246">
        <v>0</v>
      </c>
      <c r="I30" s="246">
        <v>6.6E-4</v>
      </c>
      <c r="J30" s="256">
        <v>16.17869001</v>
      </c>
      <c r="K30" s="248">
        <v>8.1644564000000006</v>
      </c>
      <c r="L30" s="246">
        <v>2.4273572099999998</v>
      </c>
      <c r="M30" s="246">
        <v>7.1406446399999997</v>
      </c>
      <c r="N30" s="246">
        <v>1.3277163699999999</v>
      </c>
      <c r="O30" s="246">
        <v>0.66834499999999997</v>
      </c>
      <c r="P30" s="246">
        <v>0.78316580000000002</v>
      </c>
      <c r="Q30" s="246">
        <v>0.62376949999999998</v>
      </c>
      <c r="R30" s="256">
        <v>21.135454920000001</v>
      </c>
      <c r="S30" s="249">
        <v>6.0665697699999992</v>
      </c>
      <c r="T30" s="250">
        <v>4.5706452299999993</v>
      </c>
      <c r="U30" s="248">
        <v>5.4322146400000006</v>
      </c>
      <c r="V30" s="246">
        <v>1.0054425</v>
      </c>
      <c r="W30" s="246">
        <v>0.94698249999999995</v>
      </c>
      <c r="X30" s="246">
        <v>1.4634319999999999E-2</v>
      </c>
      <c r="Y30" s="246">
        <v>1.07203892</v>
      </c>
      <c r="Z30" s="256">
        <v>19.10852788</v>
      </c>
      <c r="AA30" s="251">
        <v>0.38163416400352457</v>
      </c>
      <c r="AB30" s="257">
        <v>-2.0269270400000003</v>
      </c>
      <c r="AC30" s="258">
        <v>4.9567649100000004</v>
      </c>
      <c r="AD30" s="259">
        <v>-2.0269270400000003</v>
      </c>
      <c r="AE30" s="251">
        <v>30.637615943789257</v>
      </c>
      <c r="AF30" s="251">
        <v>-9.5901746504730596</v>
      </c>
    </row>
    <row r="31" spans="1:32" ht="16.5" x14ac:dyDescent="0.3">
      <c r="A31" s="9"/>
      <c r="B31" s="112" t="s">
        <v>51</v>
      </c>
      <c r="C31" s="345">
        <v>207.27882999999997</v>
      </c>
      <c r="D31" s="104">
        <v>122.79718</v>
      </c>
      <c r="E31" s="104">
        <v>180.78897000000001</v>
      </c>
      <c r="F31" s="104">
        <v>58.659300000000002</v>
      </c>
      <c r="G31" s="104">
        <v>15.05222</v>
      </c>
      <c r="H31" s="104">
        <v>0</v>
      </c>
      <c r="I31" s="104">
        <v>1</v>
      </c>
      <c r="J31" s="188">
        <v>585.57650000000001</v>
      </c>
      <c r="K31" s="107">
        <v>251.23463000000007</v>
      </c>
      <c r="L31" s="104">
        <v>87.001580000000004</v>
      </c>
      <c r="M31" s="104">
        <v>272.59930999999995</v>
      </c>
      <c r="N31" s="104">
        <v>68.821020000000004</v>
      </c>
      <c r="O31" s="104">
        <v>21.734819999999999</v>
      </c>
      <c r="P31" s="104">
        <v>32.416449999999998</v>
      </c>
      <c r="Q31" s="104">
        <v>27.275919999999999</v>
      </c>
      <c r="R31" s="188">
        <v>761.08373000000006</v>
      </c>
      <c r="S31" s="122">
        <v>245.24716000000001</v>
      </c>
      <c r="T31" s="120">
        <v>192.434</v>
      </c>
      <c r="U31" s="107">
        <v>193.42880000000002</v>
      </c>
      <c r="V31" s="104">
        <v>62.667319999999989</v>
      </c>
      <c r="W31" s="104">
        <v>46.803520000000006</v>
      </c>
      <c r="X31" s="104">
        <v>3.6585799999999997</v>
      </c>
      <c r="Y31" s="104">
        <v>48.703880000000005</v>
      </c>
      <c r="Z31" s="188">
        <v>792.94326000000012</v>
      </c>
      <c r="AA31" s="200"/>
      <c r="AB31" s="201">
        <v>0.82447024100670807</v>
      </c>
      <c r="AC31" s="203">
        <v>175.50723000000005</v>
      </c>
      <c r="AD31" s="204">
        <v>31.859530000000063</v>
      </c>
      <c r="AE31" s="45">
        <v>29.971699683986657</v>
      </c>
      <c r="AF31" s="45">
        <v>4.1860742444198848</v>
      </c>
    </row>
    <row r="32" spans="1:32" ht="16.5" x14ac:dyDescent="0.3">
      <c r="A32" s="9"/>
      <c r="B32" s="112" t="s">
        <v>50</v>
      </c>
      <c r="C32" s="346">
        <v>26.923421653817716</v>
      </c>
      <c r="D32" s="108">
        <v>27.974490293669614</v>
      </c>
      <c r="E32" s="108">
        <v>27.426161894721783</v>
      </c>
      <c r="F32" s="108">
        <v>29.695785663995309</v>
      </c>
      <c r="G32" s="108">
        <v>30.686808324619225</v>
      </c>
      <c r="H32" s="108">
        <v>0</v>
      </c>
      <c r="I32" s="108">
        <v>0.66</v>
      </c>
      <c r="J32" s="198">
        <v>27.628653147795379</v>
      </c>
      <c r="K32" s="346">
        <v>32.49733685200961</v>
      </c>
      <c r="L32" s="108">
        <v>27.90015089381135</v>
      </c>
      <c r="M32" s="108">
        <v>26.194654124399658</v>
      </c>
      <c r="N32" s="108">
        <v>19.292308803327817</v>
      </c>
      <c r="O32" s="108">
        <v>30.749967103477278</v>
      </c>
      <c r="P32" s="108">
        <v>24.159517775697218</v>
      </c>
      <c r="Q32" s="108">
        <v>22.868871150817277</v>
      </c>
      <c r="R32" s="198">
        <v>27.770209882163687</v>
      </c>
      <c r="S32" s="124">
        <v>24.736554625138165</v>
      </c>
      <c r="T32" s="119">
        <v>23.751755043287563</v>
      </c>
      <c r="U32" s="118">
        <v>28.08379434706724</v>
      </c>
      <c r="V32" s="108">
        <v>16.044127944198031</v>
      </c>
      <c r="W32" s="108">
        <v>20.233146994072239</v>
      </c>
      <c r="X32" s="108">
        <v>4</v>
      </c>
      <c r="Y32" s="108">
        <v>22.011365829580722</v>
      </c>
      <c r="Z32" s="198">
        <v>24.098228516375809</v>
      </c>
      <c r="AA32" s="200"/>
      <c r="AB32" s="202">
        <v>-2.8513972810067085</v>
      </c>
      <c r="AC32" s="205">
        <v>0.14155673436830796</v>
      </c>
      <c r="AD32" s="206">
        <v>-3.6719813657878788</v>
      </c>
      <c r="AE32" s="45">
        <v>0.51235481371847413</v>
      </c>
      <c r="AF32" s="45">
        <v>-13.222735374954169</v>
      </c>
    </row>
    <row r="33" spans="1:32" ht="16.5" x14ac:dyDescent="0.3">
      <c r="A33" s="9"/>
      <c r="B33" s="244" t="s">
        <v>56</v>
      </c>
      <c r="C33" s="335">
        <v>2.7465837999999994</v>
      </c>
      <c r="D33" s="246">
        <v>2.5480720399999996</v>
      </c>
      <c r="E33" s="246">
        <v>2.6722211599999999</v>
      </c>
      <c r="F33" s="246">
        <v>4.353188799999999</v>
      </c>
      <c r="G33" s="246">
        <v>7.4431085401219992</v>
      </c>
      <c r="H33" s="246">
        <v>3.5270350896479989</v>
      </c>
      <c r="I33" s="246">
        <v>0.74890330000000005</v>
      </c>
      <c r="J33" s="256">
        <v>24.039112729769997</v>
      </c>
      <c r="K33" s="248">
        <v>1.7773345399999996</v>
      </c>
      <c r="L33" s="246">
        <v>1.5022295400000001</v>
      </c>
      <c r="M33" s="246">
        <v>3.0058995399999997</v>
      </c>
      <c r="N33" s="246">
        <v>3.9946487999999993</v>
      </c>
      <c r="O33" s="246">
        <v>5.3949070399999988</v>
      </c>
      <c r="P33" s="246">
        <v>2.7571445399999996</v>
      </c>
      <c r="Q33" s="246">
        <v>1.4626550541929997</v>
      </c>
      <c r="R33" s="256">
        <v>19.894819054192997</v>
      </c>
      <c r="S33" s="249">
        <v>2.2828083400000003</v>
      </c>
      <c r="T33" s="250">
        <v>2.20176244</v>
      </c>
      <c r="U33" s="248">
        <v>4.2262542000000005</v>
      </c>
      <c r="V33" s="246">
        <v>3.9569236400000003</v>
      </c>
      <c r="W33" s="246">
        <v>6.9354121399999995</v>
      </c>
      <c r="X33" s="246">
        <v>4.5032548999999991</v>
      </c>
      <c r="Y33" s="246">
        <v>5.1493413399999994</v>
      </c>
      <c r="Z33" s="256">
        <v>29.255756999999999</v>
      </c>
      <c r="AA33" s="251">
        <v>0.5842939045383575</v>
      </c>
      <c r="AB33" s="257">
        <v>9.3609379458070023</v>
      </c>
      <c r="AC33" s="258">
        <v>-4.1442936755769999</v>
      </c>
      <c r="AD33" s="259">
        <v>9.3609379458070023</v>
      </c>
      <c r="AE33" s="251">
        <v>-17.23979467197519</v>
      </c>
      <c r="AF33" s="251">
        <v>47.052139153957796</v>
      </c>
    </row>
    <row r="34" spans="1:32" ht="16.5" x14ac:dyDescent="0.3">
      <c r="A34" s="9"/>
      <c r="B34" s="112" t="s">
        <v>51</v>
      </c>
      <c r="C34" s="345">
        <v>4942.0322000000006</v>
      </c>
      <c r="D34" s="104">
        <v>4618.2608</v>
      </c>
      <c r="E34" s="104">
        <v>4835.0853999999999</v>
      </c>
      <c r="F34" s="104">
        <v>7855.9560000000001</v>
      </c>
      <c r="G34" s="104">
        <v>13518.759800000002</v>
      </c>
      <c r="H34" s="104">
        <v>6437.6611800000001</v>
      </c>
      <c r="I34" s="104">
        <v>1376.09536</v>
      </c>
      <c r="J34" s="188">
        <v>43583.850740000002</v>
      </c>
      <c r="K34" s="107">
        <v>3225.5259999999998</v>
      </c>
      <c r="L34" s="104">
        <v>2705.06979</v>
      </c>
      <c r="M34" s="104">
        <v>5459.4632000000001</v>
      </c>
      <c r="N34" s="104">
        <v>7154.9814000000006</v>
      </c>
      <c r="O34" s="104">
        <v>9666.5845800000006</v>
      </c>
      <c r="P34" s="104">
        <v>4899.5394000000006</v>
      </c>
      <c r="Q34" s="104">
        <v>2638.46587</v>
      </c>
      <c r="R34" s="188">
        <v>35749.630240000006</v>
      </c>
      <c r="S34" s="122">
        <v>3690.797</v>
      </c>
      <c r="T34" s="120">
        <v>3456.7170000000001</v>
      </c>
      <c r="U34" s="107">
        <v>6635.8270000000002</v>
      </c>
      <c r="V34" s="104">
        <v>6213.2597999999998</v>
      </c>
      <c r="W34" s="104">
        <v>10889.658599999999</v>
      </c>
      <c r="X34" s="104">
        <v>7093.4279900000001</v>
      </c>
      <c r="Y34" s="104">
        <v>8143.4445999999998</v>
      </c>
      <c r="Z34" s="188">
        <v>46123.131990000002</v>
      </c>
      <c r="AA34" s="200"/>
      <c r="AB34" s="201">
        <v>6.1847111932094334</v>
      </c>
      <c r="AC34" s="203">
        <v>-7834.2204999999958</v>
      </c>
      <c r="AD34" s="204">
        <v>10373.501749999996</v>
      </c>
      <c r="AE34" s="45">
        <v>-17.975053527819597</v>
      </c>
      <c r="AF34" s="45">
        <v>29.017088233805453</v>
      </c>
    </row>
    <row r="35" spans="1:32" ht="16.5" x14ac:dyDescent="0.3">
      <c r="A35" s="9"/>
      <c r="B35" s="112" t="s">
        <v>50</v>
      </c>
      <c r="C35" s="346">
        <v>0.55575999686930388</v>
      </c>
      <c r="D35" s="108">
        <v>0.55173844664640836</v>
      </c>
      <c r="E35" s="108">
        <v>0.55267300139104059</v>
      </c>
      <c r="F35" s="108">
        <v>0.55412591414717682</v>
      </c>
      <c r="G35" s="108">
        <v>0.55057628438090878</v>
      </c>
      <c r="H35" s="108">
        <v>0.54787522844561987</v>
      </c>
      <c r="I35" s="108">
        <v>0.54422340323856633</v>
      </c>
      <c r="J35" s="198">
        <v>0.55156009213540169</v>
      </c>
      <c r="K35" s="346">
        <v>0.55102161321905319</v>
      </c>
      <c r="L35" s="108">
        <v>0.55533855191218562</v>
      </c>
      <c r="M35" s="108">
        <v>0.55058518207431084</v>
      </c>
      <c r="N35" s="108">
        <v>0.55830317043172173</v>
      </c>
      <c r="O35" s="108">
        <v>0.558098570943244</v>
      </c>
      <c r="P35" s="108">
        <v>0.56273545631656707</v>
      </c>
      <c r="Q35" s="108">
        <v>0.55435814835573349</v>
      </c>
      <c r="R35" s="198">
        <v>0.55650419097014403</v>
      </c>
      <c r="S35" s="124">
        <v>0.61851365436787786</v>
      </c>
      <c r="T35" s="119">
        <v>0.63695189395024232</v>
      </c>
      <c r="U35" s="118">
        <v>0.63688432504343473</v>
      </c>
      <c r="V35" s="108">
        <v>0.63685147046321811</v>
      </c>
      <c r="W35" s="108">
        <v>0.63688058503505329</v>
      </c>
      <c r="X35" s="108">
        <v>0.63484889200940475</v>
      </c>
      <c r="Y35" s="108">
        <v>0.63232963358036465</v>
      </c>
      <c r="Z35" s="198">
        <v>0.63429684277171305</v>
      </c>
      <c r="AA35" s="200"/>
      <c r="AB35" s="202">
        <v>3.1762267525975902</v>
      </c>
      <c r="AC35" s="205">
        <v>4.9440988347423387E-3</v>
      </c>
      <c r="AD35" s="206">
        <v>7.7792651801569024E-2</v>
      </c>
      <c r="AE35" s="45">
        <v>0.89638443847539406</v>
      </c>
      <c r="AF35" s="45">
        <v>13.978807898275562</v>
      </c>
    </row>
    <row r="36" spans="1:32" ht="16.5" x14ac:dyDescent="0.3">
      <c r="A36" s="9"/>
      <c r="B36" s="244" t="s">
        <v>57</v>
      </c>
      <c r="C36" s="335">
        <v>3.6592369200000001</v>
      </c>
      <c r="D36" s="246">
        <v>17.119207119999999</v>
      </c>
      <c r="E36" s="246">
        <v>24.799331609999999</v>
      </c>
      <c r="F36" s="246">
        <v>9.8211272500000018</v>
      </c>
      <c r="G36" s="246">
        <v>25.349281140000002</v>
      </c>
      <c r="H36" s="246">
        <v>14.674236190000004</v>
      </c>
      <c r="I36" s="246">
        <v>10.934872250000002</v>
      </c>
      <c r="J36" s="256">
        <v>106.35729248000001</v>
      </c>
      <c r="K36" s="248">
        <v>11.09257663</v>
      </c>
      <c r="L36" s="246">
        <v>10.961735669999999</v>
      </c>
      <c r="M36" s="246">
        <v>6.3595853</v>
      </c>
      <c r="N36" s="246">
        <v>18.260537660000001</v>
      </c>
      <c r="O36" s="246">
        <v>14.67749259</v>
      </c>
      <c r="P36" s="246">
        <v>9.9687526300000009</v>
      </c>
      <c r="Q36" s="246">
        <v>6.8895250900000002</v>
      </c>
      <c r="R36" s="256">
        <v>78.210205569999999</v>
      </c>
      <c r="S36" s="249">
        <v>0.80089160999999998</v>
      </c>
      <c r="T36" s="250">
        <v>5.6522796900000003</v>
      </c>
      <c r="U36" s="248">
        <v>13.02981862</v>
      </c>
      <c r="V36" s="246">
        <v>13.8877328</v>
      </c>
      <c r="W36" s="246">
        <v>12.187691340000001</v>
      </c>
      <c r="X36" s="246">
        <v>13.205291010000002</v>
      </c>
      <c r="Y36" s="246">
        <v>14.589768049999998</v>
      </c>
      <c r="Z36" s="256">
        <v>73.353473120000004</v>
      </c>
      <c r="AA36" s="251">
        <v>1.4650103643099801</v>
      </c>
      <c r="AB36" s="257">
        <v>-4.8567324499999955</v>
      </c>
      <c r="AC36" s="258">
        <v>-28.147086910000013</v>
      </c>
      <c r="AD36" s="259">
        <v>-4.8567324499999955</v>
      </c>
      <c r="AE36" s="251">
        <v>-26.464651603737408</v>
      </c>
      <c r="AF36" s="251">
        <v>-6.2098448848253014</v>
      </c>
    </row>
    <row r="37" spans="1:32" ht="16.5" x14ac:dyDescent="0.3">
      <c r="A37" s="9"/>
      <c r="B37" s="112" t="s">
        <v>51</v>
      </c>
      <c r="C37" s="345">
        <v>10054.62125</v>
      </c>
      <c r="D37" s="104">
        <v>25817.078309999997</v>
      </c>
      <c r="E37" s="104">
        <v>33598.96314</v>
      </c>
      <c r="F37" s="104">
        <v>17243.690810000004</v>
      </c>
      <c r="G37" s="104">
        <v>40531.150070000003</v>
      </c>
      <c r="H37" s="104">
        <v>28327.131390000002</v>
      </c>
      <c r="I37" s="104">
        <v>23440.761460000002</v>
      </c>
      <c r="J37" s="188">
        <v>179013.39642999999</v>
      </c>
      <c r="K37" s="107">
        <v>15171.722210000002</v>
      </c>
      <c r="L37" s="104">
        <v>21175.911519999998</v>
      </c>
      <c r="M37" s="104">
        <v>9283.5234999999993</v>
      </c>
      <c r="N37" s="104">
        <v>37315.481039999999</v>
      </c>
      <c r="O37" s="104">
        <v>27262.754370000002</v>
      </c>
      <c r="P37" s="104">
        <v>14985.606780000002</v>
      </c>
      <c r="Q37" s="104">
        <v>12506.27823</v>
      </c>
      <c r="R37" s="188">
        <v>137701.27765</v>
      </c>
      <c r="S37" s="122">
        <v>1517.6980000000001</v>
      </c>
      <c r="T37" s="120">
        <v>9985.7016800000001</v>
      </c>
      <c r="U37" s="107">
        <v>33103.269489999999</v>
      </c>
      <c r="V37" s="104">
        <v>33369.152466</v>
      </c>
      <c r="W37" s="104">
        <v>26813.091840000001</v>
      </c>
      <c r="X37" s="104">
        <v>31278.33224</v>
      </c>
      <c r="Y37" s="104">
        <v>36743.356909999995</v>
      </c>
      <c r="Z37" s="188">
        <v>172810.60262600001</v>
      </c>
      <c r="AA37" s="200"/>
      <c r="AB37" s="201">
        <v>17.204885315543866</v>
      </c>
      <c r="AC37" s="203">
        <v>-41312.11877999999</v>
      </c>
      <c r="AD37" s="204">
        <v>35109.324976000004</v>
      </c>
      <c r="AE37" s="45">
        <v>-23.077668824720803</v>
      </c>
      <c r="AF37" s="45">
        <v>25.496731457523978</v>
      </c>
    </row>
    <row r="38" spans="1:32" ht="16.5" x14ac:dyDescent="0.3">
      <c r="A38" s="9"/>
      <c r="B38" s="112" t="s">
        <v>50</v>
      </c>
      <c r="C38" s="346">
        <v>0.3639358290099689</v>
      </c>
      <c r="D38" s="108">
        <v>0.6630962231450116</v>
      </c>
      <c r="E38" s="108">
        <v>0.73809812245295381</v>
      </c>
      <c r="F38" s="108">
        <v>0.56954902278255359</v>
      </c>
      <c r="G38" s="108">
        <v>0.6254271368125528</v>
      </c>
      <c r="H38" s="108">
        <v>0.518027610631279</v>
      </c>
      <c r="I38" s="108">
        <v>0.46648963467588656</v>
      </c>
      <c r="J38" s="198">
        <v>0.59413035337603426</v>
      </c>
      <c r="K38" s="346">
        <v>0.73113496783434706</v>
      </c>
      <c r="L38" s="108">
        <v>0.51765118397132415</v>
      </c>
      <c r="M38" s="108">
        <v>0.68504003894641952</v>
      </c>
      <c r="N38" s="108">
        <v>0.48935554764591616</v>
      </c>
      <c r="O38" s="108">
        <v>0.53837159631057474</v>
      </c>
      <c r="P38" s="108">
        <v>0.66522182093450077</v>
      </c>
      <c r="Q38" s="108">
        <v>0.55088532042038219</v>
      </c>
      <c r="R38" s="198">
        <v>0.5679700791795812</v>
      </c>
      <c r="S38" s="124">
        <v>0.52770156513351141</v>
      </c>
      <c r="T38" s="119">
        <v>0.56603730725510726</v>
      </c>
      <c r="U38" s="118">
        <v>0.39361122997038445</v>
      </c>
      <c r="V38" s="108">
        <v>0.41618476268314825</v>
      </c>
      <c r="W38" s="108">
        <v>0.45454255752103523</v>
      </c>
      <c r="X38" s="108">
        <v>0.42218654462377442</v>
      </c>
      <c r="Y38" s="108">
        <v>0.39707226766831633</v>
      </c>
      <c r="Z38" s="198">
        <v>0.42447322100226098</v>
      </c>
      <c r="AA38" s="200"/>
      <c r="AB38" s="202">
        <v>-22.061617765543861</v>
      </c>
      <c r="AC38" s="205">
        <v>-2.6160274196453059E-2</v>
      </c>
      <c r="AD38" s="206">
        <v>-0.14349685817732022</v>
      </c>
      <c r="AE38" s="45">
        <v>-4.4031202997460497</v>
      </c>
      <c r="AF38" s="45">
        <v>-25.264862259046794</v>
      </c>
    </row>
    <row r="39" spans="1:32" ht="17.25" x14ac:dyDescent="0.3">
      <c r="A39" s="9"/>
      <c r="B39" s="244" t="s">
        <v>440</v>
      </c>
      <c r="C39" s="335">
        <v>21.807577598057001</v>
      </c>
      <c r="D39" s="246">
        <v>12.583558169962002</v>
      </c>
      <c r="E39" s="246">
        <v>13.932811431661998</v>
      </c>
      <c r="F39" s="246">
        <v>21.384102621326001</v>
      </c>
      <c r="G39" s="246">
        <v>20.849228622006006</v>
      </c>
      <c r="H39" s="246">
        <v>19.785206144469996</v>
      </c>
      <c r="I39" s="246">
        <v>15.933338567797994</v>
      </c>
      <c r="J39" s="256">
        <v>126.27582315528099</v>
      </c>
      <c r="K39" s="248">
        <v>18.592881381834008</v>
      </c>
      <c r="L39" s="246">
        <v>9.114889870043001</v>
      </c>
      <c r="M39" s="246">
        <v>16.832796714827001</v>
      </c>
      <c r="N39" s="246">
        <v>15.775430557304999</v>
      </c>
      <c r="O39" s="246">
        <v>22.601185404076006</v>
      </c>
      <c r="P39" s="246">
        <v>17.265029376599006</v>
      </c>
      <c r="Q39" s="246">
        <v>22.923094959457</v>
      </c>
      <c r="R39" s="256">
        <v>123.10530826414103</v>
      </c>
      <c r="S39" s="249">
        <v>26.205238540720984</v>
      </c>
      <c r="T39" s="250">
        <v>22.318426016540997</v>
      </c>
      <c r="U39" s="248">
        <v>20.719330150022998</v>
      </c>
      <c r="V39" s="246">
        <v>21.905519644000996</v>
      </c>
      <c r="W39" s="246">
        <v>21.696562452103997</v>
      </c>
      <c r="X39" s="246">
        <v>28.577844158085007</v>
      </c>
      <c r="Y39" s="246">
        <v>27.775359809482012</v>
      </c>
      <c r="Z39" s="256">
        <v>169.19828077095698</v>
      </c>
      <c r="AA39" s="251">
        <v>3.3792160672116518</v>
      </c>
      <c r="AB39" s="257">
        <v>46.092972506815954</v>
      </c>
      <c r="AC39" s="258">
        <v>-3.170514891139959</v>
      </c>
      <c r="AD39" s="259">
        <v>46.092972506815954</v>
      </c>
      <c r="AE39" s="251">
        <v>-2.5107853680281949</v>
      </c>
      <c r="AF39" s="251">
        <v>37.44190494849866</v>
      </c>
    </row>
    <row r="40" spans="1:32" ht="16.5" x14ac:dyDescent="0.3">
      <c r="A40" s="9"/>
      <c r="B40" s="112" t="s">
        <v>51</v>
      </c>
      <c r="C40" s="345">
        <v>19996.611830000005</v>
      </c>
      <c r="D40" s="104">
        <v>10099.155009999999</v>
      </c>
      <c r="E40" s="104">
        <v>10991.792980000006</v>
      </c>
      <c r="F40" s="104">
        <v>18143.414860000001</v>
      </c>
      <c r="G40" s="104">
        <v>17196.885479999997</v>
      </c>
      <c r="H40" s="104">
        <v>16415.476649999997</v>
      </c>
      <c r="I40" s="104">
        <v>13440.422250000001</v>
      </c>
      <c r="J40" s="188">
        <v>106283.75906000001</v>
      </c>
      <c r="K40" s="107">
        <v>15840.628943999995</v>
      </c>
      <c r="L40" s="104">
        <v>6041.2745199999999</v>
      </c>
      <c r="M40" s="104">
        <v>14670.606409999999</v>
      </c>
      <c r="N40" s="104">
        <v>14089.845009999999</v>
      </c>
      <c r="O40" s="104">
        <v>20000.078718999997</v>
      </c>
      <c r="P40" s="104">
        <v>15147.286929999998</v>
      </c>
      <c r="Q40" s="104">
        <v>19693.006420000002</v>
      </c>
      <c r="R40" s="188">
        <v>105482.72695299999</v>
      </c>
      <c r="S40" s="122">
        <v>25456.543975000008</v>
      </c>
      <c r="T40" s="120">
        <v>21582.305669999998</v>
      </c>
      <c r="U40" s="107">
        <v>17722.280023999996</v>
      </c>
      <c r="V40" s="104">
        <v>18303.742806000006</v>
      </c>
      <c r="W40" s="104">
        <v>20315.95379</v>
      </c>
      <c r="X40" s="104">
        <v>25250.490830000024</v>
      </c>
      <c r="Y40" s="104">
        <v>25249.540860000001</v>
      </c>
      <c r="Z40" s="188">
        <v>153880.85795500004</v>
      </c>
      <c r="AA40" s="200"/>
      <c r="AB40" s="201">
        <v>54.730980027962708</v>
      </c>
      <c r="AC40" s="203">
        <v>-801.03210700002091</v>
      </c>
      <c r="AD40" s="204">
        <v>48398.131002000053</v>
      </c>
      <c r="AE40" s="46">
        <v>-0.7536731049828802</v>
      </c>
      <c r="AF40" s="46">
        <v>45.882517830208201</v>
      </c>
    </row>
    <row r="41" spans="1:32" ht="16.5" x14ac:dyDescent="0.3">
      <c r="A41" s="9"/>
      <c r="B41" s="112" t="s">
        <v>50</v>
      </c>
      <c r="C41" s="346">
        <v>1.0905636306516728</v>
      </c>
      <c r="D41" s="108">
        <v>1.2460010919232345</v>
      </c>
      <c r="E41" s="108">
        <v>1.2675649420447865</v>
      </c>
      <c r="F41" s="108">
        <v>1.1786150945856726</v>
      </c>
      <c r="G41" s="108">
        <v>1.2123839893132793</v>
      </c>
      <c r="H41" s="108">
        <v>1.2052775905517186</v>
      </c>
      <c r="I41" s="108">
        <v>1.1854790178037742</v>
      </c>
      <c r="J41" s="198">
        <v>1.1881008375324298</v>
      </c>
      <c r="K41" s="346">
        <v>1.1737464116837668</v>
      </c>
      <c r="L41" s="108">
        <v>1.5087693565103877</v>
      </c>
      <c r="M41" s="108">
        <v>1.1473824765248408</v>
      </c>
      <c r="N41" s="108">
        <v>1.1196312341341361</v>
      </c>
      <c r="O41" s="108">
        <v>1.1300548223645224</v>
      </c>
      <c r="P41" s="108">
        <v>1.1398100172252437</v>
      </c>
      <c r="Q41" s="108">
        <v>1.1640221137680915</v>
      </c>
      <c r="R41" s="198">
        <v>1.1670660383950175</v>
      </c>
      <c r="S41" s="124">
        <v>1.029410691665618</v>
      </c>
      <c r="T41" s="119">
        <v>1.0341075859918074</v>
      </c>
      <c r="U41" s="118">
        <v>1.1691119947300412</v>
      </c>
      <c r="V41" s="108">
        <v>1.1967781604110128</v>
      </c>
      <c r="W41" s="108">
        <v>1.0679568715490761</v>
      </c>
      <c r="X41" s="108">
        <v>1.1317738079028454</v>
      </c>
      <c r="Y41" s="108">
        <v>1.1000342526419313</v>
      </c>
      <c r="Z41" s="198">
        <v>1.0995407942190982</v>
      </c>
      <c r="AA41" s="200"/>
      <c r="AB41" s="202">
        <v>-8.6380075211467542</v>
      </c>
      <c r="AC41" s="205">
        <v>-2.1034799137412241E-2</v>
      </c>
      <c r="AD41" s="206">
        <v>-6.7525244175919319E-2</v>
      </c>
      <c r="AE41" s="45">
        <v>-1.7704557115791175</v>
      </c>
      <c r="AF41" s="45">
        <v>-5.7858974517656208</v>
      </c>
    </row>
    <row r="42" spans="1:32" ht="16.5" x14ac:dyDescent="0.3">
      <c r="A42" s="9"/>
      <c r="B42" s="244" t="s">
        <v>396</v>
      </c>
      <c r="C42" s="281">
        <v>15.444357800000001</v>
      </c>
      <c r="D42" s="260">
        <v>13.3701901</v>
      </c>
      <c r="E42" s="260">
        <v>12.781703949999999</v>
      </c>
      <c r="F42" s="261">
        <v>15.04252816</v>
      </c>
      <c r="G42" s="261">
        <v>16.148651790000002</v>
      </c>
      <c r="H42" s="261">
        <v>13.992071230000002</v>
      </c>
      <c r="I42" s="261">
        <v>11.516597710000001</v>
      </c>
      <c r="J42" s="256">
        <v>98.296100740000014</v>
      </c>
      <c r="K42" s="262">
        <v>17.22155064</v>
      </c>
      <c r="L42" s="260">
        <v>15.664197860000002</v>
      </c>
      <c r="M42" s="260">
        <v>18.629217910000001</v>
      </c>
      <c r="N42" s="260">
        <v>19.437239300000002</v>
      </c>
      <c r="O42" s="260">
        <v>17.691179930000001</v>
      </c>
      <c r="P42" s="260">
        <v>23.192906919999999</v>
      </c>
      <c r="Q42" s="260">
        <v>20.187006059999998</v>
      </c>
      <c r="R42" s="256">
        <v>132.02329862000002</v>
      </c>
      <c r="S42" s="262">
        <v>33.59784878</v>
      </c>
      <c r="T42" s="260">
        <v>28.416208269999998</v>
      </c>
      <c r="U42" s="260">
        <v>16.335495510000001</v>
      </c>
      <c r="V42" s="260">
        <v>23.469862769999999</v>
      </c>
      <c r="W42" s="260">
        <v>32.523479340000002</v>
      </c>
      <c r="X42" s="260">
        <v>19.610786190000002</v>
      </c>
      <c r="Y42" s="260">
        <v>14.847281259999999</v>
      </c>
      <c r="Z42" s="256">
        <v>168.80096211999998</v>
      </c>
      <c r="AA42" s="251">
        <v>3.3712808472850715</v>
      </c>
      <c r="AB42" s="257">
        <v>36.77766349999996</v>
      </c>
      <c r="AC42" s="258">
        <v>33.727197880000006</v>
      </c>
      <c r="AD42" s="259">
        <v>36.77766349999996</v>
      </c>
      <c r="AE42" s="251">
        <v>34.31183701702551</v>
      </c>
      <c r="AF42" s="251">
        <v>27.856949405465443</v>
      </c>
    </row>
    <row r="43" spans="1:32" ht="16.5" x14ac:dyDescent="0.3">
      <c r="A43" s="9"/>
      <c r="B43" s="112" t="s">
        <v>397</v>
      </c>
      <c r="C43" s="207">
        <v>7.6736813399999999</v>
      </c>
      <c r="D43" s="115">
        <v>6.6644771450000002</v>
      </c>
      <c r="E43" s="115">
        <v>6.0079639350000003</v>
      </c>
      <c r="F43" s="109">
        <v>6.5091902299999997</v>
      </c>
      <c r="G43" s="109">
        <v>6.9001403100000012</v>
      </c>
      <c r="H43" s="109">
        <v>6.0806240650000012</v>
      </c>
      <c r="I43" s="109">
        <v>4.3293863300000002</v>
      </c>
      <c r="J43" s="188">
        <v>44.165463355</v>
      </c>
      <c r="K43" s="125">
        <v>6.3468302049999998</v>
      </c>
      <c r="L43" s="115">
        <v>5.4183237650000002</v>
      </c>
      <c r="M43" s="115">
        <v>6.0915552350000004</v>
      </c>
      <c r="N43" s="115">
        <v>5.9201930700000007</v>
      </c>
      <c r="O43" s="115">
        <v>5.4781236949999998</v>
      </c>
      <c r="P43" s="115">
        <v>7.0467465899999997</v>
      </c>
      <c r="Q43" s="115">
        <v>6.1311003499999996</v>
      </c>
      <c r="R43" s="188">
        <v>42.43287291</v>
      </c>
      <c r="S43" s="125">
        <v>7.0940078249999994</v>
      </c>
      <c r="T43" s="115">
        <v>5.5935439900000006</v>
      </c>
      <c r="U43" s="115">
        <v>3.6362215500000001</v>
      </c>
      <c r="V43" s="115">
        <v>5.0768854550000011</v>
      </c>
      <c r="W43" s="115">
        <v>7.2409356099999993</v>
      </c>
      <c r="X43" s="115">
        <v>4.7711341999999997</v>
      </c>
      <c r="Y43" s="115">
        <v>3.70759566</v>
      </c>
      <c r="Z43" s="188">
        <v>37.120324290000006</v>
      </c>
      <c r="AA43" s="200"/>
      <c r="AB43" s="201">
        <v>-20.018295094375848</v>
      </c>
      <c r="AC43" s="203">
        <v>-1.7325904449999996</v>
      </c>
      <c r="AD43" s="204">
        <v>-5.3125486199999941</v>
      </c>
      <c r="AE43" s="46">
        <v>-3.922953170610981</v>
      </c>
      <c r="AF43" s="46">
        <v>-12.519889075783041</v>
      </c>
    </row>
    <row r="44" spans="1:32" ht="16.5" x14ac:dyDescent="0.3">
      <c r="A44" s="9"/>
      <c r="B44" s="112" t="s">
        <v>50</v>
      </c>
      <c r="C44" s="347">
        <v>2012.6399723551719</v>
      </c>
      <c r="D44" s="116">
        <v>2006.1874036181421</v>
      </c>
      <c r="E44" s="116">
        <v>2127.4601659205864</v>
      </c>
      <c r="F44" s="117">
        <v>2310.9676670180834</v>
      </c>
      <c r="G44" s="117">
        <v>2340.3367271527268</v>
      </c>
      <c r="H44" s="117">
        <v>2301.0913156986953</v>
      </c>
      <c r="I44" s="117">
        <v>2660.0993379124016</v>
      </c>
      <c r="J44" s="198">
        <v>2225.6327291281964</v>
      </c>
      <c r="K44" s="346">
        <v>2713.4096996061044</v>
      </c>
      <c r="L44" s="108">
        <v>2890.9674909395162</v>
      </c>
      <c r="M44" s="108">
        <v>3058.2038890434519</v>
      </c>
      <c r="N44" s="108">
        <v>3283.2103734076359</v>
      </c>
      <c r="O44" s="108">
        <v>3229.4232322915814</v>
      </c>
      <c r="P44" s="108">
        <v>3291.292885842231</v>
      </c>
      <c r="Q44" s="108">
        <v>3292.5584165328496</v>
      </c>
      <c r="R44" s="198">
        <v>3111.3448033561399</v>
      </c>
      <c r="S44" s="126">
        <v>4736.0884860597125</v>
      </c>
      <c r="T44" s="116">
        <v>5080.1796358090314</v>
      </c>
      <c r="U44" s="116">
        <v>4492.4368016024764</v>
      </c>
      <c r="V44" s="116">
        <v>4622.8860150637365</v>
      </c>
      <c r="W44" s="116">
        <v>4491.6128373084648</v>
      </c>
      <c r="X44" s="116">
        <v>4110.298593152128</v>
      </c>
      <c r="Y44" s="116">
        <v>4004.5578378954083</v>
      </c>
      <c r="Z44" s="198">
        <v>4547.39998501236</v>
      </c>
      <c r="AA44" s="200"/>
      <c r="AB44" s="202">
        <v>56.795958594375712</v>
      </c>
      <c r="AC44" s="205">
        <v>885.7120742279435</v>
      </c>
      <c r="AD44" s="206">
        <v>1436.0551816562202</v>
      </c>
      <c r="AE44" s="45">
        <v>39.795967350591866</v>
      </c>
      <c r="AF44" s="45">
        <v>46.155449569818757</v>
      </c>
    </row>
    <row r="45" spans="1:32" ht="16.5" x14ac:dyDescent="0.3">
      <c r="A45" s="9"/>
      <c r="B45" s="244" t="s">
        <v>398</v>
      </c>
      <c r="C45" s="281">
        <v>2.6625649710200001</v>
      </c>
      <c r="D45" s="260">
        <v>6.3164632807959995</v>
      </c>
      <c r="E45" s="260">
        <v>6.1932739999999993E-2</v>
      </c>
      <c r="F45" s="260">
        <v>1.0414785599779999</v>
      </c>
      <c r="G45" s="246">
        <v>8.5204946486690005</v>
      </c>
      <c r="H45" s="246">
        <v>1.951499829194</v>
      </c>
      <c r="I45" s="246">
        <v>5.740975685273999</v>
      </c>
      <c r="J45" s="256">
        <v>26.295409714930997</v>
      </c>
      <c r="K45" s="262">
        <v>0.10654867604200001</v>
      </c>
      <c r="L45" s="260">
        <v>0.201536648667</v>
      </c>
      <c r="M45" s="260">
        <v>4.0163094358759999</v>
      </c>
      <c r="N45" s="260">
        <v>8.4877496977999997E-2</v>
      </c>
      <c r="O45" s="246">
        <v>5.1608971871769995</v>
      </c>
      <c r="P45" s="246">
        <v>0.37337345644799996</v>
      </c>
      <c r="Q45" s="246">
        <v>0.24356342620999993</v>
      </c>
      <c r="R45" s="256">
        <v>10.187106327398</v>
      </c>
      <c r="S45" s="262">
        <v>2.844401602005</v>
      </c>
      <c r="T45" s="260">
        <v>3.1177533418490002</v>
      </c>
      <c r="U45" s="260">
        <v>0.17650371982099997</v>
      </c>
      <c r="V45" s="260">
        <v>2.9163584505569999</v>
      </c>
      <c r="W45" s="246">
        <v>4.1036246594490002</v>
      </c>
      <c r="X45" s="246">
        <v>3.274598308651</v>
      </c>
      <c r="Y45" s="246">
        <v>0.344269071604</v>
      </c>
      <c r="Z45" s="256">
        <v>16.777509153935998</v>
      </c>
      <c r="AA45" s="251">
        <v>0.33507922327838918</v>
      </c>
      <c r="AB45" s="257">
        <v>6.5904028265379981</v>
      </c>
      <c r="AC45" s="258">
        <v>-16.108303387532999</v>
      </c>
      <c r="AD45" s="259">
        <v>6.5904028265379981</v>
      </c>
      <c r="AE45" s="251">
        <v>-61.258993726142322</v>
      </c>
      <c r="AF45" s="251">
        <v>64.693570624793153</v>
      </c>
    </row>
    <row r="46" spans="1:32" ht="16.5" x14ac:dyDescent="0.3">
      <c r="A46" s="9"/>
      <c r="B46" s="112" t="s">
        <v>51</v>
      </c>
      <c r="C46" s="207">
        <v>74.115042000000003</v>
      </c>
      <c r="D46" s="115">
        <v>4729.8441399999992</v>
      </c>
      <c r="E46" s="115">
        <v>7.3063399999999996</v>
      </c>
      <c r="F46" s="109">
        <v>44.497459999999997</v>
      </c>
      <c r="G46" s="104">
        <v>7711.1987999999992</v>
      </c>
      <c r="H46" s="104">
        <v>74.238009999999974</v>
      </c>
      <c r="I46" s="104">
        <v>3287.7814100000001</v>
      </c>
      <c r="J46" s="188">
        <v>15928.981201999997</v>
      </c>
      <c r="K46" s="125">
        <v>13.95252</v>
      </c>
      <c r="L46" s="115">
        <v>42.768229999999996</v>
      </c>
      <c r="M46" s="115">
        <v>4997.0996799999994</v>
      </c>
      <c r="N46" s="115">
        <v>10.708780000000001</v>
      </c>
      <c r="O46" s="104">
        <v>7397.8125499999996</v>
      </c>
      <c r="P46" s="104">
        <v>64.80959</v>
      </c>
      <c r="Q46" s="104">
        <v>27.797169999999998</v>
      </c>
      <c r="R46" s="188">
        <v>12554.94852</v>
      </c>
      <c r="S46" s="125">
        <v>2973.5231600000002</v>
      </c>
      <c r="T46" s="115">
        <v>4267.7498399999995</v>
      </c>
      <c r="U46" s="115">
        <v>23.872120000000002</v>
      </c>
      <c r="V46" s="115">
        <v>3394.80312</v>
      </c>
      <c r="W46" s="104">
        <v>4094.9349699999998</v>
      </c>
      <c r="X46" s="104">
        <v>2635.3547899999999</v>
      </c>
      <c r="Y46" s="104">
        <v>56.040229999999994</v>
      </c>
      <c r="Z46" s="188">
        <v>17446.27823</v>
      </c>
      <c r="AA46" s="200"/>
      <c r="AB46" s="201">
        <v>4.3460546545137326</v>
      </c>
      <c r="AC46" s="203">
        <v>-3374.0326819999973</v>
      </c>
      <c r="AD46" s="204">
        <v>4891.32971</v>
      </c>
      <c r="AE46" s="46">
        <v>-21.181723044386317</v>
      </c>
      <c r="AF46" s="46">
        <v>38.959376872060631</v>
      </c>
    </row>
    <row r="47" spans="1:32" ht="16.5" x14ac:dyDescent="0.3">
      <c r="A47" s="9"/>
      <c r="B47" s="112" t="s">
        <v>50</v>
      </c>
      <c r="C47" s="347">
        <v>35.924758310465506</v>
      </c>
      <c r="D47" s="116">
        <v>1.335448503974594</v>
      </c>
      <c r="E47" s="116">
        <v>8.4765751388520094</v>
      </c>
      <c r="F47" s="117">
        <v>23.405348529511571</v>
      </c>
      <c r="G47" s="108">
        <v>1.1049507177365212</v>
      </c>
      <c r="H47" s="108">
        <v>26.287070857556671</v>
      </c>
      <c r="I47" s="108">
        <v>1.7461549200967101</v>
      </c>
      <c r="J47" s="198">
        <v>1.6507904291851021</v>
      </c>
      <c r="K47" s="346">
        <v>7.6365184240552972</v>
      </c>
      <c r="L47" s="108">
        <v>4.7122980929301965</v>
      </c>
      <c r="M47" s="108">
        <v>0.80372810091232771</v>
      </c>
      <c r="N47" s="108">
        <v>7.9259726110724094</v>
      </c>
      <c r="O47" s="108">
        <v>0.69762475762879395</v>
      </c>
      <c r="P47" s="108">
        <v>5.7610834515077158</v>
      </c>
      <c r="Q47" s="108">
        <v>8.762166300022626</v>
      </c>
      <c r="R47" s="198">
        <v>0.8114016804744334</v>
      </c>
      <c r="S47" s="126">
        <v>0.9565762393473336</v>
      </c>
      <c r="T47" s="116">
        <v>0.73053797873237114</v>
      </c>
      <c r="U47" s="116">
        <v>7.3937178524990639</v>
      </c>
      <c r="V47" s="116">
        <v>0.85906556211630913</v>
      </c>
      <c r="W47" s="108">
        <v>1.0021220579844765</v>
      </c>
      <c r="X47" s="108">
        <v>1.2425645006420558</v>
      </c>
      <c r="Y47" s="108">
        <v>6.1432487269234981</v>
      </c>
      <c r="Z47" s="198">
        <v>0.96166694883301762</v>
      </c>
      <c r="AA47" s="200"/>
      <c r="AB47" s="202">
        <v>2.2443481720242771</v>
      </c>
      <c r="AC47" s="205">
        <v>-0.83938874871066871</v>
      </c>
      <c r="AD47" s="206">
        <v>0.15026526835858423</v>
      </c>
      <c r="AE47" s="45">
        <v>-50.847686894151998</v>
      </c>
      <c r="AF47" s="45">
        <v>18.519220747820356</v>
      </c>
    </row>
    <row r="48" spans="1:32" ht="16.5" x14ac:dyDescent="0.3">
      <c r="A48" s="9"/>
      <c r="B48" s="244" t="s">
        <v>58</v>
      </c>
      <c r="C48" s="281">
        <v>17.570926688559002</v>
      </c>
      <c r="D48" s="260">
        <v>12.689937838924006</v>
      </c>
      <c r="E48" s="260">
        <v>11.537139542805999</v>
      </c>
      <c r="F48" s="261">
        <v>12.270513463684003</v>
      </c>
      <c r="G48" s="246">
        <v>16.543263491732006</v>
      </c>
      <c r="H48" s="246">
        <v>13.206955052428002</v>
      </c>
      <c r="I48" s="246">
        <v>19.848369892837006</v>
      </c>
      <c r="J48" s="256">
        <v>103.66710597097003</v>
      </c>
      <c r="K48" s="248">
        <v>18.576754938235993</v>
      </c>
      <c r="L48" s="246">
        <v>20.934453892576002</v>
      </c>
      <c r="M48" s="246">
        <v>12.686576302223003</v>
      </c>
      <c r="N48" s="246">
        <v>14.123984644324997</v>
      </c>
      <c r="O48" s="246">
        <v>15.140277354075002</v>
      </c>
      <c r="P48" s="246">
        <v>19.105901795925998</v>
      </c>
      <c r="Q48" s="246">
        <v>14.094015819359001</v>
      </c>
      <c r="R48" s="256">
        <v>114.66196474671999</v>
      </c>
      <c r="S48" s="249">
        <v>12.967320627146004</v>
      </c>
      <c r="T48" s="250">
        <v>14.073187788441997</v>
      </c>
      <c r="U48" s="248">
        <v>19.124935246353001</v>
      </c>
      <c r="V48" s="246">
        <v>11.928035544353003</v>
      </c>
      <c r="W48" s="246">
        <v>14.688843563107007</v>
      </c>
      <c r="X48" s="246">
        <v>19.214508147455003</v>
      </c>
      <c r="Y48" s="246">
        <v>15.072844166279003</v>
      </c>
      <c r="Z48" s="256">
        <v>107.06967508313501</v>
      </c>
      <c r="AA48" s="251">
        <v>2.1383879594015713</v>
      </c>
      <c r="AB48" s="257">
        <v>-7.5922896635849781</v>
      </c>
      <c r="AC48" s="258">
        <v>10.994858775749961</v>
      </c>
      <c r="AD48" s="259">
        <v>-7.5922896635849781</v>
      </c>
      <c r="AE48" s="251">
        <v>10.605928151239084</v>
      </c>
      <c r="AF48" s="251">
        <v>-6.6214543596525743</v>
      </c>
    </row>
    <row r="49" spans="1:32" ht="16.5" x14ac:dyDescent="0.3">
      <c r="A49" s="9"/>
      <c r="B49" s="112" t="s">
        <v>51</v>
      </c>
      <c r="C49" s="207">
        <v>4562.3508799999991</v>
      </c>
      <c r="D49" s="115">
        <v>4281.135589999999</v>
      </c>
      <c r="E49" s="115">
        <v>3981.4984400000008</v>
      </c>
      <c r="F49" s="109">
        <v>3879.743910000002</v>
      </c>
      <c r="G49" s="104">
        <v>4172.3992000000007</v>
      </c>
      <c r="H49" s="104">
        <v>3679.2328500000012</v>
      </c>
      <c r="I49" s="104">
        <v>4433.6176399999995</v>
      </c>
      <c r="J49" s="188">
        <v>28989.978510000001</v>
      </c>
      <c r="K49" s="107">
        <v>4264.7405200000003</v>
      </c>
      <c r="L49" s="104">
        <v>4349.4346800000003</v>
      </c>
      <c r="M49" s="104">
        <v>4102.846199999999</v>
      </c>
      <c r="N49" s="104">
        <v>4290.990490000001</v>
      </c>
      <c r="O49" s="104">
        <v>4416.3575270000001</v>
      </c>
      <c r="P49" s="104">
        <v>4427.204670000001</v>
      </c>
      <c r="Q49" s="104">
        <v>5026.2492200000015</v>
      </c>
      <c r="R49" s="188">
        <v>30877.823307000002</v>
      </c>
      <c r="S49" s="122">
        <v>4333.627410000001</v>
      </c>
      <c r="T49" s="120">
        <v>4703.4361199999994</v>
      </c>
      <c r="U49" s="107">
        <v>5051.1077700000005</v>
      </c>
      <c r="V49" s="104">
        <v>4197.8191339999994</v>
      </c>
      <c r="W49" s="104">
        <v>4582.6188000000002</v>
      </c>
      <c r="X49" s="104">
        <v>4507.5557099999987</v>
      </c>
      <c r="Y49" s="104">
        <v>4564.3979100000006</v>
      </c>
      <c r="Z49" s="188">
        <v>31940.562853999996</v>
      </c>
      <c r="AA49" s="200"/>
      <c r="AB49" s="201">
        <v>3.750069870955433</v>
      </c>
      <c r="AC49" s="203">
        <v>1887.8447970000016</v>
      </c>
      <c r="AD49" s="204">
        <v>1062.7395469999938</v>
      </c>
      <c r="AE49" s="46">
        <v>6.5120600084225515</v>
      </c>
      <c r="AF49" s="46">
        <v>3.4417566822434509</v>
      </c>
    </row>
    <row r="50" spans="1:32" ht="16.5" x14ac:dyDescent="0.3">
      <c r="A50" s="9"/>
      <c r="B50" s="112" t="s">
        <v>50</v>
      </c>
      <c r="C50" s="346">
        <v>3.8512878887910098</v>
      </c>
      <c r="D50" s="108">
        <v>2.9641522843998525</v>
      </c>
      <c r="E50" s="108">
        <v>2.8976878219763904</v>
      </c>
      <c r="F50" s="108">
        <v>3.1627122171793025</v>
      </c>
      <c r="G50" s="108">
        <v>3.9649282579988996</v>
      </c>
      <c r="H50" s="108">
        <v>3.5895947853444499</v>
      </c>
      <c r="I50" s="108">
        <v>4.4767888222397563</v>
      </c>
      <c r="J50" s="198">
        <v>3.5759635328881112</v>
      </c>
      <c r="K50" s="346">
        <v>4.3558933658725838</v>
      </c>
      <c r="L50" s="108">
        <v>4.8131436457337484</v>
      </c>
      <c r="M50" s="108">
        <v>3.0921403542309251</v>
      </c>
      <c r="N50" s="108">
        <v>3.2915441498275131</v>
      </c>
      <c r="O50" s="108">
        <v>3.4282272804031066</v>
      </c>
      <c r="P50" s="108">
        <v>4.3155677724576478</v>
      </c>
      <c r="Q50" s="108">
        <v>2.8040821699165561</v>
      </c>
      <c r="R50" s="198">
        <v>3.713408280328041</v>
      </c>
      <c r="S50" s="124">
        <v>2.9922555402948219</v>
      </c>
      <c r="T50" s="119">
        <v>2.9921077759725159</v>
      </c>
      <c r="U50" s="118">
        <v>3.7862853293175722</v>
      </c>
      <c r="V50" s="108">
        <v>2.8414839142883865</v>
      </c>
      <c r="W50" s="108">
        <v>3.2053383020003774</v>
      </c>
      <c r="X50" s="108">
        <v>4.2627333711766831</v>
      </c>
      <c r="Y50" s="108">
        <v>3.302263401106281</v>
      </c>
      <c r="Z50" s="198">
        <v>3.3521536728250361</v>
      </c>
      <c r="AA50" s="200"/>
      <c r="AB50" s="202">
        <v>-11.34235953454041</v>
      </c>
      <c r="AC50" s="205">
        <v>0.13744474743992985</v>
      </c>
      <c r="AD50" s="206">
        <v>-0.36125460750300498</v>
      </c>
      <c r="AE50" s="45">
        <v>3.843572401559797</v>
      </c>
      <c r="AF50" s="45">
        <v>-9.7283837443021923</v>
      </c>
    </row>
    <row r="51" spans="1:32" ht="16.5" x14ac:dyDescent="0.3">
      <c r="A51" s="9"/>
      <c r="B51" s="244" t="s">
        <v>59</v>
      </c>
      <c r="C51" s="335">
        <v>13.170325139506001</v>
      </c>
      <c r="D51" s="246">
        <v>16.344507472538005</v>
      </c>
      <c r="E51" s="246">
        <v>13.001916328279</v>
      </c>
      <c r="F51" s="246">
        <v>15.201359553161007</v>
      </c>
      <c r="G51" s="246">
        <v>15.011170090316002</v>
      </c>
      <c r="H51" s="246">
        <v>15.719997594217995</v>
      </c>
      <c r="I51" s="246">
        <v>11.378122544586997</v>
      </c>
      <c r="J51" s="256">
        <v>99.827398722605011</v>
      </c>
      <c r="K51" s="248">
        <v>14.66584308417999</v>
      </c>
      <c r="L51" s="246">
        <v>14.488932124995001</v>
      </c>
      <c r="M51" s="246">
        <v>14.243639161753999</v>
      </c>
      <c r="N51" s="246">
        <v>13.249426860755998</v>
      </c>
      <c r="O51" s="246">
        <v>13.828966174244002</v>
      </c>
      <c r="P51" s="246">
        <v>17.232421695606998</v>
      </c>
      <c r="Q51" s="246">
        <v>17.041928420690986</v>
      </c>
      <c r="R51" s="256">
        <v>104.75115752222698</v>
      </c>
      <c r="S51" s="249">
        <v>14.756796853991</v>
      </c>
      <c r="T51" s="250">
        <v>18.269855048457</v>
      </c>
      <c r="U51" s="248">
        <v>22.280169068824996</v>
      </c>
      <c r="V51" s="246">
        <v>17.781867102850999</v>
      </c>
      <c r="W51" s="246">
        <v>21.242290857023004</v>
      </c>
      <c r="X51" s="246">
        <v>22.534704215111006</v>
      </c>
      <c r="Y51" s="246">
        <v>21.951041104022003</v>
      </c>
      <c r="Z51" s="256">
        <v>138.81672425028</v>
      </c>
      <c r="AA51" s="251">
        <v>2.7724377744667685</v>
      </c>
      <c r="AB51" s="257">
        <v>34.065566728053028</v>
      </c>
      <c r="AC51" s="258">
        <v>4.9237587996219645</v>
      </c>
      <c r="AD51" s="259">
        <v>34.065566728053028</v>
      </c>
      <c r="AE51" s="251">
        <v>4.932271964036488</v>
      </c>
      <c r="AF51" s="251">
        <v>32.520468063395583</v>
      </c>
    </row>
    <row r="52" spans="1:32" ht="16.5" x14ac:dyDescent="0.3">
      <c r="A52" s="9"/>
      <c r="B52" s="112" t="s">
        <v>51</v>
      </c>
      <c r="C52" s="345">
        <v>2955.5441499999993</v>
      </c>
      <c r="D52" s="104">
        <v>2208.0652499999992</v>
      </c>
      <c r="E52" s="104">
        <v>2126.0695699999992</v>
      </c>
      <c r="F52" s="104">
        <v>3047.9059700000007</v>
      </c>
      <c r="G52" s="104">
        <v>2848.3990399999998</v>
      </c>
      <c r="H52" s="104">
        <v>5845.8502900000003</v>
      </c>
      <c r="I52" s="104">
        <v>3067.6307899999997</v>
      </c>
      <c r="J52" s="188">
        <v>22099.465059999999</v>
      </c>
      <c r="K52" s="107">
        <v>4162.7082799999998</v>
      </c>
      <c r="L52" s="104">
        <v>2351.97336</v>
      </c>
      <c r="M52" s="104">
        <v>4138.8348799999994</v>
      </c>
      <c r="N52" s="104">
        <v>2544.4162700000006</v>
      </c>
      <c r="O52" s="104">
        <v>3330.2888500000004</v>
      </c>
      <c r="P52" s="104">
        <v>2902.4949499999998</v>
      </c>
      <c r="Q52" s="104">
        <v>5039.972679999998</v>
      </c>
      <c r="R52" s="188">
        <v>24470.689269999999</v>
      </c>
      <c r="S52" s="122">
        <v>4288.2554499999997</v>
      </c>
      <c r="T52" s="120">
        <v>4189.0695900000001</v>
      </c>
      <c r="U52" s="107">
        <v>4446.9031899999991</v>
      </c>
      <c r="V52" s="104">
        <v>3040.9162299999994</v>
      </c>
      <c r="W52" s="104">
        <v>3141.1380399999998</v>
      </c>
      <c r="X52" s="104">
        <v>4669.4236300000011</v>
      </c>
      <c r="Y52" s="104">
        <v>4118.6637900000005</v>
      </c>
      <c r="Z52" s="188">
        <v>27894.369919999997</v>
      </c>
      <c r="AA52" s="200"/>
      <c r="AB52" s="201">
        <v>15.842933534905278</v>
      </c>
      <c r="AC52" s="203">
        <v>2371.2242100000003</v>
      </c>
      <c r="AD52" s="204">
        <v>3423.6806499999984</v>
      </c>
      <c r="AE52" s="46">
        <v>10.729781031179414</v>
      </c>
      <c r="AF52" s="46">
        <v>13.990944890127309</v>
      </c>
    </row>
    <row r="53" spans="1:32" ht="16.5" x14ac:dyDescent="0.3">
      <c r="A53" s="9"/>
      <c r="B53" s="112" t="s">
        <v>50</v>
      </c>
      <c r="C53" s="346">
        <v>4.4561422435547122</v>
      </c>
      <c r="D53" s="108">
        <v>7.4021849999849465</v>
      </c>
      <c r="E53" s="108">
        <v>6.1154707784463538</v>
      </c>
      <c r="F53" s="108">
        <v>4.9874765503874787</v>
      </c>
      <c r="G53" s="108">
        <v>5.2700376174526458</v>
      </c>
      <c r="H53" s="108">
        <v>2.6890865852498584</v>
      </c>
      <c r="I53" s="108">
        <v>3.7090912575522159</v>
      </c>
      <c r="J53" s="198">
        <v>4.5171862057101313</v>
      </c>
      <c r="K53" s="346">
        <v>3.523149377207857</v>
      </c>
      <c r="L53" s="108">
        <v>6.1603300323924595</v>
      </c>
      <c r="M53" s="108">
        <v>3.4414610813741864</v>
      </c>
      <c r="N53" s="108">
        <v>5.2072559891137606</v>
      </c>
      <c r="O53" s="108">
        <v>4.152482501403445</v>
      </c>
      <c r="P53" s="108">
        <v>5.9371065212730167</v>
      </c>
      <c r="Q53" s="108">
        <v>3.3813533331873127</v>
      </c>
      <c r="R53" s="198">
        <v>4.2806786668917969</v>
      </c>
      <c r="S53" s="124">
        <v>3.441212172654267</v>
      </c>
      <c r="T53" s="119">
        <v>4.3613157184283011</v>
      </c>
      <c r="U53" s="118">
        <v>5.0102662722515898</v>
      </c>
      <c r="V53" s="108">
        <v>5.8475359917596297</v>
      </c>
      <c r="W53" s="108">
        <v>6.762609788719443</v>
      </c>
      <c r="X53" s="108">
        <v>4.8260140866916803</v>
      </c>
      <c r="Y53" s="108">
        <v>5.3296511255224353</v>
      </c>
      <c r="Z53" s="198">
        <v>4.9765140653257678</v>
      </c>
      <c r="AA53" s="200"/>
      <c r="AB53" s="202">
        <v>18.22263319314775</v>
      </c>
      <c r="AC53" s="205">
        <v>-0.23650753881833442</v>
      </c>
      <c r="AD53" s="206">
        <v>0.69583539843397091</v>
      </c>
      <c r="AE53" s="45">
        <v>-5.2357270222637169</v>
      </c>
      <c r="AF53" s="45">
        <v>16.255258863875838</v>
      </c>
    </row>
    <row r="54" spans="1:32" ht="16.5" x14ac:dyDescent="0.3">
      <c r="A54" s="9"/>
      <c r="B54" s="244" t="s">
        <v>60</v>
      </c>
      <c r="C54" s="335">
        <v>3.6854642000000002</v>
      </c>
      <c r="D54" s="246">
        <v>11.533667710000005</v>
      </c>
      <c r="E54" s="246">
        <v>10.454150920000002</v>
      </c>
      <c r="F54" s="246">
        <v>10.859578180000002</v>
      </c>
      <c r="G54" s="246">
        <v>13.341966620000001</v>
      </c>
      <c r="H54" s="246">
        <v>12.142088180000002</v>
      </c>
      <c r="I54" s="246">
        <v>11.90348412</v>
      </c>
      <c r="J54" s="256">
        <v>73.920399930000002</v>
      </c>
      <c r="K54" s="248">
        <v>5.9295488300000008</v>
      </c>
      <c r="L54" s="246">
        <v>9.3348528800000015</v>
      </c>
      <c r="M54" s="246">
        <v>13.091202949999996</v>
      </c>
      <c r="N54" s="246">
        <v>11.649456169999997</v>
      </c>
      <c r="O54" s="246">
        <v>12.372133029999997</v>
      </c>
      <c r="P54" s="246">
        <v>13.213832940000005</v>
      </c>
      <c r="Q54" s="246">
        <v>11.027253670000002</v>
      </c>
      <c r="R54" s="256">
        <v>76.618280470000002</v>
      </c>
      <c r="S54" s="249">
        <v>5.9450337399999977</v>
      </c>
      <c r="T54" s="250">
        <v>10.896571489999996</v>
      </c>
      <c r="U54" s="248">
        <v>14.536042669999999</v>
      </c>
      <c r="V54" s="246">
        <v>12.27052297</v>
      </c>
      <c r="W54" s="246">
        <v>11.212438029999998</v>
      </c>
      <c r="X54" s="246">
        <v>14.134759719999998</v>
      </c>
      <c r="Y54" s="246">
        <v>15.594013790000004</v>
      </c>
      <c r="Z54" s="256">
        <v>84.589382409999999</v>
      </c>
      <c r="AA54" s="251">
        <v>1.6894131480114205</v>
      </c>
      <c r="AB54" s="257">
        <v>7.9711019399999969</v>
      </c>
      <c r="AC54" s="258">
        <v>2.6978805399999999</v>
      </c>
      <c r="AD54" s="259">
        <v>7.9711019399999969</v>
      </c>
      <c r="AE54" s="251">
        <v>3.649710421689818</v>
      </c>
      <c r="AF54" s="251">
        <v>10.403655486788296</v>
      </c>
    </row>
    <row r="55" spans="1:32" ht="16.5" x14ac:dyDescent="0.3">
      <c r="A55" s="9"/>
      <c r="B55" s="112" t="s">
        <v>51</v>
      </c>
      <c r="C55" s="345">
        <v>62.829780000000014</v>
      </c>
      <c r="D55" s="104">
        <v>181.61490000000001</v>
      </c>
      <c r="E55" s="104">
        <v>163.56505999999999</v>
      </c>
      <c r="F55" s="104">
        <v>175.16191999999998</v>
      </c>
      <c r="G55" s="104">
        <v>207.59635999999992</v>
      </c>
      <c r="H55" s="104">
        <v>179.14578000000003</v>
      </c>
      <c r="I55" s="104">
        <v>192.34712000000005</v>
      </c>
      <c r="J55" s="188">
        <v>1162.2609199999999</v>
      </c>
      <c r="K55" s="107">
        <v>85.594840000000005</v>
      </c>
      <c r="L55" s="104">
        <v>134.08621000000002</v>
      </c>
      <c r="M55" s="104">
        <v>197.92976999999993</v>
      </c>
      <c r="N55" s="104">
        <v>163.35257999999999</v>
      </c>
      <c r="O55" s="104">
        <v>168.24093999999991</v>
      </c>
      <c r="P55" s="104">
        <v>178.20337999999995</v>
      </c>
      <c r="Q55" s="104">
        <v>183.3936490000001</v>
      </c>
      <c r="R55" s="188">
        <v>1110.8013689999998</v>
      </c>
      <c r="S55" s="122">
        <v>92.863123999999999</v>
      </c>
      <c r="T55" s="120">
        <v>150.48993999999996</v>
      </c>
      <c r="U55" s="107">
        <v>221.51077600000008</v>
      </c>
      <c r="V55" s="104">
        <v>179.83502999999996</v>
      </c>
      <c r="W55" s="104">
        <v>147.03731999999999</v>
      </c>
      <c r="X55" s="104">
        <v>207.69412000000005</v>
      </c>
      <c r="Y55" s="104">
        <v>227.73176000000007</v>
      </c>
      <c r="Z55" s="188">
        <v>1227.1620700000001</v>
      </c>
      <c r="AA55" s="200"/>
      <c r="AB55" s="201">
        <v>8.023409494053352</v>
      </c>
      <c r="AC55" s="203">
        <v>-51.459551000000147</v>
      </c>
      <c r="AD55" s="204">
        <v>116.36070100000029</v>
      </c>
      <c r="AE55" s="45">
        <v>-4.4275386115537714</v>
      </c>
      <c r="AF55" s="45">
        <v>10.475383290601641</v>
      </c>
    </row>
    <row r="56" spans="1:32" ht="16.5" x14ac:dyDescent="0.3">
      <c r="A56" s="9"/>
      <c r="B56" s="112" t="s">
        <v>50</v>
      </c>
      <c r="C56" s="346">
        <v>58.657919859022257</v>
      </c>
      <c r="D56" s="108">
        <v>63.506175484500467</v>
      </c>
      <c r="E56" s="108">
        <v>63.91432815785965</v>
      </c>
      <c r="F56" s="108">
        <v>61.997368948684752</v>
      </c>
      <c r="G56" s="108">
        <v>64.268788816913784</v>
      </c>
      <c r="H56" s="108">
        <v>67.777695796127588</v>
      </c>
      <c r="I56" s="108">
        <v>61.885429425717405</v>
      </c>
      <c r="J56" s="198">
        <v>63.600520896805179</v>
      </c>
      <c r="K56" s="346">
        <v>69.274606156165504</v>
      </c>
      <c r="L56" s="108">
        <v>69.618291694574708</v>
      </c>
      <c r="M56" s="108">
        <v>66.14064650305005</v>
      </c>
      <c r="N56" s="108">
        <v>71.314797537939086</v>
      </c>
      <c r="O56" s="108">
        <v>73.538182977341918</v>
      </c>
      <c r="P56" s="108">
        <v>74.150293557843895</v>
      </c>
      <c r="Q56" s="108">
        <v>60.128874310145804</v>
      </c>
      <c r="R56" s="198">
        <v>68.975680628639935</v>
      </c>
      <c r="S56" s="124">
        <v>64.019316645001055</v>
      </c>
      <c r="T56" s="119">
        <v>72.407308355628274</v>
      </c>
      <c r="U56" s="118">
        <v>65.622282276687045</v>
      </c>
      <c r="V56" s="108">
        <v>68.232106781420754</v>
      </c>
      <c r="W56" s="108">
        <v>76.255729021720455</v>
      </c>
      <c r="X56" s="108">
        <v>68.055656655084874</v>
      </c>
      <c r="Y56" s="108">
        <v>68.475357982566848</v>
      </c>
      <c r="Z56" s="198">
        <v>68.930897130808475</v>
      </c>
      <c r="AA56" s="200"/>
      <c r="AB56" s="202">
        <v>-5.2307554053318731E-2</v>
      </c>
      <c r="AC56" s="205">
        <v>5.3751597318347564</v>
      </c>
      <c r="AD56" s="206">
        <v>-4.4783497831460295E-2</v>
      </c>
      <c r="AE56" s="45">
        <v>8.4514397933252781</v>
      </c>
      <c r="AF56" s="45">
        <v>-6.4926503694209714E-2</v>
      </c>
    </row>
    <row r="57" spans="1:32" ht="16.5" x14ac:dyDescent="0.3">
      <c r="A57" s="9"/>
      <c r="B57" s="244" t="s">
        <v>61</v>
      </c>
      <c r="C57" s="335">
        <v>8.9707679108890002</v>
      </c>
      <c r="D57" s="246">
        <v>8.4842271232300011</v>
      </c>
      <c r="E57" s="246">
        <v>9.2440307304630007</v>
      </c>
      <c r="F57" s="246">
        <v>9.5998220177230014</v>
      </c>
      <c r="G57" s="246">
        <v>8.3943744310690018</v>
      </c>
      <c r="H57" s="246">
        <v>10.689892449125999</v>
      </c>
      <c r="I57" s="246">
        <v>12.674368728719999</v>
      </c>
      <c r="J57" s="256">
        <v>68.057483391220003</v>
      </c>
      <c r="K57" s="248">
        <v>8.0836776702220003</v>
      </c>
      <c r="L57" s="246">
        <v>7.3849745925040029</v>
      </c>
      <c r="M57" s="246">
        <v>7.5848791566150009</v>
      </c>
      <c r="N57" s="246">
        <v>8.1819171234380033</v>
      </c>
      <c r="O57" s="246">
        <v>9.4305856581700027</v>
      </c>
      <c r="P57" s="246">
        <v>9.1489279180590017</v>
      </c>
      <c r="Q57" s="246">
        <v>8.888992087710001</v>
      </c>
      <c r="R57" s="256">
        <v>58.703954206718016</v>
      </c>
      <c r="S57" s="249">
        <v>8.8334744067259994</v>
      </c>
      <c r="T57" s="250">
        <v>8.2237733285000001</v>
      </c>
      <c r="U57" s="248">
        <v>10.585215882891003</v>
      </c>
      <c r="V57" s="246">
        <v>6.3884669912980003</v>
      </c>
      <c r="W57" s="246">
        <v>9.7963791107210021</v>
      </c>
      <c r="X57" s="246">
        <v>9.0184326469599974</v>
      </c>
      <c r="Y57" s="246">
        <v>7.6771399769290003</v>
      </c>
      <c r="Z57" s="256">
        <v>60.522882344024993</v>
      </c>
      <c r="AA57" s="251">
        <v>1.2087587150353341</v>
      </c>
      <c r="AB57" s="257">
        <v>1.8189281373069761</v>
      </c>
      <c r="AC57" s="258">
        <v>-9.353529184501987</v>
      </c>
      <c r="AD57" s="259">
        <v>1.8189281373069761</v>
      </c>
      <c r="AE57" s="251">
        <v>-13.743571931295762</v>
      </c>
      <c r="AF57" s="251">
        <v>3.0984763494838319</v>
      </c>
    </row>
    <row r="58" spans="1:32" ht="16.5" x14ac:dyDescent="0.3">
      <c r="A58" s="9"/>
      <c r="B58" s="112" t="s">
        <v>51</v>
      </c>
      <c r="C58" s="345">
        <v>9750.7876500000002</v>
      </c>
      <c r="D58" s="104">
        <v>9859.5561500000003</v>
      </c>
      <c r="E58" s="104">
        <v>10519.031280000001</v>
      </c>
      <c r="F58" s="104">
        <v>11314.38334</v>
      </c>
      <c r="G58" s="104">
        <v>10307.174489999998</v>
      </c>
      <c r="H58" s="104">
        <v>11095.147280000001</v>
      </c>
      <c r="I58" s="104">
        <v>13805.905750000004</v>
      </c>
      <c r="J58" s="188">
        <v>76651.985940000013</v>
      </c>
      <c r="K58" s="107">
        <v>11112.559370000001</v>
      </c>
      <c r="L58" s="104">
        <v>9713.9385999999995</v>
      </c>
      <c r="M58" s="104">
        <v>11115.70233</v>
      </c>
      <c r="N58" s="104">
        <v>10208.124209999998</v>
      </c>
      <c r="O58" s="104">
        <v>11437.595339999998</v>
      </c>
      <c r="P58" s="104">
        <v>11109.976919999999</v>
      </c>
      <c r="Q58" s="104">
        <v>10857.261349999999</v>
      </c>
      <c r="R58" s="188">
        <v>75555.158119999993</v>
      </c>
      <c r="S58" s="122">
        <v>11357.480240000001</v>
      </c>
      <c r="T58" s="120">
        <v>9958.6840900000007</v>
      </c>
      <c r="U58" s="107">
        <v>12351.187049999999</v>
      </c>
      <c r="V58" s="104">
        <v>8828.2371699999985</v>
      </c>
      <c r="W58" s="104">
        <v>11918.941739999997</v>
      </c>
      <c r="X58" s="104">
        <v>9782.1198699999968</v>
      </c>
      <c r="Y58" s="104">
        <v>9870.390489999998</v>
      </c>
      <c r="Z58" s="188">
        <v>74067.040649999981</v>
      </c>
      <c r="AA58" s="200"/>
      <c r="AB58" s="201">
        <v>-1.1857573554231053</v>
      </c>
      <c r="AC58" s="203">
        <v>-1096.8278200000204</v>
      </c>
      <c r="AD58" s="204">
        <v>-1488.117470000012</v>
      </c>
      <c r="AE58" s="45">
        <v>-1.4309189860502443</v>
      </c>
      <c r="AF58" s="45">
        <v>-1.9695776000316414</v>
      </c>
    </row>
    <row r="59" spans="1:32" ht="16.5" x14ac:dyDescent="0.3">
      <c r="A59" s="9"/>
      <c r="B59" s="112" t="s">
        <v>50</v>
      </c>
      <c r="C59" s="346">
        <v>0.92000443788651276</v>
      </c>
      <c r="D59" s="108">
        <v>0.86050801822656098</v>
      </c>
      <c r="E59" s="108">
        <v>0.8787910677705485</v>
      </c>
      <c r="F59" s="108">
        <v>0.84846179674543365</v>
      </c>
      <c r="G59" s="108">
        <v>0.81442052225012873</v>
      </c>
      <c r="H59" s="108">
        <v>0.96347458752489834</v>
      </c>
      <c r="I59" s="108">
        <v>0.9180396388494827</v>
      </c>
      <c r="J59" s="198">
        <v>0.88787632253249871</v>
      </c>
      <c r="K59" s="346">
        <v>0.72743617388853599</v>
      </c>
      <c r="L59" s="108">
        <v>0.76024513810536165</v>
      </c>
      <c r="M59" s="108">
        <v>0.68235716749487663</v>
      </c>
      <c r="N59" s="108">
        <v>0.80151034167696567</v>
      </c>
      <c r="O59" s="108">
        <v>0.82452520637699045</v>
      </c>
      <c r="P59" s="108">
        <v>0.82348757193088773</v>
      </c>
      <c r="Q59" s="108">
        <v>0.81871402015297368</v>
      </c>
      <c r="R59" s="198">
        <v>0.77696818678457191</v>
      </c>
      <c r="S59" s="124">
        <v>0.77776709446654502</v>
      </c>
      <c r="T59" s="119">
        <v>0.82578915589439073</v>
      </c>
      <c r="U59" s="118">
        <v>0.85702012608504741</v>
      </c>
      <c r="V59" s="108">
        <v>0.72364016374720952</v>
      </c>
      <c r="W59" s="108">
        <v>0.82191685507148093</v>
      </c>
      <c r="X59" s="108">
        <v>0.9219302939251347</v>
      </c>
      <c r="Y59" s="108">
        <v>0.77779496005826232</v>
      </c>
      <c r="Z59" s="198">
        <v>0.81713649975598168</v>
      </c>
      <c r="AA59" s="200"/>
      <c r="AB59" s="202">
        <v>3.0046854927300815</v>
      </c>
      <c r="AC59" s="205">
        <v>-0.11090813574792679</v>
      </c>
      <c r="AD59" s="206">
        <v>4.016831297140977E-2</v>
      </c>
      <c r="AE59" s="45">
        <v>-12.491394683392656</v>
      </c>
      <c r="AF59" s="45">
        <v>5.1698787227883116</v>
      </c>
    </row>
    <row r="60" spans="1:32" ht="16.5" x14ac:dyDescent="0.3">
      <c r="A60" s="9"/>
      <c r="B60" s="244" t="s">
        <v>62</v>
      </c>
      <c r="C60" s="335">
        <v>9.773881081833002</v>
      </c>
      <c r="D60" s="246">
        <v>8.6605304154610021</v>
      </c>
      <c r="E60" s="246">
        <v>8.8285160492440031</v>
      </c>
      <c r="F60" s="246">
        <v>8.0603356015039989</v>
      </c>
      <c r="G60" s="246">
        <v>8.898221485248996</v>
      </c>
      <c r="H60" s="246">
        <v>8.9190098863099987</v>
      </c>
      <c r="I60" s="246">
        <v>8.9374941434920068</v>
      </c>
      <c r="J60" s="256">
        <v>62.077988663093009</v>
      </c>
      <c r="K60" s="248">
        <v>6.8175871224950022</v>
      </c>
      <c r="L60" s="246">
        <v>7.7624550551680045</v>
      </c>
      <c r="M60" s="246">
        <v>10.082486961716002</v>
      </c>
      <c r="N60" s="246">
        <v>9.5262562613730015</v>
      </c>
      <c r="O60" s="246">
        <v>9.7011366020670078</v>
      </c>
      <c r="P60" s="246">
        <v>8.1112668801650063</v>
      </c>
      <c r="Q60" s="246">
        <v>8.8413076727700055</v>
      </c>
      <c r="R60" s="256">
        <v>60.842496555754032</v>
      </c>
      <c r="S60" s="249">
        <v>7.0800930023340012</v>
      </c>
      <c r="T60" s="250">
        <v>8.3477644320989999</v>
      </c>
      <c r="U60" s="248">
        <v>7.4960844583899986</v>
      </c>
      <c r="V60" s="246">
        <v>6.7887419932389985</v>
      </c>
      <c r="W60" s="246">
        <v>9.3335494756010036</v>
      </c>
      <c r="X60" s="246">
        <v>9.5435617210140045</v>
      </c>
      <c r="Y60" s="246">
        <v>8.6111843219529955</v>
      </c>
      <c r="Z60" s="256">
        <v>57.200979404629997</v>
      </c>
      <c r="AA60" s="251">
        <v>1.1424139050563427</v>
      </c>
      <c r="AB60" s="257">
        <v>-3.6415171511240345</v>
      </c>
      <c r="AC60" s="258">
        <v>-1.2354921073389775</v>
      </c>
      <c r="AD60" s="259">
        <v>-3.6415171511240345</v>
      </c>
      <c r="AE60" s="251">
        <v>-1.9902257369261491</v>
      </c>
      <c r="AF60" s="251">
        <v>-5.9851540572255573</v>
      </c>
    </row>
    <row r="61" spans="1:32" ht="16.5" x14ac:dyDescent="0.3">
      <c r="A61" s="9"/>
      <c r="B61" s="112" t="s">
        <v>51</v>
      </c>
      <c r="C61" s="345">
        <v>5884.9374999999982</v>
      </c>
      <c r="D61" s="104">
        <v>5014.5591099999983</v>
      </c>
      <c r="E61" s="104">
        <v>5359.2547900000009</v>
      </c>
      <c r="F61" s="104">
        <v>5115.1357599999983</v>
      </c>
      <c r="G61" s="104">
        <v>5449.900160000002</v>
      </c>
      <c r="H61" s="104">
        <v>5559.9658399999998</v>
      </c>
      <c r="I61" s="104">
        <v>5956.9987000000028</v>
      </c>
      <c r="J61" s="188">
        <v>38340.751859999997</v>
      </c>
      <c r="K61" s="107">
        <v>4239.5993100000032</v>
      </c>
      <c r="L61" s="104">
        <v>4778.0215699999981</v>
      </c>
      <c r="M61" s="104">
        <v>5840.5789099999984</v>
      </c>
      <c r="N61" s="104">
        <v>5448.4859900000001</v>
      </c>
      <c r="O61" s="104">
        <v>5561.4241100000017</v>
      </c>
      <c r="P61" s="104">
        <v>4720.4877400000005</v>
      </c>
      <c r="Q61" s="104">
        <v>4965.8945500000009</v>
      </c>
      <c r="R61" s="188">
        <v>35554.492180000001</v>
      </c>
      <c r="S61" s="122">
        <v>4164.0198399999981</v>
      </c>
      <c r="T61" s="120">
        <v>4978.4907000000012</v>
      </c>
      <c r="U61" s="107">
        <v>4264.7787800000006</v>
      </c>
      <c r="V61" s="104">
        <v>3715.3462469999995</v>
      </c>
      <c r="W61" s="104">
        <v>5201.93192</v>
      </c>
      <c r="X61" s="104">
        <v>5351.4269899999999</v>
      </c>
      <c r="Y61" s="104">
        <v>5395.6411099999959</v>
      </c>
      <c r="Z61" s="188">
        <v>33071.63558699999</v>
      </c>
      <c r="AA61" s="200"/>
      <c r="AB61" s="201">
        <v>-4.2712589860350461</v>
      </c>
      <c r="AC61" s="203">
        <v>-2786.2596799999956</v>
      </c>
      <c r="AD61" s="204">
        <v>-2482.8565930000113</v>
      </c>
      <c r="AE61" s="45">
        <v>-7.2670971351160034</v>
      </c>
      <c r="AF61" s="45">
        <v>-6.9832430187166494</v>
      </c>
    </row>
    <row r="62" spans="1:32" ht="16.5" x14ac:dyDescent="0.3">
      <c r="A62" s="9"/>
      <c r="B62" s="112" t="s">
        <v>50</v>
      </c>
      <c r="C62" s="346">
        <v>1.6608300567054459</v>
      </c>
      <c r="D62" s="108">
        <v>1.7270771418747928</v>
      </c>
      <c r="E62" s="108">
        <v>1.6473402357576661</v>
      </c>
      <c r="F62" s="108">
        <v>1.5757813633286639</v>
      </c>
      <c r="G62" s="108">
        <v>1.6327311003893679</v>
      </c>
      <c r="H62" s="108">
        <v>1.6041483244634465</v>
      </c>
      <c r="I62" s="108">
        <v>1.5003350837548448</v>
      </c>
      <c r="J62" s="198">
        <v>1.6191124495880718</v>
      </c>
      <c r="K62" s="346">
        <v>1.6080734578888769</v>
      </c>
      <c r="L62" s="108">
        <v>1.6246169971074467</v>
      </c>
      <c r="M62" s="108">
        <v>1.7262821232417873</v>
      </c>
      <c r="N62" s="108">
        <v>1.7484226405018253</v>
      </c>
      <c r="O62" s="108">
        <v>1.7443619494192837</v>
      </c>
      <c r="P62" s="108">
        <v>1.7183111845482741</v>
      </c>
      <c r="Q62" s="108">
        <v>1.7804058430459431</v>
      </c>
      <c r="R62" s="198">
        <v>1.7112463946251766</v>
      </c>
      <c r="S62" s="124">
        <v>1.7003024179476542</v>
      </c>
      <c r="T62" s="119">
        <v>1.6767660994323035</v>
      </c>
      <c r="U62" s="118">
        <v>1.7576725183363433</v>
      </c>
      <c r="V62" s="108">
        <v>1.8272165074037579</v>
      </c>
      <c r="W62" s="108">
        <v>1.7942467566167233</v>
      </c>
      <c r="X62" s="108">
        <v>1.7833676398552538</v>
      </c>
      <c r="Y62" s="108">
        <v>1.5959520187496314</v>
      </c>
      <c r="Z62" s="198">
        <v>1.7296084209126605</v>
      </c>
      <c r="AA62" s="200"/>
      <c r="AB62" s="202">
        <v>0.62974183491111568</v>
      </c>
      <c r="AC62" s="205">
        <v>9.2133945037104814E-2</v>
      </c>
      <c r="AD62" s="206">
        <v>1.8362026287483957E-2</v>
      </c>
      <c r="AE62" s="45">
        <v>5.6903981598402993</v>
      </c>
      <c r="AF62" s="45">
        <v>1.0730205974520715</v>
      </c>
    </row>
    <row r="63" spans="1:32" ht="16.5" x14ac:dyDescent="0.3">
      <c r="A63" s="9"/>
      <c r="B63" s="244" t="s">
        <v>169</v>
      </c>
      <c r="C63" s="335">
        <v>14.084291672207</v>
      </c>
      <c r="D63" s="246">
        <v>18.192420432298995</v>
      </c>
      <c r="E63" s="246">
        <v>17.439520941611001</v>
      </c>
      <c r="F63" s="246">
        <v>21.406743284022006</v>
      </c>
      <c r="G63" s="246">
        <v>21.132093750116002</v>
      </c>
      <c r="H63" s="246">
        <v>18.755187980736988</v>
      </c>
      <c r="I63" s="246">
        <v>17.665412498287996</v>
      </c>
      <c r="J63" s="256">
        <v>128.67567055928001</v>
      </c>
      <c r="K63" s="248">
        <v>19.759465429332998</v>
      </c>
      <c r="L63" s="246">
        <v>22.005044337878001</v>
      </c>
      <c r="M63" s="246">
        <v>30.889887131908992</v>
      </c>
      <c r="N63" s="246">
        <v>19.386264391684005</v>
      </c>
      <c r="O63" s="246">
        <v>29.425075609849994</v>
      </c>
      <c r="P63" s="246">
        <v>24.481696019074999</v>
      </c>
      <c r="Q63" s="246">
        <v>26.297640735370003</v>
      </c>
      <c r="R63" s="256">
        <v>172.24507365509899</v>
      </c>
      <c r="S63" s="249">
        <v>38.077942091002008</v>
      </c>
      <c r="T63" s="250">
        <v>32.873360259906022</v>
      </c>
      <c r="U63" s="248">
        <v>39.164357028970002</v>
      </c>
      <c r="V63" s="246">
        <v>42.536586841382004</v>
      </c>
      <c r="W63" s="246">
        <v>48.007214446024982</v>
      </c>
      <c r="X63" s="246">
        <v>39.546750416627006</v>
      </c>
      <c r="Y63" s="246">
        <v>24.376723360074006</v>
      </c>
      <c r="Z63" s="256">
        <v>264.58293444398601</v>
      </c>
      <c r="AA63" s="251">
        <v>5.2842316074915736</v>
      </c>
      <c r="AB63" s="257">
        <v>92.337860788887014</v>
      </c>
      <c r="AC63" s="258">
        <v>43.569403095818984</v>
      </c>
      <c r="AD63" s="259">
        <v>92.337860788887014</v>
      </c>
      <c r="AE63" s="251">
        <v>33.85986092510538</v>
      </c>
      <c r="AF63" s="251">
        <v>53.608418998259992</v>
      </c>
    </row>
    <row r="64" spans="1:32" ht="16.5" x14ac:dyDescent="0.3">
      <c r="A64" s="9"/>
      <c r="B64" s="112" t="s">
        <v>51</v>
      </c>
      <c r="C64" s="345">
        <v>19663.197259999994</v>
      </c>
      <c r="D64" s="104">
        <v>24275.296140000013</v>
      </c>
      <c r="E64" s="104">
        <v>20620.909229999997</v>
      </c>
      <c r="F64" s="104">
        <v>22125.76957</v>
      </c>
      <c r="G64" s="104">
        <v>25422.107551999998</v>
      </c>
      <c r="H64" s="104">
        <v>22998.848071999997</v>
      </c>
      <c r="I64" s="104">
        <v>23675.843639999999</v>
      </c>
      <c r="J64" s="188">
        <v>158781.971464</v>
      </c>
      <c r="K64" s="107">
        <v>21810.833210000001</v>
      </c>
      <c r="L64" s="104">
        <v>23410.46802</v>
      </c>
      <c r="M64" s="104">
        <v>24742.455959999999</v>
      </c>
      <c r="N64" s="104">
        <v>20861.113919999996</v>
      </c>
      <c r="O64" s="104">
        <v>26083.890061000002</v>
      </c>
      <c r="P64" s="104">
        <v>25982.073320000007</v>
      </c>
      <c r="Q64" s="104">
        <v>28042.833670000007</v>
      </c>
      <c r="R64" s="188">
        <v>170933.66816100001</v>
      </c>
      <c r="S64" s="122">
        <v>25178.741819999985</v>
      </c>
      <c r="T64" s="120">
        <v>27655.129000000004</v>
      </c>
      <c r="U64" s="107">
        <v>28167.580869999994</v>
      </c>
      <c r="V64" s="104">
        <v>25642.137480000005</v>
      </c>
      <c r="W64" s="104">
        <v>26461.274820000006</v>
      </c>
      <c r="X64" s="104">
        <v>27944.148399999995</v>
      </c>
      <c r="Y64" s="104">
        <v>31497.549980000007</v>
      </c>
      <c r="Z64" s="188">
        <v>192546.56237</v>
      </c>
      <c r="AA64" s="200"/>
      <c r="AB64" s="201">
        <v>25.612853561659506</v>
      </c>
      <c r="AC64" s="203">
        <v>12151.696697000007</v>
      </c>
      <c r="AD64" s="204">
        <v>21612.894208999991</v>
      </c>
      <c r="AE64" s="46">
        <v>7.6530708020306406</v>
      </c>
      <c r="AF64" s="46">
        <v>12.644024106850111</v>
      </c>
    </row>
    <row r="65" spans="1:32" ht="16.5" x14ac:dyDescent="0.3">
      <c r="A65" s="9"/>
      <c r="B65" s="112" t="s">
        <v>50</v>
      </c>
      <c r="C65" s="346">
        <v>0.71627678276198115</v>
      </c>
      <c r="D65" s="108">
        <v>0.74942115339726534</v>
      </c>
      <c r="E65" s="108">
        <v>0.84572027096843017</v>
      </c>
      <c r="F65" s="108">
        <v>0.96750276713751415</v>
      </c>
      <c r="G65" s="108">
        <v>0.83124869591913542</v>
      </c>
      <c r="H65" s="108">
        <v>0.81548379823294437</v>
      </c>
      <c r="I65" s="108">
        <v>0.74613655871770224</v>
      </c>
      <c r="J65" s="198">
        <v>0.81039219612192637</v>
      </c>
      <c r="K65" s="346">
        <v>0.90594729871546231</v>
      </c>
      <c r="L65" s="108">
        <v>0.93996601516375833</v>
      </c>
      <c r="M65" s="108">
        <v>1.2484567894895828</v>
      </c>
      <c r="N65" s="108">
        <v>0.92930149684375096</v>
      </c>
      <c r="O65" s="108">
        <v>1.128093836503538</v>
      </c>
      <c r="P65" s="108">
        <v>0.94225336513964519</v>
      </c>
      <c r="Q65" s="108">
        <v>0.93776688350517878</v>
      </c>
      <c r="R65" s="198">
        <v>1.007672013993544</v>
      </c>
      <c r="S65" s="124">
        <v>1.5123051963127057</v>
      </c>
      <c r="T65" s="119">
        <v>1.1886894564804242</v>
      </c>
      <c r="U65" s="118">
        <v>1.39040541712555</v>
      </c>
      <c r="V65" s="108">
        <v>1.6588549560097747</v>
      </c>
      <c r="W65" s="108">
        <v>1.8142442029943351</v>
      </c>
      <c r="X65" s="108">
        <v>1.4152068565677605</v>
      </c>
      <c r="Y65" s="108">
        <v>0.77392442826672192</v>
      </c>
      <c r="Z65" s="198">
        <v>1.3741244257353189</v>
      </c>
      <c r="AA65" s="200"/>
      <c r="AB65" s="202">
        <v>66.725007227227124</v>
      </c>
      <c r="AC65" s="205">
        <v>0.19727981787161764</v>
      </c>
      <c r="AD65" s="206">
        <v>0.3664524117417749</v>
      </c>
      <c r="AE65" s="45">
        <v>24.343746005413934</v>
      </c>
      <c r="AF65" s="45">
        <v>36.366238880593016</v>
      </c>
    </row>
    <row r="66" spans="1:32" ht="16.5" x14ac:dyDescent="0.3">
      <c r="A66" s="9"/>
      <c r="B66" s="244" t="s">
        <v>63</v>
      </c>
      <c r="C66" s="335">
        <v>10.506031956655002</v>
      </c>
      <c r="D66" s="246">
        <v>11.150335972360999</v>
      </c>
      <c r="E66" s="246">
        <v>10.574731825606003</v>
      </c>
      <c r="F66" s="246">
        <v>11.782071773280009</v>
      </c>
      <c r="G66" s="246">
        <v>12.507993792680011</v>
      </c>
      <c r="H66" s="246">
        <v>11.540535607521001</v>
      </c>
      <c r="I66" s="246">
        <v>11.538553015606997</v>
      </c>
      <c r="J66" s="256">
        <v>79.600253943710015</v>
      </c>
      <c r="K66" s="248">
        <v>11.854961116567994</v>
      </c>
      <c r="L66" s="246">
        <v>9.6700561101479998</v>
      </c>
      <c r="M66" s="246">
        <v>12.50440440228</v>
      </c>
      <c r="N66" s="246">
        <v>10.434301505664999</v>
      </c>
      <c r="O66" s="246">
        <v>13.185148864314996</v>
      </c>
      <c r="P66" s="246">
        <v>11.764253236500005</v>
      </c>
      <c r="Q66" s="246">
        <v>13.492393655214002</v>
      </c>
      <c r="R66" s="256">
        <v>82.905518890690004</v>
      </c>
      <c r="S66" s="249">
        <v>9.6565575811100004</v>
      </c>
      <c r="T66" s="250">
        <v>9.355520088237002</v>
      </c>
      <c r="U66" s="248">
        <v>11.884001623550004</v>
      </c>
      <c r="V66" s="246">
        <v>9.7167190582090033</v>
      </c>
      <c r="W66" s="246">
        <v>11.924012059677001</v>
      </c>
      <c r="X66" s="246">
        <v>13.430417205891001</v>
      </c>
      <c r="Y66" s="246">
        <v>13.667444048027011</v>
      </c>
      <c r="Z66" s="256">
        <v>79.634671664701017</v>
      </c>
      <c r="AA66" s="251">
        <v>1.5904580163008004</v>
      </c>
      <c r="AB66" s="257">
        <v>-3.2708472259889874</v>
      </c>
      <c r="AC66" s="258">
        <v>3.3052649469799888</v>
      </c>
      <c r="AD66" s="259">
        <v>-3.2708472259889874</v>
      </c>
      <c r="AE66" s="251">
        <v>4.1523296512563093</v>
      </c>
      <c r="AF66" s="251">
        <v>-3.9452707971125136</v>
      </c>
    </row>
    <row r="67" spans="1:32" ht="16.5" x14ac:dyDescent="0.3">
      <c r="A67" s="9"/>
      <c r="B67" s="112" t="s">
        <v>51</v>
      </c>
      <c r="C67" s="345">
        <v>4543.2527269999982</v>
      </c>
      <c r="D67" s="104">
        <v>4472.4405700000025</v>
      </c>
      <c r="E67" s="104">
        <v>4333.396479999994</v>
      </c>
      <c r="F67" s="104">
        <v>4781.3841599999987</v>
      </c>
      <c r="G67" s="104">
        <v>5036.2949840000001</v>
      </c>
      <c r="H67" s="104">
        <v>4516.3289070000001</v>
      </c>
      <c r="I67" s="104">
        <v>4820.7361700000019</v>
      </c>
      <c r="J67" s="188">
        <v>32503.833997999995</v>
      </c>
      <c r="K67" s="107">
        <v>4841.1197650000022</v>
      </c>
      <c r="L67" s="104">
        <v>4134.2370900000005</v>
      </c>
      <c r="M67" s="104">
        <v>5209.9977699999999</v>
      </c>
      <c r="N67" s="104">
        <v>4451.8108810000031</v>
      </c>
      <c r="O67" s="104">
        <v>5596.6652030000005</v>
      </c>
      <c r="P67" s="104">
        <v>4871.1527999999998</v>
      </c>
      <c r="Q67" s="104">
        <v>5519.652103999998</v>
      </c>
      <c r="R67" s="188">
        <v>34624.635613000006</v>
      </c>
      <c r="S67" s="122">
        <v>4754.47102</v>
      </c>
      <c r="T67" s="120">
        <v>4484.7236600000024</v>
      </c>
      <c r="U67" s="107">
        <v>5584.6159920000027</v>
      </c>
      <c r="V67" s="104">
        <v>4678.0592580000002</v>
      </c>
      <c r="W67" s="104">
        <v>5178.1429500000004</v>
      </c>
      <c r="X67" s="104">
        <v>5552.8566999999985</v>
      </c>
      <c r="Y67" s="104">
        <v>5924.3559000000032</v>
      </c>
      <c r="Z67" s="188">
        <v>36157.225480000008</v>
      </c>
      <c r="AA67" s="200"/>
      <c r="AB67" s="201">
        <v>3.5194434151809149</v>
      </c>
      <c r="AC67" s="203">
        <v>2120.8016150000112</v>
      </c>
      <c r="AD67" s="204">
        <v>1532.5898670000024</v>
      </c>
      <c r="AE67" s="45">
        <v>6.5247737086354505</v>
      </c>
      <c r="AF67" s="45">
        <v>4.4262989050044581</v>
      </c>
    </row>
    <row r="68" spans="1:32" ht="16.5" x14ac:dyDescent="0.3">
      <c r="A68" s="9"/>
      <c r="B68" s="112" t="s">
        <v>50</v>
      </c>
      <c r="C68" s="346">
        <v>2.3124471800168482</v>
      </c>
      <c r="D68" s="108">
        <v>2.493121104203067</v>
      </c>
      <c r="E68" s="108">
        <v>2.4402871683705292</v>
      </c>
      <c r="F68" s="108">
        <v>2.4641550185082832</v>
      </c>
      <c r="G68" s="108">
        <v>2.4835705280205271</v>
      </c>
      <c r="H68" s="108">
        <v>2.55529122106983</v>
      </c>
      <c r="I68" s="108">
        <v>2.3935250983890688</v>
      </c>
      <c r="J68" s="198">
        <v>2.4489496823238737</v>
      </c>
      <c r="K68" s="346">
        <v>2.4488055846658008</v>
      </c>
      <c r="L68" s="108">
        <v>2.3390182758357474</v>
      </c>
      <c r="M68" s="108">
        <v>2.4000786476881739</v>
      </c>
      <c r="N68" s="108">
        <v>2.343833056834876</v>
      </c>
      <c r="O68" s="108">
        <v>2.3558938021247573</v>
      </c>
      <c r="P68" s="108">
        <v>2.4150860626872568</v>
      </c>
      <c r="Q68" s="108">
        <v>2.4444282721072752</v>
      </c>
      <c r="R68" s="198">
        <v>2.3944084153643099</v>
      </c>
      <c r="S68" s="124">
        <v>2.0310477318063453</v>
      </c>
      <c r="T68" s="119">
        <v>2.0860861889173781</v>
      </c>
      <c r="U68" s="118">
        <v>2.1279890399937811</v>
      </c>
      <c r="V68" s="108">
        <v>2.0770833634893222</v>
      </c>
      <c r="W68" s="108">
        <v>2.3027583778228835</v>
      </c>
      <c r="X68" s="108">
        <v>2.4186500627489638</v>
      </c>
      <c r="Y68" s="108">
        <v>2.3069924019971531</v>
      </c>
      <c r="Z68" s="198">
        <v>2.20245526606432</v>
      </c>
      <c r="AA68" s="200"/>
      <c r="AB68" s="202">
        <v>-6.7902906411699027</v>
      </c>
      <c r="AC68" s="205">
        <v>-5.4541266959563739E-2</v>
      </c>
      <c r="AD68" s="206">
        <v>-0.19195314929998997</v>
      </c>
      <c r="AE68" s="45">
        <v>-2.2271289342216392</v>
      </c>
      <c r="AF68" s="45">
        <v>-8.0167254704032729</v>
      </c>
    </row>
    <row r="69" spans="1:32" ht="17.25" x14ac:dyDescent="0.3">
      <c r="A69" s="9"/>
      <c r="B69" s="244" t="s">
        <v>441</v>
      </c>
      <c r="C69" s="335">
        <v>5.9307974939139996</v>
      </c>
      <c r="D69" s="246">
        <v>6.3034972328440055</v>
      </c>
      <c r="E69" s="246">
        <v>5.5149389434270004</v>
      </c>
      <c r="F69" s="246">
        <v>6.6920995607880025</v>
      </c>
      <c r="G69" s="246">
        <v>5.9008322049259974</v>
      </c>
      <c r="H69" s="246">
        <v>5.5946997889470031</v>
      </c>
      <c r="I69" s="246">
        <v>6.955236419617</v>
      </c>
      <c r="J69" s="256">
        <v>42.892101644463011</v>
      </c>
      <c r="K69" s="248">
        <v>6.3149673038629999</v>
      </c>
      <c r="L69" s="246">
        <v>6.2682023852749982</v>
      </c>
      <c r="M69" s="246">
        <v>5.7717790917550005</v>
      </c>
      <c r="N69" s="246">
        <v>6.9959781082359989</v>
      </c>
      <c r="O69" s="246">
        <v>8.0640418574969992</v>
      </c>
      <c r="P69" s="246">
        <v>7.2514023787629984</v>
      </c>
      <c r="Q69" s="246">
        <v>6.5763747373070025</v>
      </c>
      <c r="R69" s="256">
        <v>47.242745862695998</v>
      </c>
      <c r="S69" s="249">
        <v>6.8612005225830028</v>
      </c>
      <c r="T69" s="250">
        <v>6.9784117455180086</v>
      </c>
      <c r="U69" s="248">
        <v>7.3474836027550054</v>
      </c>
      <c r="V69" s="246">
        <v>6.9394457165450012</v>
      </c>
      <c r="W69" s="246">
        <v>5.1047031843659951</v>
      </c>
      <c r="X69" s="246">
        <v>6.518181244853996</v>
      </c>
      <c r="Y69" s="246">
        <v>5.847788829763001</v>
      </c>
      <c r="Z69" s="256">
        <v>45.597214846384006</v>
      </c>
      <c r="AA69" s="251">
        <v>0.91066434201883995</v>
      </c>
      <c r="AB69" s="257">
        <v>-1.6455310163119918</v>
      </c>
      <c r="AC69" s="258">
        <v>4.3506442182329863</v>
      </c>
      <c r="AD69" s="259">
        <v>-1.6455310163119918</v>
      </c>
      <c r="AE69" s="251">
        <v>10.143229292646751</v>
      </c>
      <c r="AF69" s="251">
        <v>-3.4831400805839792</v>
      </c>
    </row>
    <row r="70" spans="1:32" ht="16.5" x14ac:dyDescent="0.3">
      <c r="A70" s="9"/>
      <c r="B70" s="112" t="s">
        <v>51</v>
      </c>
      <c r="C70" s="345">
        <v>6688.6424300000017</v>
      </c>
      <c r="D70" s="104">
        <v>7357.4173600000004</v>
      </c>
      <c r="E70" s="104">
        <v>7045.5820500000045</v>
      </c>
      <c r="F70" s="104">
        <v>7575.9630700000071</v>
      </c>
      <c r="G70" s="104">
        <v>7067.1215500000044</v>
      </c>
      <c r="H70" s="104">
        <v>6215.6998500000009</v>
      </c>
      <c r="I70" s="104">
        <v>7165.6159099999995</v>
      </c>
      <c r="J70" s="188">
        <v>49116.042220000025</v>
      </c>
      <c r="K70" s="107">
        <v>7542.624450000003</v>
      </c>
      <c r="L70" s="104">
        <v>6451.866890000003</v>
      </c>
      <c r="M70" s="104">
        <v>5941.1355700000022</v>
      </c>
      <c r="N70" s="104">
        <v>7670.989230000002</v>
      </c>
      <c r="O70" s="104">
        <v>9247.0054200000031</v>
      </c>
      <c r="P70" s="104">
        <v>7447.3105900000019</v>
      </c>
      <c r="Q70" s="104">
        <v>7265.9802299999992</v>
      </c>
      <c r="R70" s="188">
        <v>51566.912380000016</v>
      </c>
      <c r="S70" s="122">
        <v>8120.937930000001</v>
      </c>
      <c r="T70" s="120">
        <v>7744.8080199999968</v>
      </c>
      <c r="U70" s="107">
        <v>7214.5343900000007</v>
      </c>
      <c r="V70" s="104">
        <v>6240.3792399999975</v>
      </c>
      <c r="W70" s="104">
        <v>4771.1844900000024</v>
      </c>
      <c r="X70" s="104">
        <v>5971.4452099999999</v>
      </c>
      <c r="Y70" s="104">
        <v>4880.0279100000007</v>
      </c>
      <c r="Z70" s="188">
        <v>44943.317190000002</v>
      </c>
      <c r="AA70" s="200"/>
      <c r="AB70" s="201">
        <v>-6.3810649665652424</v>
      </c>
      <c r="AC70" s="203">
        <v>2450.8701599999913</v>
      </c>
      <c r="AD70" s="204">
        <v>-6623.5951900000146</v>
      </c>
      <c r="AE70" s="45">
        <v>4.9899585740684955</v>
      </c>
      <c r="AF70" s="45">
        <v>-12.844661206764329</v>
      </c>
    </row>
    <row r="71" spans="1:32" ht="16.5" x14ac:dyDescent="0.3">
      <c r="A71" s="9"/>
      <c r="B71" s="112" t="s">
        <v>50</v>
      </c>
      <c r="C71" s="346">
        <v>0.88669674840339729</v>
      </c>
      <c r="D71" s="108">
        <v>0.85675406523954556</v>
      </c>
      <c r="E71" s="108">
        <v>0.78275136167451154</v>
      </c>
      <c r="F71" s="108">
        <v>0.88333318139947015</v>
      </c>
      <c r="G71" s="108">
        <v>0.83496967799089206</v>
      </c>
      <c r="H71" s="108">
        <v>0.90009169103411624</v>
      </c>
      <c r="I71" s="108">
        <v>0.9706404176521094</v>
      </c>
      <c r="J71" s="198">
        <v>0.8732809018353147</v>
      </c>
      <c r="K71" s="346">
        <v>0.83723740267394564</v>
      </c>
      <c r="L71" s="108">
        <v>0.97153312245023626</v>
      </c>
      <c r="M71" s="108">
        <v>0.97149425791591526</v>
      </c>
      <c r="N71" s="108">
        <v>0.91200468394295953</v>
      </c>
      <c r="O71" s="108">
        <v>0.87207063165071619</v>
      </c>
      <c r="P71" s="108">
        <v>0.97369409951827945</v>
      </c>
      <c r="Q71" s="108">
        <v>0.90509119611339806</v>
      </c>
      <c r="R71" s="198">
        <v>0.91614455243240178</v>
      </c>
      <c r="S71" s="124">
        <v>0.84487784314132808</v>
      </c>
      <c r="T71" s="119">
        <v>0.90104386415998106</v>
      </c>
      <c r="U71" s="118">
        <v>1.0184279685379676</v>
      </c>
      <c r="V71" s="108">
        <v>1.1120230757874587</v>
      </c>
      <c r="W71" s="108">
        <v>1.069902703419878</v>
      </c>
      <c r="X71" s="108">
        <v>1.0915584110088479</v>
      </c>
      <c r="Y71" s="108">
        <v>1.1983105296959256</v>
      </c>
      <c r="Z71" s="198">
        <v>1.0145493856988708</v>
      </c>
      <c r="AA71" s="200"/>
      <c r="AB71" s="202">
        <v>4.7355339502532505</v>
      </c>
      <c r="AC71" s="205">
        <v>4.2863650597087077E-2</v>
      </c>
      <c r="AD71" s="206">
        <v>9.8404833266468983E-2</v>
      </c>
      <c r="AE71" s="45">
        <v>4.9083462728892329</v>
      </c>
      <c r="AF71" s="45">
        <v>10.741190678392414</v>
      </c>
    </row>
    <row r="72" spans="1:32" ht="16.5" x14ac:dyDescent="0.3">
      <c r="A72" s="9"/>
      <c r="B72" s="244" t="s">
        <v>64</v>
      </c>
      <c r="C72" s="335">
        <v>78.782906564121987</v>
      </c>
      <c r="D72" s="246">
        <v>82.299999382887023</v>
      </c>
      <c r="E72" s="246">
        <v>78.365640835692105</v>
      </c>
      <c r="F72" s="246">
        <v>91.374926305961154</v>
      </c>
      <c r="G72" s="246">
        <v>81.85966180365601</v>
      </c>
      <c r="H72" s="246">
        <v>76.434475391295024</v>
      </c>
      <c r="I72" s="246">
        <v>84.686880706054993</v>
      </c>
      <c r="J72" s="256">
        <v>573.80449098966835</v>
      </c>
      <c r="K72" s="248">
        <v>84.538097861606118</v>
      </c>
      <c r="L72" s="246">
        <v>74.590469026509993</v>
      </c>
      <c r="M72" s="246">
        <v>93.079357359819937</v>
      </c>
      <c r="N72" s="246">
        <v>80.583939891271953</v>
      </c>
      <c r="O72" s="246">
        <v>87.782277648917869</v>
      </c>
      <c r="P72" s="246">
        <v>90.656232829947953</v>
      </c>
      <c r="Q72" s="246">
        <v>99.256034898390041</v>
      </c>
      <c r="R72" s="256">
        <v>610.48640951646382</v>
      </c>
      <c r="S72" s="249">
        <v>90.566162659489109</v>
      </c>
      <c r="T72" s="250">
        <v>103.17528480243686</v>
      </c>
      <c r="U72" s="248">
        <v>107.78144488392208</v>
      </c>
      <c r="V72" s="246">
        <v>95.882447152705069</v>
      </c>
      <c r="W72" s="246">
        <v>97.429429492183857</v>
      </c>
      <c r="X72" s="246">
        <v>101.93844730047006</v>
      </c>
      <c r="Y72" s="246">
        <v>106.21601741829691</v>
      </c>
      <c r="Z72" s="256">
        <v>702.98923370950399</v>
      </c>
      <c r="AA72" s="251">
        <v>14.040051132929287</v>
      </c>
      <c r="AB72" s="257">
        <v>92.502824193040169</v>
      </c>
      <c r="AC72" s="258">
        <v>36.681918526795471</v>
      </c>
      <c r="AD72" s="259">
        <v>92.502824193040169</v>
      </c>
      <c r="AE72" s="251">
        <v>6.3927555644481657</v>
      </c>
      <c r="AF72" s="251">
        <v>15.152315064033473</v>
      </c>
    </row>
    <row r="73" spans="1:32" ht="16.5" x14ac:dyDescent="0.3">
      <c r="A73" s="9"/>
      <c r="B73" s="112" t="s">
        <v>51</v>
      </c>
      <c r="C73" s="345">
        <v>428646.12676499988</v>
      </c>
      <c r="D73" s="104">
        <v>377527.3690799998</v>
      </c>
      <c r="E73" s="104">
        <v>434705.85137999995</v>
      </c>
      <c r="F73" s="104">
        <v>395928.70795000013</v>
      </c>
      <c r="G73" s="104">
        <v>216108.25737300012</v>
      </c>
      <c r="H73" s="104">
        <v>208877.34307100021</v>
      </c>
      <c r="I73" s="104">
        <v>125665.87645999996</v>
      </c>
      <c r="J73" s="188">
        <v>2187459.532079</v>
      </c>
      <c r="K73" s="107">
        <v>146633.92101999995</v>
      </c>
      <c r="L73" s="104">
        <v>100715.18749999999</v>
      </c>
      <c r="M73" s="104">
        <v>161174.23943000005</v>
      </c>
      <c r="N73" s="104">
        <v>102788.22779400001</v>
      </c>
      <c r="O73" s="104">
        <v>177437.10242199997</v>
      </c>
      <c r="P73" s="104">
        <v>182122.58161000002</v>
      </c>
      <c r="Q73" s="104">
        <v>138292.56593300001</v>
      </c>
      <c r="R73" s="188">
        <v>1009163.825709</v>
      </c>
      <c r="S73" s="122">
        <v>154051.35740000004</v>
      </c>
      <c r="T73" s="120">
        <v>145755.48394799995</v>
      </c>
      <c r="U73" s="107">
        <v>160312.76130299937</v>
      </c>
      <c r="V73" s="104">
        <v>149111.96977299993</v>
      </c>
      <c r="W73" s="104">
        <v>123970.61778699989</v>
      </c>
      <c r="X73" s="104">
        <v>125021.16404900014</v>
      </c>
      <c r="Y73" s="104">
        <v>141694.99456899997</v>
      </c>
      <c r="Z73" s="188">
        <v>999918.34882899921</v>
      </c>
      <c r="AA73" s="200"/>
      <c r="AB73" s="202">
        <v>61.305251210160897</v>
      </c>
      <c r="AC73" s="203">
        <v>-1178295.70637</v>
      </c>
      <c r="AD73" s="204">
        <v>-9245.4768800007878</v>
      </c>
      <c r="AE73" s="45">
        <v>-53.86594307644755</v>
      </c>
      <c r="AF73" s="45">
        <v>-0.91615222865378598</v>
      </c>
    </row>
    <row r="74" spans="1:32" ht="16.5" x14ac:dyDescent="0.3">
      <c r="A74" s="9"/>
      <c r="B74" s="112" t="s">
        <v>50</v>
      </c>
      <c r="C74" s="346">
        <v>0.18379305693811954</v>
      </c>
      <c r="D74" s="108">
        <v>0.21799705936887348</v>
      </c>
      <c r="E74" s="108">
        <v>0.1802692935588423</v>
      </c>
      <c r="F74" s="108">
        <v>0.23078472177158421</v>
      </c>
      <c r="G74" s="108">
        <v>0.37878738293941555</v>
      </c>
      <c r="H74" s="108">
        <v>0.36592815180271882</v>
      </c>
      <c r="I74" s="108">
        <v>0.67390509955106837</v>
      </c>
      <c r="J74" s="198">
        <v>0.26231547718933773</v>
      </c>
      <c r="K74" s="346">
        <v>0.57652484004758797</v>
      </c>
      <c r="L74" s="108">
        <v>0.74060795474873142</v>
      </c>
      <c r="M74" s="108">
        <v>0.57750765686253136</v>
      </c>
      <c r="N74" s="108">
        <v>0.78398024385411014</v>
      </c>
      <c r="O74" s="108">
        <v>0.49472334957400643</v>
      </c>
      <c r="P74" s="108">
        <v>0.49777590471499322</v>
      </c>
      <c r="Q74" s="108">
        <v>0.7177250217952974</v>
      </c>
      <c r="R74" s="198">
        <v>0.60494281895960689</v>
      </c>
      <c r="S74" s="124">
        <v>0.58789590814400117</v>
      </c>
      <c r="T74" s="119">
        <v>0.70786554308478644</v>
      </c>
      <c r="U74" s="118">
        <v>0.67231980790480927</v>
      </c>
      <c r="V74" s="108">
        <v>0.64302314092337032</v>
      </c>
      <c r="W74" s="108">
        <v>0.78590742896500054</v>
      </c>
      <c r="X74" s="108">
        <v>0.81536952623890813</v>
      </c>
      <c r="Y74" s="108">
        <v>0.7496102296441659</v>
      </c>
      <c r="Z74" s="198">
        <v>0.70304663829078862</v>
      </c>
      <c r="AA74" s="200"/>
      <c r="AB74" s="202">
        <v>31.19757298287923</v>
      </c>
      <c r="AC74" s="205">
        <v>0.34262734177026916</v>
      </c>
      <c r="AD74" s="206">
        <v>9.810381933118173E-2</v>
      </c>
      <c r="AE74" s="45" t="s">
        <v>579</v>
      </c>
      <c r="AF74" s="45">
        <v>16.217040066679814</v>
      </c>
    </row>
    <row r="75" spans="1:32" ht="17.25" thickBot="1" x14ac:dyDescent="0.35">
      <c r="A75" s="9"/>
      <c r="B75" s="263" t="s">
        <v>312</v>
      </c>
      <c r="C75" s="336">
        <v>452.99172404013171</v>
      </c>
      <c r="D75" s="264">
        <v>526.80818330054217</v>
      </c>
      <c r="E75" s="264">
        <v>496.0995395220275</v>
      </c>
      <c r="F75" s="264">
        <v>562.06309622090544</v>
      </c>
      <c r="G75" s="264">
        <v>601.53703789152291</v>
      </c>
      <c r="H75" s="264">
        <v>469.15940582613712</v>
      </c>
      <c r="I75" s="264">
        <v>474.81434363948563</v>
      </c>
      <c r="J75" s="266">
        <v>3583.4733304407528</v>
      </c>
      <c r="K75" s="267">
        <v>600.08857678281299</v>
      </c>
      <c r="L75" s="264">
        <v>631.72315966646556</v>
      </c>
      <c r="M75" s="264">
        <v>727.09635544871674</v>
      </c>
      <c r="N75" s="264">
        <v>691.85593141673996</v>
      </c>
      <c r="O75" s="264">
        <v>738.55583636594588</v>
      </c>
      <c r="P75" s="264">
        <v>615.43451586293065</v>
      </c>
      <c r="Q75" s="264">
        <v>547.53503693872506</v>
      </c>
      <c r="R75" s="266">
        <v>4552.289412482337</v>
      </c>
      <c r="S75" s="269">
        <v>781.16426851545202</v>
      </c>
      <c r="T75" s="264">
        <v>815.35999155468369</v>
      </c>
      <c r="U75" s="267">
        <v>805.02463195464361</v>
      </c>
      <c r="V75" s="264">
        <v>671.91333860552254</v>
      </c>
      <c r="W75" s="264">
        <v>721.79476104756111</v>
      </c>
      <c r="X75" s="264">
        <v>648.53264173234425</v>
      </c>
      <c r="Y75" s="264">
        <v>563.23795540480353</v>
      </c>
      <c r="Z75" s="266">
        <v>5007.0275888150109</v>
      </c>
      <c r="AA75" s="270">
        <v>100.00000000000003</v>
      </c>
      <c r="AB75" s="266"/>
      <c r="AC75" s="271">
        <v>968.8160820415842</v>
      </c>
      <c r="AD75" s="272">
        <v>454.7381763326739</v>
      </c>
      <c r="AE75" s="270">
        <v>27.035671615349344</v>
      </c>
      <c r="AF75" s="270">
        <v>9.9892193823570636</v>
      </c>
    </row>
    <row r="76" spans="1:32" ht="35.25" customHeight="1" thickTop="1" x14ac:dyDescent="0.3">
      <c r="A76" s="9"/>
      <c r="B76" s="374" t="s">
        <v>157</v>
      </c>
      <c r="C76" s="374"/>
      <c r="D76" s="374"/>
      <c r="E76" s="374"/>
      <c r="F76" s="374"/>
      <c r="G76" s="374"/>
      <c r="H76" s="374"/>
      <c r="I76" s="374"/>
      <c r="J76" s="374"/>
      <c r="K76" s="374"/>
      <c r="L76" s="374"/>
      <c r="M76" s="374"/>
      <c r="N76" s="374"/>
      <c r="O76" s="374"/>
      <c r="P76" s="374"/>
      <c r="Q76" s="374"/>
      <c r="R76" s="374"/>
      <c r="S76" s="374"/>
      <c r="T76" s="374"/>
      <c r="U76" s="374"/>
      <c r="V76" s="374"/>
      <c r="W76" s="374"/>
      <c r="X76" s="374"/>
      <c r="Y76" s="374"/>
      <c r="Z76" s="374"/>
      <c r="AA76" s="374"/>
      <c r="AB76" s="374"/>
      <c r="AC76" s="374"/>
      <c r="AD76" s="374"/>
      <c r="AE76" s="374"/>
      <c r="AF76" s="374"/>
    </row>
    <row r="77" spans="1:32" ht="18" x14ac:dyDescent="0.3">
      <c r="A77" s="9"/>
      <c r="B77" s="35" t="s">
        <v>158</v>
      </c>
      <c r="C77" s="35"/>
      <c r="D77" s="35"/>
      <c r="E77" s="35"/>
      <c r="F77" s="35"/>
      <c r="G77" s="35"/>
      <c r="H77" s="35"/>
      <c r="I77" s="35"/>
      <c r="J77" s="35"/>
      <c r="K77" s="35"/>
      <c r="L77" s="35"/>
      <c r="M77" s="35"/>
      <c r="N77" s="35"/>
      <c r="O77" s="35"/>
      <c r="P77" s="35"/>
      <c r="Q77" s="35"/>
    </row>
    <row r="78" spans="1:32" ht="17.25" customHeight="1" x14ac:dyDescent="0.3">
      <c r="A78" s="50"/>
      <c r="B78" s="35" t="s">
        <v>160</v>
      </c>
      <c r="C78" s="52"/>
      <c r="D78" s="52"/>
      <c r="E78" s="52"/>
      <c r="F78" s="52"/>
      <c r="G78" s="52"/>
      <c r="H78" s="52"/>
      <c r="I78" s="52"/>
      <c r="J78" s="52"/>
      <c r="K78" s="52"/>
      <c r="L78" s="52"/>
      <c r="M78" s="52"/>
      <c r="N78" s="52"/>
      <c r="O78" s="52"/>
      <c r="P78" s="52"/>
      <c r="Q78" s="52"/>
    </row>
    <row r="79" spans="1:32" ht="18" x14ac:dyDescent="0.3">
      <c r="A79" s="50"/>
      <c r="B79" s="35" t="s">
        <v>159</v>
      </c>
      <c r="C79" s="52"/>
      <c r="D79" s="52"/>
      <c r="E79" s="52"/>
      <c r="F79" s="52"/>
      <c r="G79" s="52"/>
      <c r="H79" s="52"/>
      <c r="I79" s="52"/>
      <c r="J79" s="44"/>
      <c r="K79" s="44"/>
      <c r="L79" s="44"/>
      <c r="M79" s="44"/>
      <c r="N79" s="44"/>
      <c r="O79" s="44"/>
      <c r="P79" s="44"/>
      <c r="Q79" s="44"/>
    </row>
    <row r="80" spans="1:32" ht="16.5" x14ac:dyDescent="0.3">
      <c r="A80" s="9"/>
      <c r="B80" s="368" t="s">
        <v>318</v>
      </c>
      <c r="C80" s="368"/>
      <c r="D80" s="368"/>
      <c r="E80" s="368"/>
      <c r="F80" s="368"/>
      <c r="G80" s="368"/>
      <c r="H80" s="368"/>
      <c r="I80" s="368"/>
      <c r="J80" s="368"/>
      <c r="K80" s="368"/>
      <c r="L80" s="9"/>
      <c r="M80" s="9"/>
      <c r="N80" s="9"/>
      <c r="O80" s="9"/>
      <c r="P80" s="9"/>
      <c r="Q80" s="9"/>
    </row>
  </sheetData>
  <mergeCells count="30">
    <mergeCell ref="F7:F8"/>
    <mergeCell ref="K7:K8"/>
    <mergeCell ref="L7:L8"/>
    <mergeCell ref="M7:M8"/>
    <mergeCell ref="G7:G8"/>
    <mergeCell ref="H7:H8"/>
    <mergeCell ref="B80:K80"/>
    <mergeCell ref="B76:AF76"/>
    <mergeCell ref="AE7:AF7"/>
    <mergeCell ref="B7:B8"/>
    <mergeCell ref="J7:J8"/>
    <mergeCell ref="R7:R8"/>
    <mergeCell ref="Z7:Z8"/>
    <mergeCell ref="C7:C8"/>
    <mergeCell ref="D7:D8"/>
    <mergeCell ref="P7:P8"/>
    <mergeCell ref="I7:I8"/>
    <mergeCell ref="Q7:Q8"/>
    <mergeCell ref="O7:O8"/>
    <mergeCell ref="E7:E8"/>
    <mergeCell ref="Y7:Y8"/>
    <mergeCell ref="W7:W8"/>
    <mergeCell ref="N7:N8"/>
    <mergeCell ref="AA7:AB7"/>
    <mergeCell ref="AC7:AD7"/>
    <mergeCell ref="V7:V8"/>
    <mergeCell ref="S7:S8"/>
    <mergeCell ref="T7:T8"/>
    <mergeCell ref="X7:X8"/>
    <mergeCell ref="U7:U8"/>
  </mergeCells>
  <hyperlinks>
    <hyperlink ref="A1" location="Contenido!A1" display="Contenido" xr:uid="{BE5990D5-BFB8-4645-9128-D2CD72A0CE25}"/>
  </hyperlinks>
  <pageMargins left="0.7" right="0.7" top="0.75" bottom="0.75" header="0.3" footer="0.3"/>
  <pageSetup scale="47" fitToHeight="0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4BE6F8-BF78-4DCB-8AE4-BD10C5873143}">
  <sheetPr codeName="Hoja3">
    <pageSetUpPr fitToPage="1"/>
  </sheetPr>
  <dimension ref="A1:AE149"/>
  <sheetViews>
    <sheetView showGridLines="0" zoomScaleNormal="100" workbookViewId="0">
      <pane ySplit="9" topLeftCell="A10" activePane="bottomLeft" state="frozen"/>
      <selection pane="bottomLeft"/>
    </sheetView>
  </sheetViews>
  <sheetFormatPr baseColWidth="10" defaultRowHeight="15" outlineLevelCol="1" x14ac:dyDescent="0.25"/>
  <cols>
    <col min="1" max="1" width="7.7109375" customWidth="1"/>
    <col min="2" max="2" width="82.5703125" customWidth="1"/>
    <col min="3" max="9" width="16.7109375" hidden="1" customWidth="1" outlineLevel="1"/>
    <col min="10" max="10" width="16.7109375" customWidth="1" collapsed="1"/>
    <col min="11" max="17" width="16.7109375" hidden="1" customWidth="1" outlineLevel="1"/>
    <col min="18" max="18" width="16.7109375" customWidth="1" collapsed="1"/>
    <col min="19" max="25" width="16.7109375" hidden="1" customWidth="1" outlineLevel="1"/>
    <col min="26" max="26" width="16.7109375" customWidth="1" collapsed="1"/>
    <col min="27" max="31" width="16.7109375" customWidth="1"/>
  </cols>
  <sheetData>
    <row r="1" spans="1:31" ht="16.5" customHeight="1" x14ac:dyDescent="0.3">
      <c r="A1" s="151" t="s">
        <v>429</v>
      </c>
      <c r="B1" s="10"/>
    </row>
    <row r="2" spans="1:31" ht="26.25" x14ac:dyDescent="0.25">
      <c r="B2" s="152" t="s">
        <v>367</v>
      </c>
    </row>
    <row r="3" spans="1:31" ht="16.5" x14ac:dyDescent="0.3">
      <c r="B3" s="59" t="s">
        <v>361</v>
      </c>
    </row>
    <row r="4" spans="1:31" ht="17.25" x14ac:dyDescent="0.3">
      <c r="B4" s="1" t="s">
        <v>575</v>
      </c>
    </row>
    <row r="5" spans="1:31" ht="16.5" x14ac:dyDescent="0.25">
      <c r="B5" s="128" t="s">
        <v>403</v>
      </c>
    </row>
    <row r="6" spans="1:31" ht="12" customHeight="1" x14ac:dyDescent="0.3">
      <c r="B6" s="121"/>
    </row>
    <row r="7" spans="1:31" s="10" customFormat="1" ht="15" customHeight="1" thickBot="1" x14ac:dyDescent="0.35">
      <c r="A7"/>
      <c r="B7" s="380" t="s">
        <v>149</v>
      </c>
      <c r="C7" s="380" t="s">
        <v>3</v>
      </c>
      <c r="D7" s="380" t="s">
        <v>168</v>
      </c>
      <c r="E7" s="380" t="s">
        <v>305</v>
      </c>
      <c r="F7" s="380" t="s">
        <v>309</v>
      </c>
      <c r="G7" s="380" t="s">
        <v>313</v>
      </c>
      <c r="H7" s="380" t="s">
        <v>323</v>
      </c>
      <c r="I7" s="380" t="s">
        <v>329</v>
      </c>
      <c r="J7" s="380">
        <v>2024</v>
      </c>
      <c r="K7" s="380" t="s">
        <v>3</v>
      </c>
      <c r="L7" s="380" t="s">
        <v>168</v>
      </c>
      <c r="M7" s="380" t="s">
        <v>305</v>
      </c>
      <c r="N7" s="380" t="s">
        <v>309</v>
      </c>
      <c r="O7" s="380" t="s">
        <v>313</v>
      </c>
      <c r="P7" s="380" t="s">
        <v>323</v>
      </c>
      <c r="Q7" s="380" t="s">
        <v>329</v>
      </c>
      <c r="R7" s="380">
        <v>2025</v>
      </c>
      <c r="S7" s="380" t="s">
        <v>3</v>
      </c>
      <c r="T7" s="380" t="s">
        <v>168</v>
      </c>
      <c r="U7" s="380" t="s">
        <v>305</v>
      </c>
      <c r="V7" s="380" t="s">
        <v>309</v>
      </c>
      <c r="W7" s="380" t="s">
        <v>313</v>
      </c>
      <c r="X7" s="380" t="s">
        <v>323</v>
      </c>
      <c r="Y7" s="380" t="s">
        <v>329</v>
      </c>
      <c r="Z7" s="380">
        <v>2026</v>
      </c>
      <c r="AA7" s="380" t="s">
        <v>447</v>
      </c>
      <c r="AB7" s="379" t="s">
        <v>0</v>
      </c>
      <c r="AC7" s="379"/>
      <c r="AD7" s="379" t="s">
        <v>1</v>
      </c>
      <c r="AE7" s="379"/>
    </row>
    <row r="8" spans="1:31" s="10" customFormat="1" ht="15" customHeight="1" thickTop="1" x14ac:dyDescent="0.3">
      <c r="A8"/>
      <c r="B8" s="380"/>
      <c r="C8" s="380"/>
      <c r="D8" s="380"/>
      <c r="E8" s="380"/>
      <c r="F8" s="380"/>
      <c r="G8" s="380"/>
      <c r="H8" s="380"/>
      <c r="I8" s="380"/>
      <c r="J8" s="380"/>
      <c r="K8" s="380"/>
      <c r="L8" s="380"/>
      <c r="M8" s="380"/>
      <c r="N8" s="380"/>
      <c r="O8" s="380"/>
      <c r="P8" s="380"/>
      <c r="Q8" s="380"/>
      <c r="R8" s="380"/>
      <c r="S8" s="380"/>
      <c r="T8" s="380"/>
      <c r="U8" s="380"/>
      <c r="V8" s="380"/>
      <c r="W8" s="380"/>
      <c r="X8" s="380"/>
      <c r="Y8" s="380"/>
      <c r="Z8" s="380"/>
      <c r="AA8" s="380"/>
      <c r="AB8" s="382" t="s">
        <v>402</v>
      </c>
      <c r="AC8" s="382" t="s">
        <v>446</v>
      </c>
      <c r="AD8" s="382" t="s">
        <v>402</v>
      </c>
      <c r="AE8" s="382" t="s">
        <v>446</v>
      </c>
    </row>
    <row r="9" spans="1:31" s="10" customFormat="1" ht="15" customHeight="1" thickBot="1" x14ac:dyDescent="0.35">
      <c r="A9"/>
      <c r="B9" s="381"/>
      <c r="C9" s="381"/>
      <c r="D9" s="381"/>
      <c r="E9" s="381"/>
      <c r="F9" s="381"/>
      <c r="G9" s="381"/>
      <c r="H9" s="381"/>
      <c r="I9" s="381"/>
      <c r="J9" s="381"/>
      <c r="K9" s="381"/>
      <c r="L9" s="381"/>
      <c r="M9" s="381"/>
      <c r="N9" s="381"/>
      <c r="O9" s="381"/>
      <c r="P9" s="381"/>
      <c r="Q9" s="381"/>
      <c r="R9" s="381"/>
      <c r="S9" s="381"/>
      <c r="T9" s="381"/>
      <c r="U9" s="381"/>
      <c r="V9" s="381"/>
      <c r="W9" s="381"/>
      <c r="X9" s="381"/>
      <c r="Y9" s="381"/>
      <c r="Z9" s="381"/>
      <c r="AA9" s="381"/>
      <c r="AB9" s="383"/>
      <c r="AC9" s="383"/>
      <c r="AD9" s="383"/>
      <c r="AE9" s="383"/>
    </row>
    <row r="10" spans="1:31" s="10" customFormat="1" ht="16.5" x14ac:dyDescent="0.3">
      <c r="A10"/>
      <c r="B10" s="244" t="s">
        <v>150</v>
      </c>
      <c r="C10" s="327">
        <v>100159.46048836365</v>
      </c>
      <c r="D10" s="248">
        <v>93800.755430635094</v>
      </c>
      <c r="E10" s="248">
        <v>91478.971265797285</v>
      </c>
      <c r="F10" s="248">
        <v>112794.59609913532</v>
      </c>
      <c r="G10" s="248">
        <v>84795.428990368586</v>
      </c>
      <c r="H10" s="248">
        <v>43633.012514623188</v>
      </c>
      <c r="I10" s="248">
        <v>43398.519511511622</v>
      </c>
      <c r="J10" s="247">
        <v>570060.74430043483</v>
      </c>
      <c r="K10" s="248">
        <v>77480.054890458923</v>
      </c>
      <c r="L10" s="248">
        <v>76747.383414318334</v>
      </c>
      <c r="M10" s="248">
        <v>72587.591755168105</v>
      </c>
      <c r="N10" s="248">
        <v>74338.195938123987</v>
      </c>
      <c r="O10" s="248">
        <v>58931.550406877817</v>
      </c>
      <c r="P10" s="248">
        <v>40902.235765314523</v>
      </c>
      <c r="Q10" s="248">
        <v>39704.164951926898</v>
      </c>
      <c r="R10" s="247">
        <v>440691.17712218862</v>
      </c>
      <c r="S10" s="248">
        <v>79259.486058698938</v>
      </c>
      <c r="T10" s="248">
        <v>84994.321821111909</v>
      </c>
      <c r="U10" s="248">
        <v>84906.210289464623</v>
      </c>
      <c r="V10" s="248">
        <v>79358.215165587404</v>
      </c>
      <c r="W10" s="248">
        <v>66319.931129622288</v>
      </c>
      <c r="X10" s="248">
        <v>59621.720848401215</v>
      </c>
      <c r="Y10" s="248">
        <v>55409.770227347588</v>
      </c>
      <c r="Z10" s="247">
        <v>509869.65554023406</v>
      </c>
      <c r="AA10" s="251">
        <v>98.947308697084367</v>
      </c>
      <c r="AB10" s="253">
        <v>-129369.56717824622</v>
      </c>
      <c r="AC10" s="254">
        <v>69178.478418045444</v>
      </c>
      <c r="AD10" s="251">
        <v>-22.693996819059265</v>
      </c>
      <c r="AE10" s="251">
        <v>15.697722579743086</v>
      </c>
    </row>
    <row r="11" spans="1:31" s="10" customFormat="1" ht="16.5" x14ac:dyDescent="0.3">
      <c r="A11"/>
      <c r="B11" s="72" t="s">
        <v>53</v>
      </c>
      <c r="C11" s="345">
        <v>54062.359279947654</v>
      </c>
      <c r="D11" s="107">
        <v>49147.124005412115</v>
      </c>
      <c r="E11" s="109">
        <v>60905.429635645298</v>
      </c>
      <c r="F11" s="109">
        <v>64971.808295235351</v>
      </c>
      <c r="G11" s="109">
        <v>57090.353125196583</v>
      </c>
      <c r="H11" s="109">
        <v>27498.335241627188</v>
      </c>
      <c r="I11" s="109">
        <v>28832.405877315625</v>
      </c>
      <c r="J11" s="188">
        <v>342507.81546037982</v>
      </c>
      <c r="K11" s="122">
        <v>29640.504359532948</v>
      </c>
      <c r="L11" s="107">
        <v>28610.855252665348</v>
      </c>
      <c r="M11" s="109">
        <v>31680.859212546129</v>
      </c>
      <c r="N11" s="109">
        <v>33697.605275378985</v>
      </c>
      <c r="O11" s="109">
        <v>34034.984802648825</v>
      </c>
      <c r="P11" s="109">
        <v>24545.075891240514</v>
      </c>
      <c r="Q11" s="109">
        <v>23413.299920399884</v>
      </c>
      <c r="R11" s="188">
        <v>205623.18471441264</v>
      </c>
      <c r="S11" s="122">
        <v>40146.967872588873</v>
      </c>
      <c r="T11" s="122">
        <v>37596.741849274913</v>
      </c>
      <c r="U11" s="122">
        <v>44583.465161373664</v>
      </c>
      <c r="V11" s="122">
        <v>41109.872349065416</v>
      </c>
      <c r="W11" s="122">
        <v>44072.662929550286</v>
      </c>
      <c r="X11" s="122">
        <v>42373.07946588222</v>
      </c>
      <c r="Y11" s="122">
        <v>36707.497589012601</v>
      </c>
      <c r="Z11" s="188">
        <v>286590.28721674794</v>
      </c>
      <c r="AA11" s="107">
        <v>56.208539594906917</v>
      </c>
      <c r="AB11" s="207">
        <v>-136884.63074596718</v>
      </c>
      <c r="AC11" s="208">
        <v>80967.1025023353</v>
      </c>
      <c r="AD11" s="107">
        <v>-39.965403581221793</v>
      </c>
      <c r="AE11" s="107">
        <v>39.376446102023692</v>
      </c>
    </row>
    <row r="12" spans="1:31" s="10" customFormat="1" ht="16.5" x14ac:dyDescent="0.3">
      <c r="A12"/>
      <c r="B12" s="72" t="s">
        <v>52</v>
      </c>
      <c r="C12" s="207">
        <v>26925.398598526997</v>
      </c>
      <c r="D12" s="109">
        <v>26291.270058923998</v>
      </c>
      <c r="E12" s="109">
        <v>13750.467250185999</v>
      </c>
      <c r="F12" s="109">
        <v>27667.875480979998</v>
      </c>
      <c r="G12" s="109">
        <v>3826.5356538440001</v>
      </c>
      <c r="H12" s="109">
        <v>98.996007653999996</v>
      </c>
      <c r="I12" s="109">
        <v>78.546345102999993</v>
      </c>
      <c r="J12" s="188">
        <v>98639.08939521799</v>
      </c>
      <c r="K12" s="107">
        <v>26518.633240236002</v>
      </c>
      <c r="L12" s="109">
        <v>27475.661359607999</v>
      </c>
      <c r="M12" s="109">
        <v>16299.693400000002</v>
      </c>
      <c r="N12" s="109">
        <v>17887.45865</v>
      </c>
      <c r="O12" s="109">
        <v>1550.1701018360002</v>
      </c>
      <c r="P12" s="109">
        <v>89.197575242000013</v>
      </c>
      <c r="Q12" s="109">
        <v>118.473796308</v>
      </c>
      <c r="R12" s="188">
        <v>89939.288123229999</v>
      </c>
      <c r="S12" s="122">
        <v>23462.114361014064</v>
      </c>
      <c r="T12" s="122">
        <v>25405.841545587027</v>
      </c>
      <c r="U12" s="122">
        <v>13383.396540000002</v>
      </c>
      <c r="V12" s="122">
        <v>17067.044847872003</v>
      </c>
      <c r="W12" s="122">
        <v>349.94425999999999</v>
      </c>
      <c r="X12" s="122">
        <v>169.75199943799998</v>
      </c>
      <c r="Y12" s="122">
        <v>179.34823917599996</v>
      </c>
      <c r="Z12" s="188">
        <v>80017.441793087099</v>
      </c>
      <c r="AA12" s="107">
        <v>15.693705425223699</v>
      </c>
      <c r="AB12" s="207">
        <v>-8699.8012719879916</v>
      </c>
      <c r="AC12" s="208">
        <v>-9921.8463301429001</v>
      </c>
      <c r="AD12" s="107">
        <v>-8.8198312913559391</v>
      </c>
      <c r="AE12" s="107">
        <v>-11.03171543513723</v>
      </c>
    </row>
    <row r="13" spans="1:31" s="10" customFormat="1" ht="16.5" x14ac:dyDescent="0.3">
      <c r="A13"/>
      <c r="B13" s="72" t="s">
        <v>177</v>
      </c>
      <c r="C13" s="207">
        <v>4378.2447802319994</v>
      </c>
      <c r="D13" s="109">
        <v>4675.9662349210003</v>
      </c>
      <c r="E13" s="109">
        <v>3194.1066199629995</v>
      </c>
      <c r="F13" s="109">
        <v>3405.2188560290001</v>
      </c>
      <c r="G13" s="109">
        <v>5177.3622368699998</v>
      </c>
      <c r="H13" s="109">
        <v>3341.7148099249998</v>
      </c>
      <c r="I13" s="109">
        <v>2719.5526659279999</v>
      </c>
      <c r="J13" s="188">
        <v>26892.166203868001</v>
      </c>
      <c r="K13" s="107">
        <v>6762.0678291450004</v>
      </c>
      <c r="L13" s="109">
        <v>6418.072830176</v>
      </c>
      <c r="M13" s="109">
        <v>5992.8573038969998</v>
      </c>
      <c r="N13" s="109">
        <v>4564.9452701549999</v>
      </c>
      <c r="O13" s="109">
        <v>4249.0846737330003</v>
      </c>
      <c r="P13" s="109">
        <v>2809.6824092330003</v>
      </c>
      <c r="Q13" s="109">
        <v>1891.3022863049998</v>
      </c>
      <c r="R13" s="188">
        <v>32688.012602643998</v>
      </c>
      <c r="S13" s="122">
        <v>4607.3372725400013</v>
      </c>
      <c r="T13" s="122">
        <v>4807.0868086500004</v>
      </c>
      <c r="U13" s="122">
        <v>5000.3944503559987</v>
      </c>
      <c r="V13" s="122">
        <v>4426.3415036659999</v>
      </c>
      <c r="W13" s="122">
        <v>3579.726451992</v>
      </c>
      <c r="X13" s="122">
        <v>2468.6907241260001</v>
      </c>
      <c r="Y13" s="122">
        <v>3124.6620738889997</v>
      </c>
      <c r="Z13" s="188">
        <v>28014.239285219002</v>
      </c>
      <c r="AA13" s="107">
        <v>5.4943923374958299</v>
      </c>
      <c r="AB13" s="207">
        <v>5795.8463987759969</v>
      </c>
      <c r="AC13" s="208">
        <v>-4673.7733174249952</v>
      </c>
      <c r="AD13" s="107">
        <v>21.552173799752737</v>
      </c>
      <c r="AE13" s="107">
        <v>-14.298126271056788</v>
      </c>
    </row>
    <row r="14" spans="1:31" s="10" customFormat="1" ht="16.5" x14ac:dyDescent="0.3">
      <c r="A14"/>
      <c r="B14" s="72" t="s">
        <v>75</v>
      </c>
      <c r="C14" s="207">
        <v>5629.9297600000009</v>
      </c>
      <c r="D14" s="109">
        <v>5664.2507799999985</v>
      </c>
      <c r="E14" s="109">
        <v>6307.1673400000009</v>
      </c>
      <c r="F14" s="109">
        <v>6280.6382199999998</v>
      </c>
      <c r="G14" s="109">
        <v>5743.0118400000001</v>
      </c>
      <c r="H14" s="109">
        <v>4417.5667199999998</v>
      </c>
      <c r="I14" s="109">
        <v>5627.1417999999994</v>
      </c>
      <c r="J14" s="188">
        <v>39669.706460000001</v>
      </c>
      <c r="K14" s="107">
        <v>6939.3141699999996</v>
      </c>
      <c r="L14" s="109">
        <v>6883.97577</v>
      </c>
      <c r="M14" s="109">
        <v>7809.1187300000011</v>
      </c>
      <c r="N14" s="109">
        <v>6604.3487799999984</v>
      </c>
      <c r="O14" s="109">
        <v>4954.5179399999988</v>
      </c>
      <c r="P14" s="109">
        <v>3845.7391199999997</v>
      </c>
      <c r="Q14" s="109">
        <v>4418.8597879999998</v>
      </c>
      <c r="R14" s="188">
        <v>41455.874297999995</v>
      </c>
      <c r="S14" s="122">
        <v>3807.71335</v>
      </c>
      <c r="T14" s="122">
        <v>4440.2311900000013</v>
      </c>
      <c r="U14" s="122">
        <v>5910.6109600000009</v>
      </c>
      <c r="V14" s="122">
        <v>5645.0877099999989</v>
      </c>
      <c r="W14" s="122">
        <v>4778.58385</v>
      </c>
      <c r="X14" s="122">
        <v>4131.3400500000007</v>
      </c>
      <c r="Y14" s="122">
        <v>3873.0523700000003</v>
      </c>
      <c r="Z14" s="188">
        <v>32586.619480000005</v>
      </c>
      <c r="AA14" s="107">
        <v>6.3911666689543916</v>
      </c>
      <c r="AB14" s="207">
        <v>1786.1678379999939</v>
      </c>
      <c r="AC14" s="208">
        <v>-8869.2548179999903</v>
      </c>
      <c r="AD14" s="107">
        <v>4.5025990797311124</v>
      </c>
      <c r="AE14" s="107">
        <v>-21.394446428133534</v>
      </c>
    </row>
    <row r="15" spans="1:31" s="10" customFormat="1" ht="16.5" x14ac:dyDescent="0.3">
      <c r="A15"/>
      <c r="B15" s="72" t="s">
        <v>56</v>
      </c>
      <c r="C15" s="207">
        <v>2746.5837999999994</v>
      </c>
      <c r="D15" s="109">
        <v>2548.0720399999996</v>
      </c>
      <c r="E15" s="109">
        <v>2672.2211599999996</v>
      </c>
      <c r="F15" s="109">
        <v>4353.1887999999999</v>
      </c>
      <c r="G15" s="109">
        <v>7443.1085401219998</v>
      </c>
      <c r="H15" s="109">
        <v>3527.0350896479995</v>
      </c>
      <c r="I15" s="109">
        <v>748.90330000000006</v>
      </c>
      <c r="J15" s="188">
        <v>24039.112729769997</v>
      </c>
      <c r="K15" s="107">
        <v>1777.3345399999996</v>
      </c>
      <c r="L15" s="109">
        <v>1502.22954</v>
      </c>
      <c r="M15" s="109">
        <v>3005.8995399999994</v>
      </c>
      <c r="N15" s="109">
        <v>3994.6487999999995</v>
      </c>
      <c r="O15" s="109">
        <v>5394.9070399999991</v>
      </c>
      <c r="P15" s="109">
        <v>2757.1445399999993</v>
      </c>
      <c r="Q15" s="109">
        <v>1462.6550541929998</v>
      </c>
      <c r="R15" s="188">
        <v>19894.819054192998</v>
      </c>
      <c r="S15" s="122">
        <v>2282.80834</v>
      </c>
      <c r="T15" s="122">
        <v>2201.76244</v>
      </c>
      <c r="U15" s="122">
        <v>4226.2542000000003</v>
      </c>
      <c r="V15" s="122">
        <v>3956.92364</v>
      </c>
      <c r="W15" s="122">
        <v>6935.4121399999995</v>
      </c>
      <c r="X15" s="122">
        <v>4503.2548999999999</v>
      </c>
      <c r="Y15" s="122">
        <v>5149.3413399999999</v>
      </c>
      <c r="Z15" s="188">
        <v>29255.757000000001</v>
      </c>
      <c r="AA15" s="107">
        <v>5.737889415874724</v>
      </c>
      <c r="AB15" s="207">
        <v>-4144.2936755769988</v>
      </c>
      <c r="AC15" s="208">
        <v>9360.9379458070034</v>
      </c>
      <c r="AD15" s="107">
        <v>-17.23979467197519</v>
      </c>
      <c r="AE15" s="107">
        <v>47.052139153957796</v>
      </c>
    </row>
    <row r="16" spans="1:31" s="10" customFormat="1" ht="16.5" x14ac:dyDescent="0.3">
      <c r="A16"/>
      <c r="B16" s="72" t="s">
        <v>99</v>
      </c>
      <c r="C16" s="207">
        <v>1453.6094695669999</v>
      </c>
      <c r="D16" s="109">
        <v>643.2809265090001</v>
      </c>
      <c r="E16" s="109">
        <v>479.18070913199995</v>
      </c>
      <c r="F16" s="109">
        <v>601.55560898999988</v>
      </c>
      <c r="G16" s="109">
        <v>617.36315231000003</v>
      </c>
      <c r="H16" s="109">
        <v>385.64971999999995</v>
      </c>
      <c r="I16" s="109">
        <v>149.281542532</v>
      </c>
      <c r="J16" s="188">
        <v>4329.9211290399999</v>
      </c>
      <c r="K16" s="107">
        <v>286.18105996399999</v>
      </c>
      <c r="L16" s="109">
        <v>918.15013981900006</v>
      </c>
      <c r="M16" s="109">
        <v>564.41443223700003</v>
      </c>
      <c r="N16" s="109">
        <v>1009.2994235870002</v>
      </c>
      <c r="O16" s="109">
        <v>1010.874034729</v>
      </c>
      <c r="P16" s="109">
        <v>1243.1274884609998</v>
      </c>
      <c r="Q16" s="109">
        <v>1139.5911100999999</v>
      </c>
      <c r="R16" s="188">
        <v>6171.6376888970008</v>
      </c>
      <c r="S16" s="122">
        <v>281.38026003199997</v>
      </c>
      <c r="T16" s="122">
        <v>5904.5350799860007</v>
      </c>
      <c r="U16" s="122">
        <v>5382.4225099999994</v>
      </c>
      <c r="V16" s="122">
        <v>1644.4731098370007</v>
      </c>
      <c r="W16" s="122">
        <v>1559.8867001640001</v>
      </c>
      <c r="X16" s="122">
        <v>771.14900200199997</v>
      </c>
      <c r="Y16" s="122">
        <v>579.89827700800004</v>
      </c>
      <c r="Z16" s="188">
        <v>16123.744939029002</v>
      </c>
      <c r="AA16" s="107">
        <v>3.1623268346779794</v>
      </c>
      <c r="AB16" s="207">
        <v>1841.7165598570009</v>
      </c>
      <c r="AC16" s="208">
        <v>9952.1072501320014</v>
      </c>
      <c r="AD16" s="107">
        <v>42.534644511303895</v>
      </c>
      <c r="AE16" s="107" t="s">
        <v>579</v>
      </c>
    </row>
    <row r="17" spans="1:31" s="10" customFormat="1" ht="16.5" x14ac:dyDescent="0.3">
      <c r="A17"/>
      <c r="B17" s="72" t="s">
        <v>95</v>
      </c>
      <c r="C17" s="207">
        <v>1068.6610800000001</v>
      </c>
      <c r="D17" s="109">
        <v>948.4838299999999</v>
      </c>
      <c r="E17" s="109">
        <v>1076.4569900000001</v>
      </c>
      <c r="F17" s="109">
        <v>1560.2233000000001</v>
      </c>
      <c r="G17" s="109">
        <v>1134.3589599999998</v>
      </c>
      <c r="H17" s="109">
        <v>1263.63904</v>
      </c>
      <c r="I17" s="109">
        <v>1197.2310500000001</v>
      </c>
      <c r="J17" s="188">
        <v>8249.0542499999992</v>
      </c>
      <c r="K17" s="107">
        <v>859.81853999999998</v>
      </c>
      <c r="L17" s="109">
        <v>949.50934204399994</v>
      </c>
      <c r="M17" s="109">
        <v>1176.9374999999995</v>
      </c>
      <c r="N17" s="109">
        <v>1283.0501200000001</v>
      </c>
      <c r="O17" s="109">
        <v>1329.83942</v>
      </c>
      <c r="P17" s="109">
        <v>1106.5558900000001</v>
      </c>
      <c r="Q17" s="109">
        <v>1202.3352799999998</v>
      </c>
      <c r="R17" s="188">
        <v>7908.046092044</v>
      </c>
      <c r="S17" s="122">
        <v>843.93333000000007</v>
      </c>
      <c r="T17" s="122">
        <v>749.05922999999996</v>
      </c>
      <c r="U17" s="122">
        <v>1292.6477300000001</v>
      </c>
      <c r="V17" s="122">
        <v>1531.1504900000002</v>
      </c>
      <c r="W17" s="122">
        <v>1382.9456399999997</v>
      </c>
      <c r="X17" s="122">
        <v>1147.6960199999999</v>
      </c>
      <c r="Y17" s="122">
        <v>1358.5012299999999</v>
      </c>
      <c r="Z17" s="188">
        <v>8305.9336700000003</v>
      </c>
      <c r="AA17" s="107">
        <v>1.6290307885060196</v>
      </c>
      <c r="AB17" s="207">
        <v>-341.0081579559992</v>
      </c>
      <c r="AC17" s="208">
        <v>397.88757795600031</v>
      </c>
      <c r="AD17" s="107">
        <v>-4.1339061136129516</v>
      </c>
      <c r="AE17" s="107">
        <v>5.0314271480574888</v>
      </c>
    </row>
    <row r="18" spans="1:31" s="10" customFormat="1" ht="16.5" x14ac:dyDescent="0.3">
      <c r="A18"/>
      <c r="B18" s="72" t="s">
        <v>190</v>
      </c>
      <c r="C18" s="207">
        <v>670.68140939800003</v>
      </c>
      <c r="D18" s="109">
        <v>416.99121026299997</v>
      </c>
      <c r="E18" s="109">
        <v>451.15932181699998</v>
      </c>
      <c r="F18" s="109">
        <v>288.93555234300004</v>
      </c>
      <c r="G18" s="109">
        <v>523.818925573</v>
      </c>
      <c r="H18" s="109">
        <v>362.74331762599996</v>
      </c>
      <c r="I18" s="109">
        <v>148.94847001300002</v>
      </c>
      <c r="J18" s="188">
        <v>2863.2782070329999</v>
      </c>
      <c r="K18" s="107">
        <v>578.23582743899988</v>
      </c>
      <c r="L18" s="109">
        <v>705.64135337100004</v>
      </c>
      <c r="M18" s="109">
        <v>785.33862613099996</v>
      </c>
      <c r="N18" s="109">
        <v>392.31415986599995</v>
      </c>
      <c r="O18" s="109">
        <v>833.45860987999993</v>
      </c>
      <c r="P18" s="109">
        <v>210.50036987500002</v>
      </c>
      <c r="Q18" s="109">
        <v>656.29273287299998</v>
      </c>
      <c r="R18" s="188">
        <v>4161.7816794350001</v>
      </c>
      <c r="S18" s="122">
        <v>486.00192738400006</v>
      </c>
      <c r="T18" s="122">
        <v>804.09011922900004</v>
      </c>
      <c r="U18" s="122">
        <v>833.39497804899997</v>
      </c>
      <c r="V18" s="122">
        <v>601.88210928900003</v>
      </c>
      <c r="W18" s="122">
        <v>344.34196327799998</v>
      </c>
      <c r="X18" s="122">
        <v>632.98831234699992</v>
      </c>
      <c r="Y18" s="122">
        <v>251.84985481199999</v>
      </c>
      <c r="Z18" s="188">
        <v>3954.5492643880007</v>
      </c>
      <c r="AA18" s="107">
        <v>0.77560004236728797</v>
      </c>
      <c r="AB18" s="207">
        <v>1298.5034724020002</v>
      </c>
      <c r="AC18" s="208">
        <v>-207.23241504699945</v>
      </c>
      <c r="AD18" s="107">
        <v>45.350237682545753</v>
      </c>
      <c r="AE18" s="107">
        <v>-4.9794158129681847</v>
      </c>
    </row>
    <row r="19" spans="1:31" s="10" customFormat="1" ht="16.5" x14ac:dyDescent="0.3">
      <c r="A19"/>
      <c r="B19" s="72" t="s">
        <v>113</v>
      </c>
      <c r="C19" s="207">
        <v>66.459000000000003</v>
      </c>
      <c r="D19" s="109">
        <v>244.44968</v>
      </c>
      <c r="E19" s="109">
        <v>126.92967999999999</v>
      </c>
      <c r="F19" s="109">
        <v>123.21529999999998</v>
      </c>
      <c r="G19" s="109">
        <v>389.13319999999999</v>
      </c>
      <c r="H19" s="109">
        <v>452.92259999999999</v>
      </c>
      <c r="I19" s="109">
        <v>450.93200000000002</v>
      </c>
      <c r="J19" s="188">
        <v>1854.0414599999999</v>
      </c>
      <c r="K19" s="107">
        <v>130.25602000000001</v>
      </c>
      <c r="L19" s="109">
        <v>103.6414</v>
      </c>
      <c r="M19" s="109">
        <v>125.96519999999998</v>
      </c>
      <c r="N19" s="109">
        <v>45</v>
      </c>
      <c r="O19" s="109">
        <v>156.97</v>
      </c>
      <c r="P19" s="109">
        <v>156.809</v>
      </c>
      <c r="Q19" s="109">
        <v>157.57432</v>
      </c>
      <c r="R19" s="188">
        <v>876.21594000000005</v>
      </c>
      <c r="S19" s="122">
        <v>14.5</v>
      </c>
      <c r="T19" s="122">
        <v>87.798599999999993</v>
      </c>
      <c r="U19" s="122">
        <v>121.3813</v>
      </c>
      <c r="V19" s="122">
        <v>143.10399999999998</v>
      </c>
      <c r="W19" s="122">
        <v>13.929</v>
      </c>
      <c r="X19" s="122">
        <v>47.698799999999999</v>
      </c>
      <c r="Y19" s="122">
        <v>270.67739999999998</v>
      </c>
      <c r="Z19" s="188">
        <v>699.08909999999992</v>
      </c>
      <c r="AA19" s="107">
        <v>0.13711133667275763</v>
      </c>
      <c r="AB19" s="207">
        <v>-977.82551999999987</v>
      </c>
      <c r="AC19" s="208">
        <v>-177.12684000000013</v>
      </c>
      <c r="AD19" s="107">
        <v>-52.740218657246203</v>
      </c>
      <c r="AE19" s="107">
        <v>-20.21497577412255</v>
      </c>
    </row>
    <row r="20" spans="1:31" s="10" customFormat="1" ht="16.5" x14ac:dyDescent="0.3">
      <c r="A20"/>
      <c r="B20" s="72" t="s">
        <v>192</v>
      </c>
      <c r="C20" s="207">
        <v>0</v>
      </c>
      <c r="D20" s="109">
        <v>15.45</v>
      </c>
      <c r="E20" s="109">
        <v>0</v>
      </c>
      <c r="F20" s="109">
        <v>0.5</v>
      </c>
      <c r="G20" s="109">
        <v>0</v>
      </c>
      <c r="H20" s="109">
        <v>20.253</v>
      </c>
      <c r="I20" s="109">
        <v>0.5</v>
      </c>
      <c r="J20" s="188">
        <v>36.703000000000003</v>
      </c>
      <c r="K20" s="107">
        <v>0</v>
      </c>
      <c r="L20" s="109">
        <v>0</v>
      </c>
      <c r="M20" s="109">
        <v>36.25</v>
      </c>
      <c r="N20" s="109">
        <v>0</v>
      </c>
      <c r="O20" s="109">
        <v>0</v>
      </c>
      <c r="P20" s="109">
        <v>5.9810000000000002E-2</v>
      </c>
      <c r="Q20" s="109">
        <v>1.9989999999999997E-2</v>
      </c>
      <c r="R20" s="188">
        <v>36.329799999999999</v>
      </c>
      <c r="S20" s="122">
        <v>0.42498000000000002</v>
      </c>
      <c r="T20" s="122">
        <v>0.15</v>
      </c>
      <c r="U20" s="122">
        <v>11.45</v>
      </c>
      <c r="V20" s="122">
        <v>0</v>
      </c>
      <c r="W20" s="122">
        <v>0</v>
      </c>
      <c r="X20" s="122">
        <v>20.25</v>
      </c>
      <c r="Y20" s="122">
        <v>0.22500000000000001</v>
      </c>
      <c r="Z20" s="188">
        <v>32.499980000000001</v>
      </c>
      <c r="AA20" s="107">
        <v>6.3741741927286384E-3</v>
      </c>
      <c r="AB20" s="207">
        <v>-0.3732000000000042</v>
      </c>
      <c r="AC20" s="208">
        <v>-3.829819999999998</v>
      </c>
      <c r="AD20" s="107">
        <v>-1.0168106149361194</v>
      </c>
      <c r="AE20" s="107">
        <v>-10.541814158074075</v>
      </c>
    </row>
    <row r="21" spans="1:31" s="10" customFormat="1" ht="16.5" x14ac:dyDescent="0.3">
      <c r="A21"/>
      <c r="B21" s="72" t="s">
        <v>129</v>
      </c>
      <c r="C21" s="207">
        <v>71.36</v>
      </c>
      <c r="D21" s="109">
        <v>448.99034999999998</v>
      </c>
      <c r="E21" s="109">
        <v>321.733</v>
      </c>
      <c r="F21" s="109">
        <v>554.71874000000003</v>
      </c>
      <c r="G21" s="109">
        <v>365.12277</v>
      </c>
      <c r="H21" s="109">
        <v>75.430000000000007</v>
      </c>
      <c r="I21" s="109">
        <v>310.36520999999993</v>
      </c>
      <c r="J21" s="188">
        <v>2147.7200699999999</v>
      </c>
      <c r="K21" s="107">
        <v>198.71799999999999</v>
      </c>
      <c r="L21" s="109">
        <v>98.58</v>
      </c>
      <c r="M21" s="109">
        <v>0</v>
      </c>
      <c r="N21" s="109">
        <v>0</v>
      </c>
      <c r="O21" s="109">
        <v>0</v>
      </c>
      <c r="P21" s="109">
        <v>24</v>
      </c>
      <c r="Q21" s="109">
        <v>0</v>
      </c>
      <c r="R21" s="188">
        <v>321.298</v>
      </c>
      <c r="S21" s="122">
        <v>53.234000000000002</v>
      </c>
      <c r="T21" s="122">
        <v>0</v>
      </c>
      <c r="U21" s="122">
        <v>62.616259999999997</v>
      </c>
      <c r="V21" s="122">
        <v>51.75</v>
      </c>
      <c r="W21" s="122">
        <v>51.667199999999994</v>
      </c>
      <c r="X21" s="122">
        <v>3.6486000000000001</v>
      </c>
      <c r="Y21" s="122">
        <v>35.650980000000004</v>
      </c>
      <c r="Z21" s="188">
        <v>258.56703999999996</v>
      </c>
      <c r="AA21" s="107">
        <v>5.0712380544795196E-2</v>
      </c>
      <c r="AB21" s="207">
        <v>-1826.4220699999998</v>
      </c>
      <c r="AC21" s="208">
        <v>-62.730960000000039</v>
      </c>
      <c r="AD21" s="107">
        <v>-85.040042951221295</v>
      </c>
      <c r="AE21" s="107">
        <v>-19.524229842700564</v>
      </c>
    </row>
    <row r="22" spans="1:31" s="10" customFormat="1" ht="16.5" x14ac:dyDescent="0.3">
      <c r="A22"/>
      <c r="B22" s="72" t="s">
        <v>194</v>
      </c>
      <c r="C22" s="207">
        <v>283.45356561200003</v>
      </c>
      <c r="D22" s="109">
        <v>436.93395630300006</v>
      </c>
      <c r="E22" s="109">
        <v>536.56065000000001</v>
      </c>
      <c r="F22" s="109">
        <v>504.70286268400002</v>
      </c>
      <c r="G22" s="109">
        <v>722.20372183000006</v>
      </c>
      <c r="H22" s="109">
        <v>580.78912015599997</v>
      </c>
      <c r="I22" s="109">
        <v>455.62701146000001</v>
      </c>
      <c r="J22" s="188">
        <v>3520.2708880450004</v>
      </c>
      <c r="K22" s="107">
        <v>743.85607511800004</v>
      </c>
      <c r="L22" s="109">
        <v>570.64406696999993</v>
      </c>
      <c r="M22" s="109">
        <v>572.043360011</v>
      </c>
      <c r="N22" s="109">
        <v>599.77402082699984</v>
      </c>
      <c r="O22" s="109">
        <v>1096.5398039909999</v>
      </c>
      <c r="P22" s="109">
        <v>1306.6121702079997</v>
      </c>
      <c r="Q22" s="109">
        <v>681.81400512499999</v>
      </c>
      <c r="R22" s="188">
        <v>5571.2835022499994</v>
      </c>
      <c r="S22" s="122">
        <v>841.12722005299997</v>
      </c>
      <c r="T22" s="122">
        <v>687.01005079800007</v>
      </c>
      <c r="U22" s="122">
        <v>478.70497199900001</v>
      </c>
      <c r="V22" s="122">
        <v>301.63474754399999</v>
      </c>
      <c r="W22" s="122">
        <v>155.86753309599999</v>
      </c>
      <c r="X22" s="122">
        <v>407.77492353900004</v>
      </c>
      <c r="Y22" s="122">
        <v>463.62148536299992</v>
      </c>
      <c r="Z22" s="188">
        <v>3335.7409323920001</v>
      </c>
      <c r="AA22" s="107">
        <v>0.65423405690962433</v>
      </c>
      <c r="AB22" s="207">
        <v>2051.012614204999</v>
      </c>
      <c r="AC22" s="208">
        <v>-2235.5425698579993</v>
      </c>
      <c r="AD22" s="107">
        <v>58.262920082949591</v>
      </c>
      <c r="AE22" s="107">
        <v>-40.126167856206941</v>
      </c>
    </row>
    <row r="23" spans="1:31" s="10" customFormat="1" ht="16.5" x14ac:dyDescent="0.3">
      <c r="A23"/>
      <c r="B23" s="72" t="s">
        <v>122</v>
      </c>
      <c r="C23" s="207">
        <v>213.91569962400001</v>
      </c>
      <c r="D23" s="109">
        <v>158.39089312700003</v>
      </c>
      <c r="E23" s="109">
        <v>125.56272079299998</v>
      </c>
      <c r="F23" s="109">
        <v>150.42582847200001</v>
      </c>
      <c r="G23" s="109">
        <v>152.52293770400001</v>
      </c>
      <c r="H23" s="109">
        <v>161.074687692</v>
      </c>
      <c r="I23" s="109">
        <v>164.91535987499998</v>
      </c>
      <c r="J23" s="188">
        <v>1126.8081272869999</v>
      </c>
      <c r="K23" s="107">
        <v>293.38057610700008</v>
      </c>
      <c r="L23" s="109">
        <v>176.96522861600002</v>
      </c>
      <c r="M23" s="109">
        <v>159.19650153299997</v>
      </c>
      <c r="N23" s="109">
        <v>181.57950971400004</v>
      </c>
      <c r="O23" s="109">
        <v>180.96358932800001</v>
      </c>
      <c r="P23" s="109">
        <v>173.43081239600005</v>
      </c>
      <c r="Q23" s="109">
        <v>183.99667268800002</v>
      </c>
      <c r="R23" s="188">
        <v>1349.5128903820003</v>
      </c>
      <c r="S23" s="122">
        <v>209.69528755700003</v>
      </c>
      <c r="T23" s="122">
        <v>160.52808739200003</v>
      </c>
      <c r="U23" s="122">
        <v>168.62455275299999</v>
      </c>
      <c r="V23" s="122">
        <v>164.541334877</v>
      </c>
      <c r="W23" s="122">
        <v>218.65367640099996</v>
      </c>
      <c r="X23" s="122">
        <v>124.792361067</v>
      </c>
      <c r="Y23" s="122">
        <v>170.99736115100004</v>
      </c>
      <c r="Z23" s="188">
        <v>1217.8326611980001</v>
      </c>
      <c r="AA23" s="107">
        <v>0.23885176298786434</v>
      </c>
      <c r="AB23" s="207">
        <v>222.70476309500032</v>
      </c>
      <c r="AC23" s="208">
        <v>-131.68022918400015</v>
      </c>
      <c r="AD23" s="107">
        <v>19.764213418588255</v>
      </c>
      <c r="AE23" s="107">
        <v>-9.7576118110828958</v>
      </c>
    </row>
    <row r="24" spans="1:31" s="10" customFormat="1" ht="16.5" x14ac:dyDescent="0.3">
      <c r="A24"/>
      <c r="B24" s="72" t="s">
        <v>196</v>
      </c>
      <c r="C24" s="207">
        <v>16</v>
      </c>
      <c r="D24" s="109">
        <v>13.3</v>
      </c>
      <c r="E24" s="109">
        <v>15.73</v>
      </c>
      <c r="F24" s="109">
        <v>106.63263999999999</v>
      </c>
      <c r="G24" s="109">
        <v>160.19207999999998</v>
      </c>
      <c r="H24" s="109">
        <v>21.53425</v>
      </c>
      <c r="I24" s="109">
        <v>13.83521</v>
      </c>
      <c r="J24" s="188">
        <v>347.22417999999999</v>
      </c>
      <c r="K24" s="107">
        <v>36.482440000000004</v>
      </c>
      <c r="L24" s="109">
        <v>12.18</v>
      </c>
      <c r="M24" s="109">
        <v>30.05</v>
      </c>
      <c r="N24" s="109">
        <v>7.6108199999999995</v>
      </c>
      <c r="O24" s="109">
        <v>32.861760000000004</v>
      </c>
      <c r="P24" s="109">
        <v>0.59236999999999995</v>
      </c>
      <c r="Q24" s="109">
        <v>27.813559999999999</v>
      </c>
      <c r="R24" s="188">
        <v>147.59095000000002</v>
      </c>
      <c r="S24" s="122">
        <v>4.6536200000000001</v>
      </c>
      <c r="T24" s="122">
        <v>12</v>
      </c>
      <c r="U24" s="122">
        <v>0</v>
      </c>
      <c r="V24" s="122">
        <v>0</v>
      </c>
      <c r="W24" s="122">
        <v>27.154</v>
      </c>
      <c r="X24" s="122">
        <v>33.291249999999998</v>
      </c>
      <c r="Y24" s="122">
        <v>44.176809999999996</v>
      </c>
      <c r="Z24" s="188">
        <v>121.27567999999999</v>
      </c>
      <c r="AA24" s="107">
        <v>2.3785624165356921E-2</v>
      </c>
      <c r="AB24" s="207">
        <v>-199.63322999999997</v>
      </c>
      <c r="AC24" s="208">
        <v>-26.315270000000027</v>
      </c>
      <c r="AD24" s="107">
        <v>-57.494046065570657</v>
      </c>
      <c r="AE24" s="107">
        <v>-17.829866939673494</v>
      </c>
    </row>
    <row r="25" spans="1:31" s="10" customFormat="1" ht="16.5" x14ac:dyDescent="0.3">
      <c r="A25"/>
      <c r="B25" s="72" t="s">
        <v>125</v>
      </c>
      <c r="C25" s="207">
        <v>386.99011999999999</v>
      </c>
      <c r="D25" s="109">
        <v>289.97726</v>
      </c>
      <c r="E25" s="109">
        <v>368.65899999999999</v>
      </c>
      <c r="F25" s="109">
        <v>400.65000000000003</v>
      </c>
      <c r="G25" s="109">
        <v>576.73700000000008</v>
      </c>
      <c r="H25" s="109">
        <v>562.16531999999995</v>
      </c>
      <c r="I25" s="109">
        <v>529.53300000000002</v>
      </c>
      <c r="J25" s="188">
        <v>3114.7117000000003</v>
      </c>
      <c r="K25" s="107">
        <v>438.21899999999999</v>
      </c>
      <c r="L25" s="109">
        <v>858.94574999999998</v>
      </c>
      <c r="M25" s="109">
        <v>2198.5003400000001</v>
      </c>
      <c r="N25" s="109">
        <v>2474.8255100000001</v>
      </c>
      <c r="O25" s="109">
        <v>1572.56</v>
      </c>
      <c r="P25" s="109">
        <v>484.02551</v>
      </c>
      <c r="Q25" s="109">
        <v>652.55034000000001</v>
      </c>
      <c r="R25" s="188">
        <v>8679.6264500000016</v>
      </c>
      <c r="S25" s="122">
        <v>146.03926000000001</v>
      </c>
      <c r="T25" s="122">
        <v>259.22926000000001</v>
      </c>
      <c r="U25" s="122">
        <v>259.24388999999996</v>
      </c>
      <c r="V25" s="122">
        <v>287.27926000000002</v>
      </c>
      <c r="W25" s="122">
        <v>205.22925999999998</v>
      </c>
      <c r="X25" s="122">
        <v>166.39389</v>
      </c>
      <c r="Y25" s="122">
        <v>77.893889999999999</v>
      </c>
      <c r="Z25" s="188">
        <v>1401.3087100000002</v>
      </c>
      <c r="AA25" s="107">
        <v>0.2748366557557223</v>
      </c>
      <c r="AB25" s="207">
        <v>5564.9147500000017</v>
      </c>
      <c r="AC25" s="208">
        <v>-7278.3177400000013</v>
      </c>
      <c r="AD25" s="107" t="s">
        <v>579</v>
      </c>
      <c r="AE25" s="107">
        <v>-83.85519563460015</v>
      </c>
    </row>
    <row r="26" spans="1:31" s="10" customFormat="1" ht="16.5" x14ac:dyDescent="0.3">
      <c r="A26"/>
      <c r="B26" s="72" t="s">
        <v>126</v>
      </c>
      <c r="C26" s="207">
        <v>178.49450000000002</v>
      </c>
      <c r="D26" s="109">
        <v>183.41925000000001</v>
      </c>
      <c r="E26" s="109">
        <v>221.34748000000002</v>
      </c>
      <c r="F26" s="109">
        <v>159.3288</v>
      </c>
      <c r="G26" s="109">
        <v>239.08788000000001</v>
      </c>
      <c r="H26" s="109">
        <v>151.82810999999998</v>
      </c>
      <c r="I26" s="109">
        <v>290.16951000000006</v>
      </c>
      <c r="J26" s="188">
        <v>1423.67553</v>
      </c>
      <c r="K26" s="107">
        <v>93.659589999999994</v>
      </c>
      <c r="L26" s="109">
        <v>99.979000000000013</v>
      </c>
      <c r="M26" s="109">
        <v>120.46980000000002</v>
      </c>
      <c r="N26" s="109">
        <v>137.09233000000003</v>
      </c>
      <c r="O26" s="109">
        <v>147.69809000000001</v>
      </c>
      <c r="P26" s="109">
        <v>126.32629</v>
      </c>
      <c r="Q26" s="109">
        <v>284.58548000000002</v>
      </c>
      <c r="R26" s="188">
        <v>1009.8105800000001</v>
      </c>
      <c r="S26" s="122">
        <v>311.47587000000004</v>
      </c>
      <c r="T26" s="122">
        <v>236.17757999999998</v>
      </c>
      <c r="U26" s="122">
        <v>317.51528999999994</v>
      </c>
      <c r="V26" s="122">
        <v>300.15860000000004</v>
      </c>
      <c r="W26" s="122">
        <v>254.41214000000002</v>
      </c>
      <c r="X26" s="122">
        <v>286.55172999999996</v>
      </c>
      <c r="Y26" s="122">
        <v>334.23958999999996</v>
      </c>
      <c r="Z26" s="188">
        <v>2040.5308</v>
      </c>
      <c r="AA26" s="107">
        <v>0.40020636212169736</v>
      </c>
      <c r="AB26" s="207">
        <v>-413.86494999999991</v>
      </c>
      <c r="AC26" s="208">
        <v>1030.7202199999999</v>
      </c>
      <c r="AD26" s="107">
        <v>-29.070173735443774</v>
      </c>
      <c r="AE26" s="107" t="s">
        <v>579</v>
      </c>
    </row>
    <row r="27" spans="1:31" s="10" customFormat="1" ht="16.5" x14ac:dyDescent="0.3">
      <c r="A27"/>
      <c r="B27" s="72" t="s">
        <v>130</v>
      </c>
      <c r="C27" s="207">
        <v>1.4172</v>
      </c>
      <c r="D27" s="109">
        <v>0.50080000000000002</v>
      </c>
      <c r="E27" s="109">
        <v>0.47200000000000003</v>
      </c>
      <c r="F27" s="109">
        <v>0.11880000000000002</v>
      </c>
      <c r="G27" s="109">
        <v>0</v>
      </c>
      <c r="H27" s="109">
        <v>4.7560000000000002</v>
      </c>
      <c r="I27" s="109">
        <v>6.7131999999999996</v>
      </c>
      <c r="J27" s="188">
        <v>13.978</v>
      </c>
      <c r="K27" s="107">
        <v>0</v>
      </c>
      <c r="L27" s="109">
        <v>0</v>
      </c>
      <c r="M27" s="109">
        <v>0</v>
      </c>
      <c r="N27" s="109">
        <v>0</v>
      </c>
      <c r="O27" s="109">
        <v>0</v>
      </c>
      <c r="P27" s="109">
        <v>0</v>
      </c>
      <c r="Q27" s="109">
        <v>0</v>
      </c>
      <c r="R27" s="188">
        <v>0</v>
      </c>
      <c r="S27" s="122">
        <v>0</v>
      </c>
      <c r="T27" s="122">
        <v>0</v>
      </c>
      <c r="U27" s="122">
        <v>0</v>
      </c>
      <c r="V27" s="122">
        <v>0</v>
      </c>
      <c r="W27" s="122">
        <v>0</v>
      </c>
      <c r="X27" s="122">
        <v>0</v>
      </c>
      <c r="Y27" s="122">
        <v>0</v>
      </c>
      <c r="Z27" s="188">
        <v>0</v>
      </c>
      <c r="AA27" s="107">
        <v>0</v>
      </c>
      <c r="AB27" s="207">
        <v>-13.978</v>
      </c>
      <c r="AC27" s="208">
        <v>0</v>
      </c>
      <c r="AD27" s="107" t="s">
        <v>579</v>
      </c>
      <c r="AE27" s="107" t="s">
        <v>579</v>
      </c>
    </row>
    <row r="28" spans="1:31" s="10" customFormat="1" ht="16.5" x14ac:dyDescent="0.3">
      <c r="A28"/>
      <c r="B28" s="72" t="s">
        <v>197</v>
      </c>
      <c r="C28" s="207">
        <v>41.330683917000002</v>
      </c>
      <c r="D28" s="109">
        <v>203.55938627499995</v>
      </c>
      <c r="E28" s="109">
        <v>107.69085016199999</v>
      </c>
      <c r="F28" s="109">
        <v>17.965990361999999</v>
      </c>
      <c r="G28" s="109">
        <v>28.892286971000001</v>
      </c>
      <c r="H28" s="109">
        <v>40.26858</v>
      </c>
      <c r="I28" s="109">
        <v>6.3605600000000004</v>
      </c>
      <c r="J28" s="188">
        <v>446.06833768699994</v>
      </c>
      <c r="K28" s="107">
        <v>182.07377</v>
      </c>
      <c r="L28" s="109">
        <v>24.362379842999999</v>
      </c>
      <c r="M28" s="109">
        <v>161.39189999999999</v>
      </c>
      <c r="N28" s="109">
        <v>15.388919843</v>
      </c>
      <c r="O28" s="109">
        <v>15.808849690000001</v>
      </c>
      <c r="P28" s="109">
        <v>20.729010000000002</v>
      </c>
      <c r="Q28" s="109">
        <v>49.878509999999999</v>
      </c>
      <c r="R28" s="188">
        <v>469.63333937600004</v>
      </c>
      <c r="S28" s="122">
        <v>213.05163794000001</v>
      </c>
      <c r="T28" s="122">
        <v>87.174531830999996</v>
      </c>
      <c r="U28" s="122">
        <v>216.81489863199999</v>
      </c>
      <c r="V28" s="122">
        <v>24.682841864</v>
      </c>
      <c r="W28" s="122">
        <v>27.357822574</v>
      </c>
      <c r="X28" s="122">
        <v>15.171270000000002</v>
      </c>
      <c r="Y28" s="122">
        <v>127.47442693600001</v>
      </c>
      <c r="Z28" s="188">
        <v>711.72742977700011</v>
      </c>
      <c r="AA28" s="107">
        <v>0.13959007405978827</v>
      </c>
      <c r="AB28" s="207">
        <v>23.565001689000098</v>
      </c>
      <c r="AC28" s="208">
        <v>242.09409040100007</v>
      </c>
      <c r="AD28" s="107">
        <v>5.2828232129614463</v>
      </c>
      <c r="AE28" s="107">
        <v>51.549596270713977</v>
      </c>
    </row>
    <row r="29" spans="1:31" s="10" customFormat="1" ht="16.5" x14ac:dyDescent="0.3">
      <c r="A29"/>
      <c r="B29" s="72" t="s">
        <v>115</v>
      </c>
      <c r="C29" s="207">
        <v>1884.7576900000004</v>
      </c>
      <c r="D29" s="109">
        <v>1388.7096400000003</v>
      </c>
      <c r="E29" s="109">
        <v>792.20544000000007</v>
      </c>
      <c r="F29" s="109">
        <v>1330.32916</v>
      </c>
      <c r="G29" s="109">
        <v>142.75740999999999</v>
      </c>
      <c r="H29" s="109">
        <v>171.36331999999996</v>
      </c>
      <c r="I29" s="109">
        <v>412.34438999999998</v>
      </c>
      <c r="J29" s="188">
        <v>6122.4670500000011</v>
      </c>
      <c r="K29" s="107">
        <v>87.638230000000007</v>
      </c>
      <c r="L29" s="109">
        <v>638.02053999999998</v>
      </c>
      <c r="M29" s="109">
        <v>539.33950000000004</v>
      </c>
      <c r="N29" s="109">
        <v>164.44874000000002</v>
      </c>
      <c r="O29" s="109">
        <v>562.08605999999997</v>
      </c>
      <c r="P29" s="109">
        <v>210.62312</v>
      </c>
      <c r="Q29" s="109">
        <v>1117.32224</v>
      </c>
      <c r="R29" s="188">
        <v>3319.4784300000001</v>
      </c>
      <c r="S29" s="122">
        <v>135.50671</v>
      </c>
      <c r="T29" s="122">
        <v>60.612829999999995</v>
      </c>
      <c r="U29" s="122">
        <v>2.9315599999999997</v>
      </c>
      <c r="V29" s="122">
        <v>0.18721000000000002</v>
      </c>
      <c r="W29" s="122">
        <v>336.85125000000005</v>
      </c>
      <c r="X29" s="122">
        <v>9.6472099999999994</v>
      </c>
      <c r="Y29" s="122">
        <v>79.315960000000004</v>
      </c>
      <c r="Z29" s="188">
        <v>625.05273</v>
      </c>
      <c r="AA29" s="107">
        <v>0.12259069022998109</v>
      </c>
      <c r="AB29" s="207">
        <v>-2802.988620000001</v>
      </c>
      <c r="AC29" s="208">
        <v>-2694.4257000000002</v>
      </c>
      <c r="AD29" s="107">
        <v>-45.7820123343906</v>
      </c>
      <c r="AE29" s="107">
        <v>-81.170152384451555</v>
      </c>
    </row>
    <row r="30" spans="1:31" s="10" customFormat="1" ht="16.5" x14ac:dyDescent="0.3">
      <c r="A30"/>
      <c r="B30" s="72" t="s">
        <v>141</v>
      </c>
      <c r="C30" s="207">
        <v>17.052679999999999</v>
      </c>
      <c r="D30" s="109">
        <v>17.06044</v>
      </c>
      <c r="E30" s="109">
        <v>8.1642800000000015</v>
      </c>
      <c r="F30" s="109">
        <v>294.01530000000002</v>
      </c>
      <c r="G30" s="109">
        <v>455.19580000000002</v>
      </c>
      <c r="H30" s="109">
        <v>439.77892000000003</v>
      </c>
      <c r="I30" s="109">
        <v>514.76911999999993</v>
      </c>
      <c r="J30" s="188">
        <v>1746.0365400000001</v>
      </c>
      <c r="K30" s="107">
        <v>624.69781999999998</v>
      </c>
      <c r="L30" s="109">
        <v>181.13438000000002</v>
      </c>
      <c r="M30" s="109">
        <v>302.75139999999999</v>
      </c>
      <c r="N30" s="109">
        <v>660.09789999999998</v>
      </c>
      <c r="O30" s="109">
        <v>814.05699000000004</v>
      </c>
      <c r="P30" s="109">
        <v>1294.5859900000003</v>
      </c>
      <c r="Q30" s="109">
        <v>1558.4647600000001</v>
      </c>
      <c r="R30" s="188">
        <v>5435.7892400000001</v>
      </c>
      <c r="S30" s="122">
        <v>1023.4353000000001</v>
      </c>
      <c r="T30" s="122">
        <v>706.12414000000001</v>
      </c>
      <c r="U30" s="122">
        <v>807.53216000000009</v>
      </c>
      <c r="V30" s="122">
        <v>789.15562</v>
      </c>
      <c r="W30" s="122">
        <v>929.20280000000002</v>
      </c>
      <c r="X30" s="122">
        <v>1267.9531199999999</v>
      </c>
      <c r="Y30" s="122">
        <v>1584.0546400000001</v>
      </c>
      <c r="Z30" s="188">
        <v>7107.4577800000006</v>
      </c>
      <c r="AA30" s="107">
        <v>1.3939754411290215</v>
      </c>
      <c r="AB30" s="207">
        <v>3689.7527</v>
      </c>
      <c r="AC30" s="208">
        <v>1671.6685400000006</v>
      </c>
      <c r="AD30" s="107" t="s">
        <v>579</v>
      </c>
      <c r="AE30" s="107">
        <v>30.753005059482405</v>
      </c>
    </row>
    <row r="31" spans="1:31" s="10" customFormat="1" ht="16.5" x14ac:dyDescent="0.3">
      <c r="A31"/>
      <c r="B31" s="72" t="s">
        <v>170</v>
      </c>
      <c r="C31" s="207">
        <v>0</v>
      </c>
      <c r="D31" s="109">
        <v>15.702399999999999</v>
      </c>
      <c r="E31" s="109">
        <v>13.417150088</v>
      </c>
      <c r="F31" s="109">
        <v>10.580734039999999</v>
      </c>
      <c r="G31" s="109">
        <v>0.12146994800000001</v>
      </c>
      <c r="H31" s="109">
        <v>0.81990996100000002</v>
      </c>
      <c r="I31" s="109">
        <v>3.561557058</v>
      </c>
      <c r="J31" s="188">
        <v>44.203221094999989</v>
      </c>
      <c r="K31" s="107">
        <v>0</v>
      </c>
      <c r="L31" s="109">
        <v>6.2044699739999993</v>
      </c>
      <c r="M31" s="109">
        <v>32.661000000000001</v>
      </c>
      <c r="N31" s="109">
        <v>8.5567499849999997</v>
      </c>
      <c r="O31" s="109">
        <v>0</v>
      </c>
      <c r="P31" s="109">
        <v>0</v>
      </c>
      <c r="Q31" s="109">
        <v>1.3636199999999998</v>
      </c>
      <c r="R31" s="188">
        <v>48.785839959</v>
      </c>
      <c r="S31" s="122">
        <v>3.6630000000000003</v>
      </c>
      <c r="T31" s="122">
        <v>5.6840000000000002</v>
      </c>
      <c r="U31" s="122">
        <v>17.500969999999999</v>
      </c>
      <c r="V31" s="122">
        <v>12.048199999999998</v>
      </c>
      <c r="W31" s="122">
        <v>0</v>
      </c>
      <c r="X31" s="122">
        <v>18.263999999999999</v>
      </c>
      <c r="Y31" s="122">
        <v>13.719999999999999</v>
      </c>
      <c r="Z31" s="188">
        <v>70.880169999999993</v>
      </c>
      <c r="AA31" s="107">
        <v>1.3901625489930102E-2</v>
      </c>
      <c r="AB31" s="207">
        <v>4.5826188640000112</v>
      </c>
      <c r="AC31" s="208">
        <v>22.094330040999992</v>
      </c>
      <c r="AD31" s="107">
        <v>10.367160470390175</v>
      </c>
      <c r="AE31" s="107">
        <v>45.288407578035418</v>
      </c>
    </row>
    <row r="32" spans="1:31" s="10" customFormat="1" ht="16.5" x14ac:dyDescent="0.3">
      <c r="A32"/>
      <c r="B32" s="72" t="s">
        <v>147</v>
      </c>
      <c r="C32" s="207">
        <v>0</v>
      </c>
      <c r="D32" s="109">
        <v>0</v>
      </c>
      <c r="E32" s="109">
        <v>0</v>
      </c>
      <c r="F32" s="109">
        <v>2.4678300000000002</v>
      </c>
      <c r="G32" s="109">
        <v>0</v>
      </c>
      <c r="H32" s="109">
        <v>0</v>
      </c>
      <c r="I32" s="109">
        <v>0</v>
      </c>
      <c r="J32" s="188">
        <v>2.4678300000000002</v>
      </c>
      <c r="K32" s="107">
        <v>0</v>
      </c>
      <c r="L32" s="109">
        <v>0</v>
      </c>
      <c r="M32" s="109">
        <v>7.0996199999999998</v>
      </c>
      <c r="N32" s="109">
        <v>3.45</v>
      </c>
      <c r="O32" s="109">
        <v>0</v>
      </c>
      <c r="P32" s="109">
        <v>0.01</v>
      </c>
      <c r="Q32" s="109">
        <v>0.14000000000000001</v>
      </c>
      <c r="R32" s="188">
        <v>10.699620000000001</v>
      </c>
      <c r="S32" s="122">
        <v>1.1656099999999998</v>
      </c>
      <c r="T32" s="122">
        <v>0</v>
      </c>
      <c r="U32" s="122">
        <v>0.5424500000000001</v>
      </c>
      <c r="V32" s="122">
        <v>9.2999999999999999E-2</v>
      </c>
      <c r="W32" s="122">
        <v>0</v>
      </c>
      <c r="X32" s="122">
        <v>0</v>
      </c>
      <c r="Y32" s="122">
        <v>1.0974999999999999</v>
      </c>
      <c r="Z32" s="188">
        <v>2.8985599999999998</v>
      </c>
      <c r="AA32" s="107">
        <v>5.6849039131948761E-4</v>
      </c>
      <c r="AB32" s="207">
        <v>8.2317900000000002</v>
      </c>
      <c r="AC32" s="208">
        <v>-7.8010600000000014</v>
      </c>
      <c r="AD32" s="107" t="s">
        <v>579</v>
      </c>
      <c r="AE32" s="107">
        <v>-72.909692119907064</v>
      </c>
    </row>
    <row r="33" spans="1:31" s="10" customFormat="1" ht="16.5" x14ac:dyDescent="0.3">
      <c r="A33"/>
      <c r="B33" s="72" t="s">
        <v>171</v>
      </c>
      <c r="C33" s="207">
        <v>53.785171539000004</v>
      </c>
      <c r="D33" s="109">
        <v>48.872288900999997</v>
      </c>
      <c r="E33" s="109">
        <v>3.9</v>
      </c>
      <c r="F33" s="109">
        <v>0</v>
      </c>
      <c r="G33" s="109">
        <v>0</v>
      </c>
      <c r="H33" s="109">
        <v>0</v>
      </c>
      <c r="I33" s="109">
        <v>715.52453222700001</v>
      </c>
      <c r="J33" s="188">
        <v>822.08199266700001</v>
      </c>
      <c r="K33" s="107">
        <v>1211.7842028350005</v>
      </c>
      <c r="L33" s="109">
        <v>383.18000123199988</v>
      </c>
      <c r="M33" s="109">
        <v>789.11900584699981</v>
      </c>
      <c r="N33" s="109">
        <v>549.13068574200008</v>
      </c>
      <c r="O33" s="109">
        <v>794.79959624199944</v>
      </c>
      <c r="P33" s="109">
        <v>192.93239865899997</v>
      </c>
      <c r="Q33" s="109">
        <v>16.403558935</v>
      </c>
      <c r="R33" s="188">
        <v>3937.3494494919996</v>
      </c>
      <c r="S33" s="122">
        <v>27.497999589999999</v>
      </c>
      <c r="T33" s="122">
        <v>273.99674828600007</v>
      </c>
      <c r="U33" s="122">
        <v>357.15599630200001</v>
      </c>
      <c r="V33" s="122">
        <v>373.84980157299992</v>
      </c>
      <c r="W33" s="122">
        <v>66.198002567000003</v>
      </c>
      <c r="X33" s="122">
        <v>0</v>
      </c>
      <c r="Y33" s="122">
        <v>0</v>
      </c>
      <c r="Z33" s="188">
        <v>1098.6985483180001</v>
      </c>
      <c r="AA33" s="107">
        <v>0.21548616129231507</v>
      </c>
      <c r="AB33" s="207">
        <v>3115.2674568249995</v>
      </c>
      <c r="AC33" s="208">
        <v>-2838.6509011739995</v>
      </c>
      <c r="AD33" s="107" t="s">
        <v>579</v>
      </c>
      <c r="AE33" s="107">
        <v>-72.095477873833246</v>
      </c>
    </row>
    <row r="34" spans="1:31" s="10" customFormat="1" ht="16.5" x14ac:dyDescent="0.3">
      <c r="A34"/>
      <c r="B34" s="72" t="s">
        <v>207</v>
      </c>
      <c r="C34" s="207">
        <v>0.30000000000000004</v>
      </c>
      <c r="D34" s="109">
        <v>0</v>
      </c>
      <c r="E34" s="109">
        <v>0.2</v>
      </c>
      <c r="F34" s="109">
        <v>0.5</v>
      </c>
      <c r="G34" s="109">
        <v>0.35</v>
      </c>
      <c r="H34" s="109">
        <v>0.15</v>
      </c>
      <c r="I34" s="109">
        <v>0.05</v>
      </c>
      <c r="J34" s="188">
        <v>1.55</v>
      </c>
      <c r="K34" s="107">
        <v>0.15</v>
      </c>
      <c r="L34" s="109">
        <v>0.15000000000000002</v>
      </c>
      <c r="M34" s="109">
        <v>0.30000000000000004</v>
      </c>
      <c r="N34" s="109">
        <v>0.05</v>
      </c>
      <c r="O34" s="109">
        <v>0</v>
      </c>
      <c r="P34" s="109">
        <v>0.30000000000000004</v>
      </c>
      <c r="Q34" s="109">
        <v>0.45999999999999996</v>
      </c>
      <c r="R34" s="188">
        <v>1.4100000000000001</v>
      </c>
      <c r="S34" s="122">
        <v>0.26</v>
      </c>
      <c r="T34" s="122">
        <v>10</v>
      </c>
      <c r="U34" s="122">
        <v>0</v>
      </c>
      <c r="V34" s="122">
        <v>2</v>
      </c>
      <c r="W34" s="122">
        <v>0.39500000000000002</v>
      </c>
      <c r="X34" s="122">
        <v>0.35</v>
      </c>
      <c r="Y34" s="122">
        <v>0.30000000000000004</v>
      </c>
      <c r="Z34" s="188">
        <v>13.305</v>
      </c>
      <c r="AA34" s="107">
        <v>2.6094904561250352E-3</v>
      </c>
      <c r="AB34" s="207">
        <v>-0.1399999999999999</v>
      </c>
      <c r="AC34" s="208">
        <v>11.895</v>
      </c>
      <c r="AD34" s="107">
        <v>-9.0322580645161139</v>
      </c>
      <c r="AE34" s="107" t="s">
        <v>579</v>
      </c>
    </row>
    <row r="35" spans="1:31" s="10" customFormat="1" ht="16.5" x14ac:dyDescent="0.3">
      <c r="A35"/>
      <c r="B35" s="72" t="s">
        <v>173</v>
      </c>
      <c r="C35" s="207">
        <v>0</v>
      </c>
      <c r="D35" s="109">
        <v>0</v>
      </c>
      <c r="E35" s="109">
        <v>0</v>
      </c>
      <c r="F35" s="109">
        <v>0.6</v>
      </c>
      <c r="G35" s="109">
        <v>7.2</v>
      </c>
      <c r="H35" s="109">
        <v>0</v>
      </c>
      <c r="I35" s="109">
        <v>0</v>
      </c>
      <c r="J35" s="188">
        <v>7.8</v>
      </c>
      <c r="K35" s="107">
        <v>0</v>
      </c>
      <c r="L35" s="109">
        <v>1.29</v>
      </c>
      <c r="M35" s="109">
        <v>1.075</v>
      </c>
      <c r="N35" s="109">
        <v>3.835</v>
      </c>
      <c r="O35" s="109">
        <v>9.25</v>
      </c>
      <c r="P35" s="109">
        <v>4.5250000000000004</v>
      </c>
      <c r="Q35" s="109">
        <v>0</v>
      </c>
      <c r="R35" s="188">
        <v>19.975000000000001</v>
      </c>
      <c r="S35" s="122">
        <v>0</v>
      </c>
      <c r="T35" s="122">
        <v>0</v>
      </c>
      <c r="U35" s="122">
        <v>0</v>
      </c>
      <c r="V35" s="122">
        <v>1.075</v>
      </c>
      <c r="W35" s="122">
        <v>6.9</v>
      </c>
      <c r="X35" s="122">
        <v>4.2300000000000004</v>
      </c>
      <c r="Y35" s="122">
        <v>0</v>
      </c>
      <c r="Z35" s="188">
        <v>12.205000000000002</v>
      </c>
      <c r="AA35" s="107">
        <v>2.3937490429918121E-3</v>
      </c>
      <c r="AB35" s="207">
        <v>12.175000000000001</v>
      </c>
      <c r="AC35" s="208">
        <v>-7.77</v>
      </c>
      <c r="AD35" s="107" t="s">
        <v>579</v>
      </c>
      <c r="AE35" s="107">
        <v>-38.898623279098864</v>
      </c>
    </row>
    <row r="36" spans="1:31" s="10" customFormat="1" ht="16.5" x14ac:dyDescent="0.3">
      <c r="A36"/>
      <c r="B36" s="72" t="s">
        <v>175</v>
      </c>
      <c r="C36" s="207">
        <v>0</v>
      </c>
      <c r="D36" s="109">
        <v>0</v>
      </c>
      <c r="E36" s="109">
        <v>0</v>
      </c>
      <c r="F36" s="109">
        <v>0</v>
      </c>
      <c r="G36" s="109">
        <v>0</v>
      </c>
      <c r="H36" s="109">
        <v>45</v>
      </c>
      <c r="I36" s="109">
        <v>21</v>
      </c>
      <c r="J36" s="188">
        <v>66</v>
      </c>
      <c r="K36" s="107">
        <v>76.8</v>
      </c>
      <c r="L36" s="109">
        <v>128</v>
      </c>
      <c r="M36" s="109">
        <v>194.4</v>
      </c>
      <c r="N36" s="109">
        <v>52.8</v>
      </c>
      <c r="O36" s="109">
        <v>188.97450000000001</v>
      </c>
      <c r="P36" s="109">
        <v>137.93875</v>
      </c>
      <c r="Q36" s="109">
        <v>148.65661999999998</v>
      </c>
      <c r="R36" s="188">
        <v>927.56987000000004</v>
      </c>
      <c r="S36" s="122">
        <v>0</v>
      </c>
      <c r="T36" s="122">
        <v>0</v>
      </c>
      <c r="U36" s="122">
        <v>0</v>
      </c>
      <c r="V36" s="122">
        <v>0</v>
      </c>
      <c r="W36" s="122">
        <v>0</v>
      </c>
      <c r="X36" s="122">
        <v>0</v>
      </c>
      <c r="Y36" s="122">
        <v>0</v>
      </c>
      <c r="Z36" s="188">
        <v>0</v>
      </c>
      <c r="AA36" s="107">
        <v>0</v>
      </c>
      <c r="AB36" s="207">
        <v>861.56987000000004</v>
      </c>
      <c r="AC36" s="208">
        <v>-927.56987000000004</v>
      </c>
      <c r="AD36" s="107" t="s">
        <v>579</v>
      </c>
      <c r="AE36" s="107" t="s">
        <v>579</v>
      </c>
    </row>
    <row r="37" spans="1:31" s="10" customFormat="1" ht="16.5" x14ac:dyDescent="0.3">
      <c r="A37"/>
      <c r="B37" s="72" t="s">
        <v>143</v>
      </c>
      <c r="C37" s="207">
        <v>0</v>
      </c>
      <c r="D37" s="109">
        <v>0</v>
      </c>
      <c r="E37" s="109">
        <v>0</v>
      </c>
      <c r="F37" s="109">
        <v>0</v>
      </c>
      <c r="G37" s="109">
        <v>0</v>
      </c>
      <c r="H37" s="109">
        <v>0</v>
      </c>
      <c r="I37" s="109">
        <v>0</v>
      </c>
      <c r="J37" s="188">
        <v>0</v>
      </c>
      <c r="K37" s="107">
        <v>0</v>
      </c>
      <c r="L37" s="109">
        <v>0</v>
      </c>
      <c r="M37" s="109">
        <v>0</v>
      </c>
      <c r="N37" s="109">
        <v>0</v>
      </c>
      <c r="O37" s="109">
        <v>0</v>
      </c>
      <c r="P37" s="109">
        <v>0</v>
      </c>
      <c r="Q37" s="109">
        <v>0</v>
      </c>
      <c r="R37" s="188">
        <v>0</v>
      </c>
      <c r="S37" s="122">
        <v>0</v>
      </c>
      <c r="T37" s="122">
        <v>0</v>
      </c>
      <c r="U37" s="122">
        <v>0</v>
      </c>
      <c r="V37" s="122">
        <v>0</v>
      </c>
      <c r="W37" s="122">
        <v>0</v>
      </c>
      <c r="X37" s="122">
        <v>13.2</v>
      </c>
      <c r="Y37" s="122">
        <v>0</v>
      </c>
      <c r="Z37" s="188">
        <v>13.2</v>
      </c>
      <c r="AA37" s="107">
        <v>2.588896957598682E-3</v>
      </c>
      <c r="AB37" s="207">
        <v>0</v>
      </c>
      <c r="AC37" s="208">
        <v>13.2</v>
      </c>
      <c r="AD37" s="107" t="s">
        <v>579</v>
      </c>
      <c r="AE37" s="107" t="s">
        <v>579</v>
      </c>
    </row>
    <row r="38" spans="1:31" s="10" customFormat="1" ht="16.5" x14ac:dyDescent="0.3">
      <c r="A38"/>
      <c r="B38" s="72" t="s">
        <v>176</v>
      </c>
      <c r="C38" s="207">
        <v>0</v>
      </c>
      <c r="D38" s="109">
        <v>0</v>
      </c>
      <c r="E38" s="109">
        <v>0</v>
      </c>
      <c r="F38" s="109">
        <v>0</v>
      </c>
      <c r="G38" s="109">
        <v>0</v>
      </c>
      <c r="H38" s="109">
        <v>0</v>
      </c>
      <c r="I38" s="109">
        <v>0</v>
      </c>
      <c r="J38" s="188">
        <v>0</v>
      </c>
      <c r="K38" s="107">
        <v>0</v>
      </c>
      <c r="L38" s="109">
        <v>1.061E-2</v>
      </c>
      <c r="M38" s="109">
        <v>8.0199999999999994E-3</v>
      </c>
      <c r="N38" s="109">
        <v>0</v>
      </c>
      <c r="O38" s="109">
        <v>0</v>
      </c>
      <c r="P38" s="109">
        <v>0</v>
      </c>
      <c r="Q38" s="109">
        <v>0</v>
      </c>
      <c r="R38" s="188">
        <v>1.8630000000000001E-2</v>
      </c>
      <c r="S38" s="122">
        <v>2.664E-2</v>
      </c>
      <c r="T38" s="122">
        <v>231.71302</v>
      </c>
      <c r="U38" s="122">
        <v>565.2597199999999</v>
      </c>
      <c r="V38" s="122">
        <v>94.443489999999997</v>
      </c>
      <c r="W38" s="122">
        <v>8.1899999999999994E-3</v>
      </c>
      <c r="X38" s="122">
        <v>8.1899999999999994E-3</v>
      </c>
      <c r="Y38" s="122">
        <v>0</v>
      </c>
      <c r="Z38" s="188">
        <v>891.45924999999988</v>
      </c>
      <c r="AA38" s="107">
        <v>0.17484061667789413</v>
      </c>
      <c r="AB38" s="207">
        <v>1.8630000000000001E-2</v>
      </c>
      <c r="AC38" s="208">
        <v>891.44061999999985</v>
      </c>
      <c r="AD38" s="107" t="s">
        <v>579</v>
      </c>
      <c r="AE38" s="107" t="s">
        <v>579</v>
      </c>
    </row>
    <row r="39" spans="1:31" s="10" customFormat="1" ht="16.5" x14ac:dyDescent="0.3">
      <c r="A39"/>
      <c r="B39" s="72" t="s">
        <v>306</v>
      </c>
      <c r="C39" s="207">
        <v>0</v>
      </c>
      <c r="D39" s="109">
        <v>0</v>
      </c>
      <c r="E39" s="109">
        <v>0</v>
      </c>
      <c r="F39" s="109">
        <v>0</v>
      </c>
      <c r="G39" s="109">
        <v>0</v>
      </c>
      <c r="H39" s="109">
        <v>0</v>
      </c>
      <c r="I39" s="109">
        <v>0</v>
      </c>
      <c r="J39" s="188">
        <v>0</v>
      </c>
      <c r="K39" s="107">
        <v>0</v>
      </c>
      <c r="L39" s="109">
        <v>0</v>
      </c>
      <c r="M39" s="109">
        <v>0</v>
      </c>
      <c r="N39" s="109">
        <v>0</v>
      </c>
      <c r="O39" s="109">
        <v>0</v>
      </c>
      <c r="P39" s="109">
        <v>4.9000000000000004</v>
      </c>
      <c r="Q39" s="109">
        <v>36.049999999999997</v>
      </c>
      <c r="R39" s="188">
        <v>40.949999999999996</v>
      </c>
      <c r="S39" s="122">
        <v>0</v>
      </c>
      <c r="T39" s="122">
        <v>0</v>
      </c>
      <c r="U39" s="122">
        <v>0</v>
      </c>
      <c r="V39" s="122">
        <v>9.9120000000000008</v>
      </c>
      <c r="W39" s="122">
        <v>0</v>
      </c>
      <c r="X39" s="122">
        <v>0</v>
      </c>
      <c r="Y39" s="122">
        <v>11.646600000000001</v>
      </c>
      <c r="Z39" s="188">
        <v>21.558600000000002</v>
      </c>
      <c r="AA39" s="107">
        <v>4.2282571174308298E-3</v>
      </c>
      <c r="AB39" s="207">
        <v>40.949999999999996</v>
      </c>
      <c r="AC39" s="208">
        <v>-19.391399999999994</v>
      </c>
      <c r="AD39" s="107" t="s">
        <v>579</v>
      </c>
      <c r="AE39" s="107">
        <v>-47.353846153846149</v>
      </c>
    </row>
    <row r="40" spans="1:31" s="10" customFormat="1" ht="16.5" x14ac:dyDescent="0.3">
      <c r="A40"/>
      <c r="B40" s="72" t="s">
        <v>314</v>
      </c>
      <c r="C40" s="207">
        <v>8.4</v>
      </c>
      <c r="D40" s="109">
        <v>0</v>
      </c>
      <c r="E40" s="109">
        <v>0</v>
      </c>
      <c r="F40" s="109">
        <v>8.4</v>
      </c>
      <c r="G40" s="109">
        <v>0</v>
      </c>
      <c r="H40" s="109">
        <v>8.4</v>
      </c>
      <c r="I40" s="109">
        <v>0</v>
      </c>
      <c r="J40" s="188">
        <v>25.200000000000003</v>
      </c>
      <c r="K40" s="107">
        <v>0</v>
      </c>
      <c r="L40" s="109">
        <v>0</v>
      </c>
      <c r="M40" s="109">
        <v>0</v>
      </c>
      <c r="N40" s="109">
        <v>0</v>
      </c>
      <c r="O40" s="109">
        <v>0</v>
      </c>
      <c r="P40" s="109">
        <v>156.81225000000001</v>
      </c>
      <c r="Q40" s="109">
        <v>483.98857999999996</v>
      </c>
      <c r="R40" s="188">
        <v>640.80082999999991</v>
      </c>
      <c r="S40" s="122">
        <v>355.47220999999996</v>
      </c>
      <c r="T40" s="122">
        <v>266.54865999999998</v>
      </c>
      <c r="U40" s="122">
        <v>906.34973999999988</v>
      </c>
      <c r="V40" s="122">
        <v>819.52429999999981</v>
      </c>
      <c r="W40" s="122">
        <v>1022.60132</v>
      </c>
      <c r="X40" s="122">
        <v>1004.54503</v>
      </c>
      <c r="Y40" s="122">
        <v>970.52760999999998</v>
      </c>
      <c r="Z40" s="188">
        <v>5345.5688700000001</v>
      </c>
      <c r="AA40" s="107">
        <v>1.0484187109225171</v>
      </c>
      <c r="AB40" s="207">
        <v>615.60082999999986</v>
      </c>
      <c r="AC40" s="208">
        <v>4704.7680399999999</v>
      </c>
      <c r="AD40" s="107" t="s">
        <v>579</v>
      </c>
      <c r="AE40" s="107" t="s">
        <v>579</v>
      </c>
    </row>
    <row r="41" spans="1:31" s="10" customFormat="1" ht="16.5" x14ac:dyDescent="0.3">
      <c r="A41"/>
      <c r="B41" s="72" t="s">
        <v>399</v>
      </c>
      <c r="C41" s="207">
        <v>0.27600000000000002</v>
      </c>
      <c r="D41" s="107">
        <v>0</v>
      </c>
      <c r="E41" s="107">
        <v>0.209988011</v>
      </c>
      <c r="F41" s="107">
        <v>0</v>
      </c>
      <c r="G41" s="107">
        <v>0</v>
      </c>
      <c r="H41" s="107">
        <v>0.79875033400000006</v>
      </c>
      <c r="I41" s="107">
        <v>0.30780000000000002</v>
      </c>
      <c r="J41" s="188">
        <v>1.5925383450000001</v>
      </c>
      <c r="K41" s="107">
        <v>0.24960008199999997</v>
      </c>
      <c r="L41" s="107">
        <v>0</v>
      </c>
      <c r="M41" s="107">
        <v>1.8523629659999998</v>
      </c>
      <c r="N41" s="107">
        <v>0.88527302599999991</v>
      </c>
      <c r="O41" s="107">
        <v>1.1445447999999998</v>
      </c>
      <c r="P41" s="107">
        <v>0</v>
      </c>
      <c r="Q41" s="107">
        <v>0.272727</v>
      </c>
      <c r="R41" s="188">
        <v>4.4045078740000001</v>
      </c>
      <c r="S41" s="122">
        <v>0</v>
      </c>
      <c r="T41" s="122">
        <v>0.22605007800000002</v>
      </c>
      <c r="U41" s="122">
        <v>0</v>
      </c>
      <c r="V41" s="122">
        <v>0</v>
      </c>
      <c r="W41" s="122">
        <v>0</v>
      </c>
      <c r="X41" s="122">
        <v>0</v>
      </c>
      <c r="Y41" s="122">
        <v>0</v>
      </c>
      <c r="Z41" s="188">
        <v>0.22605007800000002</v>
      </c>
      <c r="AA41" s="107">
        <v>4.4334875696904909E-5</v>
      </c>
      <c r="AB41" s="207">
        <v>2.8119695289999997</v>
      </c>
      <c r="AC41" s="208">
        <v>-4.178457796</v>
      </c>
      <c r="AD41" s="107" t="s">
        <v>579</v>
      </c>
      <c r="AE41" s="107">
        <v>-94.867756297261195</v>
      </c>
    </row>
    <row r="42" spans="1:31" s="10" customFormat="1" ht="16.5" x14ac:dyDescent="0.3">
      <c r="A42"/>
      <c r="B42" s="244" t="s">
        <v>151</v>
      </c>
      <c r="C42" s="281">
        <v>7428.0674770590003</v>
      </c>
      <c r="D42" s="246">
        <v>10190.942311461999</v>
      </c>
      <c r="E42" s="246">
        <v>5087.8600624360006</v>
      </c>
      <c r="F42" s="246">
        <v>4965.2975986340007</v>
      </c>
      <c r="G42" s="246">
        <v>9791.9533228309992</v>
      </c>
      <c r="H42" s="246">
        <v>3357.3828698909997</v>
      </c>
      <c r="I42" s="246">
        <v>5754.6001526589998</v>
      </c>
      <c r="J42" s="256">
        <v>46576.103794971998</v>
      </c>
      <c r="K42" s="248">
        <v>6.3550941230000006</v>
      </c>
      <c r="L42" s="246">
        <v>56.862907882000002</v>
      </c>
      <c r="M42" s="246">
        <v>3898.5171014510001</v>
      </c>
      <c r="N42" s="246">
        <v>39.923583436999998</v>
      </c>
      <c r="O42" s="246">
        <v>6098.6717075369997</v>
      </c>
      <c r="P42" s="246">
        <v>972.34440855599996</v>
      </c>
      <c r="Q42" s="246">
        <v>33.824027799999996</v>
      </c>
      <c r="R42" s="256">
        <v>11106.498830785999</v>
      </c>
      <c r="S42" s="248">
        <v>2297.5650577409997</v>
      </c>
      <c r="T42" s="248">
        <v>2835.3701113870002</v>
      </c>
      <c r="U42" s="248">
        <v>26.923843811999998</v>
      </c>
      <c r="V42" s="248">
        <v>2636.4492366110003</v>
      </c>
      <c r="W42" s="248">
        <v>2730.745227718</v>
      </c>
      <c r="X42" s="248">
        <v>3122.9254762849996</v>
      </c>
      <c r="Y42" s="248">
        <v>61.757779436000007</v>
      </c>
      <c r="Z42" s="256">
        <v>13711.736732990001</v>
      </c>
      <c r="AA42" s="251">
        <v>100</v>
      </c>
      <c r="AB42" s="258">
        <v>-35469.604964186001</v>
      </c>
      <c r="AC42" s="259">
        <v>2605.2379022040022</v>
      </c>
      <c r="AD42" s="251">
        <v>-76.154083476632564</v>
      </c>
      <c r="AE42" s="251">
        <v>23.456878192635912</v>
      </c>
    </row>
    <row r="43" spans="1:31" s="10" customFormat="1" ht="16.5" x14ac:dyDescent="0.3">
      <c r="A43"/>
      <c r="B43" s="72" t="s">
        <v>73</v>
      </c>
      <c r="C43" s="207">
        <v>2600</v>
      </c>
      <c r="D43" s="109">
        <v>6021.047779999999</v>
      </c>
      <c r="E43" s="109">
        <v>0</v>
      </c>
      <c r="F43" s="109">
        <v>920</v>
      </c>
      <c r="G43" s="109">
        <v>8129.4982199999995</v>
      </c>
      <c r="H43" s="109">
        <v>1832.8</v>
      </c>
      <c r="I43" s="109">
        <v>5682.7230799999998</v>
      </c>
      <c r="J43" s="188">
        <v>25186.069079999997</v>
      </c>
      <c r="K43" s="107">
        <v>0.4</v>
      </c>
      <c r="L43" s="109">
        <v>0</v>
      </c>
      <c r="M43" s="109">
        <v>3871.1403500000001</v>
      </c>
      <c r="N43" s="109">
        <v>0</v>
      </c>
      <c r="O43" s="109">
        <v>5045.9387899999992</v>
      </c>
      <c r="P43" s="109">
        <v>0</v>
      </c>
      <c r="Q43" s="109">
        <v>0</v>
      </c>
      <c r="R43" s="188">
        <v>8917.4791399999995</v>
      </c>
      <c r="S43" s="122">
        <v>2265.0744199999999</v>
      </c>
      <c r="T43" s="122">
        <v>2793.14021</v>
      </c>
      <c r="U43" s="122">
        <v>0</v>
      </c>
      <c r="V43" s="122">
        <v>2618.4334699999999</v>
      </c>
      <c r="W43" s="122">
        <v>2679.2097699999999</v>
      </c>
      <c r="X43" s="122">
        <v>3007.0998699999996</v>
      </c>
      <c r="Y43" s="122">
        <v>27.438479999999998</v>
      </c>
      <c r="Z43" s="188">
        <v>13390.396220000001</v>
      </c>
      <c r="AA43" s="107">
        <v>97.656456514243999</v>
      </c>
      <c r="AB43" s="207">
        <v>-16268.589939999998</v>
      </c>
      <c r="AC43" s="208">
        <v>4472.9170800000011</v>
      </c>
      <c r="AD43" s="107">
        <v>-64.593604854831113</v>
      </c>
      <c r="AE43" s="107">
        <v>50.158985625617078</v>
      </c>
    </row>
    <row r="44" spans="1:31" s="10" customFormat="1" ht="16.5" x14ac:dyDescent="0.3">
      <c r="A44"/>
      <c r="B44" s="72" t="s">
        <v>102</v>
      </c>
      <c r="C44" s="207">
        <v>4778.8395</v>
      </c>
      <c r="D44" s="109">
        <v>4131.4793799999998</v>
      </c>
      <c r="E44" s="109">
        <v>5034.8943100730003</v>
      </c>
      <c r="F44" s="109">
        <v>4022.9490800000003</v>
      </c>
      <c r="G44" s="109">
        <v>1603.7849900000001</v>
      </c>
      <c r="H44" s="109">
        <v>1473.7173600000001</v>
      </c>
      <c r="I44" s="109">
        <v>3.9407500000000004</v>
      </c>
      <c r="J44" s="188">
        <v>21049.605370073001</v>
      </c>
      <c r="K44" s="107">
        <v>0.5</v>
      </c>
      <c r="L44" s="109">
        <v>23.917200036000001</v>
      </c>
      <c r="M44" s="109">
        <v>0.51911796900000007</v>
      </c>
      <c r="N44" s="109">
        <v>0</v>
      </c>
      <c r="O44" s="109">
        <v>1031.054600192</v>
      </c>
      <c r="P44" s="109">
        <v>946.64379999999994</v>
      </c>
      <c r="Q44" s="109">
        <v>0</v>
      </c>
      <c r="R44" s="188">
        <v>2002.634718197</v>
      </c>
      <c r="S44" s="122">
        <v>0</v>
      </c>
      <c r="T44" s="122">
        <v>0</v>
      </c>
      <c r="U44" s="122">
        <v>0</v>
      </c>
      <c r="V44" s="122">
        <v>0.16746</v>
      </c>
      <c r="W44" s="122">
        <v>1E-3</v>
      </c>
      <c r="X44" s="122">
        <v>0.22349999999999998</v>
      </c>
      <c r="Y44" s="122">
        <v>1.5605</v>
      </c>
      <c r="Z44" s="188">
        <v>1.9524599999999999</v>
      </c>
      <c r="AA44" s="107">
        <v>1.4239334068473204E-2</v>
      </c>
      <c r="AB44" s="207">
        <v>-19046.970651875999</v>
      </c>
      <c r="AC44" s="208">
        <v>-2000.682258197</v>
      </c>
      <c r="AD44" s="107">
        <v>-90.486117516273154</v>
      </c>
      <c r="AE44" s="107">
        <v>-99.902505435351799</v>
      </c>
    </row>
    <row r="45" spans="1:31" s="10" customFormat="1" ht="16.5" x14ac:dyDescent="0.3">
      <c r="A45"/>
      <c r="B45" s="72" t="s">
        <v>136</v>
      </c>
      <c r="C45" s="207">
        <v>47.598447058999994</v>
      </c>
      <c r="D45" s="109">
        <v>38.415151461999997</v>
      </c>
      <c r="E45" s="109">
        <v>52.965752363000007</v>
      </c>
      <c r="F45" s="109">
        <v>22.336356932000001</v>
      </c>
      <c r="G45" s="109">
        <v>57.983402830999999</v>
      </c>
      <c r="H45" s="109">
        <v>50.114459891000003</v>
      </c>
      <c r="I45" s="109">
        <v>35.890822658999994</v>
      </c>
      <c r="J45" s="188">
        <v>305.30439319699997</v>
      </c>
      <c r="K45" s="107">
        <v>5.4550941230000003</v>
      </c>
      <c r="L45" s="109">
        <v>32.945707845999998</v>
      </c>
      <c r="M45" s="109">
        <v>22.401383481999996</v>
      </c>
      <c r="N45" s="109">
        <v>39.923583436999998</v>
      </c>
      <c r="O45" s="109">
        <v>20.146963548999999</v>
      </c>
      <c r="P45" s="109">
        <v>25.700608555999995</v>
      </c>
      <c r="Q45" s="109">
        <v>23.072528800000001</v>
      </c>
      <c r="R45" s="188">
        <v>169.64586979299997</v>
      </c>
      <c r="S45" s="122">
        <v>32.490637741</v>
      </c>
      <c r="T45" s="122">
        <v>42.229901387000005</v>
      </c>
      <c r="U45" s="122">
        <v>26.705603953999997</v>
      </c>
      <c r="V45" s="122">
        <v>17.583000718999998</v>
      </c>
      <c r="W45" s="122">
        <v>50.74896011500001</v>
      </c>
      <c r="X45" s="122">
        <v>115.59610628499999</v>
      </c>
      <c r="Y45" s="122">
        <v>32.758799436000004</v>
      </c>
      <c r="Z45" s="188">
        <v>318.113009637</v>
      </c>
      <c r="AA45" s="107">
        <v>2.3200052322447986</v>
      </c>
      <c r="AB45" s="207">
        <v>-135.65852340399999</v>
      </c>
      <c r="AC45" s="208">
        <v>148.46713984400003</v>
      </c>
      <c r="AD45" s="107">
        <v>-44.433858937779945</v>
      </c>
      <c r="AE45" s="107">
        <v>87.515917732131044</v>
      </c>
    </row>
    <row r="46" spans="1:31" s="10" customFormat="1" ht="16.5" x14ac:dyDescent="0.3">
      <c r="A46"/>
      <c r="B46" s="72" t="s">
        <v>162</v>
      </c>
      <c r="C46" s="207">
        <v>1.6295299999999999</v>
      </c>
      <c r="D46" s="109">
        <v>0</v>
      </c>
      <c r="E46" s="109">
        <v>0</v>
      </c>
      <c r="F46" s="109">
        <v>1.2161702E-2</v>
      </c>
      <c r="G46" s="109">
        <v>0.68671000000000004</v>
      </c>
      <c r="H46" s="109">
        <v>0.75105</v>
      </c>
      <c r="I46" s="109">
        <v>32.045499999999997</v>
      </c>
      <c r="J46" s="188">
        <v>35.124951701999997</v>
      </c>
      <c r="K46" s="107">
        <v>0</v>
      </c>
      <c r="L46" s="109">
        <v>0</v>
      </c>
      <c r="M46" s="109">
        <v>4.4562499999999998</v>
      </c>
      <c r="N46" s="109">
        <v>0</v>
      </c>
      <c r="O46" s="109">
        <v>1.5313537960000001</v>
      </c>
      <c r="P46" s="109">
        <v>0</v>
      </c>
      <c r="Q46" s="109">
        <v>10.751498999999999</v>
      </c>
      <c r="R46" s="188">
        <v>16.739102795999997</v>
      </c>
      <c r="S46" s="122">
        <v>0</v>
      </c>
      <c r="T46" s="122">
        <v>0</v>
      </c>
      <c r="U46" s="122">
        <v>0.21823985800000001</v>
      </c>
      <c r="V46" s="122">
        <v>0.26530589199999999</v>
      </c>
      <c r="W46" s="122">
        <v>0.78549760299999993</v>
      </c>
      <c r="X46" s="122">
        <v>6.0000000000000001E-3</v>
      </c>
      <c r="Y46" s="122">
        <v>0</v>
      </c>
      <c r="Z46" s="188">
        <v>1.2750433529999998</v>
      </c>
      <c r="AA46" s="107">
        <v>9.2989194427303013E-3</v>
      </c>
      <c r="AB46" s="207">
        <v>-18.385848906</v>
      </c>
      <c r="AC46" s="208">
        <v>-15.464059442999998</v>
      </c>
      <c r="AD46" s="107">
        <v>-52.344125799760512</v>
      </c>
      <c r="AE46" s="107">
        <v>-92.382845314118711</v>
      </c>
    </row>
    <row r="47" spans="1:31" s="10" customFormat="1" ht="16.5" x14ac:dyDescent="0.3">
      <c r="A47"/>
      <c r="B47" s="244" t="s">
        <v>152</v>
      </c>
      <c r="C47" s="281">
        <v>331258.707286502</v>
      </c>
      <c r="D47" s="246">
        <v>404499.98397114594</v>
      </c>
      <c r="E47" s="246">
        <v>380020.74211968295</v>
      </c>
      <c r="F47" s="246">
        <v>422156.24173911411</v>
      </c>
      <c r="G47" s="246">
        <v>485313.45242820698</v>
      </c>
      <c r="H47" s="246">
        <v>403153.91753588628</v>
      </c>
      <c r="I47" s="246">
        <v>407993.90167702682</v>
      </c>
      <c r="J47" s="256">
        <v>2834396.9467575653</v>
      </c>
      <c r="K47" s="248">
        <v>502842.70136889815</v>
      </c>
      <c r="L47" s="246">
        <v>532913.86900638707</v>
      </c>
      <c r="M47" s="246">
        <v>619688.4996751888</v>
      </c>
      <c r="N47" s="246">
        <v>597931.48565349518</v>
      </c>
      <c r="O47" s="246">
        <v>644074.1099916813</v>
      </c>
      <c r="P47" s="246">
        <v>549076.11466998479</v>
      </c>
      <c r="Q47" s="246">
        <v>481499.40722362796</v>
      </c>
      <c r="R47" s="256">
        <v>3928026.1875892626</v>
      </c>
      <c r="S47" s="248">
        <v>661461.93866700958</v>
      </c>
      <c r="T47" s="248">
        <v>694649.81035727845</v>
      </c>
      <c r="U47" s="248">
        <v>680569.15665689763</v>
      </c>
      <c r="V47" s="248">
        <v>547312.87083194219</v>
      </c>
      <c r="W47" s="248">
        <v>604538.49477419571</v>
      </c>
      <c r="X47" s="248">
        <v>546150.30458103132</v>
      </c>
      <c r="Y47" s="248">
        <v>482869.94170794613</v>
      </c>
      <c r="Z47" s="256">
        <v>4217552.5175762987</v>
      </c>
      <c r="AA47" s="251">
        <v>100.00000000000006</v>
      </c>
      <c r="AB47" s="258">
        <v>1093629.2408316974</v>
      </c>
      <c r="AC47" s="259">
        <v>289526.32998703606</v>
      </c>
      <c r="AD47" s="251">
        <v>38.584194852551065</v>
      </c>
      <c r="AE47" s="251">
        <v>7.3707841078505254</v>
      </c>
    </row>
    <row r="48" spans="1:31" s="10" customFormat="1" ht="16.5" x14ac:dyDescent="0.3">
      <c r="A48"/>
      <c r="B48" s="72" t="s">
        <v>154</v>
      </c>
      <c r="C48" s="207">
        <v>87581.02913000001</v>
      </c>
      <c r="D48" s="109">
        <v>142113.37251999998</v>
      </c>
      <c r="E48" s="109">
        <v>148505.80871999997</v>
      </c>
      <c r="F48" s="109">
        <v>171145.43416999996</v>
      </c>
      <c r="G48" s="109">
        <v>215028.47658000008</v>
      </c>
      <c r="H48" s="109">
        <v>144669.59365999998</v>
      </c>
      <c r="I48" s="109">
        <v>129973.41716999999</v>
      </c>
      <c r="J48" s="188">
        <v>1039017.1319500001</v>
      </c>
      <c r="K48" s="107">
        <v>219347.60403000002</v>
      </c>
      <c r="L48" s="109">
        <v>289745.68429</v>
      </c>
      <c r="M48" s="109">
        <v>358714.75192999985</v>
      </c>
      <c r="N48" s="109">
        <v>326575.11101999989</v>
      </c>
      <c r="O48" s="109">
        <v>356061.37110000005</v>
      </c>
      <c r="P48" s="109">
        <v>276716.82173000003</v>
      </c>
      <c r="Q48" s="109">
        <v>177215.31829</v>
      </c>
      <c r="R48" s="188">
        <v>2004376.66239</v>
      </c>
      <c r="S48" s="122">
        <v>378219.05168999988</v>
      </c>
      <c r="T48" s="122">
        <v>396985.18873000005</v>
      </c>
      <c r="U48" s="122">
        <v>354480.40918999992</v>
      </c>
      <c r="V48" s="122">
        <v>260204.4010000001</v>
      </c>
      <c r="W48" s="122">
        <v>284994.09826999996</v>
      </c>
      <c r="X48" s="122">
        <v>208269.51632999998</v>
      </c>
      <c r="Y48" s="122">
        <v>133359.85310000001</v>
      </c>
      <c r="Z48" s="188">
        <v>2016512.5183099997</v>
      </c>
      <c r="AA48" s="107">
        <v>47.812386684133791</v>
      </c>
      <c r="AB48" s="207">
        <v>965359.53043999989</v>
      </c>
      <c r="AC48" s="208">
        <v>12135.855919999769</v>
      </c>
      <c r="AD48" s="107">
        <v>92.910838594955464</v>
      </c>
      <c r="AE48" s="107">
        <v>0.60546783185597519</v>
      </c>
    </row>
    <row r="49" spans="1:31" s="10" customFormat="1" ht="16.5" x14ac:dyDescent="0.3">
      <c r="A49"/>
      <c r="B49" s="72" t="s">
        <v>66</v>
      </c>
      <c r="C49" s="207">
        <v>26363.173181579001</v>
      </c>
      <c r="D49" s="109">
        <v>31497.285753952998</v>
      </c>
      <c r="E49" s="109">
        <v>13365.852487572996</v>
      </c>
      <c r="F49" s="109">
        <v>19610.296885451</v>
      </c>
      <c r="G49" s="109">
        <v>18966.097011665006</v>
      </c>
      <c r="H49" s="109">
        <v>33247.943322891995</v>
      </c>
      <c r="I49" s="109">
        <v>43533.883555440996</v>
      </c>
      <c r="J49" s="188">
        <v>186584.53219855396</v>
      </c>
      <c r="K49" s="107">
        <v>35693.540881577996</v>
      </c>
      <c r="L49" s="109">
        <v>19968.283279424009</v>
      </c>
      <c r="M49" s="109">
        <v>17823.321975413004</v>
      </c>
      <c r="N49" s="109">
        <v>35807.812470085999</v>
      </c>
      <c r="O49" s="109">
        <v>37427.644073158022</v>
      </c>
      <c r="P49" s="109">
        <v>16714.786381239999</v>
      </c>
      <c r="Q49" s="109">
        <v>46359.759873600007</v>
      </c>
      <c r="R49" s="188">
        <v>209795.14893449904</v>
      </c>
      <c r="S49" s="122">
        <v>17443.987360530995</v>
      </c>
      <c r="T49" s="122">
        <v>25484.333229350006</v>
      </c>
      <c r="U49" s="122">
        <v>43565.869068819004</v>
      </c>
      <c r="V49" s="122">
        <v>25629.820059897007</v>
      </c>
      <c r="W49" s="122">
        <v>38266.376709967008</v>
      </c>
      <c r="X49" s="122">
        <v>46194.208019130994</v>
      </c>
      <c r="Y49" s="122">
        <v>64973.747680537992</v>
      </c>
      <c r="Z49" s="188">
        <v>261558.34212823299</v>
      </c>
      <c r="AA49" s="107">
        <v>6.2016617703801051</v>
      </c>
      <c r="AB49" s="207">
        <v>23210.616735945077</v>
      </c>
      <c r="AC49" s="208">
        <v>51763.193193733954</v>
      </c>
      <c r="AD49" s="107">
        <v>12.439732523618559</v>
      </c>
      <c r="AE49" s="107">
        <v>24.673207868069042</v>
      </c>
    </row>
    <row r="50" spans="1:31" s="10" customFormat="1" ht="16.5" x14ac:dyDescent="0.3">
      <c r="A50"/>
      <c r="B50" s="72" t="s">
        <v>68</v>
      </c>
      <c r="C50" s="207">
        <v>19335.027143189989</v>
      </c>
      <c r="D50" s="109">
        <v>11378.241844531005</v>
      </c>
      <c r="E50" s="109">
        <v>12902.088831864998</v>
      </c>
      <c r="F50" s="109">
        <v>19147.845471218996</v>
      </c>
      <c r="G50" s="109">
        <v>18901.496731935997</v>
      </c>
      <c r="H50" s="109">
        <v>16983.844004955001</v>
      </c>
      <c r="I50" s="109">
        <v>14307.809488008998</v>
      </c>
      <c r="J50" s="188">
        <v>112956.35351570498</v>
      </c>
      <c r="K50" s="107">
        <v>16874.268641932998</v>
      </c>
      <c r="L50" s="109">
        <v>8490.8379332470013</v>
      </c>
      <c r="M50" s="109">
        <v>15110.397060511999</v>
      </c>
      <c r="N50" s="109">
        <v>14288.866957305001</v>
      </c>
      <c r="O50" s="109">
        <v>20791.273324075995</v>
      </c>
      <c r="P50" s="109">
        <v>15700.859810854996</v>
      </c>
      <c r="Q50" s="109">
        <v>21678.03339945701</v>
      </c>
      <c r="R50" s="188">
        <v>112934.53712738499</v>
      </c>
      <c r="S50" s="122">
        <v>23548.675040834998</v>
      </c>
      <c r="T50" s="122">
        <v>20437.209126541002</v>
      </c>
      <c r="U50" s="122">
        <v>19410.714130023003</v>
      </c>
      <c r="V50" s="122">
        <v>21307.314875664</v>
      </c>
      <c r="W50" s="122">
        <v>19880.243802103996</v>
      </c>
      <c r="X50" s="122">
        <v>25965.834048084995</v>
      </c>
      <c r="Y50" s="122">
        <v>26400.563117911999</v>
      </c>
      <c r="Z50" s="188">
        <v>156950.554141164</v>
      </c>
      <c r="AA50" s="107">
        <v>3.7213657325447791</v>
      </c>
      <c r="AB50" s="207">
        <v>-21.816388319988619</v>
      </c>
      <c r="AC50" s="208">
        <v>44016.017013779012</v>
      </c>
      <c r="AD50" s="107">
        <v>-1.9313998408193811E-2</v>
      </c>
      <c r="AE50" s="107">
        <v>38.974806231446252</v>
      </c>
    </row>
    <row r="51" spans="1:31" s="10" customFormat="1" ht="16.5" x14ac:dyDescent="0.3">
      <c r="A51"/>
      <c r="B51" s="72" t="s">
        <v>67</v>
      </c>
      <c r="C51" s="207">
        <v>21690.541290000001</v>
      </c>
      <c r="D51" s="109">
        <v>22165.709409999999</v>
      </c>
      <c r="E51" s="109">
        <v>13720.873959999997</v>
      </c>
      <c r="F51" s="109">
        <v>14826.79689</v>
      </c>
      <c r="G51" s="109">
        <v>19398.201539999998</v>
      </c>
      <c r="H51" s="109">
        <v>15895.692630000001</v>
      </c>
      <c r="I51" s="109">
        <v>17606.941049999998</v>
      </c>
      <c r="J51" s="188">
        <v>125304.75676999999</v>
      </c>
      <c r="K51" s="107">
        <v>27045.927609999992</v>
      </c>
      <c r="L51" s="109">
        <v>24874.030729999995</v>
      </c>
      <c r="M51" s="109">
        <v>17800.183799999999</v>
      </c>
      <c r="N51" s="109">
        <v>19064.602169999998</v>
      </c>
      <c r="O51" s="109">
        <v>20373.310769999993</v>
      </c>
      <c r="P51" s="109">
        <v>20644.403509999993</v>
      </c>
      <c r="Q51" s="109">
        <v>20018.302849999996</v>
      </c>
      <c r="R51" s="188">
        <v>149820.76143999997</v>
      </c>
      <c r="S51" s="122">
        <v>28976.681850000001</v>
      </c>
      <c r="T51" s="122">
        <v>23585.025019999997</v>
      </c>
      <c r="U51" s="122">
        <v>19490.130530000002</v>
      </c>
      <c r="V51" s="122">
        <v>23928.88017</v>
      </c>
      <c r="W51" s="122">
        <v>23273.975259999999</v>
      </c>
      <c r="X51" s="122">
        <v>22211.868459999998</v>
      </c>
      <c r="Y51" s="122">
        <v>21660.211300000003</v>
      </c>
      <c r="Z51" s="188">
        <v>163126.77258999998</v>
      </c>
      <c r="AA51" s="107">
        <v>3.8678065515528908</v>
      </c>
      <c r="AB51" s="207">
        <v>24516.00466999998</v>
      </c>
      <c r="AC51" s="208">
        <v>13306.011150000006</v>
      </c>
      <c r="AD51" s="107">
        <v>19.565102955348877</v>
      </c>
      <c r="AE51" s="107">
        <v>8.8812865600931872</v>
      </c>
    </row>
    <row r="52" spans="1:31" s="10" customFormat="1" ht="16.5" x14ac:dyDescent="0.3">
      <c r="A52"/>
      <c r="B52" s="72" t="s">
        <v>69</v>
      </c>
      <c r="C52" s="207">
        <v>15506.922771020001</v>
      </c>
      <c r="D52" s="109">
        <v>13665.605600796</v>
      </c>
      <c r="E52" s="109">
        <v>12843.636689999999</v>
      </c>
      <c r="F52" s="109">
        <v>15164.006719978001</v>
      </c>
      <c r="G52" s="109">
        <v>16539.648218669001</v>
      </c>
      <c r="H52" s="109">
        <v>14110.771059194003</v>
      </c>
      <c r="I52" s="109">
        <v>11574.850315274</v>
      </c>
      <c r="J52" s="188">
        <v>99405.441374931004</v>
      </c>
      <c r="K52" s="107">
        <v>17327.699316041999</v>
      </c>
      <c r="L52" s="109">
        <v>15865.734508666999</v>
      </c>
      <c r="M52" s="109">
        <v>18774.386995876001</v>
      </c>
      <c r="N52" s="109">
        <v>19522.116796978</v>
      </c>
      <c r="O52" s="109">
        <v>17806.138327177003</v>
      </c>
      <c r="P52" s="109">
        <v>23566.280376447998</v>
      </c>
      <c r="Q52" s="109">
        <v>20430.569486209999</v>
      </c>
      <c r="R52" s="188">
        <v>133292.92580739802</v>
      </c>
      <c r="S52" s="122">
        <v>34177.175962005</v>
      </c>
      <c r="T52" s="122">
        <v>28740.821401849</v>
      </c>
      <c r="U52" s="122">
        <v>16511.999229820998</v>
      </c>
      <c r="V52" s="122">
        <v>23767.787750557003</v>
      </c>
      <c r="W52" s="122">
        <v>33947.894229448997</v>
      </c>
      <c r="X52" s="122">
        <v>19878.284628651003</v>
      </c>
      <c r="Y52" s="122">
        <v>15164.111851603999</v>
      </c>
      <c r="Z52" s="188">
        <v>172188.07505393596</v>
      </c>
      <c r="AA52" s="107">
        <v>4.0826539642685304</v>
      </c>
      <c r="AB52" s="207">
        <v>33887.484432467012</v>
      </c>
      <c r="AC52" s="208">
        <v>38895.149246537942</v>
      </c>
      <c r="AD52" s="107">
        <v>34.09017048136468</v>
      </c>
      <c r="AE52" s="107">
        <v>29.180205184136781</v>
      </c>
    </row>
    <row r="53" spans="1:31" s="10" customFormat="1" ht="16.5" x14ac:dyDescent="0.3">
      <c r="A53"/>
      <c r="B53" s="72" t="s">
        <v>181</v>
      </c>
      <c r="C53" s="207">
        <v>13170.325139505994</v>
      </c>
      <c r="D53" s="109">
        <v>16344.507472538004</v>
      </c>
      <c r="E53" s="109">
        <v>13001.916328279007</v>
      </c>
      <c r="F53" s="109">
        <v>15201.359553161004</v>
      </c>
      <c r="G53" s="109">
        <v>15011.170090316</v>
      </c>
      <c r="H53" s="109">
        <v>15719.997594218004</v>
      </c>
      <c r="I53" s="109">
        <v>11378.122544587</v>
      </c>
      <c r="J53" s="188">
        <v>99827.398722604994</v>
      </c>
      <c r="K53" s="107">
        <v>14665.843084180002</v>
      </c>
      <c r="L53" s="109">
        <v>14488.932124994995</v>
      </c>
      <c r="M53" s="109">
        <v>14243.639161753999</v>
      </c>
      <c r="N53" s="109">
        <v>13249.426860755997</v>
      </c>
      <c r="O53" s="109">
        <v>13828.966174243998</v>
      </c>
      <c r="P53" s="109">
        <v>17232.421695607012</v>
      </c>
      <c r="Q53" s="109">
        <v>17041.92842069102</v>
      </c>
      <c r="R53" s="188">
        <v>104751.15752222702</v>
      </c>
      <c r="S53" s="122">
        <v>14756.796853990991</v>
      </c>
      <c r="T53" s="122">
        <v>18269.855048457001</v>
      </c>
      <c r="U53" s="122">
        <v>22280.169068825009</v>
      </c>
      <c r="V53" s="122">
        <v>17781.867102850996</v>
      </c>
      <c r="W53" s="122">
        <v>21242.290857022988</v>
      </c>
      <c r="X53" s="122">
        <v>22556.789215111003</v>
      </c>
      <c r="Y53" s="122">
        <v>21951.041104021995</v>
      </c>
      <c r="Z53" s="188">
        <v>138838.80925028</v>
      </c>
      <c r="AA53" s="107">
        <v>3.2919284033021716</v>
      </c>
      <c r="AB53" s="207">
        <v>4923.7587996220245</v>
      </c>
      <c r="AC53" s="208">
        <v>34087.651728052981</v>
      </c>
      <c r="AD53" s="107">
        <v>4.9322719640365449</v>
      </c>
      <c r="AE53" s="107">
        <v>32.541551362637648</v>
      </c>
    </row>
    <row r="54" spans="1:31" s="10" customFormat="1" ht="16.5" x14ac:dyDescent="0.3">
      <c r="A54"/>
      <c r="B54" s="72" t="s">
        <v>60</v>
      </c>
      <c r="C54" s="207">
        <v>3685.4642000000008</v>
      </c>
      <c r="D54" s="109">
        <v>11533.667710000002</v>
      </c>
      <c r="E54" s="109">
        <v>10454.15092</v>
      </c>
      <c r="F54" s="109">
        <v>10859.57818</v>
      </c>
      <c r="G54" s="109">
        <v>13341.966620000001</v>
      </c>
      <c r="H54" s="109">
        <v>12142.088180000002</v>
      </c>
      <c r="I54" s="109">
        <v>11903.484119999997</v>
      </c>
      <c r="J54" s="188">
        <v>73920.39993</v>
      </c>
      <c r="K54" s="107">
        <v>5929.5488300000015</v>
      </c>
      <c r="L54" s="109">
        <v>9334.8528799999967</v>
      </c>
      <c r="M54" s="109">
        <v>13091.202949999994</v>
      </c>
      <c r="N54" s="109">
        <v>11649.456169999996</v>
      </c>
      <c r="O54" s="109">
        <v>12372.133030000003</v>
      </c>
      <c r="P54" s="109">
        <v>13213.832940000002</v>
      </c>
      <c r="Q54" s="109">
        <v>11027.253669999998</v>
      </c>
      <c r="R54" s="188">
        <v>76618.280469999998</v>
      </c>
      <c r="S54" s="122">
        <v>5945.0337400000008</v>
      </c>
      <c r="T54" s="122">
        <v>10896.571489999998</v>
      </c>
      <c r="U54" s="122">
        <v>14536.042669999999</v>
      </c>
      <c r="V54" s="122">
        <v>12270.522970000002</v>
      </c>
      <c r="W54" s="122">
        <v>11212.438030000001</v>
      </c>
      <c r="X54" s="122">
        <v>14134.759719999998</v>
      </c>
      <c r="Y54" s="122">
        <v>15594.013790000003</v>
      </c>
      <c r="Z54" s="188">
        <v>84589.382410000006</v>
      </c>
      <c r="AA54" s="107">
        <v>2.0056509565080884</v>
      </c>
      <c r="AB54" s="207">
        <v>2697.8805399999983</v>
      </c>
      <c r="AC54" s="208">
        <v>7971.1019400000077</v>
      </c>
      <c r="AD54" s="107">
        <v>3.649710421689818</v>
      </c>
      <c r="AE54" s="107">
        <v>10.403655486788296</v>
      </c>
    </row>
    <row r="55" spans="1:31" s="10" customFormat="1" ht="16.5" x14ac:dyDescent="0.3">
      <c r="A55"/>
      <c r="B55" s="72" t="s">
        <v>71</v>
      </c>
      <c r="C55" s="207">
        <v>10506.031956654997</v>
      </c>
      <c r="D55" s="109">
        <v>11150.335972360996</v>
      </c>
      <c r="E55" s="109">
        <v>10574.731825605999</v>
      </c>
      <c r="F55" s="109">
        <v>11782.071773280004</v>
      </c>
      <c r="G55" s="109">
        <v>12507.993792679999</v>
      </c>
      <c r="H55" s="109">
        <v>11540.535607520998</v>
      </c>
      <c r="I55" s="109">
        <v>11538.553015607002</v>
      </c>
      <c r="J55" s="188">
        <v>79600.253943709991</v>
      </c>
      <c r="K55" s="107">
        <v>11854.961116568002</v>
      </c>
      <c r="L55" s="109">
        <v>9670.0561101479998</v>
      </c>
      <c r="M55" s="109">
        <v>12504.40440227999</v>
      </c>
      <c r="N55" s="109">
        <v>10434.301505664993</v>
      </c>
      <c r="O55" s="109">
        <v>13185.148864314999</v>
      </c>
      <c r="P55" s="109">
        <v>11764.253236500006</v>
      </c>
      <c r="Q55" s="109">
        <v>13492.393655214004</v>
      </c>
      <c r="R55" s="188">
        <v>82905.518890689986</v>
      </c>
      <c r="S55" s="122">
        <v>9656.5575811099989</v>
      </c>
      <c r="T55" s="122">
        <v>9355.5200882369936</v>
      </c>
      <c r="U55" s="122">
        <v>11884.001623549997</v>
      </c>
      <c r="V55" s="122">
        <v>9716.7190582089988</v>
      </c>
      <c r="W55" s="122">
        <v>11924.012059676998</v>
      </c>
      <c r="X55" s="122">
        <v>13430.417205890997</v>
      </c>
      <c r="Y55" s="122">
        <v>13667.444048027002</v>
      </c>
      <c r="Z55" s="188">
        <v>79634.671664700974</v>
      </c>
      <c r="AA55" s="107">
        <v>1.8881726151086469</v>
      </c>
      <c r="AB55" s="207">
        <v>3305.2649469799944</v>
      </c>
      <c r="AC55" s="208">
        <v>-3270.8472259890113</v>
      </c>
      <c r="AD55" s="107">
        <v>4.1523296512563093</v>
      </c>
      <c r="AE55" s="107">
        <v>-3.945270797112542</v>
      </c>
    </row>
    <row r="56" spans="1:31" s="10" customFormat="1" ht="16.5" x14ac:dyDescent="0.3">
      <c r="A56"/>
      <c r="B56" s="72" t="s">
        <v>61</v>
      </c>
      <c r="C56" s="207">
        <v>8970.7679108890006</v>
      </c>
      <c r="D56" s="109">
        <v>8484.2271232300009</v>
      </c>
      <c r="E56" s="109">
        <v>9244.0307304630005</v>
      </c>
      <c r="F56" s="109">
        <v>9599.8220177229996</v>
      </c>
      <c r="G56" s="109">
        <v>8394.3744310689999</v>
      </c>
      <c r="H56" s="109">
        <v>10689.892449126</v>
      </c>
      <c r="I56" s="109">
        <v>12674.368728720001</v>
      </c>
      <c r="J56" s="188">
        <v>68057.483391220012</v>
      </c>
      <c r="K56" s="107">
        <v>8083.6776702220004</v>
      </c>
      <c r="L56" s="109">
        <v>7384.9745925040015</v>
      </c>
      <c r="M56" s="109">
        <v>7584.8791566150003</v>
      </c>
      <c r="N56" s="109">
        <v>8181.917123438001</v>
      </c>
      <c r="O56" s="109">
        <v>9430.5856581700009</v>
      </c>
      <c r="P56" s="109">
        <v>9148.9279180590001</v>
      </c>
      <c r="Q56" s="109">
        <v>8888.992087710003</v>
      </c>
      <c r="R56" s="188">
        <v>58703.954206718008</v>
      </c>
      <c r="S56" s="122">
        <v>8833.4744067259981</v>
      </c>
      <c r="T56" s="122">
        <v>8223.7733284999977</v>
      </c>
      <c r="U56" s="122">
        <v>10585.215882890998</v>
      </c>
      <c r="V56" s="122">
        <v>6388.4669912980007</v>
      </c>
      <c r="W56" s="122">
        <v>9796.379110721</v>
      </c>
      <c r="X56" s="122">
        <v>9018.4326469600001</v>
      </c>
      <c r="Y56" s="122">
        <v>7677.1399769289992</v>
      </c>
      <c r="Z56" s="188">
        <v>60522.882344024991</v>
      </c>
      <c r="AA56" s="107">
        <v>1.4350237985609171</v>
      </c>
      <c r="AB56" s="207">
        <v>-9353.5291845020038</v>
      </c>
      <c r="AC56" s="208">
        <v>1818.9281373069825</v>
      </c>
      <c r="AD56" s="107">
        <v>-13.74357193129579</v>
      </c>
      <c r="AE56" s="107">
        <v>3.0984763494838319</v>
      </c>
    </row>
    <row r="57" spans="1:31" s="10" customFormat="1" ht="16.5" x14ac:dyDescent="0.3">
      <c r="A57"/>
      <c r="B57" s="72" t="s">
        <v>180</v>
      </c>
      <c r="C57" s="207">
        <v>17574.989688559002</v>
      </c>
      <c r="D57" s="109">
        <v>12693.610928924001</v>
      </c>
      <c r="E57" s="109">
        <v>11538.458942806001</v>
      </c>
      <c r="F57" s="109">
        <v>12273.942563683997</v>
      </c>
      <c r="G57" s="109">
        <v>16556.147091732</v>
      </c>
      <c r="H57" s="109">
        <v>13219.537552428001</v>
      </c>
      <c r="I57" s="109">
        <v>19858.549742836996</v>
      </c>
      <c r="J57" s="188">
        <v>103715.23651096999</v>
      </c>
      <c r="K57" s="107">
        <v>18586.998611376996</v>
      </c>
      <c r="L57" s="109">
        <v>21167.230530556011</v>
      </c>
      <c r="M57" s="109">
        <v>12739.125023175007</v>
      </c>
      <c r="N57" s="109">
        <v>14336.557822026998</v>
      </c>
      <c r="O57" s="109">
        <v>15222.908339591993</v>
      </c>
      <c r="P57" s="109">
        <v>19317.936895966996</v>
      </c>
      <c r="Q57" s="109">
        <v>14250.704041733996</v>
      </c>
      <c r="R57" s="188">
        <v>115621.46126442798</v>
      </c>
      <c r="S57" s="122">
        <v>12967.320627146004</v>
      </c>
      <c r="T57" s="122">
        <v>14073.187788442001</v>
      </c>
      <c r="U57" s="122">
        <v>19124.935246353001</v>
      </c>
      <c r="V57" s="122">
        <v>11928.035544352995</v>
      </c>
      <c r="W57" s="122">
        <v>14688.843563107006</v>
      </c>
      <c r="X57" s="122">
        <v>19214.508147454992</v>
      </c>
      <c r="Y57" s="122">
        <v>15072.844166279003</v>
      </c>
      <c r="Z57" s="188">
        <v>107069.67508313499</v>
      </c>
      <c r="AA57" s="107">
        <v>2.5386684489862557</v>
      </c>
      <c r="AB57" s="207">
        <v>11906.224753457995</v>
      </c>
      <c r="AC57" s="208">
        <v>-8551.7861812929914</v>
      </c>
      <c r="AD57" s="107">
        <v>11.479725789564839</v>
      </c>
      <c r="AE57" s="107">
        <v>-7.3963657678870902</v>
      </c>
    </row>
    <row r="58" spans="1:31" s="10" customFormat="1" ht="16.5" x14ac:dyDescent="0.3">
      <c r="A58"/>
      <c r="B58" s="72" t="s">
        <v>72</v>
      </c>
      <c r="C58" s="207">
        <v>10419.435983084</v>
      </c>
      <c r="D58" s="109">
        <v>12391.141206029999</v>
      </c>
      <c r="E58" s="109">
        <v>9836.1831698699989</v>
      </c>
      <c r="F58" s="109">
        <v>11513.139611783005</v>
      </c>
      <c r="G58" s="109">
        <v>11719.290853405999</v>
      </c>
      <c r="H58" s="109">
        <v>10139.633970144998</v>
      </c>
      <c r="I58" s="109">
        <v>11308.586263422998</v>
      </c>
      <c r="J58" s="188">
        <v>77327.411057741003</v>
      </c>
      <c r="K58" s="107">
        <v>10872.326957978001</v>
      </c>
      <c r="L58" s="109">
        <v>11673.623081008993</v>
      </c>
      <c r="M58" s="109">
        <v>11054.650515848996</v>
      </c>
      <c r="N58" s="109">
        <v>12152.252006500998</v>
      </c>
      <c r="O58" s="109">
        <v>13001.366539451998</v>
      </c>
      <c r="P58" s="109">
        <v>12365.809950424002</v>
      </c>
      <c r="Q58" s="109">
        <v>12753.865947341003</v>
      </c>
      <c r="R58" s="188">
        <v>83873.894998553995</v>
      </c>
      <c r="S58" s="122">
        <v>12921.101631670999</v>
      </c>
      <c r="T58" s="122">
        <v>13979.037559835997</v>
      </c>
      <c r="U58" s="122">
        <v>13136.235628595006</v>
      </c>
      <c r="V58" s="122">
        <v>11866.787029882003</v>
      </c>
      <c r="W58" s="122">
        <v>11441.145515794999</v>
      </c>
      <c r="X58" s="122">
        <v>13013.838568648998</v>
      </c>
      <c r="Y58" s="122">
        <v>11743.441215758001</v>
      </c>
      <c r="Z58" s="188">
        <v>88101.587150186009</v>
      </c>
      <c r="AA58" s="107">
        <v>2.0889268546871671</v>
      </c>
      <c r="AB58" s="207">
        <v>6546.4839408129919</v>
      </c>
      <c r="AC58" s="208">
        <v>4227.6921516320144</v>
      </c>
      <c r="AD58" s="107">
        <v>8.4659292885477271</v>
      </c>
      <c r="AE58" s="107">
        <v>5.0405339488584673</v>
      </c>
    </row>
    <row r="59" spans="1:31" s="10" customFormat="1" ht="16.5" x14ac:dyDescent="0.3">
      <c r="A59"/>
      <c r="B59" s="72" t="s">
        <v>70</v>
      </c>
      <c r="C59" s="207">
        <v>9773.8810818330003</v>
      </c>
      <c r="D59" s="109">
        <v>8660.5304154610003</v>
      </c>
      <c r="E59" s="109">
        <v>8828.5160492440009</v>
      </c>
      <c r="F59" s="109">
        <v>8060.3356015039981</v>
      </c>
      <c r="G59" s="109">
        <v>8898.221485248996</v>
      </c>
      <c r="H59" s="109">
        <v>8919.0098863099993</v>
      </c>
      <c r="I59" s="109">
        <v>8937.4941434920038</v>
      </c>
      <c r="J59" s="188">
        <v>62077.988663092998</v>
      </c>
      <c r="K59" s="107">
        <v>6817.5871224950033</v>
      </c>
      <c r="L59" s="109">
        <v>7762.455055168004</v>
      </c>
      <c r="M59" s="109">
        <v>10082.486961716</v>
      </c>
      <c r="N59" s="109">
        <v>9526.2562613730042</v>
      </c>
      <c r="O59" s="109">
        <v>9701.1366020670102</v>
      </c>
      <c r="P59" s="109">
        <v>8111.2668801650052</v>
      </c>
      <c r="Q59" s="109">
        <v>8841.3076727700027</v>
      </c>
      <c r="R59" s="188">
        <v>60842.496555754027</v>
      </c>
      <c r="S59" s="122">
        <v>7080.0930023340015</v>
      </c>
      <c r="T59" s="122">
        <v>8347.7644320990021</v>
      </c>
      <c r="U59" s="122">
        <v>7496.0844583899998</v>
      </c>
      <c r="V59" s="122">
        <v>6788.7419932390012</v>
      </c>
      <c r="W59" s="122">
        <v>9333.5494756009975</v>
      </c>
      <c r="X59" s="122">
        <v>9543.5617210139972</v>
      </c>
      <c r="Y59" s="122">
        <v>8611.1843219529947</v>
      </c>
      <c r="Z59" s="188">
        <v>57200.979404629994</v>
      </c>
      <c r="AA59" s="107">
        <v>1.356260038642072</v>
      </c>
      <c r="AB59" s="207">
        <v>-1235.4921073389705</v>
      </c>
      <c r="AC59" s="208">
        <v>-3641.5171511240333</v>
      </c>
      <c r="AD59" s="107">
        <v>-1.9902257369261491</v>
      </c>
      <c r="AE59" s="107">
        <v>-5.9851540572255573</v>
      </c>
    </row>
    <row r="60" spans="1:31" s="10" customFormat="1" ht="16.5" x14ac:dyDescent="0.3">
      <c r="A60"/>
      <c r="B60" s="72" t="s">
        <v>57</v>
      </c>
      <c r="C60" s="207">
        <v>3659.2369199999998</v>
      </c>
      <c r="D60" s="109">
        <v>17119.207119999999</v>
      </c>
      <c r="E60" s="109">
        <v>24799.331610000001</v>
      </c>
      <c r="F60" s="109">
        <v>9821.1272500000014</v>
      </c>
      <c r="G60" s="109">
        <v>25349.281140000003</v>
      </c>
      <c r="H60" s="109">
        <v>14674.23619</v>
      </c>
      <c r="I60" s="109">
        <v>10934.87225</v>
      </c>
      <c r="J60" s="188">
        <v>106357.29248</v>
      </c>
      <c r="K60" s="107">
        <v>11092.57663</v>
      </c>
      <c r="L60" s="109">
        <v>10961.73567</v>
      </c>
      <c r="M60" s="109">
        <v>6359.5852999999997</v>
      </c>
      <c r="N60" s="109">
        <v>18260.537660000002</v>
      </c>
      <c r="O60" s="109">
        <v>14677.492589999998</v>
      </c>
      <c r="P60" s="109">
        <v>9968.7526300000009</v>
      </c>
      <c r="Q60" s="109">
        <v>6889.525090000001</v>
      </c>
      <c r="R60" s="188">
        <v>78210.205569999991</v>
      </c>
      <c r="S60" s="122">
        <v>800.89161000000013</v>
      </c>
      <c r="T60" s="122">
        <v>5652.2796899999994</v>
      </c>
      <c r="U60" s="122">
        <v>13029.818620000004</v>
      </c>
      <c r="V60" s="122">
        <v>13887.7328</v>
      </c>
      <c r="W60" s="122">
        <v>12187.691340000001</v>
      </c>
      <c r="X60" s="122">
        <v>13205.291010000003</v>
      </c>
      <c r="Y60" s="122">
        <v>14589.768050000001</v>
      </c>
      <c r="Z60" s="188">
        <v>73353.47312000001</v>
      </c>
      <c r="AA60" s="107">
        <v>1.7392426724813865</v>
      </c>
      <c r="AB60" s="207">
        <v>-28147.086910000013</v>
      </c>
      <c r="AC60" s="208">
        <v>-4856.7324499999813</v>
      </c>
      <c r="AD60" s="107">
        <v>-26.464651603737408</v>
      </c>
      <c r="AE60" s="107">
        <v>-6.209844884825273</v>
      </c>
    </row>
    <row r="61" spans="1:31" s="10" customFormat="1" ht="16.5" x14ac:dyDescent="0.3">
      <c r="A61"/>
      <c r="B61" s="72" t="s">
        <v>74</v>
      </c>
      <c r="C61" s="207">
        <v>1565.2428999999997</v>
      </c>
      <c r="D61" s="109">
        <v>1830.2605200000003</v>
      </c>
      <c r="E61" s="109">
        <v>2346.7157699999998</v>
      </c>
      <c r="F61" s="109">
        <v>2010.0786799999998</v>
      </c>
      <c r="G61" s="109">
        <v>2225.4620500000001</v>
      </c>
      <c r="H61" s="109">
        <v>2917.0390499999999</v>
      </c>
      <c r="I61" s="109">
        <v>4670.59933</v>
      </c>
      <c r="J61" s="188">
        <v>17565.398300000001</v>
      </c>
      <c r="K61" s="107">
        <v>3772.0152099999991</v>
      </c>
      <c r="L61" s="109">
        <v>3760.5324899999996</v>
      </c>
      <c r="M61" s="109">
        <v>4001.6600900000012</v>
      </c>
      <c r="N61" s="109">
        <v>2488.8027700000002</v>
      </c>
      <c r="O61" s="109">
        <v>1779.2497600000002</v>
      </c>
      <c r="P61" s="109">
        <v>2395.92263</v>
      </c>
      <c r="Q61" s="109">
        <v>3499.916400000001</v>
      </c>
      <c r="R61" s="188">
        <v>21698.099350000004</v>
      </c>
      <c r="S61" s="122">
        <v>5036.973</v>
      </c>
      <c r="T61" s="122">
        <v>4605.70165</v>
      </c>
      <c r="U61" s="122">
        <v>5354.7691200000008</v>
      </c>
      <c r="V61" s="122">
        <v>4660.4307599999993</v>
      </c>
      <c r="W61" s="122">
        <v>3905.6351500000005</v>
      </c>
      <c r="X61" s="122">
        <v>4634.1766099999995</v>
      </c>
      <c r="Y61" s="122">
        <v>4823.8863700000011</v>
      </c>
      <c r="Z61" s="188">
        <v>33021.572660000005</v>
      </c>
      <c r="AA61" s="107">
        <v>0.78295581435881001</v>
      </c>
      <c r="AB61" s="207">
        <v>4132.7010500000033</v>
      </c>
      <c r="AC61" s="208">
        <v>11323.473310000001</v>
      </c>
      <c r="AD61" s="107">
        <v>23.527511186580966</v>
      </c>
      <c r="AE61" s="107">
        <v>52.186475540310397</v>
      </c>
    </row>
    <row r="62" spans="1:31" s="10" customFormat="1" ht="16.5" x14ac:dyDescent="0.3">
      <c r="A62"/>
      <c r="B62" s="72" t="s">
        <v>78</v>
      </c>
      <c r="C62" s="207">
        <v>3707.4996100000008</v>
      </c>
      <c r="D62" s="109">
        <v>3419.3730654880001</v>
      </c>
      <c r="E62" s="109">
        <v>4080.1605667419999</v>
      </c>
      <c r="F62" s="109">
        <v>4248.1089687069998</v>
      </c>
      <c r="G62" s="109">
        <v>5376.2139714949999</v>
      </c>
      <c r="H62" s="109">
        <v>5788.7916570089992</v>
      </c>
      <c r="I62" s="109">
        <v>7684.5276132809995</v>
      </c>
      <c r="J62" s="188">
        <v>34304.675452722004</v>
      </c>
      <c r="K62" s="107">
        <v>6668.9446724970012</v>
      </c>
      <c r="L62" s="109">
        <v>5053.660732401002</v>
      </c>
      <c r="M62" s="109">
        <v>5698.3972950310008</v>
      </c>
      <c r="N62" s="109">
        <v>6436.0004790180001</v>
      </c>
      <c r="O62" s="109">
        <v>6945.8055903000031</v>
      </c>
      <c r="P62" s="109">
        <v>6499.2086727299984</v>
      </c>
      <c r="Q62" s="109">
        <v>7684.9845846700009</v>
      </c>
      <c r="R62" s="188">
        <v>44987.002026647009</v>
      </c>
      <c r="S62" s="122">
        <v>3792.4845500179995</v>
      </c>
      <c r="T62" s="122">
        <v>4389.774368714</v>
      </c>
      <c r="U62" s="122">
        <v>5223.0979053220008</v>
      </c>
      <c r="V62" s="122">
        <v>3822.7309197920003</v>
      </c>
      <c r="W62" s="122">
        <v>5201.3095963220003</v>
      </c>
      <c r="X62" s="122">
        <v>5325.7940983290009</v>
      </c>
      <c r="Y62" s="122">
        <v>5037.9842997539999</v>
      </c>
      <c r="Z62" s="188">
        <v>32793.175738250997</v>
      </c>
      <c r="AA62" s="107">
        <v>0.77754042425288528</v>
      </c>
      <c r="AB62" s="207">
        <v>10682.326573925006</v>
      </c>
      <c r="AC62" s="208">
        <v>-12193.826288396012</v>
      </c>
      <c r="AD62" s="107">
        <v>31.139564601470056</v>
      </c>
      <c r="AE62" s="107">
        <v>-27.105220928421232</v>
      </c>
    </row>
    <row r="63" spans="1:31" s="10" customFormat="1" ht="16.5" x14ac:dyDescent="0.3">
      <c r="A63"/>
      <c r="B63" s="72" t="s">
        <v>77</v>
      </c>
      <c r="C63" s="207">
        <v>4375.4289653420001</v>
      </c>
      <c r="D63" s="109">
        <v>4910.9130437309996</v>
      </c>
      <c r="E63" s="109">
        <v>3800.3903043920004</v>
      </c>
      <c r="F63" s="109">
        <v>4940.7486713279995</v>
      </c>
      <c r="G63" s="109">
        <v>5012.3288453409978</v>
      </c>
      <c r="H63" s="109">
        <v>4316.2088481360006</v>
      </c>
      <c r="I63" s="109">
        <v>4555.8569840830005</v>
      </c>
      <c r="J63" s="188">
        <v>31911.875662352999</v>
      </c>
      <c r="K63" s="107">
        <v>4360.5529806559989</v>
      </c>
      <c r="L63" s="109">
        <v>4754.9137214950015</v>
      </c>
      <c r="M63" s="109">
        <v>5302.6630017149964</v>
      </c>
      <c r="N63" s="109">
        <v>4282.7281978370011</v>
      </c>
      <c r="O63" s="109">
        <v>5397.5328378810018</v>
      </c>
      <c r="P63" s="109">
        <v>5066.873433976999</v>
      </c>
      <c r="Q63" s="109">
        <v>4872.456004323999</v>
      </c>
      <c r="R63" s="188">
        <v>34037.720177884999</v>
      </c>
      <c r="S63" s="122">
        <v>4401.7617793329991</v>
      </c>
      <c r="T63" s="122">
        <v>5385.2036064619997</v>
      </c>
      <c r="U63" s="122">
        <v>5353.0441051999996</v>
      </c>
      <c r="V63" s="122">
        <v>4510.4033578980006</v>
      </c>
      <c r="W63" s="122">
        <v>5589.3417729449993</v>
      </c>
      <c r="X63" s="122">
        <v>5525.7686984539978</v>
      </c>
      <c r="Y63" s="122">
        <v>5682.5066141420011</v>
      </c>
      <c r="Z63" s="188">
        <v>36448.029934434002</v>
      </c>
      <c r="AA63" s="107">
        <v>0.86419860292290074</v>
      </c>
      <c r="AB63" s="207">
        <v>2125.8445155320005</v>
      </c>
      <c r="AC63" s="208">
        <v>2410.3097565490025</v>
      </c>
      <c r="AD63" s="107">
        <v>6.6616094209714447</v>
      </c>
      <c r="AE63" s="107">
        <v>7.0812902390420049</v>
      </c>
    </row>
    <row r="64" spans="1:31" s="10" customFormat="1" ht="16.5" x14ac:dyDescent="0.3">
      <c r="A64"/>
      <c r="B64" s="72" t="s">
        <v>76</v>
      </c>
      <c r="C64" s="207">
        <v>3183.8347074349995</v>
      </c>
      <c r="D64" s="109">
        <v>3731.5828814100023</v>
      </c>
      <c r="E64" s="109">
        <v>3575.0094184040013</v>
      </c>
      <c r="F64" s="109">
        <v>3795.5800081490006</v>
      </c>
      <c r="G64" s="109">
        <v>3504.6905403909996</v>
      </c>
      <c r="H64" s="109">
        <v>2844.9154870780003</v>
      </c>
      <c r="I64" s="109">
        <v>4102.4008370469992</v>
      </c>
      <c r="J64" s="188">
        <v>24738.013879914004</v>
      </c>
      <c r="K64" s="107">
        <v>4226.1249057749974</v>
      </c>
      <c r="L64" s="109">
        <v>4129.8728944479999</v>
      </c>
      <c r="M64" s="109">
        <v>3254.7410656420016</v>
      </c>
      <c r="N64" s="109">
        <v>4190.2447025419997</v>
      </c>
      <c r="O64" s="109">
        <v>5297.3933299649998</v>
      </c>
      <c r="P64" s="109">
        <v>4854.9754598769996</v>
      </c>
      <c r="Q64" s="109">
        <v>4131.7429754030018</v>
      </c>
      <c r="R64" s="188">
        <v>30085.095333652003</v>
      </c>
      <c r="S64" s="122">
        <v>4440.3400021120033</v>
      </c>
      <c r="T64" s="122">
        <v>4890.3654057250096</v>
      </c>
      <c r="U64" s="122">
        <v>4874.5573042170045</v>
      </c>
      <c r="V64" s="122">
        <v>3914.4916957690016</v>
      </c>
      <c r="W64" s="122">
        <v>2626.1786911349991</v>
      </c>
      <c r="X64" s="122">
        <v>2665.2226171969996</v>
      </c>
      <c r="Y64" s="122">
        <v>3124.8069841130009</v>
      </c>
      <c r="Z64" s="188">
        <v>26535.962700268017</v>
      </c>
      <c r="AA64" s="107">
        <v>0.62917918839615161</v>
      </c>
      <c r="AB64" s="207">
        <v>5347.0814537379993</v>
      </c>
      <c r="AC64" s="208">
        <v>-3549.1326333839861</v>
      </c>
      <c r="AD64" s="107">
        <v>21.614837309471937</v>
      </c>
      <c r="AE64" s="107">
        <v>-11.796979846741806</v>
      </c>
    </row>
    <row r="65" spans="1:31" s="10" customFormat="1" ht="16.5" x14ac:dyDescent="0.3">
      <c r="A65"/>
      <c r="B65" s="72" t="s">
        <v>83</v>
      </c>
      <c r="C65" s="207">
        <v>1171.4404</v>
      </c>
      <c r="D65" s="109">
        <v>1962.0642800000003</v>
      </c>
      <c r="E65" s="109">
        <v>2297.8053199999999</v>
      </c>
      <c r="F65" s="109">
        <v>2882.7239899999995</v>
      </c>
      <c r="G65" s="109">
        <v>3427.0368800000006</v>
      </c>
      <c r="H65" s="109">
        <v>2981.95723</v>
      </c>
      <c r="I65" s="109">
        <v>5062.8074000000006</v>
      </c>
      <c r="J65" s="188">
        <v>19785.835500000001</v>
      </c>
      <c r="K65" s="107">
        <v>1824.6402599999999</v>
      </c>
      <c r="L65" s="109">
        <v>2227.4526099999998</v>
      </c>
      <c r="M65" s="109">
        <v>3815.1781500000002</v>
      </c>
      <c r="N65" s="109">
        <v>2805.3365399999998</v>
      </c>
      <c r="O65" s="109">
        <v>4238.6436299999996</v>
      </c>
      <c r="P65" s="109">
        <v>5500.8377200000004</v>
      </c>
      <c r="Q65" s="109">
        <v>6264.14066</v>
      </c>
      <c r="R65" s="188">
        <v>26676.22957</v>
      </c>
      <c r="S65" s="122">
        <v>2535.7153699999999</v>
      </c>
      <c r="T65" s="122">
        <v>2938.9794400000001</v>
      </c>
      <c r="U65" s="122">
        <v>5025.7069599999995</v>
      </c>
      <c r="V65" s="122">
        <v>2577.1463199999994</v>
      </c>
      <c r="W65" s="122">
        <v>1232.9503499999998</v>
      </c>
      <c r="X65" s="122">
        <v>2280.7411400000001</v>
      </c>
      <c r="Y65" s="122">
        <v>1719.4078100000002</v>
      </c>
      <c r="Z65" s="188">
        <v>18310.647390000002</v>
      </c>
      <c r="AA65" s="107">
        <v>0.43415339379158657</v>
      </c>
      <c r="AB65" s="207">
        <v>6890.3940699999985</v>
      </c>
      <c r="AC65" s="208">
        <v>-8365.5821799999976</v>
      </c>
      <c r="AD65" s="107">
        <v>34.824883033117288</v>
      </c>
      <c r="AE65" s="107">
        <v>-31.359687312812383</v>
      </c>
    </row>
    <row r="66" spans="1:31" s="10" customFormat="1" ht="16.5" x14ac:dyDescent="0.3">
      <c r="A66"/>
      <c r="B66" s="72" t="s">
        <v>183</v>
      </c>
      <c r="C66" s="207">
        <v>1998.8866424609998</v>
      </c>
      <c r="D66" s="109">
        <v>2473.1232117749996</v>
      </c>
      <c r="E66" s="109">
        <v>1357.2264551569999</v>
      </c>
      <c r="F66" s="109">
        <v>3534.2470221550002</v>
      </c>
      <c r="G66" s="109">
        <v>2558.0469303460004</v>
      </c>
      <c r="H66" s="109">
        <v>1316.23387</v>
      </c>
      <c r="I66" s="109">
        <v>570.71356000000003</v>
      </c>
      <c r="J66" s="188">
        <v>13808.477691894001</v>
      </c>
      <c r="K66" s="107">
        <v>2532.5705322880003</v>
      </c>
      <c r="L66" s="109">
        <v>2936.5534896719996</v>
      </c>
      <c r="M66" s="109">
        <v>1984.9147589570002</v>
      </c>
      <c r="N66" s="109">
        <v>1480.5720543049999</v>
      </c>
      <c r="O66" s="109">
        <v>1957.1001846109998</v>
      </c>
      <c r="P66" s="109">
        <v>1735.8745974679996</v>
      </c>
      <c r="Q66" s="109">
        <v>3960.1954848400001</v>
      </c>
      <c r="R66" s="188">
        <v>16587.781102141002</v>
      </c>
      <c r="S66" s="122">
        <v>1951.0550512049995</v>
      </c>
      <c r="T66" s="122">
        <v>1372.8244661210001</v>
      </c>
      <c r="U66" s="122">
        <v>2419.864255899</v>
      </c>
      <c r="V66" s="122">
        <v>2100.8424034340005</v>
      </c>
      <c r="W66" s="122">
        <v>2238.6490822850005</v>
      </c>
      <c r="X66" s="122">
        <v>2835.6507839830001</v>
      </c>
      <c r="Y66" s="122">
        <v>3128.2085473190004</v>
      </c>
      <c r="Z66" s="188">
        <v>16047.094590246003</v>
      </c>
      <c r="AA66" s="107">
        <v>0.38048357485463602</v>
      </c>
      <c r="AB66" s="207">
        <v>2779.303410247001</v>
      </c>
      <c r="AC66" s="208">
        <v>-540.68651189499906</v>
      </c>
      <c r="AD66" s="107">
        <v>20.127514938728822</v>
      </c>
      <c r="AE66" s="107">
        <v>-3.2595469434137385</v>
      </c>
    </row>
    <row r="67" spans="1:31" s="10" customFormat="1" ht="16.5" x14ac:dyDescent="0.3">
      <c r="A67"/>
      <c r="B67" s="72" t="s">
        <v>82</v>
      </c>
      <c r="C67" s="207">
        <v>2472.5504548670001</v>
      </c>
      <c r="D67" s="109">
        <v>1205.3163254309998</v>
      </c>
      <c r="E67" s="109">
        <v>1030.7225997969999</v>
      </c>
      <c r="F67" s="109">
        <v>2236.2571501070001</v>
      </c>
      <c r="G67" s="109">
        <v>1947.7318900699997</v>
      </c>
      <c r="H67" s="109">
        <v>2801.3621395149999</v>
      </c>
      <c r="I67" s="109">
        <v>1625.529079789</v>
      </c>
      <c r="J67" s="188">
        <v>13319.469639575998</v>
      </c>
      <c r="K67" s="107">
        <v>1718.6127399009999</v>
      </c>
      <c r="L67" s="109">
        <v>624.05193679600006</v>
      </c>
      <c r="M67" s="109">
        <v>1722.3996543149997</v>
      </c>
      <c r="N67" s="109">
        <v>1486.5636000000004</v>
      </c>
      <c r="O67" s="109">
        <v>1809.9120800000003</v>
      </c>
      <c r="P67" s="109">
        <v>1564.1695657439996</v>
      </c>
      <c r="Q67" s="109">
        <v>1245.0615599999999</v>
      </c>
      <c r="R67" s="188">
        <v>10170.771136755999</v>
      </c>
      <c r="S67" s="122">
        <v>2656.5634998859996</v>
      </c>
      <c r="T67" s="122">
        <v>1881.2168899999997</v>
      </c>
      <c r="U67" s="122">
        <v>1308.6160199999999</v>
      </c>
      <c r="V67" s="122">
        <v>598.2047683369999</v>
      </c>
      <c r="W67" s="122">
        <v>1816.3186499999997</v>
      </c>
      <c r="X67" s="122">
        <v>2612.0101100000002</v>
      </c>
      <c r="Y67" s="122">
        <v>1374.7966915699999</v>
      </c>
      <c r="Z67" s="188">
        <v>12247.726629792998</v>
      </c>
      <c r="AA67" s="107">
        <v>0.29039891213569052</v>
      </c>
      <c r="AB67" s="207">
        <v>-3148.6985028199997</v>
      </c>
      <c r="AC67" s="208">
        <v>2076.9554930369995</v>
      </c>
      <c r="AD67" s="107">
        <v>-23.639818911890501</v>
      </c>
      <c r="AE67" s="107">
        <v>20.420826160674494</v>
      </c>
    </row>
    <row r="68" spans="1:31" s="10" customFormat="1" ht="16.5" x14ac:dyDescent="0.3">
      <c r="A68"/>
      <c r="B68" s="72" t="s">
        <v>324</v>
      </c>
      <c r="C68" s="207">
        <v>2746.9627864790009</v>
      </c>
      <c r="D68" s="109">
        <v>2571.9143514339999</v>
      </c>
      <c r="E68" s="109">
        <v>1939.9295250230002</v>
      </c>
      <c r="F68" s="109">
        <v>2896.5195526389994</v>
      </c>
      <c r="G68" s="109">
        <v>2396.1416645349996</v>
      </c>
      <c r="H68" s="109">
        <v>2749.7843018689996</v>
      </c>
      <c r="I68" s="109">
        <v>2852.83558257</v>
      </c>
      <c r="J68" s="188">
        <v>18154.087764549004</v>
      </c>
      <c r="K68" s="107">
        <v>2088.8423980880007</v>
      </c>
      <c r="L68" s="109">
        <v>2138.3294908270004</v>
      </c>
      <c r="M68" s="109">
        <v>2517.0380261129985</v>
      </c>
      <c r="N68" s="109">
        <v>2805.7334056940003</v>
      </c>
      <c r="O68" s="109">
        <v>2766.6485275319997</v>
      </c>
      <c r="P68" s="109">
        <v>2396.4269188859998</v>
      </c>
      <c r="Q68" s="109">
        <v>2444.6317619040001</v>
      </c>
      <c r="R68" s="188">
        <v>17157.650529044</v>
      </c>
      <c r="S68" s="122">
        <v>2420.8605204710002</v>
      </c>
      <c r="T68" s="122">
        <v>2088.0463397930002</v>
      </c>
      <c r="U68" s="122">
        <v>2472.9262985380005</v>
      </c>
      <c r="V68" s="122">
        <v>3024.9540207760001</v>
      </c>
      <c r="W68" s="122">
        <v>2478.5244932309997</v>
      </c>
      <c r="X68" s="122">
        <v>3852.958627656998</v>
      </c>
      <c r="Y68" s="122">
        <v>2722.9818456499997</v>
      </c>
      <c r="Z68" s="188">
        <v>19061.252146115999</v>
      </c>
      <c r="AA68" s="107">
        <v>0.45195055821308255</v>
      </c>
      <c r="AB68" s="207">
        <v>-996.43723550500363</v>
      </c>
      <c r="AC68" s="208">
        <v>1903.6016170719995</v>
      </c>
      <c r="AD68" s="107">
        <v>-5.4887761281557204</v>
      </c>
      <c r="AE68" s="107">
        <v>11.09476856315284</v>
      </c>
    </row>
    <row r="69" spans="1:31" s="10" customFormat="1" ht="16.5" x14ac:dyDescent="0.3">
      <c r="A69"/>
      <c r="B69" s="72" t="s">
        <v>80</v>
      </c>
      <c r="C69" s="207">
        <v>1808.7453600000003</v>
      </c>
      <c r="D69" s="109">
        <v>2296.0394142429996</v>
      </c>
      <c r="E69" s="109">
        <v>2267.6191999999992</v>
      </c>
      <c r="F69" s="109">
        <v>2364.6093400000004</v>
      </c>
      <c r="G69" s="109">
        <v>2167.6604200000006</v>
      </c>
      <c r="H69" s="109">
        <v>1366.25053</v>
      </c>
      <c r="I69" s="109">
        <v>1499.6318700000002</v>
      </c>
      <c r="J69" s="188">
        <v>13770.556134243001</v>
      </c>
      <c r="K69" s="107">
        <v>1180.4225900000001</v>
      </c>
      <c r="L69" s="109">
        <v>1280.3054300000003</v>
      </c>
      <c r="M69" s="109">
        <v>1699.8932200000002</v>
      </c>
      <c r="N69" s="109">
        <v>1603.7672614270002</v>
      </c>
      <c r="O69" s="109">
        <v>1698.1912399999994</v>
      </c>
      <c r="P69" s="109">
        <v>1901.229360000001</v>
      </c>
      <c r="Q69" s="109">
        <v>1640.8977099999995</v>
      </c>
      <c r="R69" s="188">
        <v>11004.706811427001</v>
      </c>
      <c r="S69" s="122">
        <v>1746.09934</v>
      </c>
      <c r="T69" s="122">
        <v>2535.9760600000004</v>
      </c>
      <c r="U69" s="122">
        <v>3176.6941000000002</v>
      </c>
      <c r="V69" s="122">
        <v>3070.7003999999997</v>
      </c>
      <c r="W69" s="122">
        <v>2722.5468799999999</v>
      </c>
      <c r="X69" s="122">
        <v>2567.9260288819996</v>
      </c>
      <c r="Y69" s="122">
        <v>2123.0858100000005</v>
      </c>
      <c r="Z69" s="188">
        <v>17943.028618881999</v>
      </c>
      <c r="AA69" s="107">
        <v>0.42543699323496093</v>
      </c>
      <c r="AB69" s="207">
        <v>-2765.8493228160005</v>
      </c>
      <c r="AC69" s="208">
        <v>6938.3218074549986</v>
      </c>
      <c r="AD69" s="107">
        <v>-20.085240536787126</v>
      </c>
      <c r="AE69" s="107">
        <v>63.048674774782967</v>
      </c>
    </row>
    <row r="70" spans="1:31" s="10" customFormat="1" ht="16.5" x14ac:dyDescent="0.3">
      <c r="A70"/>
      <c r="B70" s="72" t="s">
        <v>85</v>
      </c>
      <c r="C70" s="207">
        <v>933.18460000000005</v>
      </c>
      <c r="D70" s="109">
        <v>562.0444</v>
      </c>
      <c r="E70" s="109">
        <v>734.14509999999996</v>
      </c>
      <c r="F70" s="109">
        <v>886.66767000000004</v>
      </c>
      <c r="G70" s="109">
        <v>807.14089999999999</v>
      </c>
      <c r="H70" s="109">
        <v>889.82039999999995</v>
      </c>
      <c r="I70" s="109">
        <v>945.94229999999993</v>
      </c>
      <c r="J70" s="188">
        <v>5758.9453699999995</v>
      </c>
      <c r="K70" s="107">
        <v>1256.8687</v>
      </c>
      <c r="L70" s="109">
        <v>588.44939999999997</v>
      </c>
      <c r="M70" s="109">
        <v>701.58519999999999</v>
      </c>
      <c r="N70" s="109">
        <v>449.25059999999996</v>
      </c>
      <c r="O70" s="109">
        <v>52.022599999999997</v>
      </c>
      <c r="P70" s="109">
        <v>9.0177999999999994</v>
      </c>
      <c r="Q70" s="109">
        <v>0</v>
      </c>
      <c r="R70" s="188">
        <v>3057.1942999999997</v>
      </c>
      <c r="S70" s="122">
        <v>0</v>
      </c>
      <c r="T70" s="122">
        <v>0</v>
      </c>
      <c r="U70" s="122">
        <v>0</v>
      </c>
      <c r="V70" s="122">
        <v>0</v>
      </c>
      <c r="W70" s="122">
        <v>0</v>
      </c>
      <c r="X70" s="122">
        <v>0</v>
      </c>
      <c r="Y70" s="122">
        <v>0</v>
      </c>
      <c r="Z70" s="188">
        <v>0</v>
      </c>
      <c r="AA70" s="107">
        <v>0</v>
      </c>
      <c r="AB70" s="207">
        <v>-2701.7510699999998</v>
      </c>
      <c r="AC70" s="208">
        <v>-3057.1942999999997</v>
      </c>
      <c r="AD70" s="107">
        <v>-46.913990260685523</v>
      </c>
      <c r="AE70" s="107" t="s">
        <v>579</v>
      </c>
    </row>
    <row r="71" spans="1:31" s="10" customFormat="1" ht="16.5" x14ac:dyDescent="0.3">
      <c r="A71"/>
      <c r="B71" s="72" t="s">
        <v>81</v>
      </c>
      <c r="C71" s="207">
        <v>5580.6553400000003</v>
      </c>
      <c r="D71" s="109">
        <v>3435.1885200000002</v>
      </c>
      <c r="E71" s="109">
        <v>4958.3475600000002</v>
      </c>
      <c r="F71" s="109">
        <v>1741.934</v>
      </c>
      <c r="G71" s="109">
        <v>461.90458999999998</v>
      </c>
      <c r="H71" s="109">
        <v>0</v>
      </c>
      <c r="I71" s="109">
        <v>0.66</v>
      </c>
      <c r="J71" s="188">
        <v>16178.69001</v>
      </c>
      <c r="K71" s="107">
        <v>8164.4564</v>
      </c>
      <c r="L71" s="109">
        <v>2427.3572100000001</v>
      </c>
      <c r="M71" s="109">
        <v>7140.6446399999986</v>
      </c>
      <c r="N71" s="109">
        <v>1327.7163699999999</v>
      </c>
      <c r="O71" s="109">
        <v>668.34499999999991</v>
      </c>
      <c r="P71" s="109">
        <v>783.16579999999999</v>
      </c>
      <c r="Q71" s="109">
        <v>623.76949999999999</v>
      </c>
      <c r="R71" s="188">
        <v>21135.454919999996</v>
      </c>
      <c r="S71" s="122">
        <v>6066.569770000001</v>
      </c>
      <c r="T71" s="122">
        <v>4570.6452300000001</v>
      </c>
      <c r="U71" s="122">
        <v>5432.2146400000001</v>
      </c>
      <c r="V71" s="122">
        <v>1005.4425000000001</v>
      </c>
      <c r="W71" s="122">
        <v>946.98249999999996</v>
      </c>
      <c r="X71" s="122">
        <v>14.634320000000001</v>
      </c>
      <c r="Y71" s="122">
        <v>1072.03892</v>
      </c>
      <c r="Z71" s="188">
        <v>19108.527879999998</v>
      </c>
      <c r="AA71" s="107">
        <v>0.45307148637430833</v>
      </c>
      <c r="AB71" s="207">
        <v>4956.7649099999962</v>
      </c>
      <c r="AC71" s="208">
        <v>-2026.9270399999987</v>
      </c>
      <c r="AD71" s="107">
        <v>30.637615943789228</v>
      </c>
      <c r="AE71" s="107">
        <v>-9.5901746504730454</v>
      </c>
    </row>
    <row r="72" spans="1:31" s="10" customFormat="1" ht="16.5" x14ac:dyDescent="0.3">
      <c r="A72"/>
      <c r="B72" s="72" t="s">
        <v>79</v>
      </c>
      <c r="C72" s="207">
        <v>1737.48865</v>
      </c>
      <c r="D72" s="109">
        <v>2835.2162699999999</v>
      </c>
      <c r="E72" s="109">
        <v>2374.0357400000003</v>
      </c>
      <c r="F72" s="109">
        <v>3579.3118899999999</v>
      </c>
      <c r="G72" s="109">
        <v>4289.1790900000005</v>
      </c>
      <c r="H72" s="109">
        <v>3429.2654900000002</v>
      </c>
      <c r="I72" s="109">
        <v>4279.5244700000003</v>
      </c>
      <c r="J72" s="188">
        <v>22524.021600000004</v>
      </c>
      <c r="K72" s="107">
        <v>2311.8813700000005</v>
      </c>
      <c r="L72" s="109">
        <v>1992.1661020019999</v>
      </c>
      <c r="M72" s="109">
        <v>1980.6343658440001</v>
      </c>
      <c r="N72" s="109">
        <v>3924.1551600000003</v>
      </c>
      <c r="O72" s="109">
        <v>3063.6027600000002</v>
      </c>
      <c r="P72" s="109">
        <v>3786.6913199999995</v>
      </c>
      <c r="Q72" s="109">
        <v>3674.8519099999994</v>
      </c>
      <c r="R72" s="188">
        <v>20733.982987846</v>
      </c>
      <c r="S72" s="122">
        <v>4106.3100800000002</v>
      </c>
      <c r="T72" s="122">
        <v>5431.8823400000001</v>
      </c>
      <c r="U72" s="122">
        <v>3829.3373399999996</v>
      </c>
      <c r="V72" s="122">
        <v>4639.95226</v>
      </c>
      <c r="W72" s="122">
        <v>5179.2312700000002</v>
      </c>
      <c r="X72" s="122">
        <v>4329.2355800000005</v>
      </c>
      <c r="Y72" s="122">
        <v>5326.8067499999997</v>
      </c>
      <c r="Z72" s="188">
        <v>32842.755619999996</v>
      </c>
      <c r="AA72" s="107">
        <v>0.77871598475965742</v>
      </c>
      <c r="AB72" s="207">
        <v>-1790.0386121540032</v>
      </c>
      <c r="AC72" s="208">
        <v>12108.772632153996</v>
      </c>
      <c r="AD72" s="107">
        <v>-7.947242477133841</v>
      </c>
      <c r="AE72" s="107">
        <v>58.400610433856372</v>
      </c>
    </row>
    <row r="73" spans="1:31" s="10" customFormat="1" ht="16.5" x14ac:dyDescent="0.3">
      <c r="A73"/>
      <c r="B73" s="72" t="s">
        <v>184</v>
      </c>
      <c r="C73" s="207">
        <v>3926.0274373669981</v>
      </c>
      <c r="D73" s="109">
        <v>2874.1584158639998</v>
      </c>
      <c r="E73" s="109">
        <v>2368.1944962210005</v>
      </c>
      <c r="F73" s="109">
        <v>2890.0162633220002</v>
      </c>
      <c r="G73" s="109">
        <v>2343.252988062</v>
      </c>
      <c r="H73" s="109">
        <v>2464.6672698949997</v>
      </c>
      <c r="I73" s="109">
        <v>3168.4370097270007</v>
      </c>
      <c r="J73" s="188">
        <v>20034.753880458</v>
      </c>
      <c r="K73" s="107">
        <v>3059.0226425899996</v>
      </c>
      <c r="L73" s="109">
        <v>2829.8217061380005</v>
      </c>
      <c r="M73" s="109">
        <v>2430.8125561750012</v>
      </c>
      <c r="N73" s="109">
        <v>3264.6624910919995</v>
      </c>
      <c r="O73" s="109">
        <v>2918.639690599</v>
      </c>
      <c r="P73" s="109">
        <v>3140.0835914049999</v>
      </c>
      <c r="Q73" s="109">
        <v>2304.1714229199997</v>
      </c>
      <c r="R73" s="188">
        <v>19947.214100919002</v>
      </c>
      <c r="S73" s="122">
        <v>4326.0400708400002</v>
      </c>
      <c r="T73" s="122">
        <v>2848.9728702109992</v>
      </c>
      <c r="U73" s="122">
        <v>3393.1543480650007</v>
      </c>
      <c r="V73" s="122">
        <v>2600.8137598089997</v>
      </c>
      <c r="W73" s="122">
        <v>2596.6564092939998</v>
      </c>
      <c r="X73" s="122">
        <v>3173.5349001589993</v>
      </c>
      <c r="Y73" s="122">
        <v>6236.9518534109993</v>
      </c>
      <c r="Z73" s="188">
        <v>25176.124211789</v>
      </c>
      <c r="AA73" s="107">
        <v>0.59693682786093594</v>
      </c>
      <c r="AB73" s="207">
        <v>-87.539779538998118</v>
      </c>
      <c r="AC73" s="208">
        <v>5228.9101108699979</v>
      </c>
      <c r="AD73" s="107">
        <v>-0.43693963031103067</v>
      </c>
      <c r="AE73" s="107">
        <v>26.213736336389417</v>
      </c>
    </row>
    <row r="74" spans="1:31" s="10" customFormat="1" ht="16.5" x14ac:dyDescent="0.3">
      <c r="A74"/>
      <c r="B74" s="72" t="s">
        <v>86</v>
      </c>
      <c r="C74" s="207">
        <v>1725.0196248730001</v>
      </c>
      <c r="D74" s="109">
        <v>2357.8774053340003</v>
      </c>
      <c r="E74" s="109">
        <v>2025.1089770530002</v>
      </c>
      <c r="F74" s="109">
        <v>2025.5228972350003</v>
      </c>
      <c r="G74" s="109">
        <v>2513.3787129490006</v>
      </c>
      <c r="H74" s="109">
        <v>2076.5189548209996</v>
      </c>
      <c r="I74" s="109">
        <v>2077.0695239880001</v>
      </c>
      <c r="J74" s="188">
        <v>14800.496096253002</v>
      </c>
      <c r="K74" s="107">
        <v>1451.4313451009996</v>
      </c>
      <c r="L74" s="109">
        <v>1669.7123759630001</v>
      </c>
      <c r="M74" s="109">
        <v>2224.0012465750006</v>
      </c>
      <c r="N74" s="109">
        <v>1687.1070446430001</v>
      </c>
      <c r="O74" s="109">
        <v>2096.3422258680002</v>
      </c>
      <c r="P74" s="109">
        <v>2430.3487643149997</v>
      </c>
      <c r="Q74" s="109">
        <v>1778.2003884209996</v>
      </c>
      <c r="R74" s="188">
        <v>13337.143390886</v>
      </c>
      <c r="S74" s="122">
        <v>1381.187049746</v>
      </c>
      <c r="T74" s="122">
        <v>1344.2608591650003</v>
      </c>
      <c r="U74" s="122">
        <v>1526.7271411420002</v>
      </c>
      <c r="V74" s="122">
        <v>1725.3163708930001</v>
      </c>
      <c r="W74" s="122">
        <v>1851.779404976</v>
      </c>
      <c r="X74" s="122">
        <v>1671.9456117600002</v>
      </c>
      <c r="Y74" s="122">
        <v>2027.5591974949996</v>
      </c>
      <c r="Z74" s="188">
        <v>11528.775635177</v>
      </c>
      <c r="AA74" s="107">
        <v>0.27335227213251734</v>
      </c>
      <c r="AB74" s="207">
        <v>-1463.3527053670023</v>
      </c>
      <c r="AC74" s="208">
        <v>-1808.3677557089995</v>
      </c>
      <c r="AD74" s="107">
        <v>-9.8871868608341771</v>
      </c>
      <c r="AE74" s="107">
        <v>-13.558883658285907</v>
      </c>
    </row>
    <row r="75" spans="1:31" s="10" customFormat="1" ht="16.5" x14ac:dyDescent="0.3">
      <c r="A75"/>
      <c r="B75" s="72" t="s">
        <v>94</v>
      </c>
      <c r="C75" s="207">
        <v>1395.2844</v>
      </c>
      <c r="D75" s="109">
        <v>1435.7151899999999</v>
      </c>
      <c r="E75" s="109">
        <v>1732.5352</v>
      </c>
      <c r="F75" s="109">
        <v>1443.5349699999997</v>
      </c>
      <c r="G75" s="109">
        <v>1974.0566999999996</v>
      </c>
      <c r="H75" s="109">
        <v>1871.6873200000002</v>
      </c>
      <c r="I75" s="109">
        <v>1581.5611699999995</v>
      </c>
      <c r="J75" s="188">
        <v>11434.374949999999</v>
      </c>
      <c r="K75" s="107">
        <v>1960.9801900000002</v>
      </c>
      <c r="L75" s="109">
        <v>1808.3102999999999</v>
      </c>
      <c r="M75" s="109">
        <v>2105.0968400000002</v>
      </c>
      <c r="N75" s="109">
        <v>324.55700000000002</v>
      </c>
      <c r="O75" s="109">
        <v>729.50040999999987</v>
      </c>
      <c r="P75" s="109">
        <v>1767.0722999999998</v>
      </c>
      <c r="Q75" s="109">
        <v>2903.7778199999998</v>
      </c>
      <c r="R75" s="188">
        <v>11599.294859999998</v>
      </c>
      <c r="S75" s="122">
        <v>3390.2411500000007</v>
      </c>
      <c r="T75" s="122">
        <v>3745.2659700000008</v>
      </c>
      <c r="U75" s="122">
        <v>3662.450350000006</v>
      </c>
      <c r="V75" s="122">
        <v>3522.3235000000068</v>
      </c>
      <c r="W75" s="122">
        <v>2394.2073999999998</v>
      </c>
      <c r="X75" s="122">
        <v>2468.4121999999998</v>
      </c>
      <c r="Y75" s="122">
        <v>4008.1337299999973</v>
      </c>
      <c r="Z75" s="188">
        <v>23191.03430000001</v>
      </c>
      <c r="AA75" s="107">
        <v>0.5498694848102853</v>
      </c>
      <c r="AB75" s="207">
        <v>164.91990999999871</v>
      </c>
      <c r="AC75" s="208">
        <v>11591.739440000012</v>
      </c>
      <c r="AD75" s="107">
        <v>1.4423167923140312</v>
      </c>
      <c r="AE75" s="107">
        <v>99.934863109428818</v>
      </c>
    </row>
    <row r="76" spans="1:31" s="10" customFormat="1" ht="16.5" x14ac:dyDescent="0.3">
      <c r="A76"/>
      <c r="B76" s="72" t="s">
        <v>92</v>
      </c>
      <c r="C76" s="207">
        <v>1989.6753681189996</v>
      </c>
      <c r="D76" s="109">
        <v>4849.5832899529996</v>
      </c>
      <c r="E76" s="109">
        <v>2944.6061839409999</v>
      </c>
      <c r="F76" s="109">
        <v>3260.1929635029996</v>
      </c>
      <c r="G76" s="109">
        <v>4462.8965682560001</v>
      </c>
      <c r="H76" s="109">
        <v>3333.6419547179999</v>
      </c>
      <c r="I76" s="109">
        <v>4098.1608801260008</v>
      </c>
      <c r="J76" s="188">
        <v>24938.757208616</v>
      </c>
      <c r="K76" s="107">
        <v>4064.0091122120007</v>
      </c>
      <c r="L76" s="109">
        <v>3163.4298588490005</v>
      </c>
      <c r="M76" s="109">
        <v>5805.8698882050003</v>
      </c>
      <c r="N76" s="109">
        <v>3582.0190200000002</v>
      </c>
      <c r="O76" s="109">
        <v>4752.0523532940006</v>
      </c>
      <c r="P76" s="109">
        <v>4925.1465996630004</v>
      </c>
      <c r="Q76" s="109">
        <v>5082.0366799999983</v>
      </c>
      <c r="R76" s="188">
        <v>31374.563512223001</v>
      </c>
      <c r="S76" s="122">
        <v>7907.8450690579975</v>
      </c>
      <c r="T76" s="122">
        <v>8633.1455199999982</v>
      </c>
      <c r="U76" s="122">
        <v>7050.084931161</v>
      </c>
      <c r="V76" s="122">
        <v>6682.6452420730029</v>
      </c>
      <c r="W76" s="122">
        <v>7171.7811685850011</v>
      </c>
      <c r="X76" s="122">
        <v>7549.8845930400003</v>
      </c>
      <c r="Y76" s="122">
        <v>7197.4425132079996</v>
      </c>
      <c r="Z76" s="188">
        <v>52192.829037124997</v>
      </c>
      <c r="AA76" s="107">
        <v>1.237514620615054</v>
      </c>
      <c r="AB76" s="207">
        <v>6435.8063036070016</v>
      </c>
      <c r="AC76" s="208">
        <v>20818.265524901995</v>
      </c>
      <c r="AD76" s="107">
        <v>25.806443560000332</v>
      </c>
      <c r="AE76" s="107">
        <v>66.353960643282107</v>
      </c>
    </row>
    <row r="77" spans="1:31" s="10" customFormat="1" ht="16.5" x14ac:dyDescent="0.3">
      <c r="A77"/>
      <c r="B77" s="72" t="s">
        <v>101</v>
      </c>
      <c r="C77" s="207">
        <v>597.21621247199982</v>
      </c>
      <c r="D77" s="109">
        <v>417.189574386</v>
      </c>
      <c r="E77" s="109">
        <v>946.04934150999998</v>
      </c>
      <c r="F77" s="109">
        <v>842.41884292800012</v>
      </c>
      <c r="G77" s="109">
        <v>545.70223535299976</v>
      </c>
      <c r="H77" s="109">
        <v>585.09037141700014</v>
      </c>
      <c r="I77" s="109">
        <v>920.95912167200004</v>
      </c>
      <c r="J77" s="188">
        <v>4854.6256997379996</v>
      </c>
      <c r="K77" s="107">
        <v>891.41532150100011</v>
      </c>
      <c r="L77" s="109">
        <v>759.36602178799967</v>
      </c>
      <c r="M77" s="109">
        <v>1006.9635832389994</v>
      </c>
      <c r="N77" s="109">
        <v>1202.055784699</v>
      </c>
      <c r="O77" s="109">
        <v>549.3825678989997</v>
      </c>
      <c r="P77" s="109">
        <v>956.60467948999963</v>
      </c>
      <c r="Q77" s="109">
        <v>799.73730756300006</v>
      </c>
      <c r="R77" s="188">
        <v>6165.5252661789982</v>
      </c>
      <c r="S77" s="122">
        <v>1779.7145742490009</v>
      </c>
      <c r="T77" s="122">
        <v>2548.6973825760001</v>
      </c>
      <c r="U77" s="122">
        <v>1692.1781898130009</v>
      </c>
      <c r="V77" s="122">
        <v>928.35533493199966</v>
      </c>
      <c r="W77" s="122">
        <v>2354.0924392870011</v>
      </c>
      <c r="X77" s="122">
        <v>2215.712582827</v>
      </c>
      <c r="Y77" s="122">
        <v>3633.3641417740009</v>
      </c>
      <c r="Z77" s="188">
        <v>15152.114645458005</v>
      </c>
      <c r="AA77" s="107">
        <v>0.35926321207176032</v>
      </c>
      <c r="AB77" s="207">
        <v>1310.8995664409986</v>
      </c>
      <c r="AC77" s="208">
        <v>8986.5893792790066</v>
      </c>
      <c r="AD77" s="107">
        <v>27.003102762623826</v>
      </c>
      <c r="AE77" s="107" t="s">
        <v>579</v>
      </c>
    </row>
    <row r="78" spans="1:31" s="10" customFormat="1" ht="16.5" x14ac:dyDescent="0.3">
      <c r="A78"/>
      <c r="B78" s="72" t="s">
        <v>87</v>
      </c>
      <c r="C78" s="207">
        <v>3079.8100003070003</v>
      </c>
      <c r="D78" s="109">
        <v>2255.6727078180002</v>
      </c>
      <c r="E78" s="109">
        <v>2082.6527146349999</v>
      </c>
      <c r="F78" s="109">
        <v>4742.8864794379997</v>
      </c>
      <c r="G78" s="109">
        <v>412.44437038900008</v>
      </c>
      <c r="H78" s="109">
        <v>912.94002771400005</v>
      </c>
      <c r="I78" s="109">
        <v>3294.1923755100006</v>
      </c>
      <c r="J78" s="188">
        <v>16780.598675811001</v>
      </c>
      <c r="K78" s="107">
        <v>2968.154066609</v>
      </c>
      <c r="L78" s="109">
        <v>17.257588152000004</v>
      </c>
      <c r="M78" s="109">
        <v>2708.1366748519999</v>
      </c>
      <c r="N78" s="109">
        <v>1488.466112653</v>
      </c>
      <c r="O78" s="109">
        <v>1315.986368593</v>
      </c>
      <c r="P78" s="109">
        <v>1979.2297658929999</v>
      </c>
      <c r="Q78" s="109">
        <v>17.280124061999995</v>
      </c>
      <c r="R78" s="188">
        <v>10494.510700814</v>
      </c>
      <c r="S78" s="122">
        <v>3540.1556044700001</v>
      </c>
      <c r="T78" s="122">
        <v>2474.1349787319996</v>
      </c>
      <c r="U78" s="122">
        <v>2001.8916693749998</v>
      </c>
      <c r="V78" s="122">
        <v>3028.7584451499997</v>
      </c>
      <c r="W78" s="122">
        <v>1340.8158143559999</v>
      </c>
      <c r="X78" s="122">
        <v>1927.956804874</v>
      </c>
      <c r="Y78" s="122">
        <v>1993.943226981</v>
      </c>
      <c r="Z78" s="188">
        <v>16307.656543937999</v>
      </c>
      <c r="AA78" s="107">
        <v>0.38666161182290437</v>
      </c>
      <c r="AB78" s="207">
        <v>-6286.0879749970009</v>
      </c>
      <c r="AC78" s="208">
        <v>5813.1458431239989</v>
      </c>
      <c r="AD78" s="107">
        <v>-37.460451181985</v>
      </c>
      <c r="AE78" s="107">
        <v>55.392252281691469</v>
      </c>
    </row>
    <row r="79" spans="1:31" s="10" customFormat="1" ht="16.5" x14ac:dyDescent="0.3">
      <c r="A79"/>
      <c r="B79" s="72" t="s">
        <v>185</v>
      </c>
      <c r="C79" s="207">
        <v>1859.841087973</v>
      </c>
      <c r="D79" s="109">
        <v>1791.300308455</v>
      </c>
      <c r="E79" s="109">
        <v>1751.4720842050001</v>
      </c>
      <c r="F79" s="109">
        <v>1691.340128348</v>
      </c>
      <c r="G79" s="109">
        <v>1634.7005450480001</v>
      </c>
      <c r="H79" s="109">
        <v>1737.6460715770002</v>
      </c>
      <c r="I79" s="109">
        <v>2065.4713100470003</v>
      </c>
      <c r="J79" s="188">
        <v>12531.771535653001</v>
      </c>
      <c r="K79" s="107">
        <v>2204.7379513590004</v>
      </c>
      <c r="L79" s="109">
        <v>2374.6205617629998</v>
      </c>
      <c r="M79" s="109">
        <v>2540.8370039360002</v>
      </c>
      <c r="N79" s="109">
        <v>1873.812710507</v>
      </c>
      <c r="O79" s="109">
        <v>2151.6709801680004</v>
      </c>
      <c r="P79" s="109">
        <v>1651.6098516080003</v>
      </c>
      <c r="Q79" s="109">
        <v>1999.9236238000001</v>
      </c>
      <c r="R79" s="188">
        <v>14797.212683141001</v>
      </c>
      <c r="S79" s="122">
        <v>1842.8844044829998</v>
      </c>
      <c r="T79" s="122">
        <v>2556.482297256</v>
      </c>
      <c r="U79" s="122">
        <v>2257.6520335350006</v>
      </c>
      <c r="V79" s="122">
        <v>1483.0711492529997</v>
      </c>
      <c r="W79" s="122">
        <v>1806.824048209</v>
      </c>
      <c r="X79" s="122">
        <v>1650.0020321109998</v>
      </c>
      <c r="Y79" s="122">
        <v>1573.7916928260001</v>
      </c>
      <c r="Z79" s="188">
        <v>13170.707657673001</v>
      </c>
      <c r="AA79" s="107">
        <v>0.31228319274710098</v>
      </c>
      <c r="AB79" s="207">
        <v>2265.4411474879998</v>
      </c>
      <c r="AC79" s="208">
        <v>-1626.5050254679991</v>
      </c>
      <c r="AD79" s="107">
        <v>18.077580979215895</v>
      </c>
      <c r="AE79" s="107">
        <v>-10.991968962648855</v>
      </c>
    </row>
    <row r="80" spans="1:31" s="10" customFormat="1" ht="16.5" x14ac:dyDescent="0.3">
      <c r="A80"/>
      <c r="B80" s="72" t="s">
        <v>188</v>
      </c>
      <c r="C80" s="207">
        <v>1803.5935143869997</v>
      </c>
      <c r="D80" s="109">
        <v>3127.4084588440001</v>
      </c>
      <c r="E80" s="109">
        <v>2571.972587191</v>
      </c>
      <c r="F80" s="109">
        <v>2926.3173320619999</v>
      </c>
      <c r="G80" s="109">
        <v>2544.6136648780002</v>
      </c>
      <c r="H80" s="109">
        <v>2643.6387902219999</v>
      </c>
      <c r="I80" s="109">
        <v>2970.6408609899995</v>
      </c>
      <c r="J80" s="188">
        <v>18588.185208573999</v>
      </c>
      <c r="K80" s="107">
        <v>2183.5801001999998</v>
      </c>
      <c r="L80" s="109">
        <v>2092.6419121679992</v>
      </c>
      <c r="M80" s="109">
        <v>2179.1973842950006</v>
      </c>
      <c r="N80" s="109">
        <v>2075.8631343470001</v>
      </c>
      <c r="O80" s="109">
        <v>2103.9455654919993</v>
      </c>
      <c r="P80" s="109">
        <v>2552.2519544729994</v>
      </c>
      <c r="Q80" s="109">
        <v>2303.6278176910005</v>
      </c>
      <c r="R80" s="188">
        <v>15491.107868665998</v>
      </c>
      <c r="S80" s="122">
        <v>2849.598596064</v>
      </c>
      <c r="T80" s="122">
        <v>2826.9711449440006</v>
      </c>
      <c r="U80" s="122">
        <v>1913.0370205780005</v>
      </c>
      <c r="V80" s="122">
        <v>2332.8810445080007</v>
      </c>
      <c r="W80" s="122">
        <v>2482.2553490570003</v>
      </c>
      <c r="X80" s="122">
        <v>2277.1685481670002</v>
      </c>
      <c r="Y80" s="122">
        <v>2317.1212301850001</v>
      </c>
      <c r="Z80" s="188">
        <v>16999.032933503004</v>
      </c>
      <c r="AA80" s="107">
        <v>0.40305444597692502</v>
      </c>
      <c r="AB80" s="207">
        <v>-3097.0773399080008</v>
      </c>
      <c r="AC80" s="208">
        <v>1507.9250648370053</v>
      </c>
      <c r="AD80" s="107">
        <v>-16.66153691259457</v>
      </c>
      <c r="AE80" s="107">
        <v>9.7341331402584785</v>
      </c>
    </row>
    <row r="81" spans="1:31" s="10" customFormat="1" ht="16.5" x14ac:dyDescent="0.3">
      <c r="A81"/>
      <c r="B81" s="72" t="s">
        <v>90</v>
      </c>
      <c r="C81" s="207">
        <v>1603.6085891159998</v>
      </c>
      <c r="D81" s="109">
        <v>1770.6956199999997</v>
      </c>
      <c r="E81" s="109">
        <v>1774.3780308289997</v>
      </c>
      <c r="F81" s="109">
        <v>2244.6096399999997</v>
      </c>
      <c r="G81" s="109">
        <v>1775.8193500000002</v>
      </c>
      <c r="H81" s="109">
        <v>1620.6426499999998</v>
      </c>
      <c r="I81" s="109">
        <v>1753.8440999999996</v>
      </c>
      <c r="J81" s="188">
        <v>12543.597979945</v>
      </c>
      <c r="K81" s="107">
        <v>2326.9475699999998</v>
      </c>
      <c r="L81" s="109">
        <v>2412.33455</v>
      </c>
      <c r="M81" s="109">
        <v>2331.8880099999992</v>
      </c>
      <c r="N81" s="109">
        <v>2021.2610999999999</v>
      </c>
      <c r="O81" s="109">
        <v>2157.8068600000001</v>
      </c>
      <c r="P81" s="109">
        <v>2228.9389698370001</v>
      </c>
      <c r="Q81" s="109">
        <v>1900.87301</v>
      </c>
      <c r="R81" s="188">
        <v>15380.050069836998</v>
      </c>
      <c r="S81" s="122">
        <v>2559.5450400000004</v>
      </c>
      <c r="T81" s="122">
        <v>2392.68019</v>
      </c>
      <c r="U81" s="122">
        <v>2634.8431200000005</v>
      </c>
      <c r="V81" s="122">
        <v>2459.8388</v>
      </c>
      <c r="W81" s="122">
        <v>2911.8779599999998</v>
      </c>
      <c r="X81" s="122">
        <v>2034.7084700000003</v>
      </c>
      <c r="Y81" s="122">
        <v>2611.2367100000006</v>
      </c>
      <c r="Z81" s="188">
        <v>17604.73029</v>
      </c>
      <c r="AA81" s="107">
        <v>0.41741579308458532</v>
      </c>
      <c r="AB81" s="207">
        <v>2836.4520898919982</v>
      </c>
      <c r="AC81" s="208">
        <v>2224.6802201630016</v>
      </c>
      <c r="AD81" s="107">
        <v>22.61274711153041</v>
      </c>
      <c r="AE81" s="107">
        <v>14.464713769209325</v>
      </c>
    </row>
    <row r="82" spans="1:31" s="10" customFormat="1" ht="16.5" x14ac:dyDescent="0.3">
      <c r="A82"/>
      <c r="B82" s="72" t="s">
        <v>186</v>
      </c>
      <c r="C82" s="207">
        <v>1705.3478290799999</v>
      </c>
      <c r="D82" s="109">
        <v>2355.8169425450001</v>
      </c>
      <c r="E82" s="109">
        <v>2146.7771648189996</v>
      </c>
      <c r="F82" s="109">
        <v>2549.8340920129999</v>
      </c>
      <c r="G82" s="109">
        <v>2213.9937528660002</v>
      </c>
      <c r="H82" s="109">
        <v>2752.1335880789998</v>
      </c>
      <c r="I82" s="109">
        <v>2723.9745729600004</v>
      </c>
      <c r="J82" s="188">
        <v>16447.877942362</v>
      </c>
      <c r="K82" s="107">
        <v>2545.4788118939996</v>
      </c>
      <c r="L82" s="109">
        <v>2494.0250796289997</v>
      </c>
      <c r="M82" s="109">
        <v>2366.8547700490003</v>
      </c>
      <c r="N82" s="109">
        <v>2359.6593162679997</v>
      </c>
      <c r="O82" s="109">
        <v>2456.7573285109993</v>
      </c>
      <c r="P82" s="109">
        <v>2633.2222220149997</v>
      </c>
      <c r="Q82" s="109">
        <v>3011.4272530999997</v>
      </c>
      <c r="R82" s="188">
        <v>17867.424781465998</v>
      </c>
      <c r="S82" s="122">
        <v>2331.816632731</v>
      </c>
      <c r="T82" s="122">
        <v>2638.5297504649998</v>
      </c>
      <c r="U82" s="122">
        <v>3348.1981099999998</v>
      </c>
      <c r="V82" s="122">
        <v>3573.7151654029999</v>
      </c>
      <c r="W82" s="122">
        <v>3233.5066867180003</v>
      </c>
      <c r="X82" s="122">
        <v>2543.0694694990007</v>
      </c>
      <c r="Y82" s="122">
        <v>2981.2762021530007</v>
      </c>
      <c r="Z82" s="188">
        <v>20650.112016969</v>
      </c>
      <c r="AA82" s="107">
        <v>0.48962311508656692</v>
      </c>
      <c r="AB82" s="207">
        <v>1419.5468391039976</v>
      </c>
      <c r="AC82" s="208">
        <v>2782.6872355030027</v>
      </c>
      <c r="AD82" s="107">
        <v>8.6305774159954893</v>
      </c>
      <c r="AE82" s="107">
        <v>15.574081153482751</v>
      </c>
    </row>
    <row r="83" spans="1:31" s="10" customFormat="1" ht="16.5" x14ac:dyDescent="0.3">
      <c r="A83"/>
      <c r="B83" s="72" t="s">
        <v>93</v>
      </c>
      <c r="C83" s="207">
        <v>1622.6678000000002</v>
      </c>
      <c r="D83" s="109">
        <v>1763.1219187719998</v>
      </c>
      <c r="E83" s="109">
        <v>1940.2539279069999</v>
      </c>
      <c r="F83" s="109">
        <v>2177.25432</v>
      </c>
      <c r="G83" s="109">
        <v>1626.6127900000001</v>
      </c>
      <c r="H83" s="109">
        <v>2023.0628934649997</v>
      </c>
      <c r="I83" s="109">
        <v>2485.1403100000002</v>
      </c>
      <c r="J83" s="188">
        <v>13638.113960144001</v>
      </c>
      <c r="K83" s="107">
        <v>1760.5496100000003</v>
      </c>
      <c r="L83" s="109">
        <v>1563.7446500000001</v>
      </c>
      <c r="M83" s="109">
        <v>2299.7733401950004</v>
      </c>
      <c r="N83" s="109">
        <v>1855.0242780639999</v>
      </c>
      <c r="O83" s="109">
        <v>2468.9553858449995</v>
      </c>
      <c r="P83" s="109">
        <v>2262.1415300830004</v>
      </c>
      <c r="Q83" s="109">
        <v>2162.9483490899997</v>
      </c>
      <c r="R83" s="188">
        <v>14373.137143277001</v>
      </c>
      <c r="S83" s="122">
        <v>1605.7489921050003</v>
      </c>
      <c r="T83" s="122">
        <v>2078.7100695090003</v>
      </c>
      <c r="U83" s="122">
        <v>2361.6230624989998</v>
      </c>
      <c r="V83" s="122">
        <v>2326.799775295</v>
      </c>
      <c r="W83" s="122">
        <v>2346.1667161529999</v>
      </c>
      <c r="X83" s="122">
        <v>2609.2642672900001</v>
      </c>
      <c r="Y83" s="122">
        <v>2475.3556958669997</v>
      </c>
      <c r="Z83" s="188">
        <v>15803.668578717999</v>
      </c>
      <c r="AA83" s="107">
        <v>0.37471183850959833</v>
      </c>
      <c r="AB83" s="207">
        <v>735.0231831330002</v>
      </c>
      <c r="AC83" s="208">
        <v>1430.5314354409984</v>
      </c>
      <c r="AD83" s="107">
        <v>5.3894782319683543</v>
      </c>
      <c r="AE83" s="107">
        <v>9.9528128144948909</v>
      </c>
    </row>
    <row r="84" spans="1:31" s="10" customFormat="1" ht="16.5" x14ac:dyDescent="0.3">
      <c r="A84"/>
      <c r="B84" s="72" t="s">
        <v>96</v>
      </c>
      <c r="C84" s="207">
        <v>2108.6424617859998</v>
      </c>
      <c r="D84" s="109">
        <v>2961.4927827410002</v>
      </c>
      <c r="E84" s="109">
        <v>3693.4375363130002</v>
      </c>
      <c r="F84" s="109">
        <v>1038.7938210079999</v>
      </c>
      <c r="G84" s="109">
        <v>2042.9171480589998</v>
      </c>
      <c r="H84" s="109">
        <v>1910.3087608780002</v>
      </c>
      <c r="I84" s="109">
        <v>1064.8377210550002</v>
      </c>
      <c r="J84" s="188">
        <v>14820.43023184</v>
      </c>
      <c r="K84" s="107">
        <v>1293.7228892240003</v>
      </c>
      <c r="L84" s="109">
        <v>2297.8341533490002</v>
      </c>
      <c r="M84" s="109">
        <v>2143.9438032989992</v>
      </c>
      <c r="N84" s="109">
        <v>588.11005565699986</v>
      </c>
      <c r="O84" s="109">
        <v>1784.1522137949992</v>
      </c>
      <c r="P84" s="109">
        <v>1832.5633589300003</v>
      </c>
      <c r="Q84" s="109">
        <v>2984.1259576899988</v>
      </c>
      <c r="R84" s="188">
        <v>12924.452431943997</v>
      </c>
      <c r="S84" s="122">
        <v>1761.9848492809999</v>
      </c>
      <c r="T84" s="122">
        <v>4174.7604543320003</v>
      </c>
      <c r="U84" s="122">
        <v>5680.9364000659989</v>
      </c>
      <c r="V84" s="122">
        <v>6101.7139745079976</v>
      </c>
      <c r="W84" s="122">
        <v>5150.561228868004</v>
      </c>
      <c r="X84" s="122">
        <v>6546.2818274019992</v>
      </c>
      <c r="Y84" s="122">
        <v>4228.8159443789991</v>
      </c>
      <c r="Z84" s="188">
        <v>33645.054678835993</v>
      </c>
      <c r="AA84" s="107">
        <v>0.79773884352650104</v>
      </c>
      <c r="AB84" s="207">
        <v>-1895.9777998960035</v>
      </c>
      <c r="AC84" s="208">
        <v>20720.602246891998</v>
      </c>
      <c r="AD84" s="107">
        <v>-12.793001081862741</v>
      </c>
      <c r="AE84" s="107" t="s">
        <v>579</v>
      </c>
    </row>
    <row r="85" spans="1:31" s="10" customFormat="1" ht="16.5" x14ac:dyDescent="0.3">
      <c r="A85"/>
      <c r="B85" s="72" t="s">
        <v>187</v>
      </c>
      <c r="C85" s="207">
        <v>1152.1970772079999</v>
      </c>
      <c r="D85" s="109">
        <v>1009.4369016219996</v>
      </c>
      <c r="E85" s="109">
        <v>995.38729004400034</v>
      </c>
      <c r="F85" s="109">
        <v>1545.975026138</v>
      </c>
      <c r="G85" s="109">
        <v>920.02444244600008</v>
      </c>
      <c r="H85" s="109">
        <v>1189.6035142340002</v>
      </c>
      <c r="I85" s="109">
        <v>1105.8867342569999</v>
      </c>
      <c r="J85" s="188">
        <v>7918.5109859489994</v>
      </c>
      <c r="K85" s="107">
        <v>1921.3599481160002</v>
      </c>
      <c r="L85" s="109">
        <v>916.51571099699936</v>
      </c>
      <c r="M85" s="109">
        <v>1445.5999264630013</v>
      </c>
      <c r="N85" s="109">
        <v>804.25942551999992</v>
      </c>
      <c r="O85" s="109">
        <v>1214.6401843199992</v>
      </c>
      <c r="P85" s="109">
        <v>928.85398035899993</v>
      </c>
      <c r="Q85" s="109">
        <v>846.31729643200026</v>
      </c>
      <c r="R85" s="188">
        <v>8077.546472207001</v>
      </c>
      <c r="S85" s="122">
        <v>755.59578273700004</v>
      </c>
      <c r="T85" s="122">
        <v>1130.9238032459996</v>
      </c>
      <c r="U85" s="122">
        <v>724.99222427699976</v>
      </c>
      <c r="V85" s="122">
        <v>641.19748936899975</v>
      </c>
      <c r="W85" s="122">
        <v>745.8880445530001</v>
      </c>
      <c r="X85" s="122">
        <v>994.43238894499996</v>
      </c>
      <c r="Y85" s="122">
        <v>1539.9171200350002</v>
      </c>
      <c r="Z85" s="188">
        <v>6532.9468531619996</v>
      </c>
      <c r="AA85" s="107">
        <v>0.15489900424325453</v>
      </c>
      <c r="AB85" s="207">
        <v>159.03548625800158</v>
      </c>
      <c r="AC85" s="208">
        <v>-1544.5996190450014</v>
      </c>
      <c r="AD85" s="107">
        <v>2.0084014095604914</v>
      </c>
      <c r="AE85" s="107">
        <v>-19.122138440919116</v>
      </c>
    </row>
    <row r="86" spans="1:31" s="10" customFormat="1" ht="16.5" x14ac:dyDescent="0.3">
      <c r="A86"/>
      <c r="B86" s="72" t="s">
        <v>117</v>
      </c>
      <c r="C86" s="207">
        <v>339.13300000000004</v>
      </c>
      <c r="D86" s="109">
        <v>337.04399999999998</v>
      </c>
      <c r="E86" s="109">
        <v>512.65031999999997</v>
      </c>
      <c r="F86" s="109">
        <v>359.74400000000003</v>
      </c>
      <c r="G86" s="109">
        <v>596.94200000000001</v>
      </c>
      <c r="H86" s="109">
        <v>1188.109270813</v>
      </c>
      <c r="I86" s="109">
        <v>763.39284999999995</v>
      </c>
      <c r="J86" s="188">
        <v>4097.0154408130002</v>
      </c>
      <c r="K86" s="107">
        <v>2035.3994799450002</v>
      </c>
      <c r="L86" s="109">
        <v>670.256099973</v>
      </c>
      <c r="M86" s="109">
        <v>1605.4708403899999</v>
      </c>
      <c r="N86" s="109">
        <v>1175.42103</v>
      </c>
      <c r="O86" s="109">
        <v>750.51400000000001</v>
      </c>
      <c r="P86" s="109">
        <v>1696.55421</v>
      </c>
      <c r="Q86" s="109">
        <v>525.80200000000002</v>
      </c>
      <c r="R86" s="188">
        <v>8459.4176603080014</v>
      </c>
      <c r="S86" s="122">
        <v>2681.057399924</v>
      </c>
      <c r="T86" s="122">
        <v>1974.3230000139997</v>
      </c>
      <c r="U86" s="122">
        <v>596.52592000000004</v>
      </c>
      <c r="V86" s="122">
        <v>493.48230664900007</v>
      </c>
      <c r="W86" s="122">
        <v>1648.8216</v>
      </c>
      <c r="X86" s="122">
        <v>393.85771999999997</v>
      </c>
      <c r="Y86" s="122">
        <v>1816.489319114</v>
      </c>
      <c r="Z86" s="188">
        <v>9604.5572657009998</v>
      </c>
      <c r="AA86" s="107">
        <v>0.22772821975955976</v>
      </c>
      <c r="AB86" s="207">
        <v>4362.4022194950012</v>
      </c>
      <c r="AC86" s="208">
        <v>1145.1396053929984</v>
      </c>
      <c r="AD86" s="107" t="s">
        <v>579</v>
      </c>
      <c r="AE86" s="107">
        <v>13.536860944531085</v>
      </c>
    </row>
    <row r="87" spans="1:31" s="10" customFormat="1" ht="16.5" x14ac:dyDescent="0.3">
      <c r="A87"/>
      <c r="B87" s="72" t="s">
        <v>110</v>
      </c>
      <c r="C87" s="207">
        <v>158.11627159999998</v>
      </c>
      <c r="D87" s="109">
        <v>892.33037848899983</v>
      </c>
      <c r="E87" s="109">
        <v>656.7315100159999</v>
      </c>
      <c r="F87" s="109">
        <v>338.06181593100007</v>
      </c>
      <c r="G87" s="109">
        <v>674.08328734099985</v>
      </c>
      <c r="H87" s="109">
        <v>162.72233010400004</v>
      </c>
      <c r="I87" s="109">
        <v>664.09102609599995</v>
      </c>
      <c r="J87" s="188">
        <v>3546.1366195769997</v>
      </c>
      <c r="K87" s="107">
        <v>118.52629603199995</v>
      </c>
      <c r="L87" s="109">
        <v>307.31555408500003</v>
      </c>
      <c r="M87" s="109">
        <v>703.38676173099998</v>
      </c>
      <c r="N87" s="109">
        <v>1198.8399164339999</v>
      </c>
      <c r="O87" s="109">
        <v>332.31242420500001</v>
      </c>
      <c r="P87" s="109">
        <v>160.43726105300001</v>
      </c>
      <c r="Q87" s="109">
        <v>683.97289920999981</v>
      </c>
      <c r="R87" s="188">
        <v>3504.7911127499992</v>
      </c>
      <c r="S87" s="122">
        <v>510.27387411500013</v>
      </c>
      <c r="T87" s="122">
        <v>594.83585929599974</v>
      </c>
      <c r="U87" s="122">
        <v>584.84906458000012</v>
      </c>
      <c r="V87" s="122">
        <v>338.63934819200006</v>
      </c>
      <c r="W87" s="122">
        <v>370.90948871400008</v>
      </c>
      <c r="X87" s="122">
        <v>4460.8778626740004</v>
      </c>
      <c r="Y87" s="122">
        <v>549.89332030700007</v>
      </c>
      <c r="Z87" s="188">
        <v>7410.2788178780002</v>
      </c>
      <c r="AA87" s="107">
        <v>0.17570092576195034</v>
      </c>
      <c r="AB87" s="207">
        <v>-41.345506827000463</v>
      </c>
      <c r="AC87" s="208">
        <v>3905.4877051280009</v>
      </c>
      <c r="AD87" s="107">
        <v>-1.1659310190912038</v>
      </c>
      <c r="AE87" s="107" t="s">
        <v>579</v>
      </c>
    </row>
    <row r="88" spans="1:31" s="10" customFormat="1" ht="16.5" x14ac:dyDescent="0.3">
      <c r="A88"/>
      <c r="B88" s="72" t="s">
        <v>88</v>
      </c>
      <c r="C88" s="207">
        <v>2115.44265</v>
      </c>
      <c r="D88" s="109">
        <v>2132.7953799999996</v>
      </c>
      <c r="E88" s="109">
        <v>2096.7821199999998</v>
      </c>
      <c r="F88" s="109">
        <v>2261.4927699999998</v>
      </c>
      <c r="G88" s="109">
        <v>1985.6139999999998</v>
      </c>
      <c r="H88" s="109">
        <v>1886.3400300000001</v>
      </c>
      <c r="I88" s="109">
        <v>2013.1848999999995</v>
      </c>
      <c r="J88" s="188">
        <v>14491.651849999998</v>
      </c>
      <c r="K88" s="107">
        <v>2089.0563499999998</v>
      </c>
      <c r="L88" s="109">
        <v>1678.9188899999997</v>
      </c>
      <c r="M88" s="109">
        <v>2162.7287900000001</v>
      </c>
      <c r="N88" s="109">
        <v>2363.2199599999999</v>
      </c>
      <c r="O88" s="109">
        <v>1938.3537200000003</v>
      </c>
      <c r="P88" s="109">
        <v>2214.9732100000001</v>
      </c>
      <c r="Q88" s="109">
        <v>2519.8582900000001</v>
      </c>
      <c r="R88" s="188">
        <v>14967.109210000001</v>
      </c>
      <c r="S88" s="122">
        <v>1825.1265099999994</v>
      </c>
      <c r="T88" s="122">
        <v>1527.0581900000002</v>
      </c>
      <c r="U88" s="122">
        <v>2025.7323800000001</v>
      </c>
      <c r="V88" s="122">
        <v>1852.5417499999999</v>
      </c>
      <c r="W88" s="122">
        <v>1816.9072500000002</v>
      </c>
      <c r="X88" s="122">
        <v>1880.7663</v>
      </c>
      <c r="Y88" s="122">
        <v>1837.92596</v>
      </c>
      <c r="Z88" s="188">
        <v>12766.05834</v>
      </c>
      <c r="AA88" s="107">
        <v>0.30268878186575071</v>
      </c>
      <c r="AB88" s="207">
        <v>475.45736000000215</v>
      </c>
      <c r="AC88" s="208">
        <v>-2201.0508700000009</v>
      </c>
      <c r="AD88" s="107">
        <v>3.2809052061239186</v>
      </c>
      <c r="AE88" s="107">
        <v>-14.705918418296889</v>
      </c>
    </row>
    <row r="89" spans="1:31" s="10" customFormat="1" ht="34.5" customHeight="1" x14ac:dyDescent="0.3">
      <c r="A89"/>
      <c r="B89" s="72" t="s">
        <v>189</v>
      </c>
      <c r="C89" s="207">
        <v>555.80504776500004</v>
      </c>
      <c r="D89" s="109">
        <v>502.62888048799988</v>
      </c>
      <c r="E89" s="109">
        <v>824.009405034</v>
      </c>
      <c r="F89" s="109">
        <v>412.24826841200002</v>
      </c>
      <c r="G89" s="109">
        <v>544.14269269399995</v>
      </c>
      <c r="H89" s="109">
        <v>371.191397698</v>
      </c>
      <c r="I89" s="109">
        <v>755.90849324200008</v>
      </c>
      <c r="J89" s="188">
        <v>3965.9341853329997</v>
      </c>
      <c r="K89" s="107">
        <v>482.89285017499986</v>
      </c>
      <c r="L89" s="109">
        <v>398.01756406299995</v>
      </c>
      <c r="M89" s="109">
        <v>692.09082865099981</v>
      </c>
      <c r="N89" s="109">
        <v>617.53095563599982</v>
      </c>
      <c r="O89" s="109">
        <v>485.76805637199999</v>
      </c>
      <c r="P89" s="109">
        <v>562.67491342699975</v>
      </c>
      <c r="Q89" s="109">
        <v>638.41315177399986</v>
      </c>
      <c r="R89" s="188">
        <v>3877.388320097999</v>
      </c>
      <c r="S89" s="122">
        <v>496.12402800899997</v>
      </c>
      <c r="T89" s="122">
        <v>970.31502579299968</v>
      </c>
      <c r="U89" s="122">
        <v>1069.8215263769998</v>
      </c>
      <c r="V89" s="122">
        <v>1215.6285746719998</v>
      </c>
      <c r="W89" s="122">
        <v>1282.0084787839999</v>
      </c>
      <c r="X89" s="122">
        <v>1092.4015507199995</v>
      </c>
      <c r="Y89" s="122">
        <v>2244.7850659269998</v>
      </c>
      <c r="Z89" s="188">
        <v>8371.0842502819978</v>
      </c>
      <c r="AA89" s="107">
        <v>0.19848203941494982</v>
      </c>
      <c r="AB89" s="207">
        <v>-88.545865235000747</v>
      </c>
      <c r="AC89" s="208">
        <v>4493.6959301839988</v>
      </c>
      <c r="AD89" s="107">
        <v>-2.2326609847048218</v>
      </c>
      <c r="AE89" s="107" t="s">
        <v>579</v>
      </c>
    </row>
    <row r="90" spans="1:31" s="10" customFormat="1" ht="16.5" x14ac:dyDescent="0.3">
      <c r="A90"/>
      <c r="B90" s="72" t="s">
        <v>98</v>
      </c>
      <c r="C90" s="207">
        <v>1298.6305</v>
      </c>
      <c r="D90" s="109">
        <v>1292.0722699999999</v>
      </c>
      <c r="E90" s="109">
        <v>1358.53242</v>
      </c>
      <c r="F90" s="109">
        <v>1622.410449904</v>
      </c>
      <c r="G90" s="109">
        <v>1548.5159301590002</v>
      </c>
      <c r="H90" s="109">
        <v>1590.9944600259998</v>
      </c>
      <c r="I90" s="109">
        <v>1555.3957200450002</v>
      </c>
      <c r="J90" s="188">
        <v>10266.551750134</v>
      </c>
      <c r="K90" s="107">
        <v>1814.6786299999999</v>
      </c>
      <c r="L90" s="109">
        <v>1707.9880699999999</v>
      </c>
      <c r="M90" s="109">
        <v>1796.7975699999997</v>
      </c>
      <c r="N90" s="109">
        <v>1512.9518300000002</v>
      </c>
      <c r="O90" s="109">
        <v>1420.6602300000002</v>
      </c>
      <c r="P90" s="109">
        <v>1632.2373200000002</v>
      </c>
      <c r="Q90" s="109">
        <v>1811.0874200000003</v>
      </c>
      <c r="R90" s="188">
        <v>11696.40107</v>
      </c>
      <c r="S90" s="122">
        <v>1260.5407900110001</v>
      </c>
      <c r="T90" s="122">
        <v>1154.0917501420004</v>
      </c>
      <c r="U90" s="122">
        <v>1434.7125197170003</v>
      </c>
      <c r="V90" s="122">
        <v>1443.5530799339997</v>
      </c>
      <c r="W90" s="122">
        <v>1277.2116899700002</v>
      </c>
      <c r="X90" s="122">
        <v>1376.2655398589998</v>
      </c>
      <c r="Y90" s="122">
        <v>1392.6079099990002</v>
      </c>
      <c r="Z90" s="188">
        <v>9338.9832796320006</v>
      </c>
      <c r="AA90" s="107">
        <v>0.221431345329135</v>
      </c>
      <c r="AB90" s="207">
        <v>1429.8493198659999</v>
      </c>
      <c r="AC90" s="208">
        <v>-2357.4177903679993</v>
      </c>
      <c r="AD90" s="107">
        <v>13.927259655096336</v>
      </c>
      <c r="AE90" s="107">
        <v>-20.155069719817661</v>
      </c>
    </row>
    <row r="91" spans="1:31" s="10" customFormat="1" ht="16.5" x14ac:dyDescent="0.3">
      <c r="A91"/>
      <c r="B91" s="72" t="s">
        <v>91</v>
      </c>
      <c r="C91" s="207">
        <v>615.44527000000016</v>
      </c>
      <c r="D91" s="109">
        <v>927.58664999999996</v>
      </c>
      <c r="E91" s="109">
        <v>746.49955</v>
      </c>
      <c r="F91" s="109">
        <v>1122.4410800000001</v>
      </c>
      <c r="G91" s="109">
        <v>739.51011999999992</v>
      </c>
      <c r="H91" s="109">
        <v>788.09104999999988</v>
      </c>
      <c r="I91" s="109">
        <v>821.93496999999991</v>
      </c>
      <c r="J91" s="188">
        <v>5761.5086899999997</v>
      </c>
      <c r="K91" s="107">
        <v>841.53657999999996</v>
      </c>
      <c r="L91" s="109">
        <v>983.90294000000006</v>
      </c>
      <c r="M91" s="109">
        <v>1006.96647</v>
      </c>
      <c r="N91" s="109">
        <v>691.77132999999992</v>
      </c>
      <c r="O91" s="109">
        <v>1141.0653400000001</v>
      </c>
      <c r="P91" s="109">
        <v>1171.12364</v>
      </c>
      <c r="Q91" s="109">
        <v>951.37338</v>
      </c>
      <c r="R91" s="188">
        <v>6787.7396799999997</v>
      </c>
      <c r="S91" s="122">
        <v>1167.05322</v>
      </c>
      <c r="T91" s="122">
        <v>1069.2747800000002</v>
      </c>
      <c r="U91" s="122">
        <v>1455.2373299999999</v>
      </c>
      <c r="V91" s="122">
        <v>1013.22892</v>
      </c>
      <c r="W91" s="122">
        <v>621.91137999999989</v>
      </c>
      <c r="X91" s="122">
        <v>807.03787999999986</v>
      </c>
      <c r="Y91" s="122">
        <v>653.96615999999995</v>
      </c>
      <c r="Z91" s="188">
        <v>6787.7096700000002</v>
      </c>
      <c r="AA91" s="107">
        <v>0.16093954116072737</v>
      </c>
      <c r="AB91" s="207">
        <v>1026.23099</v>
      </c>
      <c r="AC91" s="208">
        <v>-3.000999999949272E-2</v>
      </c>
      <c r="AD91" s="107">
        <v>17.811844869403458</v>
      </c>
      <c r="AE91" s="107">
        <v>-4.4212066777049586E-4</v>
      </c>
    </row>
    <row r="92" spans="1:31" s="10" customFormat="1" ht="16.5" x14ac:dyDescent="0.3">
      <c r="A92"/>
      <c r="B92" s="72" t="s">
        <v>97</v>
      </c>
      <c r="C92" s="207">
        <v>766.26297470899976</v>
      </c>
      <c r="D92" s="109">
        <v>750.70878294099987</v>
      </c>
      <c r="E92" s="109">
        <v>1611.9498514729999</v>
      </c>
      <c r="F92" s="109">
        <v>1154.3613527360003</v>
      </c>
      <c r="G92" s="109">
        <v>679.4820551069995</v>
      </c>
      <c r="H92" s="109">
        <v>882.51095621999968</v>
      </c>
      <c r="I92" s="109">
        <v>495.57270504299981</v>
      </c>
      <c r="J92" s="188">
        <v>6340.8486782289992</v>
      </c>
      <c r="K92" s="107">
        <v>855.98783089799974</v>
      </c>
      <c r="L92" s="109">
        <v>689.86120114600021</v>
      </c>
      <c r="M92" s="109">
        <v>889.44358157499983</v>
      </c>
      <c r="N92" s="109">
        <v>1212.9720949810003</v>
      </c>
      <c r="O92" s="109">
        <v>1241.1051391640001</v>
      </c>
      <c r="P92" s="109">
        <v>1106.7022225650003</v>
      </c>
      <c r="Q92" s="109">
        <v>2713.6502288260003</v>
      </c>
      <c r="R92" s="188">
        <v>8709.7222991550007</v>
      </c>
      <c r="S92" s="122">
        <v>1165.997647319</v>
      </c>
      <c r="T92" s="122">
        <v>1564.5124581829994</v>
      </c>
      <c r="U92" s="122">
        <v>1112.2961537809999</v>
      </c>
      <c r="V92" s="122">
        <v>946.25485347599999</v>
      </c>
      <c r="W92" s="122">
        <v>855.10648741300042</v>
      </c>
      <c r="X92" s="122">
        <v>1607.128573817999</v>
      </c>
      <c r="Y92" s="122">
        <v>806.60961206000036</v>
      </c>
      <c r="Z92" s="188">
        <v>8057.9057860499988</v>
      </c>
      <c r="AA92" s="107">
        <v>0.19105644215381665</v>
      </c>
      <c r="AB92" s="207">
        <v>2368.8736209260014</v>
      </c>
      <c r="AC92" s="208">
        <v>-651.81651310500183</v>
      </c>
      <c r="AD92" s="107">
        <v>37.358936337014569</v>
      </c>
      <c r="AE92" s="107">
        <v>-7.4837806616204006</v>
      </c>
    </row>
    <row r="93" spans="1:31" s="10" customFormat="1" ht="16.5" x14ac:dyDescent="0.3">
      <c r="A93"/>
      <c r="B93" s="72" t="s">
        <v>104</v>
      </c>
      <c r="C93" s="207">
        <v>768.31543999999997</v>
      </c>
      <c r="D93" s="109">
        <v>736.85505000000001</v>
      </c>
      <c r="E93" s="109">
        <v>800.75992999999994</v>
      </c>
      <c r="F93" s="109">
        <v>993.12346000000002</v>
      </c>
      <c r="G93" s="109">
        <v>1110.7904500000002</v>
      </c>
      <c r="H93" s="109">
        <v>969.22064999999998</v>
      </c>
      <c r="I93" s="109">
        <v>578.54874000000007</v>
      </c>
      <c r="J93" s="188">
        <v>5957.6137200000003</v>
      </c>
      <c r="K93" s="107">
        <v>636.66394000000003</v>
      </c>
      <c r="L93" s="109">
        <v>972.11468999999977</v>
      </c>
      <c r="M93" s="109">
        <v>879.25104999999974</v>
      </c>
      <c r="N93" s="109">
        <v>446.2884699999999</v>
      </c>
      <c r="O93" s="109">
        <v>688.63216000000011</v>
      </c>
      <c r="P93" s="109">
        <v>662.4598299999999</v>
      </c>
      <c r="Q93" s="109">
        <v>976.28062999999986</v>
      </c>
      <c r="R93" s="188">
        <v>5261.6907700000002</v>
      </c>
      <c r="S93" s="122">
        <v>1052.6498100000003</v>
      </c>
      <c r="T93" s="122">
        <v>745.22410999999988</v>
      </c>
      <c r="U93" s="122">
        <v>844.0799199999999</v>
      </c>
      <c r="V93" s="122">
        <v>659.97501</v>
      </c>
      <c r="W93" s="122">
        <v>951.77584000000024</v>
      </c>
      <c r="X93" s="122">
        <v>834.74068000000011</v>
      </c>
      <c r="Y93" s="122">
        <v>657.50990000000024</v>
      </c>
      <c r="Z93" s="188">
        <v>5745.9552700000004</v>
      </c>
      <c r="AA93" s="107">
        <v>0.13623909236587359</v>
      </c>
      <c r="AB93" s="207">
        <v>-695.92295000000013</v>
      </c>
      <c r="AC93" s="208">
        <v>484.26450000000023</v>
      </c>
      <c r="AD93" s="107">
        <v>-11.681236527030165</v>
      </c>
      <c r="AE93" s="107">
        <v>9.203591035054302</v>
      </c>
    </row>
    <row r="94" spans="1:31" s="10" customFormat="1" ht="16.5" x14ac:dyDescent="0.3">
      <c r="A94"/>
      <c r="B94" s="72" t="s">
        <v>112</v>
      </c>
      <c r="C94" s="207">
        <v>652.81397362600001</v>
      </c>
      <c r="D94" s="109">
        <v>574.44257960800007</v>
      </c>
      <c r="E94" s="109">
        <v>556.72825059400009</v>
      </c>
      <c r="F94" s="109">
        <v>296.02015223199999</v>
      </c>
      <c r="G94" s="109">
        <v>641.1666515469999</v>
      </c>
      <c r="H94" s="109">
        <v>590.04699609499971</v>
      </c>
      <c r="I94" s="109">
        <v>754.52696283600005</v>
      </c>
      <c r="J94" s="188">
        <v>4065.7455665379994</v>
      </c>
      <c r="K94" s="107">
        <v>327.54031989499998</v>
      </c>
      <c r="L94" s="109">
        <v>375.27861784399994</v>
      </c>
      <c r="M94" s="109">
        <v>685.08761906699988</v>
      </c>
      <c r="N94" s="109">
        <v>651.41711841699987</v>
      </c>
      <c r="O94" s="109">
        <v>594.50743007699998</v>
      </c>
      <c r="P94" s="109">
        <v>368.61470003800002</v>
      </c>
      <c r="Q94" s="109">
        <v>877.72180532599998</v>
      </c>
      <c r="R94" s="188">
        <v>3880.1676106639998</v>
      </c>
      <c r="S94" s="122">
        <v>340.79455337300004</v>
      </c>
      <c r="T94" s="122">
        <v>547.22015506399998</v>
      </c>
      <c r="U94" s="122">
        <v>493.71075009199996</v>
      </c>
      <c r="V94" s="122">
        <v>462.83793665299999</v>
      </c>
      <c r="W94" s="122">
        <v>700.99891714399996</v>
      </c>
      <c r="X94" s="122">
        <v>531.45567431199993</v>
      </c>
      <c r="Y94" s="122">
        <v>825.29885909800009</v>
      </c>
      <c r="Z94" s="188">
        <v>3902.3168457360007</v>
      </c>
      <c r="AA94" s="107">
        <v>9.2525625453943272E-2</v>
      </c>
      <c r="AB94" s="207">
        <v>-185.5779558739996</v>
      </c>
      <c r="AC94" s="208">
        <v>22.14923507200092</v>
      </c>
      <c r="AD94" s="107">
        <v>-4.5644262002361415</v>
      </c>
      <c r="AE94" s="107">
        <v>0.57083191486695739</v>
      </c>
    </row>
    <row r="95" spans="1:31" s="10" customFormat="1" ht="16.5" x14ac:dyDescent="0.3">
      <c r="A95"/>
      <c r="B95" s="72" t="s">
        <v>108</v>
      </c>
      <c r="C95" s="207">
        <v>1391.5592999999994</v>
      </c>
      <c r="D95" s="109">
        <v>1313.1293399999997</v>
      </c>
      <c r="E95" s="109">
        <v>639.09192000000019</v>
      </c>
      <c r="F95" s="109">
        <v>642.66390000000001</v>
      </c>
      <c r="G95" s="109">
        <v>564.41646000000003</v>
      </c>
      <c r="H95" s="109">
        <v>558.84892000000002</v>
      </c>
      <c r="I95" s="109">
        <v>776.80024000000014</v>
      </c>
      <c r="J95" s="188">
        <v>5886.5100800000009</v>
      </c>
      <c r="K95" s="107">
        <v>427.42158000000001</v>
      </c>
      <c r="L95" s="109">
        <v>702.54732000000001</v>
      </c>
      <c r="M95" s="109">
        <v>640.64171999999996</v>
      </c>
      <c r="N95" s="109">
        <v>734.98824000000002</v>
      </c>
      <c r="O95" s="109">
        <v>1059.1451999999997</v>
      </c>
      <c r="P95" s="109">
        <v>859.11138000000017</v>
      </c>
      <c r="Q95" s="109">
        <v>898.03528000000006</v>
      </c>
      <c r="R95" s="188">
        <v>5321.8907200000003</v>
      </c>
      <c r="S95" s="122">
        <v>844.54398000000015</v>
      </c>
      <c r="T95" s="122">
        <v>794.79899999999986</v>
      </c>
      <c r="U95" s="122">
        <v>860.44974000000025</v>
      </c>
      <c r="V95" s="122">
        <v>738.16296000000011</v>
      </c>
      <c r="W95" s="122">
        <v>480.16464000000008</v>
      </c>
      <c r="X95" s="122">
        <v>842.79587999999967</v>
      </c>
      <c r="Y95" s="122">
        <v>694.24986000000001</v>
      </c>
      <c r="Z95" s="188">
        <v>5255.1660599999996</v>
      </c>
      <c r="AA95" s="107">
        <v>0.12460226726518599</v>
      </c>
      <c r="AB95" s="207">
        <v>-564.6193600000006</v>
      </c>
      <c r="AC95" s="208">
        <v>-66.724660000000767</v>
      </c>
      <c r="AD95" s="107">
        <v>-9.5917504994742302</v>
      </c>
      <c r="AE95" s="107">
        <v>-1.2537773417489575</v>
      </c>
    </row>
    <row r="96" spans="1:31" s="10" customFormat="1" ht="16.5" x14ac:dyDescent="0.3">
      <c r="A96"/>
      <c r="B96" s="72" t="s">
        <v>89</v>
      </c>
      <c r="C96" s="207">
        <v>912.85216468999977</v>
      </c>
      <c r="D96" s="109">
        <v>564.028855346</v>
      </c>
      <c r="E96" s="109">
        <v>568.95400660799999</v>
      </c>
      <c r="F96" s="109">
        <v>405.36084069399999</v>
      </c>
      <c r="G96" s="109">
        <v>489.28610051099997</v>
      </c>
      <c r="H96" s="109">
        <v>98.10627998199999</v>
      </c>
      <c r="I96" s="109">
        <v>789.86637351899992</v>
      </c>
      <c r="J96" s="188">
        <v>3828.4546213499993</v>
      </c>
      <c r="K96" s="107">
        <v>725.31329585599997</v>
      </c>
      <c r="L96" s="109">
        <v>576.13342262899982</v>
      </c>
      <c r="M96" s="109">
        <v>558.57534417400007</v>
      </c>
      <c r="N96" s="109">
        <v>332.29104981099977</v>
      </c>
      <c r="O96" s="109">
        <v>430.57536074399985</v>
      </c>
      <c r="P96" s="109">
        <v>419.01160785199977</v>
      </c>
      <c r="Q96" s="109">
        <v>628.10824272599962</v>
      </c>
      <c r="R96" s="188">
        <v>3670.0083237919989</v>
      </c>
      <c r="S96" s="122">
        <v>585.47704434100001</v>
      </c>
      <c r="T96" s="122">
        <v>1140.2547932440002</v>
      </c>
      <c r="U96" s="122">
        <v>579.04809593799996</v>
      </c>
      <c r="V96" s="122">
        <v>735.78516660000003</v>
      </c>
      <c r="W96" s="122">
        <v>399.040342856</v>
      </c>
      <c r="X96" s="122">
        <v>342.6176524</v>
      </c>
      <c r="Y96" s="122">
        <v>618.86086422500011</v>
      </c>
      <c r="Z96" s="188">
        <v>4401.0839596040005</v>
      </c>
      <c r="AA96" s="107">
        <v>0.10435161011659842</v>
      </c>
      <c r="AB96" s="207">
        <v>-158.44629755800042</v>
      </c>
      <c r="AC96" s="208">
        <v>731.07563581200156</v>
      </c>
      <c r="AD96" s="107">
        <v>-4.1386489648956228</v>
      </c>
      <c r="AE96" s="107">
        <v>19.92027187166228</v>
      </c>
    </row>
    <row r="97" spans="1:31" s="10" customFormat="1" ht="16.5" x14ac:dyDescent="0.3">
      <c r="A97"/>
      <c r="B97" s="72" t="s">
        <v>100</v>
      </c>
      <c r="C97" s="207">
        <v>792.36500616299986</v>
      </c>
      <c r="D97" s="109">
        <v>527.46396176600001</v>
      </c>
      <c r="E97" s="109">
        <v>1057.8079869120002</v>
      </c>
      <c r="F97" s="109">
        <v>959.62401972500004</v>
      </c>
      <c r="G97" s="109">
        <v>779.03660347099992</v>
      </c>
      <c r="H97" s="109">
        <v>864.21298410300005</v>
      </c>
      <c r="I97" s="109">
        <v>788.98039926399997</v>
      </c>
      <c r="J97" s="188">
        <v>5769.4909614039998</v>
      </c>
      <c r="K97" s="107">
        <v>940.79724098199983</v>
      </c>
      <c r="L97" s="109">
        <v>684.78855989500005</v>
      </c>
      <c r="M97" s="109">
        <v>816.75177967300033</v>
      </c>
      <c r="N97" s="109">
        <v>758.84415950000016</v>
      </c>
      <c r="O97" s="109">
        <v>928.01561962900018</v>
      </c>
      <c r="P97" s="109">
        <v>659.3880167939999</v>
      </c>
      <c r="Q97" s="109">
        <v>1187.3609510929996</v>
      </c>
      <c r="R97" s="188">
        <v>5975.946327566</v>
      </c>
      <c r="S97" s="122">
        <v>1517.532132604</v>
      </c>
      <c r="T97" s="122">
        <v>1848.4699969569999</v>
      </c>
      <c r="U97" s="122">
        <v>1915.41622031</v>
      </c>
      <c r="V97" s="122">
        <v>1651.93481987</v>
      </c>
      <c r="W97" s="122">
        <v>2259.6839160530008</v>
      </c>
      <c r="X97" s="122">
        <v>1514.3552337179999</v>
      </c>
      <c r="Y97" s="122">
        <v>2192.5480482630005</v>
      </c>
      <c r="Z97" s="188">
        <v>12899.940367775002</v>
      </c>
      <c r="AA97" s="107">
        <v>0.30586318282974723</v>
      </c>
      <c r="AB97" s="207">
        <v>206.45536616200025</v>
      </c>
      <c r="AC97" s="208">
        <v>6923.9940402090015</v>
      </c>
      <c r="AD97" s="107">
        <v>3.5783982944616497</v>
      </c>
      <c r="AE97" s="107" t="s">
        <v>579</v>
      </c>
    </row>
    <row r="98" spans="1:31" s="10" customFormat="1" ht="16.5" x14ac:dyDescent="0.3">
      <c r="A98"/>
      <c r="B98" s="72" t="s">
        <v>191</v>
      </c>
      <c r="C98" s="207">
        <v>948.62053000000003</v>
      </c>
      <c r="D98" s="109">
        <v>1488.9814799999999</v>
      </c>
      <c r="E98" s="109">
        <v>1327.5552599999999</v>
      </c>
      <c r="F98" s="109">
        <v>1090.6260600000003</v>
      </c>
      <c r="G98" s="109">
        <v>1318.6061</v>
      </c>
      <c r="H98" s="109">
        <v>1119.55386</v>
      </c>
      <c r="I98" s="109">
        <v>421.28953999999999</v>
      </c>
      <c r="J98" s="188">
        <v>7715.2328299999999</v>
      </c>
      <c r="K98" s="107">
        <v>1146.28413</v>
      </c>
      <c r="L98" s="109">
        <v>312.42863999999992</v>
      </c>
      <c r="M98" s="109">
        <v>1126.8125200000002</v>
      </c>
      <c r="N98" s="109">
        <v>887.26481000000001</v>
      </c>
      <c r="O98" s="109">
        <v>2024.4762699999999</v>
      </c>
      <c r="P98" s="109">
        <v>777.48841000000004</v>
      </c>
      <c r="Q98" s="109">
        <v>2275.7704200000003</v>
      </c>
      <c r="R98" s="188">
        <v>8550.5252</v>
      </c>
      <c r="S98" s="122">
        <v>973.2180699999999</v>
      </c>
      <c r="T98" s="122">
        <v>615.59669000000008</v>
      </c>
      <c r="U98" s="122">
        <v>680.14893000000006</v>
      </c>
      <c r="V98" s="122">
        <v>1369.4559400000001</v>
      </c>
      <c r="W98" s="122">
        <v>1377.3970999999997</v>
      </c>
      <c r="X98" s="122">
        <v>3084.9155799999999</v>
      </c>
      <c r="Y98" s="122">
        <v>1891.5649599999999</v>
      </c>
      <c r="Z98" s="188">
        <v>9992.2972700000009</v>
      </c>
      <c r="AA98" s="107">
        <v>0.23692170348461422</v>
      </c>
      <c r="AB98" s="207">
        <v>835.29237000000012</v>
      </c>
      <c r="AC98" s="208">
        <v>1441.7720700000009</v>
      </c>
      <c r="AD98" s="107">
        <v>10.826534835760754</v>
      </c>
      <c r="AE98" s="107">
        <v>16.861795460236763</v>
      </c>
    </row>
    <row r="99" spans="1:31" s="10" customFormat="1" ht="16.5" x14ac:dyDescent="0.3">
      <c r="A99"/>
      <c r="B99" s="72" t="s">
        <v>120</v>
      </c>
      <c r="C99" s="207">
        <v>889.36016999999993</v>
      </c>
      <c r="D99" s="109">
        <v>555.88742000000002</v>
      </c>
      <c r="E99" s="109">
        <v>196.87475999999998</v>
      </c>
      <c r="F99" s="109">
        <v>207.51301999999998</v>
      </c>
      <c r="G99" s="109">
        <v>176.42531</v>
      </c>
      <c r="H99" s="109">
        <v>146.40003999999999</v>
      </c>
      <c r="I99" s="109">
        <v>292.85912000000002</v>
      </c>
      <c r="J99" s="188">
        <v>2465.3198400000001</v>
      </c>
      <c r="K99" s="107">
        <v>279.06063999999998</v>
      </c>
      <c r="L99" s="109">
        <v>165.40430000000001</v>
      </c>
      <c r="M99" s="109">
        <v>435.55577000000005</v>
      </c>
      <c r="N99" s="109">
        <v>839.61090000000024</v>
      </c>
      <c r="O99" s="109">
        <v>630.85401000000002</v>
      </c>
      <c r="P99" s="109">
        <v>511.91370999999998</v>
      </c>
      <c r="Q99" s="109">
        <v>222.80499000000003</v>
      </c>
      <c r="R99" s="188">
        <v>3085.2043200000003</v>
      </c>
      <c r="S99" s="122">
        <v>364.14266999999995</v>
      </c>
      <c r="T99" s="122">
        <v>294.91748000000001</v>
      </c>
      <c r="U99" s="122">
        <v>736.30484000000013</v>
      </c>
      <c r="V99" s="122">
        <v>560.8135400000001</v>
      </c>
      <c r="W99" s="122">
        <v>378.74234999999999</v>
      </c>
      <c r="X99" s="122">
        <v>542.98491000000001</v>
      </c>
      <c r="Y99" s="122">
        <v>0</v>
      </c>
      <c r="Z99" s="188">
        <v>2877.9057900000003</v>
      </c>
      <c r="AA99" s="107">
        <v>6.8236394876093842E-2</v>
      </c>
      <c r="AB99" s="207">
        <v>619.88448000000017</v>
      </c>
      <c r="AC99" s="208">
        <v>-207.29853000000003</v>
      </c>
      <c r="AD99" s="107">
        <v>25.144180886484889</v>
      </c>
      <c r="AE99" s="107">
        <v>-6.7191183629614528</v>
      </c>
    </row>
    <row r="100" spans="1:31" s="10" customFormat="1" ht="16.5" x14ac:dyDescent="0.3">
      <c r="A100"/>
      <c r="B100" s="72" t="s">
        <v>111</v>
      </c>
      <c r="C100" s="207">
        <v>946.16379999999992</v>
      </c>
      <c r="D100" s="109">
        <v>423.13393999999994</v>
      </c>
      <c r="E100" s="109">
        <v>521.63096000000007</v>
      </c>
      <c r="F100" s="109">
        <v>391.3581299999999</v>
      </c>
      <c r="G100" s="109">
        <v>517.65321000000006</v>
      </c>
      <c r="H100" s="109">
        <v>504.49256999999994</v>
      </c>
      <c r="I100" s="109">
        <v>328.26112999999992</v>
      </c>
      <c r="J100" s="188">
        <v>3632.6937399999997</v>
      </c>
      <c r="K100" s="107">
        <v>956.88174000000004</v>
      </c>
      <c r="L100" s="109">
        <v>694.0043300000001</v>
      </c>
      <c r="M100" s="109">
        <v>687.57552999999996</v>
      </c>
      <c r="N100" s="109">
        <v>362.78565000000003</v>
      </c>
      <c r="O100" s="109">
        <v>623.52696999999989</v>
      </c>
      <c r="P100" s="109">
        <v>441.53173999999996</v>
      </c>
      <c r="Q100" s="109">
        <v>750.30214999999998</v>
      </c>
      <c r="R100" s="188">
        <v>4516.6081100000001</v>
      </c>
      <c r="S100" s="122">
        <v>350.66267000000005</v>
      </c>
      <c r="T100" s="122">
        <v>734.49931000000004</v>
      </c>
      <c r="U100" s="122">
        <v>438.44656000000003</v>
      </c>
      <c r="V100" s="122">
        <v>689.9228300000002</v>
      </c>
      <c r="W100" s="122">
        <v>1422.39498</v>
      </c>
      <c r="X100" s="122">
        <v>292.82218999999998</v>
      </c>
      <c r="Y100" s="122">
        <v>329.28981999999996</v>
      </c>
      <c r="Z100" s="188">
        <v>4258.0383600000005</v>
      </c>
      <c r="AA100" s="107">
        <v>0.10095993688887051</v>
      </c>
      <c r="AB100" s="207">
        <v>883.91437000000042</v>
      </c>
      <c r="AC100" s="208">
        <v>-258.56974999999966</v>
      </c>
      <c r="AD100" s="107">
        <v>24.332201756154674</v>
      </c>
      <c r="AE100" s="107">
        <v>-5.7248657333699953</v>
      </c>
    </row>
    <row r="101" spans="1:31" s="10" customFormat="1" ht="16.5" x14ac:dyDescent="0.3">
      <c r="A101"/>
      <c r="B101" s="72" t="s">
        <v>103</v>
      </c>
      <c r="C101" s="207">
        <v>3652.8765098089998</v>
      </c>
      <c r="D101" s="109">
        <v>3155.1575410730002</v>
      </c>
      <c r="E101" s="109">
        <v>2657.7315048119995</v>
      </c>
      <c r="F101" s="109">
        <v>3907.7655059909998</v>
      </c>
      <c r="G101" s="109">
        <v>3863.2236129559997</v>
      </c>
      <c r="H101" s="109">
        <v>3870.0156279070002</v>
      </c>
      <c r="I101" s="109">
        <v>4184.6129497719994</v>
      </c>
      <c r="J101" s="188">
        <v>25291.383252319996</v>
      </c>
      <c r="K101" s="107">
        <v>5062.1295701199997</v>
      </c>
      <c r="L101" s="109">
        <v>3550.1082000540005</v>
      </c>
      <c r="M101" s="109">
        <v>5036.4414644999997</v>
      </c>
      <c r="N101" s="109">
        <v>3463.0175800769998</v>
      </c>
      <c r="O101" s="109">
        <v>4909.3776368869994</v>
      </c>
      <c r="P101" s="109">
        <v>5298.5258513279987</v>
      </c>
      <c r="Q101" s="109">
        <v>6035.3930697799988</v>
      </c>
      <c r="R101" s="188">
        <v>33354.993372746001</v>
      </c>
      <c r="S101" s="122">
        <v>3426.5502200000001</v>
      </c>
      <c r="T101" s="122">
        <v>4766.9117294589987</v>
      </c>
      <c r="U101" s="122">
        <v>4370.9311099999986</v>
      </c>
      <c r="V101" s="122">
        <v>4759.7031841460002</v>
      </c>
      <c r="W101" s="122">
        <v>3952.969151363</v>
      </c>
      <c r="X101" s="122">
        <v>5140.8440701639993</v>
      </c>
      <c r="Y101" s="122">
        <v>4235.9006900000004</v>
      </c>
      <c r="Z101" s="188">
        <v>30653.810155132</v>
      </c>
      <c r="AA101" s="107">
        <v>0.72681513810165499</v>
      </c>
      <c r="AB101" s="207">
        <v>8063.6101204260049</v>
      </c>
      <c r="AC101" s="208">
        <v>-2701.1832176140015</v>
      </c>
      <c r="AD101" s="107">
        <v>31.882835509545828</v>
      </c>
      <c r="AE101" s="107">
        <v>-8.0982873761297469</v>
      </c>
    </row>
    <row r="102" spans="1:31" s="10" customFormat="1" ht="16.5" x14ac:dyDescent="0.3">
      <c r="A102"/>
      <c r="B102" s="72" t="s">
        <v>106</v>
      </c>
      <c r="C102" s="207">
        <v>122.45157666300001</v>
      </c>
      <c r="D102" s="109">
        <v>546.95697456000005</v>
      </c>
      <c r="E102" s="109">
        <v>259.05118954099999</v>
      </c>
      <c r="F102" s="109">
        <v>219.89039090900002</v>
      </c>
      <c r="G102" s="109">
        <v>513.2764488900001</v>
      </c>
      <c r="H102" s="109">
        <v>621.17489041299996</v>
      </c>
      <c r="I102" s="109">
        <v>1268.1728843900005</v>
      </c>
      <c r="J102" s="188">
        <v>3550.9743553660005</v>
      </c>
      <c r="K102" s="107">
        <v>701.47067800599996</v>
      </c>
      <c r="L102" s="109">
        <v>803.27305556900012</v>
      </c>
      <c r="M102" s="109">
        <v>782.38156118400025</v>
      </c>
      <c r="N102" s="109">
        <v>665.74855119799986</v>
      </c>
      <c r="O102" s="109">
        <v>665.25391905999982</v>
      </c>
      <c r="P102" s="109">
        <v>668.81911420400024</v>
      </c>
      <c r="Q102" s="109">
        <v>636.82252648199983</v>
      </c>
      <c r="R102" s="188">
        <v>4923.7694057030003</v>
      </c>
      <c r="S102" s="122">
        <v>764.58262903699995</v>
      </c>
      <c r="T102" s="122">
        <v>892.91800611400004</v>
      </c>
      <c r="U102" s="122">
        <v>1205.70278355</v>
      </c>
      <c r="V102" s="122">
        <v>568.87668958899997</v>
      </c>
      <c r="W102" s="122">
        <v>643.45381233699993</v>
      </c>
      <c r="X102" s="122">
        <v>748.65514572300015</v>
      </c>
      <c r="Y102" s="122">
        <v>1040.2781028709999</v>
      </c>
      <c r="Z102" s="188">
        <v>5864.4671692209995</v>
      </c>
      <c r="AA102" s="107">
        <v>0.13904906091344024</v>
      </c>
      <c r="AB102" s="207">
        <v>1372.7950503369998</v>
      </c>
      <c r="AC102" s="208">
        <v>940.69776351799919</v>
      </c>
      <c r="AD102" s="107">
        <v>38.659672330849759</v>
      </c>
      <c r="AE102" s="107">
        <v>19.105235968776839</v>
      </c>
    </row>
    <row r="103" spans="1:31" s="10" customFormat="1" ht="16.5" x14ac:dyDescent="0.3">
      <c r="A103"/>
      <c r="B103" s="72" t="s">
        <v>107</v>
      </c>
      <c r="C103" s="207">
        <v>818.95184895300008</v>
      </c>
      <c r="D103" s="109">
        <v>679.38889594900002</v>
      </c>
      <c r="E103" s="109">
        <v>556.18065076700009</v>
      </c>
      <c r="F103" s="109">
        <v>607.87758791500005</v>
      </c>
      <c r="G103" s="109">
        <v>670.03656193100005</v>
      </c>
      <c r="H103" s="109">
        <v>448.81475025999998</v>
      </c>
      <c r="I103" s="109">
        <v>479.17210041499999</v>
      </c>
      <c r="J103" s="188">
        <v>4260.4223961900007</v>
      </c>
      <c r="K103" s="107">
        <v>420.00753533499994</v>
      </c>
      <c r="L103" s="109">
        <v>702.69554274799987</v>
      </c>
      <c r="M103" s="109">
        <v>871.35439188299995</v>
      </c>
      <c r="N103" s="109">
        <v>618.4573477130001</v>
      </c>
      <c r="O103" s="109">
        <v>574.06897005799999</v>
      </c>
      <c r="P103" s="109">
        <v>493.29741696100001</v>
      </c>
      <c r="Q103" s="109">
        <v>918.5462472910001</v>
      </c>
      <c r="R103" s="188">
        <v>4598.4274519890005</v>
      </c>
      <c r="S103" s="122">
        <v>886.85557568000013</v>
      </c>
      <c r="T103" s="122">
        <v>608.10270082700004</v>
      </c>
      <c r="U103" s="122">
        <v>828.9242087209999</v>
      </c>
      <c r="V103" s="122">
        <v>448.72982846899998</v>
      </c>
      <c r="W103" s="122">
        <v>598.43928292399994</v>
      </c>
      <c r="X103" s="122">
        <v>485.28587600499998</v>
      </c>
      <c r="Y103" s="122">
        <v>549.20519585700004</v>
      </c>
      <c r="Z103" s="188">
        <v>4405.5426684829999</v>
      </c>
      <c r="AA103" s="107">
        <v>0.10445732803855477</v>
      </c>
      <c r="AB103" s="207">
        <v>338.00505579899982</v>
      </c>
      <c r="AC103" s="208">
        <v>-192.88478350600053</v>
      </c>
      <c r="AD103" s="107">
        <v>7.9336043323138483</v>
      </c>
      <c r="AE103" s="107">
        <v>-4.1945814198410432</v>
      </c>
    </row>
    <row r="104" spans="1:31" s="10" customFormat="1" ht="16.5" x14ac:dyDescent="0.3">
      <c r="A104"/>
      <c r="B104" s="72" t="s">
        <v>109</v>
      </c>
      <c r="C104" s="207">
        <v>1840.7408226800001</v>
      </c>
      <c r="D104" s="109">
        <v>1240.1698929639999</v>
      </c>
      <c r="E104" s="109">
        <v>441.88363383699993</v>
      </c>
      <c r="F104" s="109">
        <v>1175.2057455839997</v>
      </c>
      <c r="G104" s="109">
        <v>830.36380657500013</v>
      </c>
      <c r="H104" s="109">
        <v>303.80252335900008</v>
      </c>
      <c r="I104" s="109">
        <v>513.48628881000013</v>
      </c>
      <c r="J104" s="188">
        <v>6345.6527138089987</v>
      </c>
      <c r="K104" s="107">
        <v>962.35308647399995</v>
      </c>
      <c r="L104" s="109">
        <v>1333.4307423779999</v>
      </c>
      <c r="M104" s="109">
        <v>2469.5036545980001</v>
      </c>
      <c r="N104" s="109">
        <v>1242.9165093179997</v>
      </c>
      <c r="O104" s="109">
        <v>603.47959522999986</v>
      </c>
      <c r="P104" s="109">
        <v>352.65408459899993</v>
      </c>
      <c r="Q104" s="109">
        <v>568.9706718220001</v>
      </c>
      <c r="R104" s="188">
        <v>7533.3083444190006</v>
      </c>
      <c r="S104" s="122">
        <v>1866.0428328030002</v>
      </c>
      <c r="T104" s="122">
        <v>1859.3479884629999</v>
      </c>
      <c r="U104" s="122">
        <v>4020.2188342290001</v>
      </c>
      <c r="V104" s="122">
        <v>2638.9017002939995</v>
      </c>
      <c r="W104" s="122">
        <v>1933.7000897350001</v>
      </c>
      <c r="X104" s="122">
        <v>1354.778126319</v>
      </c>
      <c r="Y104" s="122">
        <v>996.94420824899987</v>
      </c>
      <c r="Z104" s="188">
        <v>14669.933780092002</v>
      </c>
      <c r="AA104" s="107">
        <v>0.34783049455712228</v>
      </c>
      <c r="AB104" s="207">
        <v>1187.6556306100019</v>
      </c>
      <c r="AC104" s="208">
        <v>7136.6254356730014</v>
      </c>
      <c r="AD104" s="107">
        <v>18.716051510753218</v>
      </c>
      <c r="AE104" s="107">
        <v>94.734280204528204</v>
      </c>
    </row>
    <row r="105" spans="1:31" s="10" customFormat="1" ht="16.5" x14ac:dyDescent="0.3">
      <c r="A105"/>
      <c r="B105" s="72" t="s">
        <v>193</v>
      </c>
      <c r="C105" s="207">
        <v>335.54590091300003</v>
      </c>
      <c r="D105" s="109">
        <v>276.56228486299995</v>
      </c>
      <c r="E105" s="109">
        <v>157.83171220999998</v>
      </c>
      <c r="F105" s="109">
        <v>284.42056430300005</v>
      </c>
      <c r="G105" s="109">
        <v>374.8952152710001</v>
      </c>
      <c r="H105" s="109">
        <v>87.06276424699999</v>
      </c>
      <c r="I105" s="109">
        <v>147.07783586599999</v>
      </c>
      <c r="J105" s="188">
        <v>1663.396277673</v>
      </c>
      <c r="K105" s="107">
        <v>217.86544109600004</v>
      </c>
      <c r="L105" s="109">
        <v>191.66783264099996</v>
      </c>
      <c r="M105" s="109">
        <v>153.80981843100002</v>
      </c>
      <c r="N105" s="109">
        <v>498.20016035599997</v>
      </c>
      <c r="O105" s="109">
        <v>452.11055098900005</v>
      </c>
      <c r="P105" s="109">
        <v>1316.4745210249996</v>
      </c>
      <c r="Q105" s="109">
        <v>604.07552114599991</v>
      </c>
      <c r="R105" s="188">
        <v>3434.2038456839996</v>
      </c>
      <c r="S105" s="122">
        <v>187.78979062900004</v>
      </c>
      <c r="T105" s="122">
        <v>279.29145958200002</v>
      </c>
      <c r="U105" s="122">
        <v>140.18183177999998</v>
      </c>
      <c r="V105" s="122">
        <v>283.84181067600002</v>
      </c>
      <c r="W105" s="122">
        <v>238.27700096100003</v>
      </c>
      <c r="X105" s="122">
        <v>275.20346534399994</v>
      </c>
      <c r="Y105" s="122">
        <v>461.08975004099995</v>
      </c>
      <c r="Z105" s="188">
        <v>1865.6751090129999</v>
      </c>
      <c r="AA105" s="107">
        <v>4.423596626806553E-2</v>
      </c>
      <c r="AB105" s="207">
        <v>1770.8075680109996</v>
      </c>
      <c r="AC105" s="208">
        <v>-1568.5287366709997</v>
      </c>
      <c r="AD105" s="107" t="s">
        <v>579</v>
      </c>
      <c r="AE105" s="107">
        <v>-45.673722561410493</v>
      </c>
    </row>
    <row r="106" spans="1:31" s="10" customFormat="1" ht="16.5" x14ac:dyDescent="0.3">
      <c r="A106"/>
      <c r="B106" s="72" t="s">
        <v>105</v>
      </c>
      <c r="C106" s="207">
        <v>367.5946380449999</v>
      </c>
      <c r="D106" s="109">
        <v>400.62165999999996</v>
      </c>
      <c r="E106" s="109">
        <v>474.20977097899998</v>
      </c>
      <c r="F106" s="109">
        <v>480.37895944700006</v>
      </c>
      <c r="G106" s="109">
        <v>439.5757449269999</v>
      </c>
      <c r="H106" s="109">
        <v>418.79867515200004</v>
      </c>
      <c r="I106" s="109">
        <v>508.65926884100003</v>
      </c>
      <c r="J106" s="188">
        <v>3089.838717391</v>
      </c>
      <c r="K106" s="107">
        <v>515.98413784399997</v>
      </c>
      <c r="L106" s="109">
        <v>722.565593853</v>
      </c>
      <c r="M106" s="109">
        <v>660.89419871199993</v>
      </c>
      <c r="N106" s="109">
        <v>618.61319385000013</v>
      </c>
      <c r="O106" s="109">
        <v>719.45595075800009</v>
      </c>
      <c r="P106" s="109">
        <v>391.52190175399994</v>
      </c>
      <c r="Q106" s="109">
        <v>607.685752815</v>
      </c>
      <c r="R106" s="188">
        <v>4236.7207295859998</v>
      </c>
      <c r="S106" s="122">
        <v>451.22592999999995</v>
      </c>
      <c r="T106" s="122">
        <v>324.03064234299995</v>
      </c>
      <c r="U106" s="122">
        <v>394.60565609599996</v>
      </c>
      <c r="V106" s="122">
        <v>410.303936851</v>
      </c>
      <c r="W106" s="122">
        <v>512.02656796299993</v>
      </c>
      <c r="X106" s="122">
        <v>463.11510999999996</v>
      </c>
      <c r="Y106" s="122">
        <v>735.18600647699998</v>
      </c>
      <c r="Z106" s="188">
        <v>3290.4938497299991</v>
      </c>
      <c r="AA106" s="107">
        <v>7.801903677588222E-2</v>
      </c>
      <c r="AB106" s="207">
        <v>1146.8820121949998</v>
      </c>
      <c r="AC106" s="208">
        <v>-946.22687985600078</v>
      </c>
      <c r="AD106" s="107">
        <v>37.117860092173515</v>
      </c>
      <c r="AE106" s="107">
        <v>-22.333945054444584</v>
      </c>
    </row>
    <row r="107" spans="1:31" s="10" customFormat="1" ht="16.5" x14ac:dyDescent="0.3">
      <c r="A107"/>
      <c r="B107" s="72" t="s">
        <v>123</v>
      </c>
      <c r="C107" s="207">
        <v>770.47610000000009</v>
      </c>
      <c r="D107" s="109">
        <v>991.13386999999989</v>
      </c>
      <c r="E107" s="109">
        <v>729.64485000000002</v>
      </c>
      <c r="F107" s="109">
        <v>946.96723000000009</v>
      </c>
      <c r="G107" s="109">
        <v>675.81953999999996</v>
      </c>
      <c r="H107" s="109">
        <v>655.30165999999997</v>
      </c>
      <c r="I107" s="109">
        <v>637.25270999999998</v>
      </c>
      <c r="J107" s="188">
        <v>5406.5959600000006</v>
      </c>
      <c r="K107" s="107">
        <v>584.93281999999999</v>
      </c>
      <c r="L107" s="109">
        <v>371.65813000000003</v>
      </c>
      <c r="M107" s="109">
        <v>516.01190999999994</v>
      </c>
      <c r="N107" s="109">
        <v>248.06695999999999</v>
      </c>
      <c r="O107" s="109">
        <v>287.55042000000009</v>
      </c>
      <c r="P107" s="109">
        <v>299.60598999999996</v>
      </c>
      <c r="Q107" s="109">
        <v>250.07681999999997</v>
      </c>
      <c r="R107" s="188">
        <v>2557.9030499999999</v>
      </c>
      <c r="S107" s="122">
        <v>361.76342</v>
      </c>
      <c r="T107" s="122">
        <v>227.79465000000002</v>
      </c>
      <c r="U107" s="122">
        <v>302.30508000000003</v>
      </c>
      <c r="V107" s="122">
        <v>275.27055000000007</v>
      </c>
      <c r="W107" s="122">
        <v>294.8048</v>
      </c>
      <c r="X107" s="122">
        <v>306.77341999999999</v>
      </c>
      <c r="Y107" s="122">
        <v>355.64645999999999</v>
      </c>
      <c r="Z107" s="188">
        <v>2124.3583800000001</v>
      </c>
      <c r="AA107" s="107">
        <v>5.036945885432164E-2</v>
      </c>
      <c r="AB107" s="207">
        <v>-2848.6929100000007</v>
      </c>
      <c r="AC107" s="208">
        <v>-433.54466999999977</v>
      </c>
      <c r="AD107" s="107">
        <v>-52.689213898646877</v>
      </c>
      <c r="AE107" s="107">
        <v>-16.94922213725026</v>
      </c>
    </row>
    <row r="108" spans="1:31" s="10" customFormat="1" ht="16.5" x14ac:dyDescent="0.3">
      <c r="A108"/>
      <c r="B108" s="72" t="s">
        <v>131</v>
      </c>
      <c r="C108" s="207">
        <v>130.22414880600002</v>
      </c>
      <c r="D108" s="109">
        <v>145.491357577</v>
      </c>
      <c r="E108" s="109">
        <v>13.732264226999998</v>
      </c>
      <c r="F108" s="109">
        <v>427.67188426499996</v>
      </c>
      <c r="G108" s="109">
        <v>605.589437503</v>
      </c>
      <c r="H108" s="109">
        <v>713.57573491200003</v>
      </c>
      <c r="I108" s="109">
        <v>410.34201700099999</v>
      </c>
      <c r="J108" s="188">
        <v>2446.626844291</v>
      </c>
      <c r="K108" s="107">
        <v>361.99764720799999</v>
      </c>
      <c r="L108" s="109">
        <v>8.9260856100000012</v>
      </c>
      <c r="M108" s="109">
        <v>557.77233412599992</v>
      </c>
      <c r="N108" s="109">
        <v>8.3230185649999999</v>
      </c>
      <c r="O108" s="109">
        <v>531.41734429500002</v>
      </c>
      <c r="P108" s="109">
        <v>541.63578156099993</v>
      </c>
      <c r="Q108" s="109">
        <v>226.19304099999999</v>
      </c>
      <c r="R108" s="188">
        <v>2236.2652523649999</v>
      </c>
      <c r="S108" s="122">
        <v>661.11245999999994</v>
      </c>
      <c r="T108" s="122">
        <v>238.52618915400001</v>
      </c>
      <c r="U108" s="122">
        <v>683.59169970899995</v>
      </c>
      <c r="V108" s="122">
        <v>725.95721000000003</v>
      </c>
      <c r="W108" s="122">
        <v>575.63666292499988</v>
      </c>
      <c r="X108" s="122">
        <v>105.87787021499999</v>
      </c>
      <c r="Y108" s="122">
        <v>558.14452070099992</v>
      </c>
      <c r="Z108" s="188">
        <v>3548.8466127039992</v>
      </c>
      <c r="AA108" s="107">
        <v>8.4144692873757393E-2</v>
      </c>
      <c r="AB108" s="207">
        <v>-210.36159192600007</v>
      </c>
      <c r="AC108" s="208">
        <v>1312.5813603389993</v>
      </c>
      <c r="AD108" s="107">
        <v>-8.598025171548386</v>
      </c>
      <c r="AE108" s="107">
        <v>58.695244624977136</v>
      </c>
    </row>
    <row r="109" spans="1:31" s="10" customFormat="1" ht="16.5" x14ac:dyDescent="0.3">
      <c r="A109"/>
      <c r="B109" s="72" t="s">
        <v>116</v>
      </c>
      <c r="C109" s="207">
        <v>714.35497689599993</v>
      </c>
      <c r="D109" s="109">
        <v>638.27207409499988</v>
      </c>
      <c r="E109" s="109">
        <v>170.78604577900001</v>
      </c>
      <c r="F109" s="109">
        <v>170.34960215399997</v>
      </c>
      <c r="G109" s="109">
        <v>270.29967792500003</v>
      </c>
      <c r="H109" s="109">
        <v>274.86120643400005</v>
      </c>
      <c r="I109" s="109">
        <v>777.90924716300003</v>
      </c>
      <c r="J109" s="188">
        <v>3016.8328304460001</v>
      </c>
      <c r="K109" s="107">
        <v>402.17843049200002</v>
      </c>
      <c r="L109" s="109">
        <v>239.20701254299999</v>
      </c>
      <c r="M109" s="109">
        <v>375.41265376599989</v>
      </c>
      <c r="N109" s="109">
        <v>350.82180200800002</v>
      </c>
      <c r="O109" s="109">
        <v>171.18517442000004</v>
      </c>
      <c r="P109" s="109">
        <v>284.59568437299998</v>
      </c>
      <c r="Q109" s="109">
        <v>558.68074605299967</v>
      </c>
      <c r="R109" s="188">
        <v>2382.0815036549998</v>
      </c>
      <c r="S109" s="122">
        <v>824.04565643199965</v>
      </c>
      <c r="T109" s="122">
        <v>404.84915917700005</v>
      </c>
      <c r="U109" s="122">
        <v>306.22429017099995</v>
      </c>
      <c r="V109" s="122">
        <v>259.83963012499999</v>
      </c>
      <c r="W109" s="122">
        <v>283.950442893</v>
      </c>
      <c r="X109" s="122">
        <v>46.09532827799999</v>
      </c>
      <c r="Y109" s="122">
        <v>512.976335565</v>
      </c>
      <c r="Z109" s="188">
        <v>2637.980842641</v>
      </c>
      <c r="AA109" s="107">
        <v>6.2547670281459078E-2</v>
      </c>
      <c r="AB109" s="207">
        <v>-634.75132679100034</v>
      </c>
      <c r="AC109" s="208">
        <v>255.8993389860002</v>
      </c>
      <c r="AD109" s="107">
        <v>-21.040321504892944</v>
      </c>
      <c r="AE109" s="107">
        <v>10.742677720865373</v>
      </c>
    </row>
    <row r="110" spans="1:31" s="10" customFormat="1" ht="16.5" x14ac:dyDescent="0.3">
      <c r="A110"/>
      <c r="B110" s="72" t="s">
        <v>195</v>
      </c>
      <c r="C110" s="207">
        <v>432.99013730800004</v>
      </c>
      <c r="D110" s="109">
        <v>523.13698301700003</v>
      </c>
      <c r="E110" s="109">
        <v>600.84791334199974</v>
      </c>
      <c r="F110" s="109">
        <v>369.49582279100008</v>
      </c>
      <c r="G110" s="109">
        <v>509.48010622099997</v>
      </c>
      <c r="H110" s="109">
        <v>870.17599404999942</v>
      </c>
      <c r="I110" s="109">
        <v>260.49817219099998</v>
      </c>
      <c r="J110" s="188">
        <v>3566.625128919999</v>
      </c>
      <c r="K110" s="107">
        <v>749.45881041699977</v>
      </c>
      <c r="L110" s="109">
        <v>331.49102403300003</v>
      </c>
      <c r="M110" s="109">
        <v>303.87728302900007</v>
      </c>
      <c r="N110" s="109">
        <v>354.44595370100012</v>
      </c>
      <c r="O110" s="109">
        <v>492.25189622099992</v>
      </c>
      <c r="P110" s="109">
        <v>1063.7838957039996</v>
      </c>
      <c r="Q110" s="109">
        <v>608.24019650499997</v>
      </c>
      <c r="R110" s="188">
        <v>3903.5490596099994</v>
      </c>
      <c r="S110" s="122">
        <v>473.77982272999992</v>
      </c>
      <c r="T110" s="122">
        <v>225.90592608900002</v>
      </c>
      <c r="U110" s="122">
        <v>677.06037326700027</v>
      </c>
      <c r="V110" s="122">
        <v>1081.6508730859994</v>
      </c>
      <c r="W110" s="122">
        <v>934.97050422799998</v>
      </c>
      <c r="X110" s="122">
        <v>479.72335873700001</v>
      </c>
      <c r="Y110" s="122">
        <v>705.62933154700022</v>
      </c>
      <c r="Z110" s="188">
        <v>4578.7201896839997</v>
      </c>
      <c r="AA110" s="107">
        <v>0.10856344220024682</v>
      </c>
      <c r="AB110" s="207">
        <v>336.92393069000036</v>
      </c>
      <c r="AC110" s="208">
        <v>675.1711300740003</v>
      </c>
      <c r="AD110" s="107">
        <v>9.4465753621834523</v>
      </c>
      <c r="AE110" s="107">
        <v>17.296340324244738</v>
      </c>
    </row>
    <row r="111" spans="1:31" s="10" customFormat="1" ht="16.5" x14ac:dyDescent="0.3">
      <c r="A111"/>
      <c r="B111" s="72" t="s">
        <v>128</v>
      </c>
      <c r="C111" s="207">
        <v>444.76420999999999</v>
      </c>
      <c r="D111" s="109">
        <v>786.28484000000003</v>
      </c>
      <c r="E111" s="109">
        <v>415.13523999999995</v>
      </c>
      <c r="F111" s="109">
        <v>723.21299999999997</v>
      </c>
      <c r="G111" s="109">
        <v>680.79377999999997</v>
      </c>
      <c r="H111" s="109">
        <v>540.60761000000002</v>
      </c>
      <c r="I111" s="109">
        <v>408.61731999999995</v>
      </c>
      <c r="J111" s="188">
        <v>3999.4159999999997</v>
      </c>
      <c r="K111" s="107">
        <v>1487.6887899999999</v>
      </c>
      <c r="L111" s="109">
        <v>1191.8173400000001</v>
      </c>
      <c r="M111" s="109">
        <v>1039.0708299999997</v>
      </c>
      <c r="N111" s="109">
        <v>866.61806999999999</v>
      </c>
      <c r="O111" s="109">
        <v>735.78345999999988</v>
      </c>
      <c r="P111" s="109">
        <v>764.05067999999994</v>
      </c>
      <c r="Q111" s="109">
        <v>856.13466999999991</v>
      </c>
      <c r="R111" s="188">
        <v>6941.1638399999993</v>
      </c>
      <c r="S111" s="122">
        <v>448.93783000000002</v>
      </c>
      <c r="T111" s="122">
        <v>237.91154310099998</v>
      </c>
      <c r="U111" s="122">
        <v>445.26783</v>
      </c>
      <c r="V111" s="122">
        <v>458.42305000000005</v>
      </c>
      <c r="W111" s="122">
        <v>241.96065999999999</v>
      </c>
      <c r="X111" s="122">
        <v>319.70543030100004</v>
      </c>
      <c r="Y111" s="122">
        <v>457.56745520499999</v>
      </c>
      <c r="Z111" s="188">
        <v>2609.7737986070001</v>
      </c>
      <c r="AA111" s="107">
        <v>6.1878869029632355E-2</v>
      </c>
      <c r="AB111" s="207">
        <v>2941.7478399999995</v>
      </c>
      <c r="AC111" s="208">
        <v>-4331.3900413929987</v>
      </c>
      <c r="AD111" s="107">
        <v>73.55443494750233</v>
      </c>
      <c r="AE111" s="107">
        <v>-62.401495501840792</v>
      </c>
    </row>
    <row r="112" spans="1:31" s="10" customFormat="1" ht="16.5" x14ac:dyDescent="0.3">
      <c r="A112"/>
      <c r="B112" s="72" t="s">
        <v>198</v>
      </c>
      <c r="C112" s="207">
        <v>1800.6873465540002</v>
      </c>
      <c r="D112" s="109">
        <v>472.81831446000001</v>
      </c>
      <c r="E112" s="109">
        <v>384.79142535599993</v>
      </c>
      <c r="F112" s="109">
        <v>349.61678277399994</v>
      </c>
      <c r="G112" s="109">
        <v>407.40825776600008</v>
      </c>
      <c r="H112" s="109">
        <v>1252.865372537</v>
      </c>
      <c r="I112" s="109">
        <v>435.78224374799998</v>
      </c>
      <c r="J112" s="188">
        <v>5103.9697431949999</v>
      </c>
      <c r="K112" s="107">
        <v>999.51356211500013</v>
      </c>
      <c r="L112" s="109">
        <v>303.57089900699998</v>
      </c>
      <c r="M112" s="109">
        <v>1003.911023977</v>
      </c>
      <c r="N112" s="109">
        <v>679.13874449899993</v>
      </c>
      <c r="O112" s="109">
        <v>564.27394523600003</v>
      </c>
      <c r="P112" s="109">
        <v>562.85026902300001</v>
      </c>
      <c r="Q112" s="109">
        <v>1078.4757353140001</v>
      </c>
      <c r="R112" s="188">
        <v>5191.7341791710005</v>
      </c>
      <c r="S112" s="122">
        <v>876.99591835399997</v>
      </c>
      <c r="T112" s="122">
        <v>1062.8001349690001</v>
      </c>
      <c r="U112" s="122">
        <v>821.98149911799999</v>
      </c>
      <c r="V112" s="122">
        <v>854.33361659100012</v>
      </c>
      <c r="W112" s="122">
        <v>1358.3897875430002</v>
      </c>
      <c r="X112" s="122">
        <v>1300.0796944469998</v>
      </c>
      <c r="Y112" s="122">
        <v>1102.8105110920001</v>
      </c>
      <c r="Z112" s="188">
        <v>7377.3911621140014</v>
      </c>
      <c r="AA112" s="107">
        <v>0.17492114517529631</v>
      </c>
      <c r="AB112" s="207">
        <v>87.764435976000641</v>
      </c>
      <c r="AC112" s="208">
        <v>2185.6569829430009</v>
      </c>
      <c r="AD112" s="107">
        <v>1.7195328419220175</v>
      </c>
      <c r="AE112" s="107">
        <v>42.098784481527503</v>
      </c>
    </row>
    <row r="113" spans="1:31" s="10" customFormat="1" ht="16.5" x14ac:dyDescent="0.3">
      <c r="A113"/>
      <c r="B113" s="72" t="s">
        <v>118</v>
      </c>
      <c r="C113" s="207">
        <v>125.90832682999998</v>
      </c>
      <c r="D113" s="109">
        <v>160.63902049700005</v>
      </c>
      <c r="E113" s="109">
        <v>163.974712737</v>
      </c>
      <c r="F113" s="109">
        <v>103.52930134599998</v>
      </c>
      <c r="G113" s="109">
        <v>144.28881845400002</v>
      </c>
      <c r="H113" s="109">
        <v>139.50933036499998</v>
      </c>
      <c r="I113" s="109">
        <v>209.34659201500003</v>
      </c>
      <c r="J113" s="188">
        <v>1047.196102244</v>
      </c>
      <c r="K113" s="107">
        <v>159.59870913699999</v>
      </c>
      <c r="L113" s="109">
        <v>179.58191081999999</v>
      </c>
      <c r="M113" s="109">
        <v>247.23315026700004</v>
      </c>
      <c r="N113" s="109">
        <v>195.30943750200001</v>
      </c>
      <c r="O113" s="109">
        <v>233.99733108499998</v>
      </c>
      <c r="P113" s="109">
        <v>114.753940435</v>
      </c>
      <c r="Q113" s="109">
        <v>222.92968565099997</v>
      </c>
      <c r="R113" s="188">
        <v>1353.4041648970001</v>
      </c>
      <c r="S113" s="122">
        <v>307.90893311799999</v>
      </c>
      <c r="T113" s="122">
        <v>171.07183678999999</v>
      </c>
      <c r="U113" s="122">
        <v>201.07542032100002</v>
      </c>
      <c r="V113" s="122">
        <v>120.01887478799999</v>
      </c>
      <c r="W113" s="122">
        <v>93.413718869000022</v>
      </c>
      <c r="X113" s="122">
        <v>111.24479166800002</v>
      </c>
      <c r="Y113" s="122">
        <v>184.60608391699995</v>
      </c>
      <c r="Z113" s="188">
        <v>1189.339659471</v>
      </c>
      <c r="AA113" s="107">
        <v>2.8199759327584568E-2</v>
      </c>
      <c r="AB113" s="207">
        <v>306.20806265300007</v>
      </c>
      <c r="AC113" s="208">
        <v>-164.0645054260001</v>
      </c>
      <c r="AD113" s="107">
        <v>29.240756530399381</v>
      </c>
      <c r="AE113" s="107">
        <v>-12.122358544573132</v>
      </c>
    </row>
    <row r="114" spans="1:31" s="10" customFormat="1" ht="16.5" x14ac:dyDescent="0.3">
      <c r="A114"/>
      <c r="B114" s="72" t="s">
        <v>124</v>
      </c>
      <c r="C114" s="207">
        <v>334.24965000000003</v>
      </c>
      <c r="D114" s="109">
        <v>261.77622000000002</v>
      </c>
      <c r="E114" s="109">
        <v>208.70408999999998</v>
      </c>
      <c r="F114" s="109">
        <v>306.66407999999996</v>
      </c>
      <c r="G114" s="109">
        <v>63.109759999999994</v>
      </c>
      <c r="H114" s="109">
        <v>414.23479000000003</v>
      </c>
      <c r="I114" s="109">
        <v>188.11410000000004</v>
      </c>
      <c r="J114" s="188">
        <v>1776.8526899999999</v>
      </c>
      <c r="K114" s="107">
        <v>243.76289999999992</v>
      </c>
      <c r="L114" s="109">
        <v>4.2654700000000005</v>
      </c>
      <c r="M114" s="109">
        <v>4.6054499999999994</v>
      </c>
      <c r="N114" s="109">
        <v>9.475719999999999</v>
      </c>
      <c r="O114" s="109">
        <v>18.459010000000003</v>
      </c>
      <c r="P114" s="109">
        <v>1.38568</v>
      </c>
      <c r="Q114" s="109">
        <v>0</v>
      </c>
      <c r="R114" s="188">
        <v>281.95422999999988</v>
      </c>
      <c r="S114" s="122">
        <v>0</v>
      </c>
      <c r="T114" s="122">
        <v>8.4284500000000016</v>
      </c>
      <c r="U114" s="122">
        <v>19.174799999999998</v>
      </c>
      <c r="V114" s="122">
        <v>16.56345</v>
      </c>
      <c r="W114" s="122">
        <v>2.5327800000000003</v>
      </c>
      <c r="X114" s="122">
        <v>8.6665299999999998</v>
      </c>
      <c r="Y114" s="122">
        <v>0</v>
      </c>
      <c r="Z114" s="188">
        <v>55.366010000000003</v>
      </c>
      <c r="AA114" s="107">
        <v>1.3127521179467658E-3</v>
      </c>
      <c r="AB114" s="207">
        <v>-1494.8984600000001</v>
      </c>
      <c r="AC114" s="208">
        <v>-226.58821999999986</v>
      </c>
      <c r="AD114" s="107">
        <v>-84.131817365231342</v>
      </c>
      <c r="AE114" s="107">
        <v>-80.363476015238348</v>
      </c>
    </row>
    <row r="115" spans="1:31" s="10" customFormat="1" ht="16.5" x14ac:dyDescent="0.3">
      <c r="A115"/>
      <c r="B115" s="72" t="s">
        <v>121</v>
      </c>
      <c r="C115" s="207">
        <v>330.04943331999988</v>
      </c>
      <c r="D115" s="109">
        <v>325.112567555</v>
      </c>
      <c r="E115" s="109">
        <v>274.01627943099999</v>
      </c>
      <c r="F115" s="109">
        <v>259.72698279100001</v>
      </c>
      <c r="G115" s="109">
        <v>263.028068357</v>
      </c>
      <c r="H115" s="109">
        <v>234.54099311199997</v>
      </c>
      <c r="I115" s="109">
        <v>199.46496862400002</v>
      </c>
      <c r="J115" s="188">
        <v>1885.9392931899997</v>
      </c>
      <c r="K115" s="107">
        <v>1940.5686802460004</v>
      </c>
      <c r="L115" s="109">
        <v>1106.4957090769994</v>
      </c>
      <c r="M115" s="109">
        <v>1976.2197163440005</v>
      </c>
      <c r="N115" s="109">
        <v>2233.0739330430019</v>
      </c>
      <c r="O115" s="109">
        <v>867.93124026399948</v>
      </c>
      <c r="P115" s="109">
        <v>465.29184161799981</v>
      </c>
      <c r="Q115" s="109">
        <v>409.46795822499985</v>
      </c>
      <c r="R115" s="188">
        <v>8999.0490788170009</v>
      </c>
      <c r="S115" s="122">
        <v>292.61462125499997</v>
      </c>
      <c r="T115" s="122">
        <v>518.79760693000003</v>
      </c>
      <c r="U115" s="122">
        <v>576.3359317349998</v>
      </c>
      <c r="V115" s="122">
        <v>357.32968553699982</v>
      </c>
      <c r="W115" s="122">
        <v>486.72064660399963</v>
      </c>
      <c r="X115" s="122">
        <v>1053.4215440519997</v>
      </c>
      <c r="Y115" s="122">
        <v>487.70226541599976</v>
      </c>
      <c r="Z115" s="188">
        <v>3772.9223015289986</v>
      </c>
      <c r="AA115" s="107">
        <v>8.9457624672263342E-2</v>
      </c>
      <c r="AB115" s="207">
        <v>7113.1097856270007</v>
      </c>
      <c r="AC115" s="208">
        <v>-5226.1267772880019</v>
      </c>
      <c r="AD115" s="107" t="s">
        <v>579</v>
      </c>
      <c r="AE115" s="107">
        <v>-58.074211302946019</v>
      </c>
    </row>
    <row r="116" spans="1:31" s="10" customFormat="1" ht="16.5" x14ac:dyDescent="0.3">
      <c r="A116"/>
      <c r="B116" s="72" t="s">
        <v>114</v>
      </c>
      <c r="C116" s="207">
        <v>357.72528398200006</v>
      </c>
      <c r="D116" s="109">
        <v>317.231012072</v>
      </c>
      <c r="E116" s="109">
        <v>224.22332970299999</v>
      </c>
      <c r="F116" s="109">
        <v>1159.8377044890001</v>
      </c>
      <c r="G116" s="109">
        <v>138.63146449300001</v>
      </c>
      <c r="H116" s="109">
        <v>173.69989554099996</v>
      </c>
      <c r="I116" s="109">
        <v>179.02458301799999</v>
      </c>
      <c r="J116" s="188">
        <v>2550.3732732980002</v>
      </c>
      <c r="K116" s="107">
        <v>302.26617648099995</v>
      </c>
      <c r="L116" s="109">
        <v>495.13982569000001</v>
      </c>
      <c r="M116" s="109">
        <v>277.01179984099997</v>
      </c>
      <c r="N116" s="109">
        <v>296.55617062499999</v>
      </c>
      <c r="O116" s="109">
        <v>439.59928453899988</v>
      </c>
      <c r="P116" s="109">
        <v>616.751047621</v>
      </c>
      <c r="Q116" s="109">
        <v>334.35896404700003</v>
      </c>
      <c r="R116" s="188">
        <v>2761.6832688439999</v>
      </c>
      <c r="S116" s="122">
        <v>217.54939083899998</v>
      </c>
      <c r="T116" s="122">
        <v>89.467463663999993</v>
      </c>
      <c r="U116" s="122">
        <v>358.35048754999997</v>
      </c>
      <c r="V116" s="122">
        <v>316.10072036299999</v>
      </c>
      <c r="W116" s="122">
        <v>371.97273240099997</v>
      </c>
      <c r="X116" s="122">
        <v>509.736098959</v>
      </c>
      <c r="Y116" s="122">
        <v>261.33167404299996</v>
      </c>
      <c r="Z116" s="188">
        <v>2124.5085678189998</v>
      </c>
      <c r="AA116" s="107">
        <v>5.0373019872669927E-2</v>
      </c>
      <c r="AB116" s="207">
        <v>211.30999554599975</v>
      </c>
      <c r="AC116" s="208">
        <v>-637.1747010250001</v>
      </c>
      <c r="AD116" s="107">
        <v>8.2854536533291565</v>
      </c>
      <c r="AE116" s="107">
        <v>-23.071968759535267</v>
      </c>
    </row>
    <row r="117" spans="1:31" s="10" customFormat="1" ht="16.5" x14ac:dyDescent="0.3">
      <c r="A117"/>
      <c r="B117" s="72" t="s">
        <v>199</v>
      </c>
      <c r="C117" s="207">
        <v>2.6519900000000001</v>
      </c>
      <c r="D117" s="109">
        <v>119.72329045800001</v>
      </c>
      <c r="E117" s="109">
        <v>6.1546631430000005</v>
      </c>
      <c r="F117" s="109">
        <v>711.66625843700001</v>
      </c>
      <c r="G117" s="109">
        <v>934.80303958599995</v>
      </c>
      <c r="H117" s="109">
        <v>71.780419999999992</v>
      </c>
      <c r="I117" s="109">
        <v>160.28575581400003</v>
      </c>
      <c r="J117" s="188">
        <v>2007.0654174380002</v>
      </c>
      <c r="K117" s="107">
        <v>24.606380000000001</v>
      </c>
      <c r="L117" s="109">
        <v>3.5112098899999999</v>
      </c>
      <c r="M117" s="109">
        <v>8.2884809429999997</v>
      </c>
      <c r="N117" s="109">
        <v>257.64859999999999</v>
      </c>
      <c r="O117" s="109">
        <v>35.628607727000002</v>
      </c>
      <c r="P117" s="109">
        <v>71.190709420000005</v>
      </c>
      <c r="Q117" s="109">
        <v>262.25781540000003</v>
      </c>
      <c r="R117" s="188">
        <v>663.13180338000006</v>
      </c>
      <c r="S117" s="122">
        <v>10.67015</v>
      </c>
      <c r="T117" s="122">
        <v>2.9387799999999999</v>
      </c>
      <c r="U117" s="122">
        <v>17.51332</v>
      </c>
      <c r="V117" s="122">
        <v>3.0457839039999999</v>
      </c>
      <c r="W117" s="122">
        <v>106.025219531</v>
      </c>
      <c r="X117" s="122">
        <v>29.552100000000003</v>
      </c>
      <c r="Y117" s="122">
        <v>261.07505309400005</v>
      </c>
      <c r="Z117" s="188">
        <v>430.82040652900002</v>
      </c>
      <c r="AA117" s="107">
        <v>1.0214938752596247E-2</v>
      </c>
      <c r="AB117" s="207">
        <v>-1343.9336140580001</v>
      </c>
      <c r="AC117" s="208">
        <v>-232.31139685100004</v>
      </c>
      <c r="AD117" s="107">
        <v>-66.960130067584856</v>
      </c>
      <c r="AE117" s="107">
        <v>-35.032461973155677</v>
      </c>
    </row>
    <row r="118" spans="1:31" s="10" customFormat="1" ht="16.5" x14ac:dyDescent="0.3">
      <c r="A118"/>
      <c r="B118" s="72" t="s">
        <v>200</v>
      </c>
      <c r="C118" s="207">
        <v>357.84511150599997</v>
      </c>
      <c r="D118" s="109">
        <v>174.91343299699994</v>
      </c>
      <c r="E118" s="109">
        <v>192.50245758900002</v>
      </c>
      <c r="F118" s="109">
        <v>121.61125466900003</v>
      </c>
      <c r="G118" s="109">
        <v>142.93473261100004</v>
      </c>
      <c r="H118" s="109">
        <v>65.705865884000005</v>
      </c>
      <c r="I118" s="109">
        <v>201.68633262399999</v>
      </c>
      <c r="J118" s="188">
        <v>1257.19918788</v>
      </c>
      <c r="K118" s="107">
        <v>78.709092775000045</v>
      </c>
      <c r="L118" s="109">
        <v>492.79371383199992</v>
      </c>
      <c r="M118" s="109">
        <v>103.02970619900006</v>
      </c>
      <c r="N118" s="109">
        <v>156.13274627999996</v>
      </c>
      <c r="O118" s="109">
        <v>105.22637791300002</v>
      </c>
      <c r="P118" s="109">
        <v>377.99412743100015</v>
      </c>
      <c r="Q118" s="109">
        <v>244.83310279699995</v>
      </c>
      <c r="R118" s="188">
        <v>1558.7188672270001</v>
      </c>
      <c r="S118" s="122">
        <v>2167.1049120950001</v>
      </c>
      <c r="T118" s="122">
        <v>2289.4033448459995</v>
      </c>
      <c r="U118" s="122">
        <v>968.34271496699932</v>
      </c>
      <c r="V118" s="122">
        <v>1243.3550831189993</v>
      </c>
      <c r="W118" s="122">
        <v>1516.9589801140003</v>
      </c>
      <c r="X118" s="122">
        <v>1360.8330359089998</v>
      </c>
      <c r="Y118" s="122">
        <v>2230.316838754999</v>
      </c>
      <c r="Z118" s="188">
        <v>11776.314909804998</v>
      </c>
      <c r="AA118" s="107">
        <v>0.27922153573021763</v>
      </c>
      <c r="AB118" s="207">
        <v>301.51967934700019</v>
      </c>
      <c r="AC118" s="208">
        <v>10217.596042577998</v>
      </c>
      <c r="AD118" s="107">
        <v>23.983445284867642</v>
      </c>
      <c r="AE118" s="107" t="s">
        <v>579</v>
      </c>
    </row>
    <row r="119" spans="1:31" s="10" customFormat="1" ht="16.5" x14ac:dyDescent="0.3">
      <c r="A119"/>
      <c r="B119" s="72" t="s">
        <v>201</v>
      </c>
      <c r="C119" s="207">
        <v>54.812176452000003</v>
      </c>
      <c r="D119" s="109">
        <v>23.219821742999997</v>
      </c>
      <c r="E119" s="109">
        <v>11.088792588</v>
      </c>
      <c r="F119" s="109">
        <v>90.115119062000005</v>
      </c>
      <c r="G119" s="109">
        <v>119.63782950499998</v>
      </c>
      <c r="H119" s="109">
        <v>114.994170336</v>
      </c>
      <c r="I119" s="109">
        <v>60.853368856000017</v>
      </c>
      <c r="J119" s="188">
        <v>474.72127854199999</v>
      </c>
      <c r="K119" s="107">
        <v>38.365269153999996</v>
      </c>
      <c r="L119" s="109">
        <v>65.310321464000012</v>
      </c>
      <c r="M119" s="109">
        <v>88.37239181599999</v>
      </c>
      <c r="N119" s="109">
        <v>124.832138939</v>
      </c>
      <c r="O119" s="109">
        <v>101.31591134900002</v>
      </c>
      <c r="P119" s="109">
        <v>554.97236096300003</v>
      </c>
      <c r="Q119" s="109">
        <v>148.53874595500011</v>
      </c>
      <c r="R119" s="188">
        <v>1121.7071396400002</v>
      </c>
      <c r="S119" s="122">
        <v>137.49759935400007</v>
      </c>
      <c r="T119" s="122">
        <v>48.031706545000006</v>
      </c>
      <c r="U119" s="122">
        <v>38.836532671000008</v>
      </c>
      <c r="V119" s="122">
        <v>148.67648778</v>
      </c>
      <c r="W119" s="122">
        <v>241.98119995999997</v>
      </c>
      <c r="X119" s="122">
        <v>133.8946942</v>
      </c>
      <c r="Y119" s="122">
        <v>191.34827196700002</v>
      </c>
      <c r="Z119" s="188">
        <v>940.26649247700016</v>
      </c>
      <c r="AA119" s="107">
        <v>2.2294126476398762E-2</v>
      </c>
      <c r="AB119" s="207">
        <v>646.98586109800021</v>
      </c>
      <c r="AC119" s="208">
        <v>-181.44064716299999</v>
      </c>
      <c r="AD119" s="107" t="s">
        <v>579</v>
      </c>
      <c r="AE119" s="107">
        <v>-16.175402718862202</v>
      </c>
    </row>
    <row r="120" spans="1:31" s="10" customFormat="1" ht="16.5" x14ac:dyDescent="0.3">
      <c r="A120"/>
      <c r="B120" s="72" t="s">
        <v>127</v>
      </c>
      <c r="C120" s="207">
        <v>19.893570011999998</v>
      </c>
      <c r="D120" s="109">
        <v>4.5361437149999997</v>
      </c>
      <c r="E120" s="109">
        <v>3.9899999999999998</v>
      </c>
      <c r="F120" s="109">
        <v>2894.8882698350003</v>
      </c>
      <c r="G120" s="109">
        <v>91.502099400999995</v>
      </c>
      <c r="H120" s="109">
        <v>728.32390577699994</v>
      </c>
      <c r="I120" s="109">
        <v>1217.5197685250002</v>
      </c>
      <c r="J120" s="188">
        <v>4960.6537572650004</v>
      </c>
      <c r="K120" s="107">
        <v>22.545927713000001</v>
      </c>
      <c r="L120" s="109">
        <v>18.673401449000004</v>
      </c>
      <c r="M120" s="109">
        <v>71.164122706000001</v>
      </c>
      <c r="N120" s="109">
        <v>358.31368431700002</v>
      </c>
      <c r="O120" s="109">
        <v>20.014632674999998</v>
      </c>
      <c r="P120" s="109">
        <v>108.84213903600001</v>
      </c>
      <c r="Q120" s="109">
        <v>184.61831034799999</v>
      </c>
      <c r="R120" s="188">
        <v>784.17221824400008</v>
      </c>
      <c r="S120" s="122">
        <v>53.714620169000007</v>
      </c>
      <c r="T120" s="122">
        <v>80.418342388999989</v>
      </c>
      <c r="U120" s="122">
        <v>36.609953929999996</v>
      </c>
      <c r="V120" s="122">
        <v>85.544446015000005</v>
      </c>
      <c r="W120" s="122">
        <v>367.49879065799996</v>
      </c>
      <c r="X120" s="122">
        <v>82.028212739000011</v>
      </c>
      <c r="Y120" s="122">
        <v>79.811023202999991</v>
      </c>
      <c r="Z120" s="188">
        <v>785.62538910299986</v>
      </c>
      <c r="AA120" s="107">
        <v>1.8627518823511303E-2</v>
      </c>
      <c r="AB120" s="207">
        <v>-4176.4815390210006</v>
      </c>
      <c r="AC120" s="208">
        <v>1.4531708589997834</v>
      </c>
      <c r="AD120" s="107">
        <v>-84.192159811686906</v>
      </c>
      <c r="AE120" s="107">
        <v>0.18531271896546286</v>
      </c>
    </row>
    <row r="121" spans="1:31" s="10" customFormat="1" ht="16.5" x14ac:dyDescent="0.3">
      <c r="A121"/>
      <c r="B121" s="72" t="s">
        <v>132</v>
      </c>
      <c r="C121" s="207">
        <v>113.457489006</v>
      </c>
      <c r="D121" s="109">
        <v>155.68086334599997</v>
      </c>
      <c r="E121" s="109">
        <v>129.565738794</v>
      </c>
      <c r="F121" s="109">
        <v>119.52323525200001</v>
      </c>
      <c r="G121" s="109">
        <v>166.45172538899999</v>
      </c>
      <c r="H121" s="109">
        <v>116.26139907800001</v>
      </c>
      <c r="I121" s="109">
        <v>110.513817704</v>
      </c>
      <c r="J121" s="188">
        <v>911.45426856899996</v>
      </c>
      <c r="K121" s="107">
        <v>120.14268883799998</v>
      </c>
      <c r="L121" s="109">
        <v>146.38311700500003</v>
      </c>
      <c r="M121" s="109">
        <v>156.01023775500002</v>
      </c>
      <c r="N121" s="109">
        <v>146.189234207</v>
      </c>
      <c r="O121" s="109">
        <v>147.90676271300001</v>
      </c>
      <c r="P121" s="109">
        <v>104.01318003300001</v>
      </c>
      <c r="Q121" s="109">
        <v>123.45167564000002</v>
      </c>
      <c r="R121" s="188">
        <v>944.09689619100004</v>
      </c>
      <c r="S121" s="122">
        <v>116.850064984</v>
      </c>
      <c r="T121" s="122">
        <v>126.46755599299996</v>
      </c>
      <c r="U121" s="122">
        <v>153.24379302999995</v>
      </c>
      <c r="V121" s="122">
        <v>158.41273002000003</v>
      </c>
      <c r="W121" s="122">
        <v>121.63975874700002</v>
      </c>
      <c r="X121" s="122">
        <v>164.96555648700001</v>
      </c>
      <c r="Y121" s="122">
        <v>163.18340693799999</v>
      </c>
      <c r="Z121" s="188">
        <v>1004.762866199</v>
      </c>
      <c r="AA121" s="107">
        <v>2.3823363479452467E-2</v>
      </c>
      <c r="AB121" s="207">
        <v>32.642627622000077</v>
      </c>
      <c r="AC121" s="208">
        <v>60.665970007999931</v>
      </c>
      <c r="AD121" s="107">
        <v>3.5813785449981594</v>
      </c>
      <c r="AE121" s="107">
        <v>6.4258203000941307</v>
      </c>
    </row>
    <row r="122" spans="1:31" s="10" customFormat="1" ht="16.5" x14ac:dyDescent="0.3">
      <c r="A122"/>
      <c r="B122" s="72" t="s">
        <v>139</v>
      </c>
      <c r="C122" s="207">
        <v>28.630272576000003</v>
      </c>
      <c r="D122" s="109">
        <v>5.7665945989999994</v>
      </c>
      <c r="E122" s="109">
        <v>3.6025</v>
      </c>
      <c r="F122" s="109">
        <v>3.3247699229999998</v>
      </c>
      <c r="G122" s="109">
        <v>0.36198000000000002</v>
      </c>
      <c r="H122" s="109">
        <v>35.08605</v>
      </c>
      <c r="I122" s="109">
        <v>9.3444000000000003</v>
      </c>
      <c r="J122" s="188">
        <v>86.116567098000019</v>
      </c>
      <c r="K122" s="107">
        <v>0</v>
      </c>
      <c r="L122" s="109">
        <v>2.4620000000000002</v>
      </c>
      <c r="M122" s="109">
        <v>9.69</v>
      </c>
      <c r="N122" s="109">
        <v>3.452</v>
      </c>
      <c r="O122" s="109">
        <v>4.8</v>
      </c>
      <c r="P122" s="109">
        <v>10.919040000000001</v>
      </c>
      <c r="Q122" s="109">
        <v>15.374379900000001</v>
      </c>
      <c r="R122" s="188">
        <v>46.6974199</v>
      </c>
      <c r="S122" s="122">
        <v>252.34631087400004</v>
      </c>
      <c r="T122" s="122">
        <v>228.00354999999996</v>
      </c>
      <c r="U122" s="122">
        <v>3.1246072750000002</v>
      </c>
      <c r="V122" s="122">
        <v>260.23226999999997</v>
      </c>
      <c r="W122" s="122">
        <v>258.94372014999999</v>
      </c>
      <c r="X122" s="122">
        <v>18.129789999999996</v>
      </c>
      <c r="Y122" s="122">
        <v>166.69968018700001</v>
      </c>
      <c r="Z122" s="188">
        <v>1187.4799284860001</v>
      </c>
      <c r="AA122" s="107">
        <v>2.815566429907574E-2</v>
      </c>
      <c r="AB122" s="207">
        <v>-39.419147198000019</v>
      </c>
      <c r="AC122" s="208">
        <v>1140.7825085859999</v>
      </c>
      <c r="AD122" s="107">
        <v>-45.774173920729233</v>
      </c>
      <c r="AE122" s="107" t="s">
        <v>579</v>
      </c>
    </row>
    <row r="123" spans="1:31" s="10" customFormat="1" ht="16.5" x14ac:dyDescent="0.3">
      <c r="A123"/>
      <c r="B123" s="72" t="s">
        <v>202</v>
      </c>
      <c r="C123" s="207">
        <v>135.510500699</v>
      </c>
      <c r="D123" s="109">
        <v>79.890303963999997</v>
      </c>
      <c r="E123" s="109">
        <v>172.60214524099999</v>
      </c>
      <c r="F123" s="109">
        <v>168.88277552000002</v>
      </c>
      <c r="G123" s="109">
        <v>133.41686391100001</v>
      </c>
      <c r="H123" s="109">
        <v>76.446188190000015</v>
      </c>
      <c r="I123" s="109">
        <v>119.85188806000001</v>
      </c>
      <c r="J123" s="188">
        <v>886.600665585</v>
      </c>
      <c r="K123" s="107">
        <v>177.35082029399999</v>
      </c>
      <c r="L123" s="109">
        <v>186.36441443799998</v>
      </c>
      <c r="M123" s="109">
        <v>221.26441835400001</v>
      </c>
      <c r="N123" s="109">
        <v>118.01106049999999</v>
      </c>
      <c r="O123" s="109">
        <v>51.412482253</v>
      </c>
      <c r="P123" s="109">
        <v>46.694700418999993</v>
      </c>
      <c r="Q123" s="109">
        <v>92.478372199999995</v>
      </c>
      <c r="R123" s="188">
        <v>893.57626845799996</v>
      </c>
      <c r="S123" s="122">
        <v>274.48133635900001</v>
      </c>
      <c r="T123" s="122">
        <v>43.617246414</v>
      </c>
      <c r="U123" s="122">
        <v>493.51714147799998</v>
      </c>
      <c r="V123" s="122">
        <v>216.56995427300001</v>
      </c>
      <c r="W123" s="122">
        <v>192.34411602400002</v>
      </c>
      <c r="X123" s="122">
        <v>228.70001173100002</v>
      </c>
      <c r="Y123" s="122">
        <v>230.826553074</v>
      </c>
      <c r="Z123" s="188">
        <v>1680.0563593530001</v>
      </c>
      <c r="AA123" s="107">
        <v>3.9834865181915459E-2</v>
      </c>
      <c r="AB123" s="207">
        <v>6.9756028729999571</v>
      </c>
      <c r="AC123" s="208">
        <v>786.4800908950001</v>
      </c>
      <c r="AD123" s="107">
        <v>0.78678069437239628</v>
      </c>
      <c r="AE123" s="107">
        <v>88.014881175413223</v>
      </c>
    </row>
    <row r="124" spans="1:31" s="10" customFormat="1" ht="16.5" x14ac:dyDescent="0.3">
      <c r="A124"/>
      <c r="B124" s="72" t="s">
        <v>119</v>
      </c>
      <c r="C124" s="207">
        <v>44.755980000000001</v>
      </c>
      <c r="D124" s="109">
        <v>18.571999999999999</v>
      </c>
      <c r="E124" s="109">
        <v>27.233740000000001</v>
      </c>
      <c r="F124" s="109">
        <v>2.5619099999999997</v>
      </c>
      <c r="G124" s="109">
        <v>31.280170000000002</v>
      </c>
      <c r="H124" s="109">
        <v>0</v>
      </c>
      <c r="I124" s="109">
        <v>2.8614999999999999</v>
      </c>
      <c r="J124" s="188">
        <v>127.2653</v>
      </c>
      <c r="K124" s="107">
        <v>0.90549999999999997</v>
      </c>
      <c r="L124" s="109">
        <v>0</v>
      </c>
      <c r="M124" s="109">
        <v>0</v>
      </c>
      <c r="N124" s="109">
        <v>17.329419999999999</v>
      </c>
      <c r="O124" s="109">
        <v>2.6985000000000001</v>
      </c>
      <c r="P124" s="109">
        <v>45.131529999999998</v>
      </c>
      <c r="Q124" s="109">
        <v>0</v>
      </c>
      <c r="R124" s="188">
        <v>66.064949999999996</v>
      </c>
      <c r="S124" s="122">
        <v>11.087210000000001</v>
      </c>
      <c r="T124" s="122">
        <v>7.2377500000000001</v>
      </c>
      <c r="U124" s="122">
        <v>19.189810000000001</v>
      </c>
      <c r="V124" s="122">
        <v>167.19638</v>
      </c>
      <c r="W124" s="122">
        <v>3.7349999999999999</v>
      </c>
      <c r="X124" s="122">
        <v>51.20082</v>
      </c>
      <c r="Y124" s="122">
        <v>1.7625999999999999</v>
      </c>
      <c r="Z124" s="188">
        <v>261.40957000000003</v>
      </c>
      <c r="AA124" s="107">
        <v>6.1981343186740994E-3</v>
      </c>
      <c r="AB124" s="207">
        <v>-61.20035</v>
      </c>
      <c r="AC124" s="208">
        <v>195.34462000000002</v>
      </c>
      <c r="AD124" s="107">
        <v>-48.088795610429557</v>
      </c>
      <c r="AE124" s="107" t="s">
        <v>579</v>
      </c>
    </row>
    <row r="125" spans="1:31" s="10" customFormat="1" ht="16.5" x14ac:dyDescent="0.3">
      <c r="A125"/>
      <c r="B125" s="72" t="s">
        <v>134</v>
      </c>
      <c r="C125" s="207">
        <v>55.695279999999997</v>
      </c>
      <c r="D125" s="109">
        <v>101.96142965999999</v>
      </c>
      <c r="E125" s="109">
        <v>59.073248457000005</v>
      </c>
      <c r="F125" s="109">
        <v>127.94425342300001</v>
      </c>
      <c r="G125" s="109">
        <v>96.885747287000015</v>
      </c>
      <c r="H125" s="109">
        <v>89.413664119000003</v>
      </c>
      <c r="I125" s="109">
        <v>111.41727089899999</v>
      </c>
      <c r="J125" s="188">
        <v>642.39089384499994</v>
      </c>
      <c r="K125" s="107">
        <v>33.012675904000012</v>
      </c>
      <c r="L125" s="109">
        <v>115.07426483400002</v>
      </c>
      <c r="M125" s="109">
        <v>93.853983255999992</v>
      </c>
      <c r="N125" s="109">
        <v>65.596156083999986</v>
      </c>
      <c r="O125" s="109">
        <v>89.846373194000009</v>
      </c>
      <c r="P125" s="109">
        <v>78.29228941800001</v>
      </c>
      <c r="Q125" s="109">
        <v>84.214784947999988</v>
      </c>
      <c r="R125" s="188">
        <v>559.89052763800009</v>
      </c>
      <c r="S125" s="122">
        <v>309.83006551999995</v>
      </c>
      <c r="T125" s="122">
        <v>241.63223510999998</v>
      </c>
      <c r="U125" s="122">
        <v>58.451313312000003</v>
      </c>
      <c r="V125" s="122">
        <v>96.454118805999997</v>
      </c>
      <c r="W125" s="122">
        <v>228.43238751599995</v>
      </c>
      <c r="X125" s="122">
        <v>207.76523835700002</v>
      </c>
      <c r="Y125" s="122">
        <v>102.92819129199998</v>
      </c>
      <c r="Z125" s="188">
        <v>1245.4935499129999</v>
      </c>
      <c r="AA125" s="107">
        <v>2.9531192432637399E-2</v>
      </c>
      <c r="AB125" s="207">
        <v>-82.500366206999843</v>
      </c>
      <c r="AC125" s="208">
        <v>685.60302227499983</v>
      </c>
      <c r="AD125" s="107">
        <v>-12.842704807535156</v>
      </c>
      <c r="AE125" s="107" t="s">
        <v>579</v>
      </c>
    </row>
    <row r="126" spans="1:31" s="10" customFormat="1" ht="16.5" x14ac:dyDescent="0.3">
      <c r="A126"/>
      <c r="B126" s="72" t="s">
        <v>137</v>
      </c>
      <c r="C126" s="207">
        <v>22.741974476999999</v>
      </c>
      <c r="D126" s="109">
        <v>28.119999803999999</v>
      </c>
      <c r="E126" s="109">
        <v>23.214344127000004</v>
      </c>
      <c r="F126" s="109">
        <v>59.789067591000006</v>
      </c>
      <c r="G126" s="109">
        <v>45.813958457000005</v>
      </c>
      <c r="H126" s="109">
        <v>16.730735852999999</v>
      </c>
      <c r="I126" s="109">
        <v>17.633937835000001</v>
      </c>
      <c r="J126" s="188">
        <v>214.04401814400003</v>
      </c>
      <c r="K126" s="107">
        <v>16.691083642999999</v>
      </c>
      <c r="L126" s="109">
        <v>158.50847849499999</v>
      </c>
      <c r="M126" s="109">
        <v>157.772081654</v>
      </c>
      <c r="N126" s="109">
        <v>299.483878774</v>
      </c>
      <c r="O126" s="109">
        <v>203.96096626500002</v>
      </c>
      <c r="P126" s="109">
        <v>470.64860350599997</v>
      </c>
      <c r="Q126" s="109">
        <v>911.26117136999994</v>
      </c>
      <c r="R126" s="188">
        <v>2218.3262637069997</v>
      </c>
      <c r="S126" s="122">
        <v>75.795969705000005</v>
      </c>
      <c r="T126" s="122">
        <v>10.41910341</v>
      </c>
      <c r="U126" s="122">
        <v>16.372316241999997</v>
      </c>
      <c r="V126" s="122">
        <v>110.22804302999999</v>
      </c>
      <c r="W126" s="122">
        <v>9.7432940750000014</v>
      </c>
      <c r="X126" s="122">
        <v>61.044420317999993</v>
      </c>
      <c r="Y126" s="122">
        <v>104.91076732800001</v>
      </c>
      <c r="Z126" s="188">
        <v>388.51391410799999</v>
      </c>
      <c r="AA126" s="107">
        <v>9.2118334623908209E-3</v>
      </c>
      <c r="AB126" s="207">
        <v>2004.2822455629996</v>
      </c>
      <c r="AC126" s="208">
        <v>-1829.8123495989998</v>
      </c>
      <c r="AD126" s="107" t="s">
        <v>579</v>
      </c>
      <c r="AE126" s="107">
        <v>-82.486168943482539</v>
      </c>
    </row>
    <row r="127" spans="1:31" s="10" customFormat="1" ht="16.5" x14ac:dyDescent="0.3">
      <c r="A127"/>
      <c r="B127" s="72" t="s">
        <v>133</v>
      </c>
      <c r="C127" s="207">
        <v>1.5937565600000001</v>
      </c>
      <c r="D127" s="109">
        <v>92.274433399000017</v>
      </c>
      <c r="E127" s="109">
        <v>10.175086783999999</v>
      </c>
      <c r="F127" s="109">
        <v>2.386338877</v>
      </c>
      <c r="G127" s="109">
        <v>180.91519918499998</v>
      </c>
      <c r="H127" s="109">
        <v>203.947488467</v>
      </c>
      <c r="I127" s="109">
        <v>236.51266282000003</v>
      </c>
      <c r="J127" s="188">
        <v>727.80496609200009</v>
      </c>
      <c r="K127" s="107">
        <v>69.903942298000004</v>
      </c>
      <c r="L127" s="109">
        <v>944.23014839899997</v>
      </c>
      <c r="M127" s="109">
        <v>31.628517330999998</v>
      </c>
      <c r="N127" s="109">
        <v>180.66746970299999</v>
      </c>
      <c r="O127" s="109">
        <v>66.033393246000003</v>
      </c>
      <c r="P127" s="109">
        <v>7.1537896330000006</v>
      </c>
      <c r="Q127" s="109">
        <v>352.00231975700001</v>
      </c>
      <c r="R127" s="188">
        <v>1651.6195803670003</v>
      </c>
      <c r="S127" s="122">
        <v>9.6470389619999999</v>
      </c>
      <c r="T127" s="122">
        <v>133.02510511900002</v>
      </c>
      <c r="U127" s="122">
        <v>98.110281940000021</v>
      </c>
      <c r="V127" s="122">
        <v>10.249179702999999</v>
      </c>
      <c r="W127" s="122">
        <v>79.558880138000006</v>
      </c>
      <c r="X127" s="122">
        <v>9.8777848830000003</v>
      </c>
      <c r="Y127" s="122">
        <v>165.42049034300001</v>
      </c>
      <c r="Z127" s="188">
        <v>505.88876108800002</v>
      </c>
      <c r="AA127" s="107">
        <v>1.1994842008007033E-2</v>
      </c>
      <c r="AB127" s="207">
        <v>923.81461427500017</v>
      </c>
      <c r="AC127" s="208">
        <v>-1145.7308192790001</v>
      </c>
      <c r="AD127" s="107" t="s">
        <v>579</v>
      </c>
      <c r="AE127" s="107">
        <v>-69.370140248907177</v>
      </c>
    </row>
    <row r="128" spans="1:31" s="10" customFormat="1" ht="15.75" customHeight="1" x14ac:dyDescent="0.3">
      <c r="A128"/>
      <c r="B128" s="72" t="s">
        <v>203</v>
      </c>
      <c r="C128" s="207">
        <v>44.502810000000004</v>
      </c>
      <c r="D128" s="109">
        <v>38.283790000000003</v>
      </c>
      <c r="E128" s="109">
        <v>36.82403</v>
      </c>
      <c r="F128" s="109">
        <v>35.722119999999997</v>
      </c>
      <c r="G128" s="109">
        <v>60.4422</v>
      </c>
      <c r="H128" s="109">
        <v>41.540419999999997</v>
      </c>
      <c r="I128" s="109">
        <v>0</v>
      </c>
      <c r="J128" s="188">
        <v>257.31536999999997</v>
      </c>
      <c r="K128" s="107">
        <v>0</v>
      </c>
      <c r="L128" s="109">
        <v>0</v>
      </c>
      <c r="M128" s="109">
        <v>0</v>
      </c>
      <c r="N128" s="109">
        <v>0</v>
      </c>
      <c r="O128" s="109">
        <v>0</v>
      </c>
      <c r="P128" s="109">
        <v>0</v>
      </c>
      <c r="Q128" s="109">
        <v>0</v>
      </c>
      <c r="R128" s="188">
        <v>0</v>
      </c>
      <c r="S128" s="122">
        <v>0</v>
      </c>
      <c r="T128" s="122">
        <v>14.223419999999999</v>
      </c>
      <c r="U128" s="122">
        <v>24.6785</v>
      </c>
      <c r="V128" s="122">
        <v>14.664760000000001</v>
      </c>
      <c r="W128" s="122">
        <v>45.49982</v>
      </c>
      <c r="X128" s="122">
        <v>25.106289999999998</v>
      </c>
      <c r="Y128" s="122">
        <v>22.421990000000001</v>
      </c>
      <c r="Z128" s="188">
        <v>146.59477999999999</v>
      </c>
      <c r="AA128" s="107">
        <v>3.4758258347484345E-3</v>
      </c>
      <c r="AB128" s="207">
        <v>-257.31536999999997</v>
      </c>
      <c r="AC128" s="208">
        <v>146.59477999999999</v>
      </c>
      <c r="AD128" s="107" t="s">
        <v>579</v>
      </c>
      <c r="AE128" s="107" t="s">
        <v>579</v>
      </c>
    </row>
    <row r="129" spans="1:31" s="10" customFormat="1" ht="16.5" x14ac:dyDescent="0.3">
      <c r="A129"/>
      <c r="B129" s="72" t="s">
        <v>142</v>
      </c>
      <c r="C129" s="207">
        <v>9.3371200000000023</v>
      </c>
      <c r="D129" s="109">
        <v>43.063160000000003</v>
      </c>
      <c r="E129" s="109">
        <v>4.8037900000000002</v>
      </c>
      <c r="F129" s="109">
        <v>5.2443357599999993</v>
      </c>
      <c r="G129" s="109">
        <v>23.27516</v>
      </c>
      <c r="H129" s="109">
        <v>46.104999999999997</v>
      </c>
      <c r="I129" s="109">
        <v>17.741099999999996</v>
      </c>
      <c r="J129" s="188">
        <v>149.56966575999999</v>
      </c>
      <c r="K129" s="107">
        <v>6.3196999999999992</v>
      </c>
      <c r="L129" s="109">
        <v>31.73874</v>
      </c>
      <c r="M129" s="109">
        <v>4.8759300000000003</v>
      </c>
      <c r="N129" s="109">
        <v>20.449360000000002</v>
      </c>
      <c r="O129" s="109">
        <v>20.379960000000001</v>
      </c>
      <c r="P129" s="109">
        <v>28.440899999999999</v>
      </c>
      <c r="Q129" s="109">
        <v>2.3196699999999999</v>
      </c>
      <c r="R129" s="188">
        <v>114.52426</v>
      </c>
      <c r="S129" s="122">
        <v>19.890299999999996</v>
      </c>
      <c r="T129" s="122">
        <v>29.8018</v>
      </c>
      <c r="U129" s="122">
        <v>9.3957300000000004</v>
      </c>
      <c r="V129" s="122">
        <v>2.0124900000000001</v>
      </c>
      <c r="W129" s="122">
        <v>13.41905</v>
      </c>
      <c r="X129" s="122">
        <v>24.371599999999997</v>
      </c>
      <c r="Y129" s="122">
        <v>3.75</v>
      </c>
      <c r="Z129" s="188">
        <v>102.64097</v>
      </c>
      <c r="AA129" s="107">
        <v>2.4336619300471614E-3</v>
      </c>
      <c r="AB129" s="207">
        <v>-35.045405759999994</v>
      </c>
      <c r="AC129" s="208">
        <v>-11.883290000000002</v>
      </c>
      <c r="AD129" s="107">
        <v>-23.430824413443545</v>
      </c>
      <c r="AE129" s="107">
        <v>-10.376220723888551</v>
      </c>
    </row>
    <row r="130" spans="1:31" s="10" customFormat="1" ht="16.5" x14ac:dyDescent="0.3">
      <c r="A130"/>
      <c r="B130" s="72" t="s">
        <v>325</v>
      </c>
      <c r="C130" s="207">
        <v>3.4149664240000002</v>
      </c>
      <c r="D130" s="109">
        <v>16.577069606000002</v>
      </c>
      <c r="E130" s="109">
        <v>12.587980968</v>
      </c>
      <c r="F130" s="109">
        <v>57.277395605000002</v>
      </c>
      <c r="G130" s="109">
        <v>11.321695016</v>
      </c>
      <c r="H130" s="109">
        <v>15.185241630000002</v>
      </c>
      <c r="I130" s="109">
        <v>63.069986589000003</v>
      </c>
      <c r="J130" s="188">
        <v>179.43433583800001</v>
      </c>
      <c r="K130" s="107">
        <v>6.4302800490000003</v>
      </c>
      <c r="L130" s="109">
        <v>152.87509092299999</v>
      </c>
      <c r="M130" s="109">
        <v>16.120727650999999</v>
      </c>
      <c r="N130" s="109">
        <v>93.909629999999993</v>
      </c>
      <c r="O130" s="109">
        <v>56.511610000000005</v>
      </c>
      <c r="P130" s="109">
        <v>10.643742803999999</v>
      </c>
      <c r="Q130" s="109">
        <v>7.8574999999999999</v>
      </c>
      <c r="R130" s="188">
        <v>344.34858142700006</v>
      </c>
      <c r="S130" s="122">
        <v>14.511218618000001</v>
      </c>
      <c r="T130" s="122">
        <v>28.460711856000003</v>
      </c>
      <c r="U130" s="122">
        <v>70.570228498999995</v>
      </c>
      <c r="V130" s="122">
        <v>1.657811846</v>
      </c>
      <c r="W130" s="122">
        <v>15.321857176</v>
      </c>
      <c r="X130" s="122">
        <v>9.6714903159999999</v>
      </c>
      <c r="Y130" s="122">
        <v>17.433060000000001</v>
      </c>
      <c r="Z130" s="188">
        <v>157.626378311</v>
      </c>
      <c r="AA130" s="107">
        <v>3.7373898168216093E-3</v>
      </c>
      <c r="AB130" s="207">
        <v>164.91424558900005</v>
      </c>
      <c r="AC130" s="208">
        <v>-186.72220311600006</v>
      </c>
      <c r="AD130" s="107">
        <v>91.907852986337446</v>
      </c>
      <c r="AE130" s="107">
        <v>-54.224763273951254</v>
      </c>
    </row>
    <row r="131" spans="1:31" s="10" customFormat="1" ht="16.5" x14ac:dyDescent="0.3">
      <c r="A131"/>
      <c r="B131" s="72" t="s">
        <v>204</v>
      </c>
      <c r="C131" s="207">
        <v>32.434904021999998</v>
      </c>
      <c r="D131" s="109">
        <v>8.3398799500000003</v>
      </c>
      <c r="E131" s="109">
        <v>34.684140939000002</v>
      </c>
      <c r="F131" s="109">
        <v>164.95566264199999</v>
      </c>
      <c r="G131" s="109">
        <v>37.219030066000002</v>
      </c>
      <c r="H131" s="109">
        <v>13.904876680999999</v>
      </c>
      <c r="I131" s="109">
        <v>48.629985381000012</v>
      </c>
      <c r="J131" s="188">
        <v>340.16847968100001</v>
      </c>
      <c r="K131" s="107">
        <v>32.222676987000007</v>
      </c>
      <c r="L131" s="109">
        <v>57.230700755000001</v>
      </c>
      <c r="M131" s="109">
        <v>73.005466333000001</v>
      </c>
      <c r="N131" s="109">
        <v>117.65109266399999</v>
      </c>
      <c r="O131" s="109">
        <v>62.755745861000015</v>
      </c>
      <c r="P131" s="109">
        <v>69.320348364999987</v>
      </c>
      <c r="Q131" s="109">
        <v>56.735737859999993</v>
      </c>
      <c r="R131" s="188">
        <v>468.92176882499996</v>
      </c>
      <c r="S131" s="122">
        <v>35.922349495000006</v>
      </c>
      <c r="T131" s="122">
        <v>110.27360968399999</v>
      </c>
      <c r="U131" s="122">
        <v>54.593548910999992</v>
      </c>
      <c r="V131" s="122">
        <v>5.2827822930000012</v>
      </c>
      <c r="W131" s="122">
        <v>31.909032719999999</v>
      </c>
      <c r="X131" s="122">
        <v>14.581787174</v>
      </c>
      <c r="Y131" s="122">
        <v>37.538304064000002</v>
      </c>
      <c r="Z131" s="188">
        <v>290.10141434100001</v>
      </c>
      <c r="AA131" s="107">
        <v>6.8784303961130664E-3</v>
      </c>
      <c r="AB131" s="207">
        <v>128.75328914399995</v>
      </c>
      <c r="AC131" s="208">
        <v>-178.82035448399995</v>
      </c>
      <c r="AD131" s="107">
        <v>37.849858771377342</v>
      </c>
      <c r="AE131" s="107">
        <v>-38.134368325889156</v>
      </c>
    </row>
    <row r="132" spans="1:31" s="10" customFormat="1" ht="16.5" x14ac:dyDescent="0.3">
      <c r="A132"/>
      <c r="B132" s="72" t="s">
        <v>145</v>
      </c>
      <c r="C132" s="207">
        <v>233.93653495500001</v>
      </c>
      <c r="D132" s="109">
        <v>6.5354945940000002</v>
      </c>
      <c r="E132" s="109">
        <v>8.939645349000001</v>
      </c>
      <c r="F132" s="109">
        <v>14.149482501999998</v>
      </c>
      <c r="G132" s="109">
        <v>17.484110758000003</v>
      </c>
      <c r="H132" s="109">
        <v>24.290309626000006</v>
      </c>
      <c r="I132" s="109">
        <v>6.8921704479999999</v>
      </c>
      <c r="J132" s="188">
        <v>312.22774823200001</v>
      </c>
      <c r="K132" s="107">
        <v>99.648036821000005</v>
      </c>
      <c r="L132" s="109">
        <v>27.154413638999998</v>
      </c>
      <c r="M132" s="109">
        <v>46.490269071</v>
      </c>
      <c r="N132" s="109">
        <v>44.256387486999998</v>
      </c>
      <c r="O132" s="109">
        <v>34.583271009000015</v>
      </c>
      <c r="P132" s="109">
        <v>74.610832200000004</v>
      </c>
      <c r="Q132" s="109">
        <v>43.634396430000002</v>
      </c>
      <c r="R132" s="188">
        <v>370.37760665699994</v>
      </c>
      <c r="S132" s="122">
        <v>20.175651485999996</v>
      </c>
      <c r="T132" s="122">
        <v>18.704769156000001</v>
      </c>
      <c r="U132" s="122">
        <v>19.379826318999996</v>
      </c>
      <c r="V132" s="122">
        <v>0.81085649800000015</v>
      </c>
      <c r="W132" s="122">
        <v>4.7417289169999997</v>
      </c>
      <c r="X132" s="122">
        <v>18.027684245000003</v>
      </c>
      <c r="Y132" s="122">
        <v>8.8966378149999983</v>
      </c>
      <c r="Z132" s="188">
        <v>90.737154435999997</v>
      </c>
      <c r="AA132" s="107">
        <v>2.1514172984891228E-3</v>
      </c>
      <c r="AB132" s="207">
        <v>58.149858424999934</v>
      </c>
      <c r="AC132" s="208">
        <v>-279.64045222099992</v>
      </c>
      <c r="AD132" s="107">
        <v>18.624180187147175</v>
      </c>
      <c r="AE132" s="107">
        <v>-75.501446954369996</v>
      </c>
    </row>
    <row r="133" spans="1:31" s="10" customFormat="1" ht="16.5" x14ac:dyDescent="0.3">
      <c r="A133"/>
      <c r="B133" s="72" t="s">
        <v>144</v>
      </c>
      <c r="C133" s="207">
        <v>26.089264914000001</v>
      </c>
      <c r="D133" s="109">
        <v>38.563087801999998</v>
      </c>
      <c r="E133" s="109">
        <v>33.983207503000003</v>
      </c>
      <c r="F133" s="109">
        <v>33.019158759999996</v>
      </c>
      <c r="G133" s="109">
        <v>31.080136555999999</v>
      </c>
      <c r="H133" s="109">
        <v>39.370496630000005</v>
      </c>
      <c r="I133" s="109">
        <v>19.682512463999998</v>
      </c>
      <c r="J133" s="188">
        <v>221.78786462900001</v>
      </c>
      <c r="K133" s="107">
        <v>20.862589597000003</v>
      </c>
      <c r="L133" s="109">
        <v>38.364499233000004</v>
      </c>
      <c r="M133" s="109">
        <v>19.628674663000002</v>
      </c>
      <c r="N133" s="109">
        <v>19.827457814999999</v>
      </c>
      <c r="O133" s="109">
        <v>23.885810968000001</v>
      </c>
      <c r="P133" s="109">
        <v>28.461131991000002</v>
      </c>
      <c r="Q133" s="109">
        <v>17.097043700000004</v>
      </c>
      <c r="R133" s="188">
        <v>168.12720796700003</v>
      </c>
      <c r="S133" s="122">
        <v>19.347387255000001</v>
      </c>
      <c r="T133" s="122">
        <v>57.638770839999999</v>
      </c>
      <c r="U133" s="122">
        <v>22.779390316000004</v>
      </c>
      <c r="V133" s="122">
        <v>25.958110317999999</v>
      </c>
      <c r="W133" s="122">
        <v>30.067547372</v>
      </c>
      <c r="X133" s="122">
        <v>28.560374575000001</v>
      </c>
      <c r="Y133" s="122">
        <v>60.857762809999997</v>
      </c>
      <c r="Z133" s="188">
        <v>245.20934348599999</v>
      </c>
      <c r="AA133" s="107">
        <v>5.8140199194701312E-3</v>
      </c>
      <c r="AB133" s="207">
        <v>-53.66065666199998</v>
      </c>
      <c r="AC133" s="208">
        <v>77.082135518999962</v>
      </c>
      <c r="AD133" s="107">
        <v>-24.194586458443922</v>
      </c>
      <c r="AE133" s="107">
        <v>45.847508235626947</v>
      </c>
    </row>
    <row r="134" spans="1:31" s="10" customFormat="1" ht="16.5" x14ac:dyDescent="0.3">
      <c r="A134"/>
      <c r="B134" s="72" t="s">
        <v>135</v>
      </c>
      <c r="C134" s="207">
        <v>0</v>
      </c>
      <c r="D134" s="109">
        <v>0</v>
      </c>
      <c r="E134" s="109">
        <v>329.38499999999999</v>
      </c>
      <c r="F134" s="109">
        <v>0</v>
      </c>
      <c r="G134" s="109">
        <v>0</v>
      </c>
      <c r="H134" s="109">
        <v>0</v>
      </c>
      <c r="I134" s="109">
        <v>23.94</v>
      </c>
      <c r="J134" s="188">
        <v>353.32499999999999</v>
      </c>
      <c r="K134" s="107">
        <v>0</v>
      </c>
      <c r="L134" s="109">
        <v>0</v>
      </c>
      <c r="M134" s="109">
        <v>0</v>
      </c>
      <c r="N134" s="109">
        <v>0</v>
      </c>
      <c r="O134" s="109">
        <v>14.7</v>
      </c>
      <c r="P134" s="109">
        <v>0</v>
      </c>
      <c r="Q134" s="109">
        <v>0</v>
      </c>
      <c r="R134" s="188">
        <v>14.7</v>
      </c>
      <c r="S134" s="122">
        <v>0</v>
      </c>
      <c r="T134" s="122">
        <v>0</v>
      </c>
      <c r="U134" s="122">
        <v>0</v>
      </c>
      <c r="V134" s="122">
        <v>0</v>
      </c>
      <c r="W134" s="122">
        <v>0</v>
      </c>
      <c r="X134" s="122">
        <v>11.64</v>
      </c>
      <c r="Y134" s="122">
        <v>20.37</v>
      </c>
      <c r="Z134" s="188">
        <v>32.010000000000005</v>
      </c>
      <c r="AA134" s="107">
        <v>7.5897098771386955E-4</v>
      </c>
      <c r="AB134" s="207">
        <v>-338.625</v>
      </c>
      <c r="AC134" s="208">
        <v>17.310000000000006</v>
      </c>
      <c r="AD134" s="107">
        <v>-95.839524517087668</v>
      </c>
      <c r="AE134" s="107" t="s">
        <v>579</v>
      </c>
    </row>
    <row r="135" spans="1:31" s="10" customFormat="1" ht="16.5" x14ac:dyDescent="0.3">
      <c r="A135"/>
      <c r="B135" s="72" t="s">
        <v>172</v>
      </c>
      <c r="C135" s="207">
        <v>0</v>
      </c>
      <c r="D135" s="109">
        <v>0</v>
      </c>
      <c r="E135" s="109">
        <v>162.89668999999998</v>
      </c>
      <c r="F135" s="109">
        <v>0</v>
      </c>
      <c r="G135" s="109">
        <v>357.17883000000006</v>
      </c>
      <c r="H135" s="109">
        <v>15.58516</v>
      </c>
      <c r="I135" s="109">
        <v>0</v>
      </c>
      <c r="J135" s="188">
        <v>535.66068000000007</v>
      </c>
      <c r="K135" s="107">
        <v>72.617999999999995</v>
      </c>
      <c r="L135" s="109">
        <v>0</v>
      </c>
      <c r="M135" s="109">
        <v>17.194209999999998</v>
      </c>
      <c r="N135" s="109">
        <v>33.690249999999999</v>
      </c>
      <c r="O135" s="109">
        <v>0.01</v>
      </c>
      <c r="P135" s="109">
        <v>17.817399999999999</v>
      </c>
      <c r="Q135" s="109">
        <v>74.525690000000012</v>
      </c>
      <c r="R135" s="188">
        <v>215.85554999999999</v>
      </c>
      <c r="S135" s="122">
        <v>0</v>
      </c>
      <c r="T135" s="122">
        <v>0</v>
      </c>
      <c r="U135" s="122">
        <v>1.0999999999999999E-2</v>
      </c>
      <c r="V135" s="122">
        <v>0</v>
      </c>
      <c r="W135" s="122">
        <v>4.2380000000000001E-2</v>
      </c>
      <c r="X135" s="122">
        <v>0</v>
      </c>
      <c r="Y135" s="122">
        <v>20.270679999999999</v>
      </c>
      <c r="Z135" s="188">
        <v>20.324059999999999</v>
      </c>
      <c r="AA135" s="107">
        <v>4.8189228030477796E-4</v>
      </c>
      <c r="AB135" s="207">
        <v>-319.80513000000008</v>
      </c>
      <c r="AC135" s="208">
        <v>-195.53148999999999</v>
      </c>
      <c r="AD135" s="107">
        <v>-59.70293171415905</v>
      </c>
      <c r="AE135" s="107">
        <v>-90.584416291357812</v>
      </c>
    </row>
    <row r="136" spans="1:31" s="10" customFormat="1" ht="16.5" x14ac:dyDescent="0.3">
      <c r="A136"/>
      <c r="B136" s="72" t="s">
        <v>148</v>
      </c>
      <c r="C136" s="207">
        <v>55.544750000000001</v>
      </c>
      <c r="D136" s="109">
        <v>3.3178199999999998</v>
      </c>
      <c r="E136" s="109">
        <v>1.1661200000000003</v>
      </c>
      <c r="F136" s="109">
        <v>7.2446200000000003</v>
      </c>
      <c r="G136" s="109">
        <v>3.55</v>
      </c>
      <c r="H136" s="109">
        <v>1.1200000000000001</v>
      </c>
      <c r="I136" s="109">
        <v>0.12997</v>
      </c>
      <c r="J136" s="188">
        <v>72.073279999999997</v>
      </c>
      <c r="K136" s="107">
        <v>1.5162100000000001</v>
      </c>
      <c r="L136" s="109">
        <v>1.8800000000000001E-2</v>
      </c>
      <c r="M136" s="109">
        <v>11.499549999999999</v>
      </c>
      <c r="N136" s="109">
        <v>16.185260000000003</v>
      </c>
      <c r="O136" s="109">
        <v>1.6255999999999999</v>
      </c>
      <c r="P136" s="109">
        <v>1.6875</v>
      </c>
      <c r="Q136" s="109">
        <v>25.164770000000001</v>
      </c>
      <c r="R136" s="188">
        <v>57.697690000000009</v>
      </c>
      <c r="S136" s="122">
        <v>0.67300000000000004</v>
      </c>
      <c r="T136" s="122">
        <v>4.2963800000000001</v>
      </c>
      <c r="U136" s="122">
        <v>13.175850000000001</v>
      </c>
      <c r="V136" s="122">
        <v>8.9202700000000004</v>
      </c>
      <c r="W136" s="122">
        <v>1.472</v>
      </c>
      <c r="X136" s="122">
        <v>3.7325999999999997</v>
      </c>
      <c r="Y136" s="122">
        <v>4.7895000000000003</v>
      </c>
      <c r="Z136" s="188">
        <v>37.059600000000003</v>
      </c>
      <c r="AA136" s="107">
        <v>8.7869919451049423E-4</v>
      </c>
      <c r="AB136" s="207">
        <v>-14.375589999999988</v>
      </c>
      <c r="AC136" s="208">
        <v>-20.638090000000005</v>
      </c>
      <c r="AD136" s="107">
        <v>-19.945796833445044</v>
      </c>
      <c r="AE136" s="107">
        <v>-35.769352291226923</v>
      </c>
    </row>
    <row r="137" spans="1:31" s="10" customFormat="1" ht="16.5" x14ac:dyDescent="0.3">
      <c r="A137"/>
      <c r="B137" s="72" t="s">
        <v>140</v>
      </c>
      <c r="C137" s="207">
        <v>1.3248900000000001</v>
      </c>
      <c r="D137" s="109">
        <v>1.4066005189999999</v>
      </c>
      <c r="E137" s="109">
        <v>2.8418449539999999</v>
      </c>
      <c r="F137" s="109">
        <v>1.1391200000000001</v>
      </c>
      <c r="G137" s="109">
        <v>4.500361174</v>
      </c>
      <c r="H137" s="109">
        <v>3.9099728690000006</v>
      </c>
      <c r="I137" s="109">
        <v>3.7496126169999999</v>
      </c>
      <c r="J137" s="188">
        <v>18.872402133000001</v>
      </c>
      <c r="K137" s="107">
        <v>1.9983656870000002</v>
      </c>
      <c r="L137" s="109">
        <v>0.79566621800000004</v>
      </c>
      <c r="M137" s="109">
        <v>24.328817609999998</v>
      </c>
      <c r="N137" s="109">
        <v>2.3694710890000001</v>
      </c>
      <c r="O137" s="109">
        <v>12.599720351</v>
      </c>
      <c r="P137" s="109">
        <v>2.374090813</v>
      </c>
      <c r="Q137" s="109">
        <v>1.1331255999999998</v>
      </c>
      <c r="R137" s="188">
        <v>45.599257368000004</v>
      </c>
      <c r="S137" s="122">
        <v>2.6038264230000001</v>
      </c>
      <c r="T137" s="122">
        <v>0.80633999999999995</v>
      </c>
      <c r="U137" s="122">
        <v>2.347867173</v>
      </c>
      <c r="V137" s="122">
        <v>3.4904646270000002</v>
      </c>
      <c r="W137" s="122">
        <v>0.54038000000000008</v>
      </c>
      <c r="X137" s="122">
        <v>3.7702460590000002</v>
      </c>
      <c r="Y137" s="122">
        <v>3.3783832179999997</v>
      </c>
      <c r="Z137" s="188">
        <v>16.937507500000002</v>
      </c>
      <c r="AA137" s="107">
        <v>4.0159565125542245E-4</v>
      </c>
      <c r="AB137" s="207">
        <v>26.726855235000002</v>
      </c>
      <c r="AC137" s="208">
        <v>-28.661749868000001</v>
      </c>
      <c r="AD137" s="107" t="s">
        <v>579</v>
      </c>
      <c r="AE137" s="107">
        <v>-62.855738278127824</v>
      </c>
    </row>
    <row r="138" spans="1:31" s="10" customFormat="1" ht="16.5" x14ac:dyDescent="0.3">
      <c r="A138"/>
      <c r="B138" s="72" t="s">
        <v>155</v>
      </c>
      <c r="C138" s="207">
        <v>0</v>
      </c>
      <c r="D138" s="109">
        <v>0</v>
      </c>
      <c r="E138" s="109">
        <v>2.845E-2</v>
      </c>
      <c r="F138" s="109">
        <v>0.51</v>
      </c>
      <c r="G138" s="109">
        <v>1.5</v>
      </c>
      <c r="H138" s="109">
        <v>0</v>
      </c>
      <c r="I138" s="109">
        <v>0</v>
      </c>
      <c r="J138" s="188">
        <v>2.0384500000000001</v>
      </c>
      <c r="K138" s="107">
        <v>0</v>
      </c>
      <c r="L138" s="109">
        <v>0</v>
      </c>
      <c r="M138" s="109">
        <v>0</v>
      </c>
      <c r="N138" s="109">
        <v>0</v>
      </c>
      <c r="O138" s="109">
        <v>9.8000000000000004E-2</v>
      </c>
      <c r="P138" s="109">
        <v>22.194130000000001</v>
      </c>
      <c r="Q138" s="109">
        <v>11.0961</v>
      </c>
      <c r="R138" s="188">
        <v>33.38823</v>
      </c>
      <c r="S138" s="122">
        <v>0.88326000000000016</v>
      </c>
      <c r="T138" s="122">
        <v>0.55963000000000007</v>
      </c>
      <c r="U138" s="122">
        <v>19.979146837999998</v>
      </c>
      <c r="V138" s="122">
        <v>11.077769999999999</v>
      </c>
      <c r="W138" s="122">
        <v>6.5799999999999997E-2</v>
      </c>
      <c r="X138" s="122">
        <v>11.334024802</v>
      </c>
      <c r="Y138" s="122">
        <v>43.429040000000001</v>
      </c>
      <c r="Z138" s="188">
        <v>87.32867164000001</v>
      </c>
      <c r="AA138" s="107">
        <v>2.0706006926070287E-3</v>
      </c>
      <c r="AB138" s="207">
        <v>31.349779999999999</v>
      </c>
      <c r="AC138" s="208">
        <v>53.94044164000001</v>
      </c>
      <c r="AD138" s="107" t="s">
        <v>579</v>
      </c>
      <c r="AE138" s="107" t="s">
        <v>579</v>
      </c>
    </row>
    <row r="139" spans="1:31" s="10" customFormat="1" ht="16.5" x14ac:dyDescent="0.3">
      <c r="A139"/>
      <c r="B139" s="72" t="s">
        <v>156</v>
      </c>
      <c r="C139" s="207">
        <v>0</v>
      </c>
      <c r="D139" s="109">
        <v>0</v>
      </c>
      <c r="E139" s="109">
        <v>0</v>
      </c>
      <c r="F139" s="109">
        <v>0</v>
      </c>
      <c r="G139" s="109">
        <v>0</v>
      </c>
      <c r="H139" s="109">
        <v>0</v>
      </c>
      <c r="I139" s="109">
        <v>0</v>
      </c>
      <c r="J139" s="188">
        <v>0</v>
      </c>
      <c r="K139" s="107">
        <v>0</v>
      </c>
      <c r="L139" s="109">
        <v>0</v>
      </c>
      <c r="M139" s="109">
        <v>0</v>
      </c>
      <c r="N139" s="109">
        <v>0</v>
      </c>
      <c r="O139" s="109">
        <v>0</v>
      </c>
      <c r="P139" s="109">
        <v>0</v>
      </c>
      <c r="Q139" s="109">
        <v>0</v>
      </c>
      <c r="R139" s="188">
        <v>0</v>
      </c>
      <c r="S139" s="122">
        <v>0</v>
      </c>
      <c r="T139" s="122">
        <v>0</v>
      </c>
      <c r="U139" s="122">
        <v>0</v>
      </c>
      <c r="V139" s="122">
        <v>0</v>
      </c>
      <c r="W139" s="122">
        <v>0</v>
      </c>
      <c r="X139" s="122">
        <v>0</v>
      </c>
      <c r="Y139" s="122">
        <v>0</v>
      </c>
      <c r="Z139" s="188">
        <v>0</v>
      </c>
      <c r="AA139" s="107">
        <v>0</v>
      </c>
      <c r="AB139" s="207">
        <v>0</v>
      </c>
      <c r="AC139" s="208">
        <v>0</v>
      </c>
      <c r="AD139" s="107" t="s">
        <v>579</v>
      </c>
      <c r="AE139" s="107" t="s">
        <v>579</v>
      </c>
    </row>
    <row r="140" spans="1:31" s="10" customFormat="1" ht="16.5" x14ac:dyDescent="0.3">
      <c r="A140"/>
      <c r="B140" s="72" t="s">
        <v>206</v>
      </c>
      <c r="C140" s="207">
        <v>196.37871999999999</v>
      </c>
      <c r="D140" s="109">
        <v>199.44740000000002</v>
      </c>
      <c r="E140" s="109">
        <v>193.58228000000003</v>
      </c>
      <c r="F140" s="109">
        <v>199.3578</v>
      </c>
      <c r="G140" s="109">
        <v>197.14765999999997</v>
      </c>
      <c r="H140" s="109">
        <v>181.89528000000001</v>
      </c>
      <c r="I140" s="109">
        <v>200.55207999999999</v>
      </c>
      <c r="J140" s="188">
        <v>1368.36122</v>
      </c>
      <c r="K140" s="107">
        <v>237.02262999999999</v>
      </c>
      <c r="L140" s="109">
        <v>266.38468999999998</v>
      </c>
      <c r="M140" s="109">
        <v>264.24567999999999</v>
      </c>
      <c r="N140" s="109">
        <v>263.56625000000003</v>
      </c>
      <c r="O140" s="109">
        <v>208.65354000000002</v>
      </c>
      <c r="P140" s="109">
        <v>215.67744999999999</v>
      </c>
      <c r="Q140" s="109">
        <v>239.16897999999998</v>
      </c>
      <c r="R140" s="188">
        <v>1694.71922</v>
      </c>
      <c r="S140" s="122">
        <v>232.02483000000001</v>
      </c>
      <c r="T140" s="122">
        <v>167.58409999999998</v>
      </c>
      <c r="U140" s="122">
        <v>0</v>
      </c>
      <c r="V140" s="122">
        <v>191.16239000000002</v>
      </c>
      <c r="W140" s="122">
        <v>327.46082000000001</v>
      </c>
      <c r="X140" s="122">
        <v>250.24929999999998</v>
      </c>
      <c r="Y140" s="122">
        <v>301.399</v>
      </c>
      <c r="Z140" s="188">
        <v>1469.8804399999999</v>
      </c>
      <c r="AA140" s="107">
        <v>3.4851502948081751E-2</v>
      </c>
      <c r="AB140" s="207">
        <v>326.35799999999995</v>
      </c>
      <c r="AC140" s="208">
        <v>-224.83878000000004</v>
      </c>
      <c r="AD140" s="107">
        <v>23.850281287568208</v>
      </c>
      <c r="AE140" s="107">
        <v>-13.26702248647419</v>
      </c>
    </row>
    <row r="141" spans="1:31" s="10" customFormat="1" ht="16.5" x14ac:dyDescent="0.3">
      <c r="A141"/>
      <c r="B141" s="72" t="s">
        <v>293</v>
      </c>
      <c r="C141" s="207">
        <v>0</v>
      </c>
      <c r="D141" s="109">
        <v>0</v>
      </c>
      <c r="E141" s="109">
        <v>0</v>
      </c>
      <c r="F141" s="109">
        <v>71.877920000000003</v>
      </c>
      <c r="G141" s="109">
        <v>0</v>
      </c>
      <c r="H141" s="109">
        <v>0</v>
      </c>
      <c r="I141" s="109">
        <v>0</v>
      </c>
      <c r="J141" s="188">
        <v>71.877920000000003</v>
      </c>
      <c r="K141" s="107">
        <v>0</v>
      </c>
      <c r="L141" s="109">
        <v>0</v>
      </c>
      <c r="M141" s="109">
        <v>0</v>
      </c>
      <c r="N141" s="109">
        <v>0</v>
      </c>
      <c r="O141" s="109">
        <v>0</v>
      </c>
      <c r="P141" s="109">
        <v>0</v>
      </c>
      <c r="Q141" s="109">
        <v>0</v>
      </c>
      <c r="R141" s="188">
        <v>0</v>
      </c>
      <c r="S141" s="122">
        <v>0</v>
      </c>
      <c r="T141" s="122">
        <v>0</v>
      </c>
      <c r="U141" s="122">
        <v>0</v>
      </c>
      <c r="V141" s="122">
        <v>0</v>
      </c>
      <c r="W141" s="122">
        <v>13.891500000000001</v>
      </c>
      <c r="X141" s="122">
        <v>0</v>
      </c>
      <c r="Y141" s="122">
        <v>0</v>
      </c>
      <c r="Z141" s="188">
        <v>13.891500000000001</v>
      </c>
      <c r="AA141" s="107">
        <v>3.293734919033807E-4</v>
      </c>
      <c r="AB141" s="207">
        <v>-71.877920000000003</v>
      </c>
      <c r="AC141" s="208">
        <v>13.891500000000001</v>
      </c>
      <c r="AD141" s="107" t="s">
        <v>579</v>
      </c>
      <c r="AE141" s="107" t="s">
        <v>579</v>
      </c>
    </row>
    <row r="142" spans="1:31" s="10" customFormat="1" ht="16.5" x14ac:dyDescent="0.3">
      <c r="A142"/>
      <c r="B142" s="72" t="s">
        <v>307</v>
      </c>
      <c r="C142" s="207">
        <v>0</v>
      </c>
      <c r="D142" s="109">
        <v>0</v>
      </c>
      <c r="E142" s="109">
        <v>0</v>
      </c>
      <c r="F142" s="109">
        <v>12.15</v>
      </c>
      <c r="G142" s="109">
        <v>12.942</v>
      </c>
      <c r="H142" s="109">
        <v>36.450000000000003</v>
      </c>
      <c r="I142" s="109">
        <v>60.75</v>
      </c>
      <c r="J142" s="188">
        <v>122.292</v>
      </c>
      <c r="K142" s="107">
        <v>62.128800000000005</v>
      </c>
      <c r="L142" s="109">
        <v>49.45</v>
      </c>
      <c r="M142" s="109">
        <v>0</v>
      </c>
      <c r="N142" s="109">
        <v>0</v>
      </c>
      <c r="O142" s="109">
        <v>0</v>
      </c>
      <c r="P142" s="109">
        <v>0</v>
      </c>
      <c r="Q142" s="109">
        <v>0</v>
      </c>
      <c r="R142" s="188">
        <v>111.5788</v>
      </c>
      <c r="S142" s="122">
        <v>0</v>
      </c>
      <c r="T142" s="122">
        <v>0</v>
      </c>
      <c r="U142" s="122">
        <v>0</v>
      </c>
      <c r="V142" s="122">
        <v>0</v>
      </c>
      <c r="W142" s="122">
        <v>47.88908</v>
      </c>
      <c r="X142" s="122">
        <v>143.2364</v>
      </c>
      <c r="Y142" s="122">
        <v>43.7226</v>
      </c>
      <c r="Z142" s="188">
        <v>234.84808000000001</v>
      </c>
      <c r="AA142" s="107">
        <v>5.5683498669261431E-3</v>
      </c>
      <c r="AB142" s="207">
        <v>-10.713200000000001</v>
      </c>
      <c r="AC142" s="208">
        <v>123.26928000000001</v>
      </c>
      <c r="AD142" s="107">
        <v>-8.7603440944624396</v>
      </c>
      <c r="AE142" s="107" t="s">
        <v>579</v>
      </c>
    </row>
    <row r="143" spans="1:31" s="10" customFormat="1" ht="16.5" x14ac:dyDescent="0.3">
      <c r="A143"/>
      <c r="B143" s="72" t="s">
        <v>330</v>
      </c>
      <c r="C143" s="207">
        <v>0</v>
      </c>
      <c r="D143" s="109">
        <v>0</v>
      </c>
      <c r="E143" s="109">
        <v>0</v>
      </c>
      <c r="F143" s="109">
        <v>0</v>
      </c>
      <c r="G143" s="109">
        <v>0</v>
      </c>
      <c r="H143" s="109">
        <v>0</v>
      </c>
      <c r="I143" s="109">
        <v>0</v>
      </c>
      <c r="J143" s="188">
        <v>0</v>
      </c>
      <c r="K143" s="107">
        <v>0</v>
      </c>
      <c r="L143" s="109">
        <v>0</v>
      </c>
      <c r="M143" s="109">
        <v>15.649265838</v>
      </c>
      <c r="N143" s="109">
        <v>0</v>
      </c>
      <c r="O143" s="109">
        <v>0</v>
      </c>
      <c r="P143" s="109">
        <v>0</v>
      </c>
      <c r="Q143" s="109">
        <v>0</v>
      </c>
      <c r="R143" s="188">
        <v>15.649265838</v>
      </c>
      <c r="S143" s="122">
        <v>0</v>
      </c>
      <c r="T143" s="122">
        <v>0</v>
      </c>
      <c r="U143" s="122">
        <v>0</v>
      </c>
      <c r="V143" s="122">
        <v>0</v>
      </c>
      <c r="W143" s="122">
        <v>0</v>
      </c>
      <c r="X143" s="122">
        <v>0</v>
      </c>
      <c r="Y143" s="122">
        <v>0</v>
      </c>
      <c r="Z143" s="188">
        <v>0</v>
      </c>
      <c r="AA143" s="107">
        <v>0</v>
      </c>
      <c r="AB143" s="207">
        <v>15.649265838</v>
      </c>
      <c r="AC143" s="208">
        <v>-15.649265838</v>
      </c>
      <c r="AD143" s="107" t="s">
        <v>579</v>
      </c>
      <c r="AE143" s="107" t="s">
        <v>579</v>
      </c>
    </row>
    <row r="144" spans="1:31" s="10" customFormat="1" ht="16.5" x14ac:dyDescent="0.3">
      <c r="A144"/>
      <c r="B144" s="244" t="s">
        <v>299</v>
      </c>
      <c r="C144" s="281">
        <v>14145.488788207</v>
      </c>
      <c r="D144" s="246">
        <v>18316.501587298997</v>
      </c>
      <c r="E144" s="246">
        <v>19511.966074111002</v>
      </c>
      <c r="F144" s="246">
        <v>22146.960784022005</v>
      </c>
      <c r="G144" s="246">
        <v>21636.203150116002</v>
      </c>
      <c r="H144" s="246">
        <v>19015.092905737001</v>
      </c>
      <c r="I144" s="246">
        <v>17667.322298288</v>
      </c>
      <c r="J144" s="256">
        <v>132439.53558778</v>
      </c>
      <c r="K144" s="248">
        <v>19759.465429333002</v>
      </c>
      <c r="L144" s="246">
        <v>22005.044337878004</v>
      </c>
      <c r="M144" s="246">
        <v>30921.746916909</v>
      </c>
      <c r="N144" s="246">
        <v>19546.326241683993</v>
      </c>
      <c r="O144" s="246">
        <v>29451.50425985</v>
      </c>
      <c r="P144" s="246">
        <v>24483.821019075007</v>
      </c>
      <c r="Q144" s="246">
        <v>26297.640735370005</v>
      </c>
      <c r="R144" s="256">
        <v>172465.54894009902</v>
      </c>
      <c r="S144" s="248">
        <v>38145.278732002007</v>
      </c>
      <c r="T144" s="248">
        <v>32880.489264906006</v>
      </c>
      <c r="U144" s="248">
        <v>39522.341164469995</v>
      </c>
      <c r="V144" s="248">
        <v>42605.80337138199</v>
      </c>
      <c r="W144" s="248">
        <v>48205.589916024997</v>
      </c>
      <c r="X144" s="248">
        <v>39637.690826626997</v>
      </c>
      <c r="Y144" s="248">
        <v>24896.485690074001</v>
      </c>
      <c r="Z144" s="256">
        <v>265893.678965486</v>
      </c>
      <c r="AA144" s="251">
        <v>99.999999999999986</v>
      </c>
      <c r="AB144" s="258">
        <v>40026.013352319016</v>
      </c>
      <c r="AC144" s="259">
        <v>93428.130025386985</v>
      </c>
      <c r="AD144" s="251">
        <v>30.22210337319558</v>
      </c>
      <c r="AE144" s="251">
        <v>54.172053838901235</v>
      </c>
    </row>
    <row r="145" spans="1:31" s="10" customFormat="1" ht="16.5" x14ac:dyDescent="0.3">
      <c r="A145"/>
      <c r="B145" s="72" t="s">
        <v>165</v>
      </c>
      <c r="C145" s="207">
        <v>14084.291672207</v>
      </c>
      <c r="D145" s="109">
        <v>18192.420432298997</v>
      </c>
      <c r="E145" s="109">
        <v>17439.520941611001</v>
      </c>
      <c r="F145" s="109">
        <v>21406.743284022006</v>
      </c>
      <c r="G145" s="109">
        <v>21132.093750116001</v>
      </c>
      <c r="H145" s="109">
        <v>18755.187980737002</v>
      </c>
      <c r="I145" s="109">
        <v>17665.412498287998</v>
      </c>
      <c r="J145" s="188">
        <v>128675.67055928001</v>
      </c>
      <c r="K145" s="107">
        <v>19759.465429333002</v>
      </c>
      <c r="L145" s="109">
        <v>22005.044337878004</v>
      </c>
      <c r="M145" s="109">
        <v>30889.887131908999</v>
      </c>
      <c r="N145" s="109">
        <v>19386.264391683995</v>
      </c>
      <c r="O145" s="109">
        <v>29425.075609849999</v>
      </c>
      <c r="P145" s="109">
        <v>24481.696019075007</v>
      </c>
      <c r="Q145" s="109">
        <v>26297.640735370005</v>
      </c>
      <c r="R145" s="188">
        <v>172245.07365509903</v>
      </c>
      <c r="S145" s="122">
        <v>38077.942091002005</v>
      </c>
      <c r="T145" s="122">
        <v>32873.360259906003</v>
      </c>
      <c r="U145" s="122">
        <v>39164.357028969993</v>
      </c>
      <c r="V145" s="122">
        <v>42536.586841381992</v>
      </c>
      <c r="W145" s="122">
        <v>48007.214446024998</v>
      </c>
      <c r="X145" s="122">
        <v>39546.750416626994</v>
      </c>
      <c r="Y145" s="122">
        <v>24376.723360074</v>
      </c>
      <c r="Z145" s="188">
        <v>264582.93444398599</v>
      </c>
      <c r="AA145" s="107">
        <v>99.507041864778529</v>
      </c>
      <c r="AB145" s="207">
        <v>43569.403095819012</v>
      </c>
      <c r="AC145" s="208">
        <v>92337.860788886959</v>
      </c>
      <c r="AD145" s="107">
        <v>33.859860925105409</v>
      </c>
      <c r="AE145" s="107">
        <v>53.608418998259964</v>
      </c>
    </row>
    <row r="146" spans="1:31" s="10" customFormat="1" ht="16.5" x14ac:dyDescent="0.3">
      <c r="A146"/>
      <c r="B146" s="72" t="s">
        <v>138</v>
      </c>
      <c r="C146" s="207">
        <v>61.197116000000001</v>
      </c>
      <c r="D146" s="109">
        <v>124.081155</v>
      </c>
      <c r="E146" s="109">
        <v>2072.4451325000005</v>
      </c>
      <c r="F146" s="109">
        <v>740.21749999999997</v>
      </c>
      <c r="G146" s="109">
        <v>504.10939999999994</v>
      </c>
      <c r="H146" s="109">
        <v>259.90492500000005</v>
      </c>
      <c r="I146" s="109">
        <v>1.9097999999999999</v>
      </c>
      <c r="J146" s="188">
        <v>3763.8650285000008</v>
      </c>
      <c r="K146" s="107">
        <v>0</v>
      </c>
      <c r="L146" s="109">
        <v>0</v>
      </c>
      <c r="M146" s="109">
        <v>31.859784999999995</v>
      </c>
      <c r="N146" s="109">
        <v>160.06184999999996</v>
      </c>
      <c r="O146" s="109">
        <v>26.428650000000001</v>
      </c>
      <c r="P146" s="109">
        <v>2.125</v>
      </c>
      <c r="Q146" s="109">
        <v>0</v>
      </c>
      <c r="R146" s="188">
        <v>220.47528499999996</v>
      </c>
      <c r="S146" s="122">
        <v>67.336641</v>
      </c>
      <c r="T146" s="122">
        <v>7.1290050000000003</v>
      </c>
      <c r="U146" s="122">
        <v>357.98413550000004</v>
      </c>
      <c r="V146" s="122">
        <v>69.216530000000006</v>
      </c>
      <c r="W146" s="122">
        <v>198.37547000000001</v>
      </c>
      <c r="X146" s="122">
        <v>90.94041</v>
      </c>
      <c r="Y146" s="122">
        <v>519.76233000000002</v>
      </c>
      <c r="Z146" s="188">
        <v>1310.7445215000002</v>
      </c>
      <c r="AA146" s="107">
        <v>0.49295813522146192</v>
      </c>
      <c r="AB146" s="207">
        <v>-3543.3897435000008</v>
      </c>
      <c r="AC146" s="208">
        <v>1090.2692365000003</v>
      </c>
      <c r="AD146" s="107">
        <v>-94.14231691809988</v>
      </c>
      <c r="AE146" s="107" t="s">
        <v>579</v>
      </c>
    </row>
    <row r="147" spans="1:31" s="10" customFormat="1" ht="17.25" thickBot="1" x14ac:dyDescent="0.35">
      <c r="A147"/>
      <c r="B147" s="263" t="s">
        <v>65</v>
      </c>
      <c r="C147" s="336">
        <v>452991.72404013167</v>
      </c>
      <c r="D147" s="273">
        <v>526808.18330054206</v>
      </c>
      <c r="E147" s="273">
        <v>496099.53952202725</v>
      </c>
      <c r="F147" s="273">
        <v>562063.09622090543</v>
      </c>
      <c r="G147" s="273">
        <v>601537.03789152252</v>
      </c>
      <c r="H147" s="273">
        <v>469159.40582613746</v>
      </c>
      <c r="I147" s="273">
        <v>474814.34363948542</v>
      </c>
      <c r="J147" s="266">
        <v>3583473.3304407522</v>
      </c>
      <c r="K147" s="269">
        <v>600088.57678281306</v>
      </c>
      <c r="L147" s="273">
        <v>631723.15966646536</v>
      </c>
      <c r="M147" s="273">
        <v>727096.3554487169</v>
      </c>
      <c r="N147" s="273">
        <v>691855.93141674018</v>
      </c>
      <c r="O147" s="273">
        <v>738555.8363659461</v>
      </c>
      <c r="P147" s="273">
        <v>615434.51586293033</v>
      </c>
      <c r="Q147" s="273">
        <v>547535.03693872481</v>
      </c>
      <c r="R147" s="266">
        <v>4552289.4124823362</v>
      </c>
      <c r="S147" s="269">
        <v>781164.26851545158</v>
      </c>
      <c r="T147" s="269">
        <v>815359.99155468331</v>
      </c>
      <c r="U147" s="269">
        <v>805024.63195464422</v>
      </c>
      <c r="V147" s="269">
        <v>671913.33860552264</v>
      </c>
      <c r="W147" s="269">
        <v>721794.76104756095</v>
      </c>
      <c r="X147" s="273">
        <v>648532.64173234452</v>
      </c>
      <c r="Y147" s="273">
        <v>563237.95540480374</v>
      </c>
      <c r="Z147" s="266">
        <v>5007027.5888150092</v>
      </c>
      <c r="AA147" s="270"/>
      <c r="AB147" s="271">
        <v>968816.08204158396</v>
      </c>
      <c r="AC147" s="272">
        <v>454738.17633267306</v>
      </c>
      <c r="AD147" s="270">
        <v>27.035671615349344</v>
      </c>
      <c r="AE147" s="270">
        <v>9.9892193823570352</v>
      </c>
    </row>
    <row r="148" spans="1:31" ht="21" customHeight="1" thickTop="1" x14ac:dyDescent="0.25">
      <c r="B148" s="384" t="s">
        <v>157</v>
      </c>
      <c r="C148" s="384"/>
      <c r="D148" s="384"/>
      <c r="E148" s="384"/>
      <c r="F148" s="384"/>
      <c r="G148" s="384"/>
      <c r="H148" s="384"/>
      <c r="I148" s="384"/>
      <c r="J148" s="384"/>
      <c r="K148" s="384"/>
      <c r="L148" s="384"/>
      <c r="M148" s="384"/>
      <c r="N148" s="384"/>
      <c r="O148" s="384"/>
      <c r="P148" s="384"/>
      <c r="Q148" s="384"/>
      <c r="R148" s="384"/>
      <c r="S148" s="384"/>
      <c r="T148" s="384"/>
      <c r="U148" s="384"/>
      <c r="V148" s="384"/>
      <c r="W148" s="384"/>
      <c r="X148" s="384"/>
      <c r="Y148" s="384"/>
      <c r="Z148" s="384"/>
      <c r="AA148" s="384"/>
      <c r="AB148" s="384"/>
      <c r="AC148" s="384"/>
      <c r="AD148" s="384"/>
      <c r="AE148" s="384"/>
    </row>
    <row r="149" spans="1:31" s="10" customFormat="1" ht="16.5" customHeight="1" x14ac:dyDescent="0.3">
      <c r="A149"/>
      <c r="B149" s="368" t="s">
        <v>318</v>
      </c>
      <c r="C149" s="368"/>
      <c r="D149" s="368"/>
      <c r="E149" s="368"/>
      <c r="F149" s="368"/>
      <c r="G149" s="368"/>
      <c r="H149" s="368"/>
      <c r="I149" s="368"/>
      <c r="J149" s="368"/>
      <c r="K149" s="368"/>
      <c r="L149" s="114"/>
      <c r="M149" s="114"/>
      <c r="N149" s="114"/>
      <c r="O149" s="114"/>
      <c r="P149" s="114"/>
      <c r="Q149" s="114"/>
      <c r="R149" s="114"/>
      <c r="S149" s="114"/>
      <c r="T149" s="114"/>
      <c r="U149" s="114"/>
      <c r="V149" s="114"/>
      <c r="W149" s="114"/>
      <c r="X149" s="114"/>
      <c r="Y149" s="114"/>
      <c r="Z149" s="114"/>
      <c r="AA149" s="114"/>
      <c r="AB149" s="114"/>
      <c r="AC149" s="114"/>
      <c r="AD149" s="114"/>
      <c r="AE149" s="114"/>
    </row>
  </sheetData>
  <mergeCells count="34">
    <mergeCell ref="B149:K149"/>
    <mergeCell ref="AD7:AE7"/>
    <mergeCell ref="AB8:AB9"/>
    <mergeCell ref="AC8:AC9"/>
    <mergeCell ref="AD8:AD9"/>
    <mergeCell ref="AE8:AE9"/>
    <mergeCell ref="B148:AE148"/>
    <mergeCell ref="Z7:Z9"/>
    <mergeCell ref="AA7:AA9"/>
    <mergeCell ref="AB7:AC7"/>
    <mergeCell ref="V7:V9"/>
    <mergeCell ref="W7:W9"/>
    <mergeCell ref="X7:X9"/>
    <mergeCell ref="Y7:Y9"/>
    <mergeCell ref="R7:R9"/>
    <mergeCell ref="S7:S9"/>
    <mergeCell ref="T7:T9"/>
    <mergeCell ref="U7:U9"/>
    <mergeCell ref="J7:J9"/>
    <mergeCell ref="K7:K9"/>
    <mergeCell ref="L7:L9"/>
    <mergeCell ref="M7:M9"/>
    <mergeCell ref="N7:N9"/>
    <mergeCell ref="O7:O9"/>
    <mergeCell ref="P7:P9"/>
    <mergeCell ref="Q7:Q9"/>
    <mergeCell ref="G7:G9"/>
    <mergeCell ref="H7:H9"/>
    <mergeCell ref="I7:I9"/>
    <mergeCell ref="B7:B9"/>
    <mergeCell ref="C7:C9"/>
    <mergeCell ref="D7:D9"/>
    <mergeCell ref="E7:E9"/>
    <mergeCell ref="F7:F9"/>
  </mergeCells>
  <hyperlinks>
    <hyperlink ref="A1" location="Contenido!A1" display="Contenido" xr:uid="{3914389D-F4C2-4BB4-A14F-E742CAECC205}"/>
  </hyperlinks>
  <pageMargins left="0.70866141732283472" right="0.70866141732283472" top="0.74803149606299213" bottom="0.74803149606299213" header="0.31496062992125984" footer="0.31496062992125984"/>
  <pageSetup scale="41" fitToHeight="0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D46A70-1BBF-4088-A06D-DBA411879BE4}">
  <sheetPr codeName="Hoja5"/>
  <dimension ref="A1:AD34"/>
  <sheetViews>
    <sheetView showGridLines="0" zoomScaleNormal="100" workbookViewId="0">
      <pane ySplit="8" topLeftCell="A9" activePane="bottomLeft" state="frozen"/>
      <selection pane="bottomLeft"/>
    </sheetView>
  </sheetViews>
  <sheetFormatPr baseColWidth="10" defaultRowHeight="15" outlineLevelCol="1" x14ac:dyDescent="0.25"/>
  <cols>
    <col min="1" max="1" width="7.7109375" customWidth="1"/>
    <col min="2" max="2" width="77.85546875" customWidth="1"/>
    <col min="3" max="9" width="12.42578125" hidden="1" customWidth="1" outlineLevel="1"/>
    <col min="10" max="10" width="12.42578125" customWidth="1" collapsed="1"/>
    <col min="11" max="17" width="12.42578125" hidden="1" customWidth="1" outlineLevel="1"/>
    <col min="18" max="18" width="12.42578125" customWidth="1" collapsed="1"/>
    <col min="19" max="22" width="12.42578125" hidden="1" customWidth="1" outlineLevel="1"/>
    <col min="23" max="23" width="11.85546875" hidden="1" customWidth="1" outlineLevel="1"/>
    <col min="24" max="25" width="12.42578125" hidden="1" customWidth="1" outlineLevel="1"/>
    <col min="26" max="26" width="12.42578125" customWidth="1" collapsed="1"/>
    <col min="27" max="28" width="12.140625" customWidth="1"/>
    <col min="29" max="29" width="14.42578125" customWidth="1"/>
    <col min="30" max="30" width="14.140625" customWidth="1"/>
  </cols>
  <sheetData>
    <row r="1" spans="1:30" ht="16.5" x14ac:dyDescent="0.3">
      <c r="A1" s="151" t="s">
        <v>429</v>
      </c>
      <c r="B1" s="14"/>
    </row>
    <row r="2" spans="1:30" ht="26.25" x14ac:dyDescent="0.25">
      <c r="B2" s="152" t="s">
        <v>368</v>
      </c>
    </row>
    <row r="3" spans="1:30" ht="16.5" x14ac:dyDescent="0.3">
      <c r="B3" s="59" t="s">
        <v>351</v>
      </c>
    </row>
    <row r="4" spans="1:30" ht="17.25" x14ac:dyDescent="0.3">
      <c r="B4" s="1" t="s">
        <v>575</v>
      </c>
    </row>
    <row r="5" spans="1:30" ht="16.5" x14ac:dyDescent="0.25">
      <c r="B5" s="128" t="s">
        <v>208</v>
      </c>
    </row>
    <row r="6" spans="1:30" ht="12" customHeight="1" x14ac:dyDescent="0.3">
      <c r="B6" s="18"/>
    </row>
    <row r="7" spans="1:30" ht="19.5" customHeight="1" thickBot="1" x14ac:dyDescent="0.3">
      <c r="B7" s="385" t="s">
        <v>178</v>
      </c>
      <c r="C7" s="386" t="s">
        <v>3</v>
      </c>
      <c r="D7" s="380" t="s">
        <v>168</v>
      </c>
      <c r="E7" s="380" t="s">
        <v>305</v>
      </c>
      <c r="F7" s="380" t="s">
        <v>309</v>
      </c>
      <c r="G7" s="380" t="s">
        <v>313</v>
      </c>
      <c r="H7" s="380" t="s">
        <v>323</v>
      </c>
      <c r="I7" s="380" t="s">
        <v>329</v>
      </c>
      <c r="J7" s="380">
        <v>2024</v>
      </c>
      <c r="K7" s="386" t="s">
        <v>3</v>
      </c>
      <c r="L7" s="380" t="s">
        <v>168</v>
      </c>
      <c r="M7" s="380" t="s">
        <v>305</v>
      </c>
      <c r="N7" s="380" t="s">
        <v>309</v>
      </c>
      <c r="O7" s="380" t="s">
        <v>313</v>
      </c>
      <c r="P7" s="380" t="s">
        <v>323</v>
      </c>
      <c r="Q7" s="380" t="s">
        <v>329</v>
      </c>
      <c r="R7" s="380">
        <v>2025</v>
      </c>
      <c r="S7" s="386" t="s">
        <v>3</v>
      </c>
      <c r="T7" s="380" t="s">
        <v>168</v>
      </c>
      <c r="U7" s="380" t="s">
        <v>305</v>
      </c>
      <c r="V7" s="380" t="s">
        <v>309</v>
      </c>
      <c r="W7" s="380" t="s">
        <v>313</v>
      </c>
      <c r="X7" s="380" t="s">
        <v>323</v>
      </c>
      <c r="Y7" s="380" t="s">
        <v>329</v>
      </c>
      <c r="Z7" s="380">
        <v>2026</v>
      </c>
      <c r="AA7" s="369" t="s">
        <v>359</v>
      </c>
      <c r="AB7" s="369"/>
      <c r="AC7" s="369" t="s">
        <v>1</v>
      </c>
      <c r="AD7" s="369"/>
    </row>
    <row r="8" spans="1:30" ht="19.5" customHeight="1" thickTop="1" thickBot="1" x14ac:dyDescent="0.35">
      <c r="B8" s="381"/>
      <c r="C8" s="387"/>
      <c r="D8" s="381"/>
      <c r="E8" s="381"/>
      <c r="F8" s="381"/>
      <c r="G8" s="381"/>
      <c r="H8" s="381"/>
      <c r="I8" s="381"/>
      <c r="J8" s="381"/>
      <c r="K8" s="387"/>
      <c r="L8" s="381"/>
      <c r="M8" s="381"/>
      <c r="N8" s="381"/>
      <c r="O8" s="381"/>
      <c r="P8" s="381"/>
      <c r="Q8" s="381"/>
      <c r="R8" s="381"/>
      <c r="S8" s="387"/>
      <c r="T8" s="381"/>
      <c r="U8" s="381"/>
      <c r="V8" s="381"/>
      <c r="W8" s="381"/>
      <c r="X8" s="381"/>
      <c r="Y8" s="381"/>
      <c r="Z8" s="381"/>
      <c r="AA8" s="172" t="s">
        <v>402</v>
      </c>
      <c r="AB8" s="172" t="s">
        <v>446</v>
      </c>
      <c r="AC8" s="172" t="s">
        <v>402</v>
      </c>
      <c r="AD8" s="172" t="s">
        <v>446</v>
      </c>
    </row>
    <row r="9" spans="1:30" ht="18" customHeight="1" x14ac:dyDescent="0.3">
      <c r="B9" s="99"/>
      <c r="C9" s="348"/>
      <c r="D9" s="129"/>
      <c r="E9" s="129"/>
      <c r="F9" s="129"/>
      <c r="G9" s="129"/>
      <c r="H9" s="129"/>
      <c r="I9" s="129"/>
      <c r="J9" s="209"/>
      <c r="K9" s="100"/>
      <c r="L9" s="129"/>
      <c r="M9" s="129"/>
      <c r="N9" s="129"/>
      <c r="O9" s="129"/>
      <c r="P9" s="129"/>
      <c r="Q9" s="129"/>
      <c r="R9" s="209"/>
      <c r="S9" s="100"/>
      <c r="T9" s="129"/>
      <c r="U9" s="129"/>
      <c r="V9" s="129"/>
      <c r="W9" s="129"/>
      <c r="X9" s="129"/>
      <c r="Y9" s="129"/>
      <c r="Z9" s="209"/>
      <c r="AA9" s="183"/>
      <c r="AB9" s="211"/>
      <c r="AC9" s="80"/>
      <c r="AD9" s="11"/>
    </row>
    <row r="10" spans="1:30" ht="18" customHeight="1" x14ac:dyDescent="0.3">
      <c r="B10" s="244" t="s">
        <v>352</v>
      </c>
      <c r="C10" s="349">
        <v>275.07296824672312</v>
      </c>
      <c r="D10" s="280">
        <v>320.28436344012061</v>
      </c>
      <c r="E10" s="280">
        <v>310.56074293539291</v>
      </c>
      <c r="F10" s="280">
        <v>326.60149432743697</v>
      </c>
      <c r="G10" s="280">
        <v>352.58306053768013</v>
      </c>
      <c r="H10" s="280">
        <v>315.47181348253679</v>
      </c>
      <c r="I10" s="280">
        <v>363.89869373355918</v>
      </c>
      <c r="J10" s="256">
        <v>2264.4731367034497</v>
      </c>
      <c r="K10" s="248">
        <v>267.41304796851773</v>
      </c>
      <c r="L10" s="280">
        <v>291.05019521296651</v>
      </c>
      <c r="M10" s="280">
        <v>340.95528397663156</v>
      </c>
      <c r="N10" s="280">
        <v>281.89128673757688</v>
      </c>
      <c r="O10" s="280">
        <v>346.46770659019467</v>
      </c>
      <c r="P10" s="280">
        <v>325.59100776932598</v>
      </c>
      <c r="Q10" s="280">
        <v>358.42951272423312</v>
      </c>
      <c r="R10" s="256">
        <v>2211.7980409794468</v>
      </c>
      <c r="S10" s="248">
        <v>243.20693294644289</v>
      </c>
      <c r="T10" s="280">
        <v>279.41072973013189</v>
      </c>
      <c r="U10" s="280">
        <v>306.6287998160812</v>
      </c>
      <c r="V10" s="280">
        <v>260.24463953155231</v>
      </c>
      <c r="W10" s="280">
        <v>287.10808989059245</v>
      </c>
      <c r="X10" s="280">
        <v>305.17204489644666</v>
      </c>
      <c r="Y10" s="280">
        <v>308.67979169528826</v>
      </c>
      <c r="Z10" s="256">
        <v>1990.4510285065357</v>
      </c>
      <c r="AA10" s="281">
        <v>-52.675095724002858</v>
      </c>
      <c r="AB10" s="282">
        <v>-221.34701247291105</v>
      </c>
      <c r="AC10" s="248">
        <v>-2.3261523782386604</v>
      </c>
      <c r="AD10" s="248">
        <v>-10.007559839183699</v>
      </c>
    </row>
    <row r="11" spans="1:30" ht="18" customHeight="1" x14ac:dyDescent="0.3">
      <c r="B11" s="42" t="s">
        <v>353</v>
      </c>
      <c r="C11" s="350">
        <v>10.243729250000008</v>
      </c>
      <c r="D11" s="103">
        <v>9.2143031500000134</v>
      </c>
      <c r="E11" s="103">
        <v>10.654393530081</v>
      </c>
      <c r="F11" s="103">
        <v>12.814771979205009</v>
      </c>
      <c r="G11" s="103">
        <v>12.166206832569019</v>
      </c>
      <c r="H11" s="103">
        <v>8.879471399999991</v>
      </c>
      <c r="I11" s="103">
        <v>12.776670200000005</v>
      </c>
      <c r="J11" s="210">
        <v>76.749546341855051</v>
      </c>
      <c r="K11" s="20">
        <v>18.835378180157001</v>
      </c>
      <c r="L11" s="103">
        <v>14.335778929999993</v>
      </c>
      <c r="M11" s="103">
        <v>18.178154704919994</v>
      </c>
      <c r="N11" s="103">
        <v>17.362137556121979</v>
      </c>
      <c r="O11" s="103">
        <v>18.421794050000003</v>
      </c>
      <c r="P11" s="103">
        <v>21.094370320000007</v>
      </c>
      <c r="Q11" s="103">
        <v>23.4600422135</v>
      </c>
      <c r="R11" s="210">
        <v>131.68765595469898</v>
      </c>
      <c r="S11" s="20">
        <v>12.111098690180993</v>
      </c>
      <c r="T11" s="103">
        <v>15.183856874750992</v>
      </c>
      <c r="U11" s="103">
        <v>17.309263546534961</v>
      </c>
      <c r="V11" s="103">
        <v>14.541595058015982</v>
      </c>
      <c r="W11" s="103">
        <v>14.632458943346988</v>
      </c>
      <c r="X11" s="103">
        <v>17.77324662970701</v>
      </c>
      <c r="Y11" s="103">
        <v>17.335180922117985</v>
      </c>
      <c r="Z11" s="210">
        <v>108.88670066465491</v>
      </c>
      <c r="AA11" s="192">
        <v>54.938109612843931</v>
      </c>
      <c r="AB11" s="193">
        <v>-22.800955290044072</v>
      </c>
      <c r="AC11" s="20">
        <v>71.581021949159918</v>
      </c>
      <c r="AD11" s="20">
        <v>-17.314421101008648</v>
      </c>
    </row>
    <row r="12" spans="1:30" ht="18" customHeight="1" x14ac:dyDescent="0.3">
      <c r="B12" s="42" t="s">
        <v>354</v>
      </c>
      <c r="C12" s="350">
        <v>2.7658577085589995</v>
      </c>
      <c r="D12" s="103">
        <v>3.9140870468429974</v>
      </c>
      <c r="E12" s="103">
        <v>3.64415332</v>
      </c>
      <c r="F12" s="103">
        <v>4.0253549498530026</v>
      </c>
      <c r="G12" s="103">
        <v>4.4441765494529983</v>
      </c>
      <c r="H12" s="103">
        <v>3.3614539400000019</v>
      </c>
      <c r="I12" s="103">
        <v>4.319997869999999</v>
      </c>
      <c r="J12" s="210">
        <v>26.475081384707995</v>
      </c>
      <c r="K12" s="20">
        <v>3.2404188928730027</v>
      </c>
      <c r="L12" s="103">
        <v>3.5919648400000002</v>
      </c>
      <c r="M12" s="103">
        <v>4.1459052010350028</v>
      </c>
      <c r="N12" s="103">
        <v>3.5435887401760033</v>
      </c>
      <c r="O12" s="103">
        <v>4.0318605401870018</v>
      </c>
      <c r="P12" s="103">
        <v>4.0333671898160048</v>
      </c>
      <c r="Q12" s="103">
        <v>3.6513583099699991</v>
      </c>
      <c r="R12" s="210">
        <v>26.238463714057016</v>
      </c>
      <c r="S12" s="20">
        <v>3.5226158312499987</v>
      </c>
      <c r="T12" s="103">
        <v>3.8739243399999981</v>
      </c>
      <c r="U12" s="103">
        <v>3.4055569321560006</v>
      </c>
      <c r="V12" s="103">
        <v>3.6265472299999972</v>
      </c>
      <c r="W12" s="103">
        <v>3.4615103301799977</v>
      </c>
      <c r="X12" s="103">
        <v>3.3242976398649962</v>
      </c>
      <c r="Y12" s="103">
        <v>3.682942009999997</v>
      </c>
      <c r="Z12" s="210">
        <v>24.897394313450988</v>
      </c>
      <c r="AA12" s="192">
        <v>-0.23661767065097905</v>
      </c>
      <c r="AB12" s="193">
        <v>-1.3410694006060275</v>
      </c>
      <c r="AC12" s="20">
        <v>-0.89373727397736502</v>
      </c>
      <c r="AD12" s="20">
        <v>-5.1110820176852059</v>
      </c>
    </row>
    <row r="13" spans="1:30" ht="18" customHeight="1" x14ac:dyDescent="0.3">
      <c r="B13" s="42" t="s">
        <v>355</v>
      </c>
      <c r="C13" s="350">
        <v>17.623751823858985</v>
      </c>
      <c r="D13" s="103">
        <v>20.073180163814008</v>
      </c>
      <c r="E13" s="103">
        <v>18.324786589506033</v>
      </c>
      <c r="F13" s="103">
        <v>21.006168262074006</v>
      </c>
      <c r="G13" s="103">
        <v>19.435279689203007</v>
      </c>
      <c r="H13" s="103">
        <v>20.176992325866081</v>
      </c>
      <c r="I13" s="103">
        <v>18.639858479076004</v>
      </c>
      <c r="J13" s="210">
        <v>135.28001733339812</v>
      </c>
      <c r="K13" s="20">
        <v>16.489585554347002</v>
      </c>
      <c r="L13" s="103">
        <v>18.281330252555019</v>
      </c>
      <c r="M13" s="103">
        <v>25.958028128016014</v>
      </c>
      <c r="N13" s="103">
        <v>16.308145863514998</v>
      </c>
      <c r="O13" s="103">
        <v>14.033362102457986</v>
      </c>
      <c r="P13" s="103">
        <v>15.922831556029001</v>
      </c>
      <c r="Q13" s="103">
        <v>18.012814928564001</v>
      </c>
      <c r="R13" s="210">
        <v>125.00609838548401</v>
      </c>
      <c r="S13" s="20">
        <v>15.709222962924974</v>
      </c>
      <c r="T13" s="103">
        <v>13.418361836943994</v>
      </c>
      <c r="U13" s="103">
        <v>11.507164259223984</v>
      </c>
      <c r="V13" s="103">
        <v>10.130132238031999</v>
      </c>
      <c r="W13" s="103">
        <v>11.601182830325</v>
      </c>
      <c r="X13" s="103">
        <v>9.2625879360899965</v>
      </c>
      <c r="Y13" s="103">
        <v>8.0690717880849956</v>
      </c>
      <c r="Z13" s="210">
        <v>79.697723851624943</v>
      </c>
      <c r="AA13" s="192">
        <v>-10.273918947914112</v>
      </c>
      <c r="AB13" s="193">
        <v>-45.308374533859066</v>
      </c>
      <c r="AC13" s="20">
        <v>-7.5945576814896469</v>
      </c>
      <c r="AD13" s="20">
        <v>-36.244931342581907</v>
      </c>
    </row>
    <row r="14" spans="1:30" ht="18" customHeight="1" x14ac:dyDescent="0.3">
      <c r="B14" s="42" t="s">
        <v>348</v>
      </c>
      <c r="C14" s="350">
        <v>241.30922566430513</v>
      </c>
      <c r="D14" s="103">
        <v>282.59825050946358</v>
      </c>
      <c r="E14" s="103">
        <v>274.62780739580586</v>
      </c>
      <c r="F14" s="103">
        <v>284.72565936630497</v>
      </c>
      <c r="G14" s="103">
        <v>311.81903374645509</v>
      </c>
      <c r="H14" s="103">
        <v>279.41230498667073</v>
      </c>
      <c r="I14" s="103">
        <v>324.10483213448316</v>
      </c>
      <c r="J14" s="210">
        <v>1998.5971138034884</v>
      </c>
      <c r="K14" s="20">
        <v>224.08732989114071</v>
      </c>
      <c r="L14" s="103">
        <v>249.86958764041151</v>
      </c>
      <c r="M14" s="103">
        <v>287.9371740226606</v>
      </c>
      <c r="N14" s="103">
        <v>240.43995763776388</v>
      </c>
      <c r="O14" s="103">
        <v>305.75174986754968</v>
      </c>
      <c r="P14" s="103">
        <v>280.32439089348094</v>
      </c>
      <c r="Q14" s="103">
        <v>308.74698496219912</v>
      </c>
      <c r="R14" s="210">
        <v>1897.1571749152065</v>
      </c>
      <c r="S14" s="20">
        <v>208.03564329208695</v>
      </c>
      <c r="T14" s="103">
        <v>241.56348646843691</v>
      </c>
      <c r="U14" s="103">
        <v>269.49111629816622</v>
      </c>
      <c r="V14" s="103">
        <v>227.89928737550434</v>
      </c>
      <c r="W14" s="103">
        <v>253.34082944674046</v>
      </c>
      <c r="X14" s="103">
        <v>270.69597091078464</v>
      </c>
      <c r="Y14" s="103">
        <v>275.95785076508525</v>
      </c>
      <c r="Z14" s="210">
        <v>1746.9841845568048</v>
      </c>
      <c r="AA14" s="192">
        <v>-101.43993888828186</v>
      </c>
      <c r="AB14" s="193">
        <v>-150.17299035840165</v>
      </c>
      <c r="AC14" s="20">
        <v>-5.0755571589530462</v>
      </c>
      <c r="AD14" s="20">
        <v>-7.9156852338875723</v>
      </c>
    </row>
    <row r="15" spans="1:30" ht="18" customHeight="1" x14ac:dyDescent="0.3">
      <c r="B15" s="43" t="s">
        <v>105</v>
      </c>
      <c r="C15" s="350">
        <v>3.1304038000000007</v>
      </c>
      <c r="D15" s="103">
        <v>4.4845425700000021</v>
      </c>
      <c r="E15" s="103">
        <v>3.3096021000000007</v>
      </c>
      <c r="F15" s="103">
        <v>4.0295397700000004</v>
      </c>
      <c r="G15" s="103">
        <v>4.7183637199999993</v>
      </c>
      <c r="H15" s="103">
        <v>3.6415908300000006</v>
      </c>
      <c r="I15" s="103">
        <v>4.0573350499999998</v>
      </c>
      <c r="J15" s="210">
        <v>27.371377840000005</v>
      </c>
      <c r="K15" s="20">
        <v>4.7603354499999995</v>
      </c>
      <c r="L15" s="103">
        <v>4.9715335500000002</v>
      </c>
      <c r="M15" s="103">
        <v>4.7360219199999989</v>
      </c>
      <c r="N15" s="103">
        <v>4.2374569400000004</v>
      </c>
      <c r="O15" s="103">
        <v>4.2289400299999995</v>
      </c>
      <c r="P15" s="103">
        <v>4.2160478099999974</v>
      </c>
      <c r="Q15" s="103">
        <v>4.5583123099999989</v>
      </c>
      <c r="R15" s="210">
        <v>31.708648009999997</v>
      </c>
      <c r="S15" s="20">
        <v>3.8283521699999983</v>
      </c>
      <c r="T15" s="103">
        <v>5.3711002100000043</v>
      </c>
      <c r="U15" s="103">
        <v>4.9156987800000032</v>
      </c>
      <c r="V15" s="103">
        <v>4.0470776300000013</v>
      </c>
      <c r="W15" s="103">
        <v>4.072108339999998</v>
      </c>
      <c r="X15" s="103">
        <v>4.1159417799999973</v>
      </c>
      <c r="Y15" s="103">
        <v>3.6347462099999994</v>
      </c>
      <c r="Z15" s="210">
        <v>29.985025120000003</v>
      </c>
      <c r="AA15" s="192">
        <v>4.3372701699999929</v>
      </c>
      <c r="AB15" s="193">
        <v>-1.7236228899999944</v>
      </c>
      <c r="AC15" s="20">
        <v>15.84600598243027</v>
      </c>
      <c r="AD15" s="20">
        <v>-5.4358132502414236</v>
      </c>
    </row>
    <row r="16" spans="1:30" ht="18" customHeight="1" x14ac:dyDescent="0.3">
      <c r="B16" s="244" t="s">
        <v>356</v>
      </c>
      <c r="C16" s="349">
        <v>110.89568942000002</v>
      </c>
      <c r="D16" s="280">
        <v>127.68319242000013</v>
      </c>
      <c r="E16" s="280">
        <v>114.03800584999996</v>
      </c>
      <c r="F16" s="280">
        <v>122.45520431999984</v>
      </c>
      <c r="G16" s="280">
        <v>131.09886776000005</v>
      </c>
      <c r="H16" s="280">
        <v>116.26556538000004</v>
      </c>
      <c r="I16" s="280">
        <v>120.56769352000011</v>
      </c>
      <c r="J16" s="256">
        <v>843.00421867000011</v>
      </c>
      <c r="K16" s="248">
        <v>107.06590359999993</v>
      </c>
      <c r="L16" s="280">
        <v>115.03940027000004</v>
      </c>
      <c r="M16" s="280">
        <v>143.19047590000017</v>
      </c>
      <c r="N16" s="280">
        <v>128.34943087999997</v>
      </c>
      <c r="O16" s="280">
        <v>139.59547482999994</v>
      </c>
      <c r="P16" s="280">
        <v>132.45673078999963</v>
      </c>
      <c r="Q16" s="280">
        <v>153.83160906000015</v>
      </c>
      <c r="R16" s="256">
        <v>919.52902532999985</v>
      </c>
      <c r="S16" s="248">
        <v>108.3909384</v>
      </c>
      <c r="T16" s="280">
        <v>128.16406894999994</v>
      </c>
      <c r="U16" s="280">
        <v>132.33785172999995</v>
      </c>
      <c r="V16" s="280">
        <v>117.44146325999985</v>
      </c>
      <c r="W16" s="280">
        <v>125.19345239000013</v>
      </c>
      <c r="X16" s="280">
        <v>139.07248711999975</v>
      </c>
      <c r="Y16" s="280">
        <v>142.85507661000008</v>
      </c>
      <c r="Z16" s="256">
        <v>893.45533845999967</v>
      </c>
      <c r="AA16" s="281">
        <v>76.52480665999974</v>
      </c>
      <c r="AB16" s="282">
        <v>-26.073686870000188</v>
      </c>
      <c r="AC16" s="248">
        <v>9.077630332708452</v>
      </c>
      <c r="AD16" s="248">
        <v>-2.8355479981333787</v>
      </c>
    </row>
    <row r="17" spans="2:30" ht="18" customHeight="1" x14ac:dyDescent="0.3">
      <c r="B17" s="43" t="s">
        <v>357</v>
      </c>
      <c r="C17" s="350">
        <v>105.07280691000003</v>
      </c>
      <c r="D17" s="103">
        <v>121.68424499000012</v>
      </c>
      <c r="E17" s="103">
        <v>108.66456115999996</v>
      </c>
      <c r="F17" s="103">
        <v>116.29534349999984</v>
      </c>
      <c r="G17" s="103">
        <v>124.29106875000006</v>
      </c>
      <c r="H17" s="103">
        <v>110.95922609000004</v>
      </c>
      <c r="I17" s="103">
        <v>114.09824692000011</v>
      </c>
      <c r="J17" s="210">
        <v>801.06549832000007</v>
      </c>
      <c r="K17" s="20">
        <v>101.55407421999993</v>
      </c>
      <c r="L17" s="103">
        <v>109.21672194000003</v>
      </c>
      <c r="M17" s="103">
        <v>137.03005631000016</v>
      </c>
      <c r="N17" s="103">
        <v>123.11532394999998</v>
      </c>
      <c r="O17" s="103">
        <v>133.27344959999994</v>
      </c>
      <c r="P17" s="103">
        <v>126.28511265999961</v>
      </c>
      <c r="Q17" s="103">
        <v>146.53850625000015</v>
      </c>
      <c r="R17" s="210">
        <v>877.01324492999981</v>
      </c>
      <c r="S17" s="20">
        <v>103.04517342999999</v>
      </c>
      <c r="T17" s="103">
        <v>122.77562653999995</v>
      </c>
      <c r="U17" s="103">
        <v>125.83961097999995</v>
      </c>
      <c r="V17" s="103">
        <v>111.45087945999985</v>
      </c>
      <c r="W17" s="103">
        <v>119.21646027000014</v>
      </c>
      <c r="X17" s="103">
        <v>133.20278627999974</v>
      </c>
      <c r="Y17" s="103">
        <v>136.6182838900001</v>
      </c>
      <c r="Z17" s="210">
        <v>852.14882084999977</v>
      </c>
      <c r="AA17" s="192">
        <v>75.94774660999974</v>
      </c>
      <c r="AB17" s="193">
        <v>-24.864424080000049</v>
      </c>
      <c r="AC17" s="20">
        <v>9.4808410509849494</v>
      </c>
      <c r="AD17" s="20">
        <v>-2.8351252644975347</v>
      </c>
    </row>
    <row r="18" spans="2:30" ht="18" customHeight="1" x14ac:dyDescent="0.3">
      <c r="B18" s="43" t="s">
        <v>378</v>
      </c>
      <c r="C18" s="350">
        <v>4.4563481099999986</v>
      </c>
      <c r="D18" s="103">
        <v>4.8654748500000027</v>
      </c>
      <c r="E18" s="103">
        <v>3.8400848399999998</v>
      </c>
      <c r="F18" s="103">
        <v>4.1135016200000001</v>
      </c>
      <c r="G18" s="103">
        <v>5.0026027199999987</v>
      </c>
      <c r="H18" s="103">
        <v>4.1286137900000002</v>
      </c>
      <c r="I18" s="103">
        <v>4.5194051400000017</v>
      </c>
      <c r="J18" s="210">
        <v>30.926031070000001</v>
      </c>
      <c r="K18" s="20">
        <v>3.8812947899999983</v>
      </c>
      <c r="L18" s="103">
        <v>4.4750153500000005</v>
      </c>
      <c r="M18" s="103">
        <v>4.5286756000000006</v>
      </c>
      <c r="N18" s="103">
        <v>4.0257520600000003</v>
      </c>
      <c r="O18" s="103">
        <v>4.700819580000001</v>
      </c>
      <c r="P18" s="103">
        <v>4.0508339800000002</v>
      </c>
      <c r="Q18" s="103">
        <v>5.4064678700000002</v>
      </c>
      <c r="R18" s="210">
        <v>31.068859230000001</v>
      </c>
      <c r="S18" s="20">
        <v>3.8083080999999996</v>
      </c>
      <c r="T18" s="103">
        <v>3.715463820000001</v>
      </c>
      <c r="U18" s="103">
        <v>4.4267488699999973</v>
      </c>
      <c r="V18" s="103">
        <v>4.252617429999999</v>
      </c>
      <c r="W18" s="103">
        <v>3.9848076200000007</v>
      </c>
      <c r="X18" s="103">
        <v>4.1562410499999993</v>
      </c>
      <c r="Y18" s="103">
        <v>4.24910107</v>
      </c>
      <c r="Z18" s="210">
        <v>28.593287959999998</v>
      </c>
      <c r="AA18" s="192">
        <v>0.14282816000000054</v>
      </c>
      <c r="AB18" s="193">
        <v>-2.4755712700000032</v>
      </c>
      <c r="AC18" s="20">
        <v>0.46183798909311236</v>
      </c>
      <c r="AD18" s="20">
        <v>-7.9680146981695401</v>
      </c>
    </row>
    <row r="19" spans="2:30" ht="18" customHeight="1" x14ac:dyDescent="0.3">
      <c r="B19" s="43" t="s">
        <v>379</v>
      </c>
      <c r="C19" s="350">
        <v>0.95624911000000012</v>
      </c>
      <c r="D19" s="103">
        <v>0.55150378999999994</v>
      </c>
      <c r="E19" s="103">
        <v>0.91295444999999975</v>
      </c>
      <c r="F19" s="103">
        <v>1.3610670100000004</v>
      </c>
      <c r="G19" s="103">
        <v>1.1495566799999992</v>
      </c>
      <c r="H19" s="103">
        <v>0.55285544999999992</v>
      </c>
      <c r="I19" s="103">
        <v>1.2907676399999999</v>
      </c>
      <c r="J19" s="210">
        <v>6.7749541299999994</v>
      </c>
      <c r="K19" s="20">
        <v>0.71621495000000035</v>
      </c>
      <c r="L19" s="103">
        <v>0.63034698999999994</v>
      </c>
      <c r="M19" s="103">
        <v>0.83451839000000005</v>
      </c>
      <c r="N19" s="103">
        <v>0.6767434699999999</v>
      </c>
      <c r="O19" s="103">
        <v>0.90433012999999984</v>
      </c>
      <c r="P19" s="103">
        <v>1.6650074699999999</v>
      </c>
      <c r="Q19" s="103">
        <v>1.3314258499999996</v>
      </c>
      <c r="R19" s="210">
        <v>6.7585872499999997</v>
      </c>
      <c r="S19" s="20">
        <v>0.89694807999999993</v>
      </c>
      <c r="T19" s="103">
        <v>1.0029225499999996</v>
      </c>
      <c r="U19" s="103">
        <v>1.4726393800000002</v>
      </c>
      <c r="V19" s="103">
        <v>1.1397675800000004</v>
      </c>
      <c r="W19" s="103">
        <v>1.3459043499999994</v>
      </c>
      <c r="X19" s="103">
        <v>1.3380094700000003</v>
      </c>
      <c r="Y19" s="103">
        <v>1.5611525400000001</v>
      </c>
      <c r="Z19" s="210">
        <v>8.7573439499999992</v>
      </c>
      <c r="AA19" s="192">
        <v>-1.6366879999999639E-2</v>
      </c>
      <c r="AB19" s="193">
        <v>1.9987566999999995</v>
      </c>
      <c r="AC19" s="20">
        <v>-0.24157920018271284</v>
      </c>
      <c r="AD19" s="20">
        <v>29.573587290746303</v>
      </c>
    </row>
    <row r="20" spans="2:30" ht="36.75" customHeight="1" x14ac:dyDescent="0.3">
      <c r="B20" s="102" t="s">
        <v>380</v>
      </c>
      <c r="C20" s="350">
        <v>0.41028529000000002</v>
      </c>
      <c r="D20" s="103">
        <v>0.58196878999999968</v>
      </c>
      <c r="E20" s="103">
        <v>0.62040539999999988</v>
      </c>
      <c r="F20" s="103">
        <v>0.68529219000000019</v>
      </c>
      <c r="G20" s="103">
        <v>0.65563960999999993</v>
      </c>
      <c r="H20" s="103">
        <v>0.62487005000000018</v>
      </c>
      <c r="I20" s="103">
        <v>0.6592738199999999</v>
      </c>
      <c r="J20" s="210">
        <v>4.2377351499999998</v>
      </c>
      <c r="K20" s="20">
        <v>0.91431963999999999</v>
      </c>
      <c r="L20" s="103">
        <v>0.71731598999999979</v>
      </c>
      <c r="M20" s="103">
        <v>0.79722560000000031</v>
      </c>
      <c r="N20" s="103">
        <v>0.53161139999999996</v>
      </c>
      <c r="O20" s="103">
        <v>0.7168755200000001</v>
      </c>
      <c r="P20" s="103">
        <v>0.45577667999999993</v>
      </c>
      <c r="Q20" s="103">
        <v>0.55520908999999996</v>
      </c>
      <c r="R20" s="210">
        <v>4.6883339199999998</v>
      </c>
      <c r="S20" s="20">
        <v>0.64050879000000005</v>
      </c>
      <c r="T20" s="103">
        <v>0.67005603999999985</v>
      </c>
      <c r="U20" s="103">
        <v>0.59885249999999979</v>
      </c>
      <c r="V20" s="103">
        <v>0.59819878999999987</v>
      </c>
      <c r="W20" s="103">
        <v>0.64628015000000005</v>
      </c>
      <c r="X20" s="103">
        <v>0.37545032</v>
      </c>
      <c r="Y20" s="103">
        <v>0.42653910999999978</v>
      </c>
      <c r="Z20" s="210">
        <v>3.9558856999999996</v>
      </c>
      <c r="AA20" s="192">
        <v>0.45059877000000004</v>
      </c>
      <c r="AB20" s="193">
        <v>-0.73244822000000021</v>
      </c>
      <c r="AC20" s="20">
        <v>10.633009238437197</v>
      </c>
      <c r="AD20" s="20">
        <v>-15.622782687799685</v>
      </c>
    </row>
    <row r="21" spans="2:30" ht="18" customHeight="1" x14ac:dyDescent="0.3">
      <c r="B21" s="244" t="s">
        <v>33</v>
      </c>
      <c r="C21" s="349">
        <v>3.8343457599999993</v>
      </c>
      <c r="D21" s="280">
        <v>5.0808632100000013</v>
      </c>
      <c r="E21" s="280">
        <v>5.2368177899999999</v>
      </c>
      <c r="F21" s="280">
        <v>5.3865270999999995</v>
      </c>
      <c r="G21" s="280">
        <v>5.9023398699999987</v>
      </c>
      <c r="H21" s="280">
        <v>4.9234148400000013</v>
      </c>
      <c r="I21" s="280">
        <v>6.5640417499999995</v>
      </c>
      <c r="J21" s="256">
        <v>36.928350320000007</v>
      </c>
      <c r="K21" s="248">
        <v>4.8651035700000014</v>
      </c>
      <c r="L21" s="280">
        <v>6.2370269799999987</v>
      </c>
      <c r="M21" s="280">
        <v>5.1778095400000002</v>
      </c>
      <c r="N21" s="280">
        <v>4.1616198299999985</v>
      </c>
      <c r="O21" s="280">
        <v>4.772293470000001</v>
      </c>
      <c r="P21" s="280">
        <v>4.7056108399999985</v>
      </c>
      <c r="Q21" s="280">
        <v>4.1673598299999997</v>
      </c>
      <c r="R21" s="256">
        <v>34.086824059999991</v>
      </c>
      <c r="S21" s="248">
        <v>3.7289456599999995</v>
      </c>
      <c r="T21" s="280">
        <v>4.4756735700000005</v>
      </c>
      <c r="U21" s="280">
        <v>4.2954269199999997</v>
      </c>
      <c r="V21" s="280">
        <v>3.6221613899999996</v>
      </c>
      <c r="W21" s="280">
        <v>3.6987422900000007</v>
      </c>
      <c r="X21" s="280">
        <v>3.6157344100000004</v>
      </c>
      <c r="Y21" s="280">
        <v>3.6666851600000006</v>
      </c>
      <c r="Z21" s="256">
        <v>27.103369399999998</v>
      </c>
      <c r="AA21" s="281">
        <v>-2.8415262600000162</v>
      </c>
      <c r="AB21" s="282">
        <v>-6.9834546599999925</v>
      </c>
      <c r="AC21" s="248">
        <v>-7.6947013212801778</v>
      </c>
      <c r="AD21" s="248">
        <v>-20.487255274083736</v>
      </c>
    </row>
    <row r="22" spans="2:30" ht="18" customHeight="1" x14ac:dyDescent="0.3">
      <c r="B22" s="43" t="s">
        <v>381</v>
      </c>
      <c r="C22" s="350">
        <v>0.15571652999999999</v>
      </c>
      <c r="D22" s="103">
        <v>0.11055923000000001</v>
      </c>
      <c r="E22" s="103">
        <v>0.12387989999999999</v>
      </c>
      <c r="F22" s="103">
        <v>0.14091400000000001</v>
      </c>
      <c r="G22" s="103">
        <v>0.18105060000000001</v>
      </c>
      <c r="H22" s="103">
        <v>8.6383680000000004E-2</v>
      </c>
      <c r="I22" s="103">
        <v>0.1382525</v>
      </c>
      <c r="J22" s="210">
        <v>0.93675644000000002</v>
      </c>
      <c r="K22" s="20">
        <v>0.10222310000000001</v>
      </c>
      <c r="L22" s="103">
        <v>0.16599212000000002</v>
      </c>
      <c r="M22" s="103">
        <v>0.14941399999999999</v>
      </c>
      <c r="N22" s="103">
        <v>0.101738</v>
      </c>
      <c r="O22" s="103">
        <v>0.18182799999999999</v>
      </c>
      <c r="P22" s="103">
        <v>0.14770700000000003</v>
      </c>
      <c r="Q22" s="103">
        <v>0.17905000000000001</v>
      </c>
      <c r="R22" s="210">
        <v>1.02795222</v>
      </c>
      <c r="S22" s="20">
        <v>0.13952119999999998</v>
      </c>
      <c r="T22" s="103">
        <v>0.1116808</v>
      </c>
      <c r="U22" s="103">
        <v>0.24623559</v>
      </c>
      <c r="V22" s="103">
        <v>0.14769500000000002</v>
      </c>
      <c r="W22" s="103">
        <v>0.1033124</v>
      </c>
      <c r="X22" s="103">
        <v>0.20500297000000001</v>
      </c>
      <c r="Y22" s="103">
        <v>0.24159275999999999</v>
      </c>
      <c r="Z22" s="210">
        <v>1.1950407199999999</v>
      </c>
      <c r="AA22" s="192">
        <v>9.1195779999999949E-2</v>
      </c>
      <c r="AB22" s="193">
        <v>0.16708849999999997</v>
      </c>
      <c r="AC22" s="20">
        <v>9.735271208810687</v>
      </c>
      <c r="AD22" s="20">
        <v>16.254500622606756</v>
      </c>
    </row>
    <row r="23" spans="2:30" ht="18" customHeight="1" x14ac:dyDescent="0.3">
      <c r="B23" s="43" t="s">
        <v>382</v>
      </c>
      <c r="C23" s="350">
        <v>0.43173336000000001</v>
      </c>
      <c r="D23" s="103">
        <v>0.61760951999999969</v>
      </c>
      <c r="E23" s="103">
        <v>0.56383621000000006</v>
      </c>
      <c r="F23" s="103">
        <v>0.5353497100000002</v>
      </c>
      <c r="G23" s="103">
        <v>0.59895739000000014</v>
      </c>
      <c r="H23" s="103">
        <v>0.46932857000000011</v>
      </c>
      <c r="I23" s="103">
        <v>0.67260801000000014</v>
      </c>
      <c r="J23" s="210">
        <v>3.8894227700000008</v>
      </c>
      <c r="K23" s="20">
        <v>0.33229397000000011</v>
      </c>
      <c r="L23" s="103">
        <v>0.55051185999999985</v>
      </c>
      <c r="M23" s="103">
        <v>0.47032363999999982</v>
      </c>
      <c r="N23" s="103">
        <v>0.45715631000000001</v>
      </c>
      <c r="O23" s="103">
        <v>0.52428938000000025</v>
      </c>
      <c r="P23" s="103">
        <v>0.51655280999999964</v>
      </c>
      <c r="Q23" s="103">
        <v>0.54906115999999994</v>
      </c>
      <c r="R23" s="210">
        <v>3.4001891299999993</v>
      </c>
      <c r="S23" s="20">
        <v>0.38654473</v>
      </c>
      <c r="T23" s="103">
        <v>0.67514673000000036</v>
      </c>
      <c r="U23" s="103">
        <v>0.43065061999999982</v>
      </c>
      <c r="V23" s="103">
        <v>0.35463908999999999</v>
      </c>
      <c r="W23" s="103">
        <v>0.47137996000000043</v>
      </c>
      <c r="X23" s="103">
        <v>0.29351921999999991</v>
      </c>
      <c r="Y23" s="103">
        <v>0.35238673000000004</v>
      </c>
      <c r="Z23" s="210">
        <v>2.9642670800000008</v>
      </c>
      <c r="AA23" s="192">
        <v>-0.48923364000000147</v>
      </c>
      <c r="AB23" s="193">
        <v>-0.43592204999999851</v>
      </c>
      <c r="AC23" s="20">
        <v>-12.578566767633788</v>
      </c>
      <c r="AD23" s="20">
        <v>-12.820523604226636</v>
      </c>
    </row>
    <row r="24" spans="2:30" ht="18" customHeight="1" x14ac:dyDescent="0.3">
      <c r="B24" s="43" t="s">
        <v>116</v>
      </c>
      <c r="C24" s="350">
        <v>0.74901604999999971</v>
      </c>
      <c r="D24" s="103">
        <v>1.1475581300000006</v>
      </c>
      <c r="E24" s="103">
        <v>1.02300233</v>
      </c>
      <c r="F24" s="103">
        <v>1.2014722799999997</v>
      </c>
      <c r="G24" s="103">
        <v>1.240635329999999</v>
      </c>
      <c r="H24" s="103">
        <v>1.2047212100000011</v>
      </c>
      <c r="I24" s="103">
        <v>1.0166365699999995</v>
      </c>
      <c r="J24" s="210">
        <v>7.5830418999999996</v>
      </c>
      <c r="K24" s="20">
        <v>1.134624540000001</v>
      </c>
      <c r="L24" s="103">
        <v>1.00593032</v>
      </c>
      <c r="M24" s="103">
        <v>1.1470831700000004</v>
      </c>
      <c r="N24" s="103">
        <v>0.95652052999999981</v>
      </c>
      <c r="O24" s="103">
        <v>0.87893795000000019</v>
      </c>
      <c r="P24" s="103">
        <v>0.77214695999999938</v>
      </c>
      <c r="Q24" s="103">
        <v>0.57517240000000003</v>
      </c>
      <c r="R24" s="210">
        <v>6.4704158700000001</v>
      </c>
      <c r="S24" s="20">
        <v>0.75893047999999985</v>
      </c>
      <c r="T24" s="103">
        <v>0.83323775000000022</v>
      </c>
      <c r="U24" s="103">
        <v>0.88255448000000014</v>
      </c>
      <c r="V24" s="103">
        <v>0.82122059999999997</v>
      </c>
      <c r="W24" s="103">
        <v>0.7029298500000003</v>
      </c>
      <c r="X24" s="103">
        <v>0.6568566400000001</v>
      </c>
      <c r="Y24" s="103">
        <v>0.38018299000000005</v>
      </c>
      <c r="Z24" s="210">
        <v>5.0359127900000002</v>
      </c>
      <c r="AA24" s="192">
        <v>-1.1126260299999995</v>
      </c>
      <c r="AB24" s="193">
        <v>-1.4345030799999998</v>
      </c>
      <c r="AC24" s="20">
        <v>-14.672555481989363</v>
      </c>
      <c r="AD24" s="20">
        <v>-22.170183629943395</v>
      </c>
    </row>
    <row r="25" spans="2:30" ht="18" customHeight="1" x14ac:dyDescent="0.3">
      <c r="B25" s="43" t="s">
        <v>391</v>
      </c>
      <c r="C25" s="350">
        <v>6.2399999999999999E-5</v>
      </c>
      <c r="D25" s="103">
        <v>1.207036E-2</v>
      </c>
      <c r="E25" s="103">
        <v>2.3655080000000002E-2</v>
      </c>
      <c r="F25" s="103">
        <v>9.9565599999999997E-3</v>
      </c>
      <c r="G25" s="103">
        <v>7.3869299999999999E-3</v>
      </c>
      <c r="H25" s="103">
        <v>1.5551799999999999E-2</v>
      </c>
      <c r="I25" s="103">
        <v>5.0912900000000001E-3</v>
      </c>
      <c r="J25" s="210">
        <v>7.3774420000000007E-2</v>
      </c>
      <c r="K25" s="20">
        <v>5.1399999999999996E-5</v>
      </c>
      <c r="L25" s="103">
        <v>1.3094099999999999E-2</v>
      </c>
      <c r="M25" s="103">
        <v>2.3312090000000001E-2</v>
      </c>
      <c r="N25" s="103">
        <v>7.3112100000000003E-3</v>
      </c>
      <c r="O25" s="103">
        <v>1.0761950000000001E-2</v>
      </c>
      <c r="P25" s="103">
        <v>1.000908E-2</v>
      </c>
      <c r="Q25" s="103">
        <v>1.6297279999999997E-2</v>
      </c>
      <c r="R25" s="210">
        <v>8.083710999999999E-2</v>
      </c>
      <c r="S25" s="20">
        <v>0</v>
      </c>
      <c r="T25" s="103">
        <v>0</v>
      </c>
      <c r="U25" s="103">
        <v>0</v>
      </c>
      <c r="V25" s="103">
        <v>0</v>
      </c>
      <c r="W25" s="103">
        <v>8.9439299999999992E-3</v>
      </c>
      <c r="X25" s="103">
        <v>0</v>
      </c>
      <c r="Y25" s="103">
        <v>0</v>
      </c>
      <c r="Z25" s="210">
        <v>8.9439299999999992E-3</v>
      </c>
      <c r="AA25" s="192">
        <v>7.0626899999999826E-3</v>
      </c>
      <c r="AB25" s="193">
        <v>-7.1893179999999987E-2</v>
      </c>
      <c r="AC25" s="20">
        <v>9.5733588959425049</v>
      </c>
      <c r="AD25" s="20">
        <v>-88.935861264708748</v>
      </c>
    </row>
    <row r="26" spans="2:30" ht="18" customHeight="1" x14ac:dyDescent="0.3">
      <c r="B26" s="43" t="s">
        <v>71</v>
      </c>
      <c r="C26" s="350">
        <v>0.66140894999999977</v>
      </c>
      <c r="D26" s="103">
        <v>1.0596117700000007</v>
      </c>
      <c r="E26" s="103">
        <v>1.1303034199999995</v>
      </c>
      <c r="F26" s="103">
        <v>1.1109532499999999</v>
      </c>
      <c r="G26" s="103">
        <v>1.2678130400000005</v>
      </c>
      <c r="H26" s="103">
        <v>1.4064698600000003</v>
      </c>
      <c r="I26" s="103">
        <v>1.4868999399999994</v>
      </c>
      <c r="J26" s="210">
        <v>8.1234602300000009</v>
      </c>
      <c r="K26" s="20">
        <v>1.9077616400000001</v>
      </c>
      <c r="L26" s="103">
        <v>2.4008817699999985</v>
      </c>
      <c r="M26" s="103">
        <v>1.5971517500000001</v>
      </c>
      <c r="N26" s="103">
        <v>1.1348879199999995</v>
      </c>
      <c r="O26" s="103">
        <v>1.1111210900000001</v>
      </c>
      <c r="P26" s="103">
        <v>1.2442944599999997</v>
      </c>
      <c r="Q26" s="103">
        <v>1.1145566499999993</v>
      </c>
      <c r="R26" s="210">
        <v>10.510655279999996</v>
      </c>
      <c r="S26" s="20">
        <v>0.76913231999999998</v>
      </c>
      <c r="T26" s="103">
        <v>0.64640974000000007</v>
      </c>
      <c r="U26" s="103">
        <v>0.81364616999999961</v>
      </c>
      <c r="V26" s="103">
        <v>0.79755326000000004</v>
      </c>
      <c r="W26" s="103">
        <v>0.40506873999999998</v>
      </c>
      <c r="X26" s="103">
        <v>0.55623103000000007</v>
      </c>
      <c r="Y26" s="103">
        <v>0.49500769999999988</v>
      </c>
      <c r="Z26" s="210">
        <v>4.4830489599999996</v>
      </c>
      <c r="AA26" s="192">
        <v>2.3871950499999954</v>
      </c>
      <c r="AB26" s="193">
        <v>-6.0276063199999967</v>
      </c>
      <c r="AC26" s="20">
        <v>29.386431180940178</v>
      </c>
      <c r="AD26" s="20">
        <v>-57.347578808616383</v>
      </c>
    </row>
    <row r="27" spans="2:30" ht="18" customHeight="1" x14ac:dyDescent="0.3">
      <c r="B27" s="43" t="s">
        <v>132</v>
      </c>
      <c r="C27" s="350">
        <v>1.3233750000000001E-2</v>
      </c>
      <c r="D27" s="103">
        <v>2.9499279999999996E-2</v>
      </c>
      <c r="E27" s="103">
        <v>8.6724299999999983E-3</v>
      </c>
      <c r="F27" s="103">
        <v>1.5736489999999999E-2</v>
      </c>
      <c r="G27" s="103">
        <v>1.318795E-2</v>
      </c>
      <c r="H27" s="103">
        <v>8.7480400000000003E-3</v>
      </c>
      <c r="I27" s="103">
        <v>1.4906049999999999E-2</v>
      </c>
      <c r="J27" s="210">
        <v>0.10398399000000001</v>
      </c>
      <c r="K27" s="20">
        <v>1.257671E-2</v>
      </c>
      <c r="L27" s="103">
        <v>1.408266E-2</v>
      </c>
      <c r="M27" s="103">
        <v>1.385778E-2</v>
      </c>
      <c r="N27" s="103">
        <v>1.222473E-2</v>
      </c>
      <c r="O27" s="103">
        <v>8.395999999999999E-3</v>
      </c>
      <c r="P27" s="103">
        <v>1.0836370000000001E-2</v>
      </c>
      <c r="Q27" s="103">
        <v>1.640395E-2</v>
      </c>
      <c r="R27" s="210">
        <v>8.8378200000000004E-2</v>
      </c>
      <c r="S27" s="20">
        <v>1.4483590000000001E-2</v>
      </c>
      <c r="T27" s="103">
        <v>1.1329550000000001E-2</v>
      </c>
      <c r="U27" s="103">
        <v>6.4802600000000007E-3</v>
      </c>
      <c r="V27" s="103">
        <v>5.6731899999999998E-3</v>
      </c>
      <c r="W27" s="103">
        <v>1.6071199999999999E-3</v>
      </c>
      <c r="X27" s="103">
        <v>9.9386600000000002E-3</v>
      </c>
      <c r="Y27" s="103">
        <v>0</v>
      </c>
      <c r="Z27" s="210">
        <v>4.951237E-2</v>
      </c>
      <c r="AA27" s="192">
        <v>-1.5605790000000008E-2</v>
      </c>
      <c r="AB27" s="193">
        <v>-3.8865830000000004E-2</v>
      </c>
      <c r="AC27" s="20">
        <v>-15.007877655012095</v>
      </c>
      <c r="AD27" s="20">
        <v>-43.97671597746956</v>
      </c>
    </row>
    <row r="28" spans="2:30" ht="18" customHeight="1" x14ac:dyDescent="0.3">
      <c r="B28" s="43" t="s">
        <v>383</v>
      </c>
      <c r="C28" s="350">
        <v>0.16395846000000003</v>
      </c>
      <c r="D28" s="103">
        <v>0.12776539000000001</v>
      </c>
      <c r="E28" s="103">
        <v>0.19531865999999992</v>
      </c>
      <c r="F28" s="103">
        <v>0.20518798999999999</v>
      </c>
      <c r="G28" s="103">
        <v>0.27353157999999989</v>
      </c>
      <c r="H28" s="103">
        <v>0.11169822</v>
      </c>
      <c r="I28" s="103">
        <v>1.43624569</v>
      </c>
      <c r="J28" s="210">
        <v>2.5137059900000001</v>
      </c>
      <c r="K28" s="20">
        <v>0.14420494000000003</v>
      </c>
      <c r="L28" s="103">
        <v>0.13558756999999999</v>
      </c>
      <c r="M28" s="103">
        <v>0.24308680999999996</v>
      </c>
      <c r="N28" s="103">
        <v>0.10649111999999998</v>
      </c>
      <c r="O28" s="103">
        <v>0.32925891000000002</v>
      </c>
      <c r="P28" s="103">
        <v>0.30447840999999998</v>
      </c>
      <c r="Q28" s="103">
        <v>0.14586751000000001</v>
      </c>
      <c r="R28" s="210">
        <v>1.40897527</v>
      </c>
      <c r="S28" s="20">
        <v>0.19189898</v>
      </c>
      <c r="T28" s="103">
        <v>0.63846210999999997</v>
      </c>
      <c r="U28" s="103">
        <v>0.16100868999999998</v>
      </c>
      <c r="V28" s="103">
        <v>0.13544964000000001</v>
      </c>
      <c r="W28" s="103">
        <v>0.10459884</v>
      </c>
      <c r="X28" s="103">
        <v>0.12812604</v>
      </c>
      <c r="Y28" s="103">
        <v>0.10687595</v>
      </c>
      <c r="Z28" s="210">
        <v>1.4664202499999999</v>
      </c>
      <c r="AA28" s="192">
        <v>-1.1047307200000001</v>
      </c>
      <c r="AB28" s="193">
        <v>5.7444979999999868E-2</v>
      </c>
      <c r="AC28" s="20">
        <v>-43.948286887759693</v>
      </c>
      <c r="AD28" s="20">
        <v>4.0770751072160181</v>
      </c>
    </row>
    <row r="29" spans="2:30" ht="18" customHeight="1" x14ac:dyDescent="0.3">
      <c r="B29" s="43" t="s">
        <v>349</v>
      </c>
      <c r="C29" s="350">
        <v>0.75348962000000008</v>
      </c>
      <c r="D29" s="103">
        <v>1.05970082</v>
      </c>
      <c r="E29" s="103">
        <v>0.99272839999999996</v>
      </c>
      <c r="F29" s="103">
        <v>0.84714687999999994</v>
      </c>
      <c r="G29" s="103">
        <v>0.95541133</v>
      </c>
      <c r="H29" s="103">
        <v>0.76915100999999997</v>
      </c>
      <c r="I29" s="103">
        <v>1.01001037</v>
      </c>
      <c r="J29" s="210">
        <v>6.3876384299999991</v>
      </c>
      <c r="K29" s="20">
        <v>0.87792191000000008</v>
      </c>
      <c r="L29" s="103">
        <v>1.1753770199999998</v>
      </c>
      <c r="M29" s="103">
        <v>0.91995216999999996</v>
      </c>
      <c r="N29" s="103">
        <v>0.90364880000000014</v>
      </c>
      <c r="O29" s="103">
        <v>1.2150064399999998</v>
      </c>
      <c r="P29" s="103">
        <v>0.92737385000000006</v>
      </c>
      <c r="Q29" s="103">
        <v>1.0910897500000001</v>
      </c>
      <c r="R29" s="210">
        <v>7.11036994</v>
      </c>
      <c r="S29" s="20">
        <v>0.82576284999999972</v>
      </c>
      <c r="T29" s="103">
        <v>0.87618349999999989</v>
      </c>
      <c r="U29" s="103">
        <v>1.16256833</v>
      </c>
      <c r="V29" s="103">
        <v>0.79839612999999987</v>
      </c>
      <c r="W29" s="103">
        <v>1.19516289</v>
      </c>
      <c r="X29" s="103">
        <v>1.0510146799999998</v>
      </c>
      <c r="Y29" s="103">
        <v>1.4777270000000002</v>
      </c>
      <c r="Z29" s="210">
        <v>7.3868153799999998</v>
      </c>
      <c r="AA29" s="192">
        <v>0.72273151000000091</v>
      </c>
      <c r="AB29" s="193">
        <v>0.27644543999999982</v>
      </c>
      <c r="AC29" s="20">
        <v>11.314533812772495</v>
      </c>
      <c r="AD29" s="20">
        <v>3.8879192268862539</v>
      </c>
    </row>
    <row r="30" spans="2:30" ht="18" customHeight="1" x14ac:dyDescent="0.3">
      <c r="B30" s="43" t="s">
        <v>350</v>
      </c>
      <c r="C30" s="350">
        <v>0.90572663999999969</v>
      </c>
      <c r="D30" s="103">
        <v>0.91648871000000021</v>
      </c>
      <c r="E30" s="103">
        <v>1.1754213600000001</v>
      </c>
      <c r="F30" s="103">
        <v>1.3198099400000001</v>
      </c>
      <c r="G30" s="103">
        <v>1.3643657199999994</v>
      </c>
      <c r="H30" s="103">
        <v>0.85136244999999999</v>
      </c>
      <c r="I30" s="103">
        <v>0.78339133000000016</v>
      </c>
      <c r="J30" s="210">
        <v>7.3165661499999999</v>
      </c>
      <c r="K30" s="20">
        <v>0.35344535999999999</v>
      </c>
      <c r="L30" s="103">
        <v>0.7755695600000001</v>
      </c>
      <c r="M30" s="103">
        <v>0.61362813000000016</v>
      </c>
      <c r="N30" s="103">
        <v>0.48164120999999999</v>
      </c>
      <c r="O30" s="103">
        <v>0.51269375000000017</v>
      </c>
      <c r="P30" s="103">
        <v>0.77221190000000017</v>
      </c>
      <c r="Q30" s="103">
        <v>0.47986113000000002</v>
      </c>
      <c r="R30" s="210">
        <v>3.989051040000001</v>
      </c>
      <c r="S30" s="20">
        <v>0.64267150999999989</v>
      </c>
      <c r="T30" s="103">
        <v>0.68322338999999999</v>
      </c>
      <c r="U30" s="103">
        <v>0.59228278000000023</v>
      </c>
      <c r="V30" s="103">
        <v>0.56153447999999995</v>
      </c>
      <c r="W30" s="103">
        <v>0.70573856000000001</v>
      </c>
      <c r="X30" s="103">
        <v>0.71504517000000023</v>
      </c>
      <c r="Y30" s="103">
        <v>0.61291203000000005</v>
      </c>
      <c r="Z30" s="210">
        <v>4.5134079200000006</v>
      </c>
      <c r="AA30" s="192">
        <v>-3.3275151099999989</v>
      </c>
      <c r="AB30" s="193">
        <v>0.52435687999999958</v>
      </c>
      <c r="AC30" s="20">
        <v>-45.479191218683901</v>
      </c>
      <c r="AD30" s="20">
        <v>13.14490275361328</v>
      </c>
    </row>
    <row r="31" spans="2:30" ht="17.25" thickBot="1" x14ac:dyDescent="0.3">
      <c r="B31" s="274" t="s">
        <v>25</v>
      </c>
      <c r="C31" s="351">
        <v>389.80300342672319</v>
      </c>
      <c r="D31" s="275">
        <v>453.04841907012076</v>
      </c>
      <c r="E31" s="275">
        <v>429.83556657539287</v>
      </c>
      <c r="F31" s="275">
        <v>454.44322574743683</v>
      </c>
      <c r="G31" s="275">
        <v>489.58426816768019</v>
      </c>
      <c r="H31" s="275">
        <v>436.66079370253686</v>
      </c>
      <c r="I31" s="275">
        <v>491.03042900355928</v>
      </c>
      <c r="J31" s="277">
        <v>3144.4057056934498</v>
      </c>
      <c r="K31" s="276">
        <v>379.34405513851766</v>
      </c>
      <c r="L31" s="275">
        <v>412.32662246296655</v>
      </c>
      <c r="M31" s="275">
        <v>489.3235694166317</v>
      </c>
      <c r="N31" s="275">
        <v>414.40233744757683</v>
      </c>
      <c r="O31" s="275">
        <v>490.83547489019463</v>
      </c>
      <c r="P31" s="275">
        <v>462.7533493993256</v>
      </c>
      <c r="Q31" s="275">
        <v>516.42848161423331</v>
      </c>
      <c r="R31" s="277">
        <v>3165.4138903694466</v>
      </c>
      <c r="S31" s="276">
        <v>355.32681700644292</v>
      </c>
      <c r="T31" s="275">
        <v>412.05047225013186</v>
      </c>
      <c r="U31" s="275">
        <v>443.26207846608116</v>
      </c>
      <c r="V31" s="275">
        <v>381.30826418155215</v>
      </c>
      <c r="W31" s="275">
        <v>416.00028457059256</v>
      </c>
      <c r="X31" s="275">
        <v>447.86026642644646</v>
      </c>
      <c r="Y31" s="275">
        <v>455.20155346528833</v>
      </c>
      <c r="Z31" s="277">
        <v>2911.0097363665354</v>
      </c>
      <c r="AA31" s="278">
        <v>21.008184675996745</v>
      </c>
      <c r="AB31" s="279">
        <v>-254.40415400291113</v>
      </c>
      <c r="AC31" s="276">
        <v>0.66811304399931259</v>
      </c>
      <c r="AD31" s="276">
        <v>-8.0369949338036974</v>
      </c>
    </row>
    <row r="32" spans="2:30" ht="33" customHeight="1" thickTop="1" x14ac:dyDescent="0.25">
      <c r="B32" s="374" t="s">
        <v>157</v>
      </c>
      <c r="C32" s="374"/>
      <c r="D32" s="374"/>
      <c r="E32" s="374"/>
      <c r="F32" s="374"/>
      <c r="G32" s="374"/>
      <c r="H32" s="374"/>
      <c r="I32" s="374"/>
      <c r="J32" s="374"/>
      <c r="K32" s="374"/>
      <c r="L32" s="374"/>
      <c r="M32" s="374"/>
      <c r="N32" s="374"/>
      <c r="O32" s="374"/>
      <c r="P32" s="374"/>
      <c r="Q32" s="374"/>
      <c r="R32" s="374"/>
      <c r="S32" s="374"/>
      <c r="T32" s="374"/>
      <c r="U32" s="374"/>
      <c r="V32" s="374"/>
      <c r="W32" s="374"/>
      <c r="X32" s="374"/>
      <c r="Y32" s="374"/>
      <c r="Z32" s="374"/>
      <c r="AA32" s="374"/>
      <c r="AB32" s="374"/>
      <c r="AC32" s="374"/>
      <c r="AD32" s="374"/>
    </row>
    <row r="33" spans="2:30" ht="15" customHeight="1" x14ac:dyDescent="0.25">
      <c r="B33" s="374" t="s">
        <v>358</v>
      </c>
      <c r="C33" s="374"/>
      <c r="D33" s="374"/>
      <c r="E33" s="374"/>
      <c r="F33" s="374"/>
      <c r="G33" s="374"/>
      <c r="H33" s="374"/>
      <c r="I33" s="374"/>
      <c r="J33" s="374"/>
      <c r="K33" s="374"/>
      <c r="L33" s="374"/>
      <c r="M33" s="374"/>
      <c r="N33" s="374"/>
      <c r="O33" s="374"/>
      <c r="P33" s="374"/>
      <c r="Q33" s="374"/>
      <c r="R33" s="374"/>
      <c r="S33" s="374"/>
      <c r="T33" s="374"/>
      <c r="U33" s="374"/>
      <c r="V33" s="374"/>
      <c r="W33" s="374"/>
      <c r="X33" s="374"/>
      <c r="Y33" s="374"/>
      <c r="Z33" s="374"/>
      <c r="AA33" s="374"/>
      <c r="AB33" s="374"/>
      <c r="AC33" s="374"/>
      <c r="AD33" s="374"/>
    </row>
    <row r="34" spans="2:30" x14ac:dyDescent="0.25">
      <c r="B34" s="374" t="s">
        <v>376</v>
      </c>
      <c r="C34" s="374"/>
      <c r="D34" s="374"/>
      <c r="E34" s="374"/>
      <c r="F34" s="374"/>
      <c r="G34" s="374"/>
      <c r="H34" s="374"/>
      <c r="I34" s="374"/>
      <c r="J34" s="374"/>
      <c r="K34" s="374"/>
      <c r="L34" s="374"/>
      <c r="M34" s="374"/>
      <c r="N34" s="374"/>
      <c r="O34" s="374"/>
      <c r="P34" s="374"/>
      <c r="Q34" s="374"/>
      <c r="R34" s="374"/>
      <c r="S34" s="374"/>
      <c r="T34" s="374"/>
      <c r="U34" s="374"/>
      <c r="V34" s="374"/>
      <c r="W34" s="374"/>
      <c r="X34" s="374"/>
      <c r="Y34" s="374"/>
      <c r="Z34" s="374"/>
      <c r="AA34" s="374"/>
      <c r="AB34" s="374"/>
      <c r="AC34" s="374"/>
    </row>
  </sheetData>
  <mergeCells count="30">
    <mergeCell ref="V7:V8"/>
    <mergeCell ref="W7:W8"/>
    <mergeCell ref="X7:X8"/>
    <mergeCell ref="Y7:Y8"/>
    <mergeCell ref="S7:S8"/>
    <mergeCell ref="T7:T8"/>
    <mergeCell ref="U7:U8"/>
    <mergeCell ref="P7:P8"/>
    <mergeCell ref="Q7:Q8"/>
    <mergeCell ref="K7:K8"/>
    <mergeCell ref="L7:L8"/>
    <mergeCell ref="M7:M8"/>
    <mergeCell ref="N7:N8"/>
    <mergeCell ref="O7:O8"/>
    <mergeCell ref="B32:AD32"/>
    <mergeCell ref="B33:AD33"/>
    <mergeCell ref="B34:AC34"/>
    <mergeCell ref="B7:B8"/>
    <mergeCell ref="J7:J8"/>
    <mergeCell ref="R7:R8"/>
    <mergeCell ref="Z7:Z8"/>
    <mergeCell ref="AA7:AB7"/>
    <mergeCell ref="AC7:AD7"/>
    <mergeCell ref="H7:H8"/>
    <mergeCell ref="I7:I8"/>
    <mergeCell ref="C7:C8"/>
    <mergeCell ref="D7:D8"/>
    <mergeCell ref="E7:E8"/>
    <mergeCell ref="F7:F8"/>
    <mergeCell ref="G7:G8"/>
  </mergeCells>
  <conditionalFormatting sqref="AB9:AD9">
    <cfRule type="cellIs" dxfId="6" priority="2" stopIfTrue="1" operator="equal">
      <formula>-100</formula>
    </cfRule>
  </conditionalFormatting>
  <hyperlinks>
    <hyperlink ref="A1" location="Contenido!A1" display="Contenido" xr:uid="{005A255A-CEDD-45C5-82CA-BDBF1F288EE6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55" orientation="portrait" r:id="rId1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Hoja9">
    <pageSetUpPr fitToPage="1"/>
  </sheetPr>
  <dimension ref="A1:AE43"/>
  <sheetViews>
    <sheetView showGridLines="0" zoomScaleNormal="100" workbookViewId="0"/>
  </sheetViews>
  <sheetFormatPr baseColWidth="10" defaultRowHeight="15" outlineLevelCol="1" x14ac:dyDescent="0.25"/>
  <cols>
    <col min="1" max="1" width="7.7109375" style="8" customWidth="1"/>
    <col min="2" max="2" width="74.140625" style="8" customWidth="1"/>
    <col min="3" max="9" width="13.7109375" style="8" hidden="1" customWidth="1" outlineLevel="1"/>
    <col min="10" max="10" width="13.7109375" style="8" customWidth="1" collapsed="1"/>
    <col min="11" max="17" width="13.7109375" style="8" hidden="1" customWidth="1" outlineLevel="1"/>
    <col min="18" max="18" width="13.7109375" style="8" customWidth="1" collapsed="1"/>
    <col min="19" max="25" width="13.7109375" style="8" hidden="1" customWidth="1" outlineLevel="1"/>
    <col min="26" max="26" width="13.7109375" style="8" customWidth="1" collapsed="1"/>
    <col min="27" max="27" width="15.42578125" style="8" customWidth="1"/>
    <col min="28" max="31" width="14.140625" style="8" customWidth="1"/>
  </cols>
  <sheetData>
    <row r="1" spans="1:31" ht="16.5" customHeight="1" x14ac:dyDescent="0.3">
      <c r="A1" s="151" t="s">
        <v>429</v>
      </c>
      <c r="C1"/>
      <c r="D1"/>
      <c r="E1"/>
      <c r="F1"/>
      <c r="G1"/>
      <c r="H1"/>
      <c r="I1"/>
      <c r="J1"/>
      <c r="K1"/>
      <c r="L1"/>
      <c r="M1"/>
      <c r="N1"/>
      <c r="O1"/>
      <c r="P1"/>
      <c r="Q1"/>
      <c r="R1"/>
      <c r="S1"/>
      <c r="T1"/>
      <c r="U1"/>
      <c r="V1"/>
      <c r="W1"/>
      <c r="X1"/>
      <c r="Y1"/>
      <c r="Z1"/>
      <c r="AA1"/>
      <c r="AB1"/>
      <c r="AC1"/>
      <c r="AD1"/>
      <c r="AE1"/>
    </row>
    <row r="2" spans="1:31" ht="26.25" x14ac:dyDescent="0.25">
      <c r="A2" s="64"/>
      <c r="B2" s="152" t="s">
        <v>337</v>
      </c>
      <c r="C2"/>
      <c r="D2"/>
      <c r="E2"/>
      <c r="F2"/>
      <c r="G2"/>
      <c r="H2"/>
      <c r="I2"/>
      <c r="J2"/>
      <c r="K2"/>
      <c r="L2"/>
      <c r="M2"/>
      <c r="N2"/>
      <c r="O2"/>
      <c r="P2"/>
      <c r="Q2"/>
      <c r="R2"/>
      <c r="S2"/>
      <c r="T2"/>
      <c r="U2"/>
      <c r="V2"/>
      <c r="W2"/>
      <c r="X2"/>
      <c r="Y2"/>
      <c r="Z2"/>
      <c r="AA2"/>
      <c r="AB2"/>
      <c r="AC2"/>
      <c r="AD2"/>
      <c r="AE2"/>
    </row>
    <row r="3" spans="1:31" ht="16.5" x14ac:dyDescent="0.3">
      <c r="B3" s="59" t="s">
        <v>365</v>
      </c>
      <c r="C3"/>
      <c r="D3"/>
      <c r="E3"/>
      <c r="F3"/>
      <c r="G3"/>
      <c r="H3"/>
      <c r="I3"/>
      <c r="J3"/>
      <c r="K3"/>
      <c r="L3"/>
      <c r="M3"/>
      <c r="N3"/>
      <c r="O3"/>
      <c r="P3"/>
      <c r="Q3"/>
      <c r="R3"/>
      <c r="S3"/>
      <c r="T3"/>
      <c r="U3"/>
      <c r="V3"/>
      <c r="W3"/>
      <c r="X3"/>
      <c r="Y3"/>
      <c r="Z3"/>
      <c r="AA3"/>
      <c r="AB3"/>
      <c r="AC3"/>
      <c r="AD3"/>
      <c r="AE3"/>
    </row>
    <row r="4" spans="1:31" ht="17.25" x14ac:dyDescent="0.3">
      <c r="B4" s="1" t="s">
        <v>575</v>
      </c>
      <c r="C4"/>
      <c r="D4"/>
      <c r="E4"/>
      <c r="F4"/>
      <c r="G4"/>
      <c r="H4"/>
      <c r="I4"/>
      <c r="J4"/>
      <c r="K4"/>
      <c r="L4"/>
      <c r="M4"/>
      <c r="N4"/>
      <c r="O4"/>
      <c r="P4"/>
      <c r="Q4"/>
      <c r="R4"/>
      <c r="S4"/>
      <c r="T4"/>
      <c r="U4"/>
      <c r="V4"/>
      <c r="W4"/>
      <c r="X4"/>
      <c r="Y4"/>
      <c r="Z4"/>
      <c r="AA4"/>
      <c r="AB4"/>
      <c r="AC4"/>
      <c r="AD4"/>
      <c r="AE4"/>
    </row>
    <row r="5" spans="1:31" ht="16.5" x14ac:dyDescent="0.25">
      <c r="B5" s="128" t="s">
        <v>208</v>
      </c>
      <c r="C5"/>
      <c r="D5"/>
      <c r="E5"/>
      <c r="F5"/>
      <c r="G5"/>
      <c r="H5"/>
      <c r="I5"/>
      <c r="J5"/>
      <c r="K5"/>
      <c r="L5"/>
      <c r="M5"/>
      <c r="N5"/>
      <c r="O5"/>
      <c r="P5"/>
      <c r="Q5"/>
      <c r="R5"/>
      <c r="S5"/>
      <c r="T5"/>
      <c r="U5"/>
      <c r="V5"/>
      <c r="W5"/>
      <c r="X5"/>
      <c r="Y5"/>
      <c r="Z5"/>
      <c r="AA5"/>
      <c r="AB5"/>
      <c r="AC5"/>
      <c r="AD5"/>
      <c r="AE5"/>
    </row>
    <row r="6" spans="1:31" ht="12" customHeight="1" x14ac:dyDescent="0.25">
      <c r="C6"/>
      <c r="D6"/>
      <c r="E6"/>
      <c r="F6"/>
      <c r="G6"/>
      <c r="H6"/>
      <c r="I6"/>
      <c r="J6"/>
      <c r="K6"/>
      <c r="L6"/>
      <c r="M6"/>
      <c r="N6"/>
      <c r="O6"/>
      <c r="P6"/>
      <c r="Q6"/>
      <c r="R6"/>
      <c r="S6"/>
      <c r="T6"/>
      <c r="U6"/>
      <c r="V6"/>
      <c r="W6"/>
      <c r="X6"/>
      <c r="Y6"/>
      <c r="Z6"/>
      <c r="AA6"/>
      <c r="AB6"/>
      <c r="AC6"/>
      <c r="AD6"/>
      <c r="AE6"/>
    </row>
    <row r="7" spans="1:31" s="8" customFormat="1" ht="18.75" customHeight="1" thickBot="1" x14ac:dyDescent="0.3">
      <c r="B7" s="380" t="s">
        <v>26</v>
      </c>
      <c r="C7" s="173"/>
      <c r="D7" s="173"/>
      <c r="E7" s="173"/>
      <c r="F7" s="173"/>
      <c r="G7" s="173"/>
      <c r="H7" s="173"/>
      <c r="I7" s="173"/>
      <c r="J7" s="380">
        <v>2024</v>
      </c>
      <c r="K7" s="173"/>
      <c r="L7" s="173"/>
      <c r="M7" s="173"/>
      <c r="N7" s="173"/>
      <c r="O7" s="173"/>
      <c r="P7" s="173"/>
      <c r="Q7" s="173"/>
      <c r="R7" s="380">
        <v>2025</v>
      </c>
      <c r="S7" s="173"/>
      <c r="T7" s="173"/>
      <c r="U7" s="173"/>
      <c r="V7" s="173"/>
      <c r="W7" s="173"/>
      <c r="X7" s="173"/>
      <c r="Y7" s="173"/>
      <c r="Z7" s="380">
        <v>2026</v>
      </c>
      <c r="AA7" s="389" t="s">
        <v>445</v>
      </c>
      <c r="AB7" s="165" t="s">
        <v>0</v>
      </c>
      <c r="AC7" s="165"/>
      <c r="AD7" s="391" t="s">
        <v>1</v>
      </c>
      <c r="AE7" s="391"/>
    </row>
    <row r="8" spans="1:31" s="8" customFormat="1" ht="18" thickTop="1" thickBot="1" x14ac:dyDescent="0.35">
      <c r="B8" s="381"/>
      <c r="C8" s="170" t="s">
        <v>3</v>
      </c>
      <c r="D8" s="170" t="s">
        <v>168</v>
      </c>
      <c r="E8" s="170" t="s">
        <v>305</v>
      </c>
      <c r="F8" s="170" t="s">
        <v>309</v>
      </c>
      <c r="G8" s="170" t="s">
        <v>313</v>
      </c>
      <c r="H8" s="170" t="s">
        <v>323</v>
      </c>
      <c r="I8" s="170" t="s">
        <v>329</v>
      </c>
      <c r="J8" s="381"/>
      <c r="K8" s="170" t="s">
        <v>3</v>
      </c>
      <c r="L8" s="170" t="s">
        <v>168</v>
      </c>
      <c r="M8" s="170" t="s">
        <v>305</v>
      </c>
      <c r="N8" s="170" t="s">
        <v>309</v>
      </c>
      <c r="O8" s="170" t="s">
        <v>313</v>
      </c>
      <c r="P8" s="170" t="s">
        <v>323</v>
      </c>
      <c r="Q8" s="170" t="s">
        <v>329</v>
      </c>
      <c r="R8" s="381"/>
      <c r="S8" s="170" t="s">
        <v>3</v>
      </c>
      <c r="T8" s="170" t="s">
        <v>168</v>
      </c>
      <c r="U8" s="170" t="s">
        <v>305</v>
      </c>
      <c r="V8" s="170" t="s">
        <v>309</v>
      </c>
      <c r="W8" s="170" t="s">
        <v>313</v>
      </c>
      <c r="X8" s="170" t="s">
        <v>323</v>
      </c>
      <c r="Y8" s="170" t="s">
        <v>329</v>
      </c>
      <c r="Z8" s="381"/>
      <c r="AA8" s="390"/>
      <c r="AB8" s="172" t="s">
        <v>402</v>
      </c>
      <c r="AC8" s="172" t="s">
        <v>446</v>
      </c>
      <c r="AD8" s="172" t="s">
        <v>402</v>
      </c>
      <c r="AE8" s="172" t="s">
        <v>446</v>
      </c>
    </row>
    <row r="9" spans="1:31" s="8" customFormat="1" ht="16.5" x14ac:dyDescent="0.3">
      <c r="B9" s="244" t="s">
        <v>27</v>
      </c>
      <c r="C9" s="332">
        <v>212.42869537996751</v>
      </c>
      <c r="D9" s="246">
        <v>197.28629376348809</v>
      </c>
      <c r="E9" s="246">
        <v>199.17575473090383</v>
      </c>
      <c r="F9" s="246">
        <v>241.69832648154033</v>
      </c>
      <c r="G9" s="246">
        <v>212.26348540649084</v>
      </c>
      <c r="H9" s="246">
        <v>199.39480460032883</v>
      </c>
      <c r="I9" s="246">
        <v>210.00339740731016</v>
      </c>
      <c r="J9" s="247">
        <v>1472.2507577700296</v>
      </c>
      <c r="K9" s="248">
        <v>191.32762549148154</v>
      </c>
      <c r="L9" s="246">
        <v>206.06263455298816</v>
      </c>
      <c r="M9" s="246">
        <v>242.65507022413524</v>
      </c>
      <c r="N9" s="246">
        <v>226.05107928056097</v>
      </c>
      <c r="O9" s="246">
        <v>266.09759063338805</v>
      </c>
      <c r="P9" s="246">
        <v>230.57961094371217</v>
      </c>
      <c r="Q9" s="246">
        <v>231.06225248267282</v>
      </c>
      <c r="R9" s="247">
        <v>1593.835863608939</v>
      </c>
      <c r="S9" s="248">
        <v>176.91012994831712</v>
      </c>
      <c r="T9" s="248">
        <v>218.82146394727877</v>
      </c>
      <c r="U9" s="248">
        <v>233.02143317630581</v>
      </c>
      <c r="V9" s="248">
        <v>246.33032729509202</v>
      </c>
      <c r="W9" s="248">
        <v>239.82008336653644</v>
      </c>
      <c r="X9" s="248">
        <v>229.63872854496671</v>
      </c>
      <c r="Y9" s="248">
        <v>245.03071615025348</v>
      </c>
      <c r="Z9" s="247">
        <v>1589.5728824287503</v>
      </c>
      <c r="AA9" s="251">
        <v>14.500757304604944</v>
      </c>
      <c r="AB9" s="253">
        <v>121.58510583890939</v>
      </c>
      <c r="AC9" s="254">
        <v>-4.2629811801887172</v>
      </c>
      <c r="AD9" s="251">
        <v>8.2584508920932933</v>
      </c>
      <c r="AE9" s="255">
        <v>-0.26746676226345301</v>
      </c>
    </row>
    <row r="10" spans="1:31" s="8" customFormat="1" ht="16.5" x14ac:dyDescent="0.3">
      <c r="B10" s="284" t="s">
        <v>28</v>
      </c>
      <c r="C10" s="333">
        <v>38.578405476300844</v>
      </c>
      <c r="D10" s="285">
        <v>32.217725595900191</v>
      </c>
      <c r="E10" s="285">
        <v>31.740107398667838</v>
      </c>
      <c r="F10" s="285">
        <v>47.532389877798096</v>
      </c>
      <c r="G10" s="285">
        <v>30.763851364861114</v>
      </c>
      <c r="H10" s="285">
        <v>31.548866208431441</v>
      </c>
      <c r="I10" s="285">
        <v>45.107351009264036</v>
      </c>
      <c r="J10" s="286">
        <v>257.48869693122356</v>
      </c>
      <c r="K10" s="287">
        <v>30.417688012532331</v>
      </c>
      <c r="L10" s="285">
        <v>34.225355446758307</v>
      </c>
      <c r="M10" s="285">
        <v>44.311830578947848</v>
      </c>
      <c r="N10" s="285">
        <v>47.263708423698802</v>
      </c>
      <c r="O10" s="285">
        <v>38.50086049537051</v>
      </c>
      <c r="P10" s="285">
        <v>29.800608869660714</v>
      </c>
      <c r="Q10" s="285">
        <v>36.622281167845138</v>
      </c>
      <c r="R10" s="286">
        <v>261.14233299481361</v>
      </c>
      <c r="S10" s="287">
        <v>21.853987543580814</v>
      </c>
      <c r="T10" s="287">
        <v>41.2555686504015</v>
      </c>
      <c r="U10" s="287">
        <v>33.391156372034999</v>
      </c>
      <c r="V10" s="287">
        <v>44.505097585200161</v>
      </c>
      <c r="W10" s="287">
        <v>32.918234054004031</v>
      </c>
      <c r="X10" s="287">
        <v>32.613373158880044</v>
      </c>
      <c r="Y10" s="287">
        <v>39.683569745462506</v>
      </c>
      <c r="Z10" s="286">
        <v>246.22098710956405</v>
      </c>
      <c r="AA10" s="287"/>
      <c r="AB10" s="288">
        <v>3.6536360635900564</v>
      </c>
      <c r="AC10" s="289">
        <v>-14.921345885249565</v>
      </c>
      <c r="AD10" s="287">
        <v>1.4189500770847303</v>
      </c>
      <c r="AE10" s="287">
        <v>-5.7138747724773964</v>
      </c>
    </row>
    <row r="11" spans="1:31" s="8" customFormat="1" ht="16.5" x14ac:dyDescent="0.3">
      <c r="B11" s="132" t="s">
        <v>29</v>
      </c>
      <c r="C11" s="334">
        <v>23.311554664153547</v>
      </c>
      <c r="D11" s="61">
        <v>17.125817978440402</v>
      </c>
      <c r="E11" s="61">
        <v>13.879970876993076</v>
      </c>
      <c r="F11" s="61">
        <v>21.36967297774174</v>
      </c>
      <c r="G11" s="61">
        <v>9.7292122808643615</v>
      </c>
      <c r="H11" s="61">
        <v>14.818985434509212</v>
      </c>
      <c r="I11" s="61">
        <v>26.958215018283681</v>
      </c>
      <c r="J11" s="216">
        <v>127.19342923098603</v>
      </c>
      <c r="K11" s="62">
        <v>14.502204987969842</v>
      </c>
      <c r="L11" s="61">
        <v>16.199100846668532</v>
      </c>
      <c r="M11" s="61">
        <v>20.174274894198927</v>
      </c>
      <c r="N11" s="61">
        <v>26.167095977889371</v>
      </c>
      <c r="O11" s="61">
        <v>14.170175692309888</v>
      </c>
      <c r="P11" s="61">
        <v>11.654877325326531</v>
      </c>
      <c r="Q11" s="61">
        <v>18.201048398004875</v>
      </c>
      <c r="R11" s="216">
        <v>121.06877812236797</v>
      </c>
      <c r="S11" s="62">
        <v>5.128962993941597</v>
      </c>
      <c r="T11" s="62">
        <v>25.35861053138483</v>
      </c>
      <c r="U11" s="62">
        <v>9.3407843873999941</v>
      </c>
      <c r="V11" s="62">
        <v>22.736849421853854</v>
      </c>
      <c r="W11" s="62">
        <v>11.135785289174727</v>
      </c>
      <c r="X11" s="62">
        <v>11.240065622390143</v>
      </c>
      <c r="Y11" s="62">
        <v>16.94177156071256</v>
      </c>
      <c r="Z11" s="216">
        <v>101.8828298068577</v>
      </c>
      <c r="AA11" s="62"/>
      <c r="AB11" s="212">
        <v>-6.1246511086180533</v>
      </c>
      <c r="AC11" s="213">
        <v>-19.185948315510274</v>
      </c>
      <c r="AD11" s="62">
        <v>-4.8152260267277995</v>
      </c>
      <c r="AE11" s="62">
        <v>-15.847147888218089</v>
      </c>
    </row>
    <row r="12" spans="1:31" s="8" customFormat="1" ht="16.5" x14ac:dyDescent="0.3">
      <c r="B12" s="132" t="s">
        <v>30</v>
      </c>
      <c r="C12" s="334">
        <v>15.266850812147297</v>
      </c>
      <c r="D12" s="61">
        <v>15.091907617459791</v>
      </c>
      <c r="E12" s="61">
        <v>17.860136521674765</v>
      </c>
      <c r="F12" s="61">
        <v>26.162716900056356</v>
      </c>
      <c r="G12" s="61">
        <v>21.034639083996755</v>
      </c>
      <c r="H12" s="61">
        <v>16.729880773922229</v>
      </c>
      <c r="I12" s="61">
        <v>18.149135990980358</v>
      </c>
      <c r="J12" s="216">
        <v>130.29526770023756</v>
      </c>
      <c r="K12" s="62">
        <v>15.915483024562489</v>
      </c>
      <c r="L12" s="61">
        <v>18.026254600089775</v>
      </c>
      <c r="M12" s="61">
        <v>24.137555684748918</v>
      </c>
      <c r="N12" s="61">
        <v>21.096612445809434</v>
      </c>
      <c r="O12" s="61">
        <v>24.330684803060617</v>
      </c>
      <c r="P12" s="61">
        <v>18.145731544334183</v>
      </c>
      <c r="Q12" s="61">
        <v>18.42123276984027</v>
      </c>
      <c r="R12" s="216">
        <v>140.07355487244567</v>
      </c>
      <c r="S12" s="62">
        <v>16.725024549639219</v>
      </c>
      <c r="T12" s="62">
        <v>15.896958119016672</v>
      </c>
      <c r="U12" s="62">
        <v>24.050371984635007</v>
      </c>
      <c r="V12" s="62">
        <v>21.768248163346303</v>
      </c>
      <c r="W12" s="62">
        <v>21.782448764829301</v>
      </c>
      <c r="X12" s="62">
        <v>21.3733075364899</v>
      </c>
      <c r="Y12" s="62">
        <v>22.74179818474995</v>
      </c>
      <c r="Z12" s="216">
        <v>144.33815730270635</v>
      </c>
      <c r="AA12" s="62"/>
      <c r="AB12" s="212">
        <v>9.7782871722081097</v>
      </c>
      <c r="AC12" s="213">
        <v>4.2646024302606804</v>
      </c>
      <c r="AD12" s="62">
        <v>7.5047139814044641</v>
      </c>
      <c r="AE12" s="62">
        <v>3.0445450136138419</v>
      </c>
    </row>
    <row r="13" spans="1:31" s="8" customFormat="1" ht="16.5" x14ac:dyDescent="0.3">
      <c r="B13" s="284" t="s">
        <v>31</v>
      </c>
      <c r="C13" s="333">
        <v>173.85028990366666</v>
      </c>
      <c r="D13" s="285">
        <v>165.0685681675879</v>
      </c>
      <c r="E13" s="285">
        <v>167.43564733223599</v>
      </c>
      <c r="F13" s="285">
        <v>194.16593660374224</v>
      </c>
      <c r="G13" s="285">
        <v>181.49963404162972</v>
      </c>
      <c r="H13" s="285">
        <v>167.84593839189739</v>
      </c>
      <c r="I13" s="285">
        <v>164.89604639804614</v>
      </c>
      <c r="J13" s="286">
        <v>1214.7620608388061</v>
      </c>
      <c r="K13" s="287">
        <v>160.90993747894922</v>
      </c>
      <c r="L13" s="285">
        <v>171.83727910622986</v>
      </c>
      <c r="M13" s="285">
        <v>198.3432396451874</v>
      </c>
      <c r="N13" s="285">
        <v>178.78737085686217</v>
      </c>
      <c r="O13" s="285">
        <v>227.59673013801756</v>
      </c>
      <c r="P13" s="285">
        <v>200.77900207405145</v>
      </c>
      <c r="Q13" s="285">
        <v>194.43997131482769</v>
      </c>
      <c r="R13" s="286">
        <v>1332.6935306141254</v>
      </c>
      <c r="S13" s="287">
        <v>155.05614240473631</v>
      </c>
      <c r="T13" s="287">
        <v>177.56589529687727</v>
      </c>
      <c r="U13" s="287">
        <v>199.63027680427081</v>
      </c>
      <c r="V13" s="287">
        <v>201.82522970989186</v>
      </c>
      <c r="W13" s="287">
        <v>206.90184931253239</v>
      </c>
      <c r="X13" s="287">
        <v>197.02535538608666</v>
      </c>
      <c r="Y13" s="287">
        <v>205.34714640479098</v>
      </c>
      <c r="Z13" s="286">
        <v>1343.3518953191863</v>
      </c>
      <c r="AA13" s="287"/>
      <c r="AB13" s="288">
        <v>117.93146977531933</v>
      </c>
      <c r="AC13" s="289">
        <v>10.658364705060876</v>
      </c>
      <c r="AD13" s="287">
        <v>9.7081950101311634</v>
      </c>
      <c r="AE13" s="287">
        <v>0.79976111988398202</v>
      </c>
    </row>
    <row r="14" spans="1:31" s="8" customFormat="1" ht="16.5" x14ac:dyDescent="0.3">
      <c r="B14" s="132" t="s">
        <v>29</v>
      </c>
      <c r="C14" s="334">
        <v>33.932573278045147</v>
      </c>
      <c r="D14" s="61">
        <v>23.484036787940269</v>
      </c>
      <c r="E14" s="61">
        <v>15.914716548132402</v>
      </c>
      <c r="F14" s="61">
        <v>43.357844290874191</v>
      </c>
      <c r="G14" s="61">
        <v>30.370363781045416</v>
      </c>
      <c r="H14" s="61">
        <v>18.639505137172435</v>
      </c>
      <c r="I14" s="61">
        <v>13.145859798506597</v>
      </c>
      <c r="J14" s="216">
        <v>178.84489962171648</v>
      </c>
      <c r="K14" s="62">
        <v>17.622921710879837</v>
      </c>
      <c r="L14" s="61">
        <v>25.021103219355307</v>
      </c>
      <c r="M14" s="61">
        <v>30.272599548679402</v>
      </c>
      <c r="N14" s="61">
        <v>16.479146163737397</v>
      </c>
      <c r="O14" s="61">
        <v>42.838934996152922</v>
      </c>
      <c r="P14" s="61">
        <v>35.460336368529973</v>
      </c>
      <c r="Q14" s="61">
        <v>22.791887215306208</v>
      </c>
      <c r="R14" s="216">
        <v>190.48692922264104</v>
      </c>
      <c r="S14" s="62">
        <v>16.201133909403826</v>
      </c>
      <c r="T14" s="62">
        <v>19.5117405921503</v>
      </c>
      <c r="U14" s="62">
        <v>21.870860596869008</v>
      </c>
      <c r="V14" s="62">
        <v>34.526846613627228</v>
      </c>
      <c r="W14" s="62">
        <v>32.006401005680402</v>
      </c>
      <c r="X14" s="62">
        <v>30.104934370169296</v>
      </c>
      <c r="Y14" s="62">
        <v>19.015872947085363</v>
      </c>
      <c r="Z14" s="216">
        <v>173.23779003498544</v>
      </c>
      <c r="AA14" s="62"/>
      <c r="AB14" s="212">
        <v>11.642029600924559</v>
      </c>
      <c r="AC14" s="213">
        <v>-17.249139187655601</v>
      </c>
      <c r="AD14" s="62">
        <v>6.5095675781356732</v>
      </c>
      <c r="AE14" s="62">
        <v>-9.0552875507247137</v>
      </c>
    </row>
    <row r="15" spans="1:31" s="8" customFormat="1" ht="16.5" x14ac:dyDescent="0.3">
      <c r="B15" s="132" t="s">
        <v>30</v>
      </c>
      <c r="C15" s="334">
        <v>139.91771662562152</v>
      </c>
      <c r="D15" s="61">
        <v>141.58453137964761</v>
      </c>
      <c r="E15" s="61">
        <v>151.5209307841036</v>
      </c>
      <c r="F15" s="61">
        <v>150.80809231286804</v>
      </c>
      <c r="G15" s="61">
        <v>151.12927026058432</v>
      </c>
      <c r="H15" s="61">
        <v>149.20643325472494</v>
      </c>
      <c r="I15" s="61">
        <v>151.75018659953955</v>
      </c>
      <c r="J15" s="216">
        <v>1035.9171612170896</v>
      </c>
      <c r="K15" s="62">
        <v>143.28701576806941</v>
      </c>
      <c r="L15" s="61">
        <v>146.81617588687456</v>
      </c>
      <c r="M15" s="61">
        <v>168.07064009650799</v>
      </c>
      <c r="N15" s="61">
        <v>162.30822469312477</v>
      </c>
      <c r="O15" s="61">
        <v>184.75779514186465</v>
      </c>
      <c r="P15" s="61">
        <v>165.31866570552148</v>
      </c>
      <c r="Q15" s="61">
        <v>171.64808409952147</v>
      </c>
      <c r="R15" s="216">
        <v>1142.2066013914844</v>
      </c>
      <c r="S15" s="62">
        <v>138.85500849533247</v>
      </c>
      <c r="T15" s="62">
        <v>158.05415470472698</v>
      </c>
      <c r="U15" s="62">
        <v>177.75941620740178</v>
      </c>
      <c r="V15" s="62">
        <v>167.29838309626462</v>
      </c>
      <c r="W15" s="62">
        <v>174.89544830685199</v>
      </c>
      <c r="X15" s="62">
        <v>166.92042101591736</v>
      </c>
      <c r="Y15" s="62">
        <v>186.33127345770561</v>
      </c>
      <c r="Z15" s="216">
        <v>1170.1141052842008</v>
      </c>
      <c r="AA15" s="62"/>
      <c r="AB15" s="212">
        <v>106.28944017439471</v>
      </c>
      <c r="AC15" s="213">
        <v>27.907503892716477</v>
      </c>
      <c r="AD15" s="62">
        <v>10.260418897734652</v>
      </c>
      <c r="AE15" s="62">
        <v>2.4432973735853238</v>
      </c>
    </row>
    <row r="16" spans="1:31" s="8" customFormat="1" ht="17.25" x14ac:dyDescent="0.3">
      <c r="B16" s="244" t="s">
        <v>442</v>
      </c>
      <c r="C16" s="335">
        <v>323.17791631080877</v>
      </c>
      <c r="D16" s="246">
        <v>360.44151890723424</v>
      </c>
      <c r="E16" s="246">
        <v>327.5494675015122</v>
      </c>
      <c r="F16" s="246">
        <v>399.4416475619816</v>
      </c>
      <c r="G16" s="246">
        <v>376.1184799787988</v>
      </c>
      <c r="H16" s="246">
        <v>318.84591917305295</v>
      </c>
      <c r="I16" s="246">
        <v>399.02610971562478</v>
      </c>
      <c r="J16" s="256">
        <v>2504.6010591490131</v>
      </c>
      <c r="K16" s="248">
        <v>366.70528924912537</v>
      </c>
      <c r="L16" s="246">
        <v>318.84427332426588</v>
      </c>
      <c r="M16" s="246">
        <v>418.70283364526358</v>
      </c>
      <c r="N16" s="246">
        <v>428.71193016509119</v>
      </c>
      <c r="O16" s="246">
        <v>444.34227446571742</v>
      </c>
      <c r="P16" s="246">
        <v>469.47251080718416</v>
      </c>
      <c r="Q16" s="246">
        <v>462.10410763371465</v>
      </c>
      <c r="R16" s="256">
        <v>2908.8832192903624</v>
      </c>
      <c r="S16" s="248">
        <v>401.95892961720932</v>
      </c>
      <c r="T16" s="248">
        <v>397.20958791820306</v>
      </c>
      <c r="U16" s="248">
        <v>428.40741951916067</v>
      </c>
      <c r="V16" s="248">
        <v>413.60439262596356</v>
      </c>
      <c r="W16" s="248">
        <v>467.7803759406678</v>
      </c>
      <c r="X16" s="248">
        <v>448.5886805983248</v>
      </c>
      <c r="Y16" s="248">
        <v>515.57286218252148</v>
      </c>
      <c r="Z16" s="256">
        <v>3073.12224840205</v>
      </c>
      <c r="AA16" s="251">
        <v>28.034323172003049</v>
      </c>
      <c r="AB16" s="258">
        <v>404.28216014134932</v>
      </c>
      <c r="AC16" s="259">
        <v>164.23902911168761</v>
      </c>
      <c r="AD16" s="251">
        <v>16.14157906164553</v>
      </c>
      <c r="AE16" s="255">
        <v>5.646119721222604</v>
      </c>
    </row>
    <row r="17" spans="2:31" s="8" customFormat="1" ht="16.5" x14ac:dyDescent="0.3">
      <c r="B17" s="72" t="s">
        <v>28</v>
      </c>
      <c r="C17" s="334">
        <v>38.212483207726883</v>
      </c>
      <c r="D17" s="61">
        <v>38.503151547452696</v>
      </c>
      <c r="E17" s="61">
        <v>55.497833721085556</v>
      </c>
      <c r="F17" s="61">
        <v>50.431696959802089</v>
      </c>
      <c r="G17" s="61">
        <v>44.251925542954758</v>
      </c>
      <c r="H17" s="61">
        <v>36.977829629729591</v>
      </c>
      <c r="I17" s="61">
        <v>44.413443108409304</v>
      </c>
      <c r="J17" s="216">
        <v>308.28836371716085</v>
      </c>
      <c r="K17" s="62">
        <v>46.430660744706906</v>
      </c>
      <c r="L17" s="61">
        <v>29.377087809808231</v>
      </c>
      <c r="M17" s="61">
        <v>61.87736173663307</v>
      </c>
      <c r="N17" s="61">
        <v>45.906703459711331</v>
      </c>
      <c r="O17" s="61">
        <v>60.789846000145189</v>
      </c>
      <c r="P17" s="61">
        <v>49.084472149489201</v>
      </c>
      <c r="Q17" s="61">
        <v>57.330530894391039</v>
      </c>
      <c r="R17" s="216">
        <v>350.79666279488498</v>
      </c>
      <c r="S17" s="62">
        <v>36.956351562547752</v>
      </c>
      <c r="T17" s="62">
        <v>59.308233951666729</v>
      </c>
      <c r="U17" s="62">
        <v>40.236626654185009</v>
      </c>
      <c r="V17" s="62">
        <v>49.398504602453308</v>
      </c>
      <c r="W17" s="62">
        <v>54.005534063815965</v>
      </c>
      <c r="X17" s="62">
        <v>49.865340109956485</v>
      </c>
      <c r="Y17" s="62">
        <v>65.069850406185395</v>
      </c>
      <c r="Z17" s="216">
        <v>354.84044135081058</v>
      </c>
      <c r="AA17" s="62"/>
      <c r="AB17" s="212">
        <v>42.508299077724132</v>
      </c>
      <c r="AC17" s="213">
        <v>4.0437785559255985</v>
      </c>
      <c r="AD17" s="62">
        <v>13.788486391501749</v>
      </c>
      <c r="AE17" s="62">
        <v>1.152741455322797</v>
      </c>
    </row>
    <row r="18" spans="2:31" s="8" customFormat="1" ht="16.5" x14ac:dyDescent="0.3">
      <c r="B18" s="72" t="s">
        <v>31</v>
      </c>
      <c r="C18" s="334">
        <v>284.96543310308186</v>
      </c>
      <c r="D18" s="61">
        <v>321.93836735978152</v>
      </c>
      <c r="E18" s="61">
        <v>272.05163378042664</v>
      </c>
      <c r="F18" s="61">
        <v>349.00995060217952</v>
      </c>
      <c r="G18" s="61">
        <v>331.86655443584402</v>
      </c>
      <c r="H18" s="61">
        <v>281.86808954332338</v>
      </c>
      <c r="I18" s="61">
        <v>354.61266660721549</v>
      </c>
      <c r="J18" s="216">
        <v>2196.3126954318523</v>
      </c>
      <c r="K18" s="62">
        <v>320.27462850441844</v>
      </c>
      <c r="L18" s="61">
        <v>289.46718551445764</v>
      </c>
      <c r="M18" s="61">
        <v>356.8254719086305</v>
      </c>
      <c r="N18" s="61">
        <v>382.80522670537988</v>
      </c>
      <c r="O18" s="61">
        <v>383.55242846557223</v>
      </c>
      <c r="P18" s="61">
        <v>420.38803865769495</v>
      </c>
      <c r="Q18" s="61">
        <v>404.77357673932363</v>
      </c>
      <c r="R18" s="216">
        <v>2558.0865564954775</v>
      </c>
      <c r="S18" s="62">
        <v>365.00257805466157</v>
      </c>
      <c r="T18" s="62">
        <v>337.90135396653631</v>
      </c>
      <c r="U18" s="62">
        <v>388.17079286497568</v>
      </c>
      <c r="V18" s="62">
        <v>364.20588802351023</v>
      </c>
      <c r="W18" s="62">
        <v>413.77484187685184</v>
      </c>
      <c r="X18" s="62">
        <v>398.72334048836831</v>
      </c>
      <c r="Y18" s="62">
        <v>450.50301177633605</v>
      </c>
      <c r="Z18" s="216">
        <v>2718.2818070512394</v>
      </c>
      <c r="AA18" s="62"/>
      <c r="AB18" s="212">
        <v>361.77386106362519</v>
      </c>
      <c r="AC18" s="213">
        <v>160.19525055576196</v>
      </c>
      <c r="AD18" s="62">
        <v>16.47187405582477</v>
      </c>
      <c r="AE18" s="62">
        <v>6.2623076669941184</v>
      </c>
    </row>
    <row r="19" spans="2:31" s="8" customFormat="1" ht="16.5" x14ac:dyDescent="0.3">
      <c r="B19" s="244" t="s">
        <v>32</v>
      </c>
      <c r="C19" s="335">
        <v>205.18290820675227</v>
      </c>
      <c r="D19" s="246">
        <v>175.41511872071442</v>
      </c>
      <c r="E19" s="246">
        <v>286.90017985473418</v>
      </c>
      <c r="F19" s="246">
        <v>254.86941656373332</v>
      </c>
      <c r="G19" s="246">
        <v>307.85051713943284</v>
      </c>
      <c r="H19" s="246">
        <v>285.71385511115329</v>
      </c>
      <c r="I19" s="246">
        <v>230.26311270718489</v>
      </c>
      <c r="J19" s="256">
        <v>1746.1951083037052</v>
      </c>
      <c r="K19" s="248">
        <v>189.71052974761716</v>
      </c>
      <c r="L19" s="246">
        <v>210.84536255676107</v>
      </c>
      <c r="M19" s="246">
        <v>231.91043114450534</v>
      </c>
      <c r="N19" s="246">
        <v>247.2190117893617</v>
      </c>
      <c r="O19" s="246">
        <v>242.50737792979768</v>
      </c>
      <c r="P19" s="246">
        <v>204.29683543433535</v>
      </c>
      <c r="Q19" s="246">
        <v>245.69047753053215</v>
      </c>
      <c r="R19" s="256">
        <v>1572.1800261329104</v>
      </c>
      <c r="S19" s="248">
        <v>186.28139578473048</v>
      </c>
      <c r="T19" s="248">
        <v>202.50721969919761</v>
      </c>
      <c r="U19" s="248">
        <v>287.02883019905607</v>
      </c>
      <c r="V19" s="248">
        <v>376.51680080756228</v>
      </c>
      <c r="W19" s="248">
        <v>381.59960056143314</v>
      </c>
      <c r="X19" s="248">
        <v>426.00522525834953</v>
      </c>
      <c r="Y19" s="248">
        <v>335.69273772002003</v>
      </c>
      <c r="Z19" s="256">
        <v>2195.6318100303488</v>
      </c>
      <c r="AA19" s="251">
        <v>20.029483617557652</v>
      </c>
      <c r="AB19" s="258">
        <v>-174.01508217079481</v>
      </c>
      <c r="AC19" s="259">
        <v>623.45178389743842</v>
      </c>
      <c r="AD19" s="251">
        <v>-9.9653859607840189</v>
      </c>
      <c r="AE19" s="255">
        <v>39.65524135495744</v>
      </c>
    </row>
    <row r="20" spans="2:31" s="8" customFormat="1" ht="16.5" x14ac:dyDescent="0.3">
      <c r="B20" s="72" t="s">
        <v>28</v>
      </c>
      <c r="C20" s="334">
        <v>8.1066499627581168E-2</v>
      </c>
      <c r="D20" s="61">
        <v>6.1637309894924303E-2</v>
      </c>
      <c r="E20" s="61">
        <v>6.7424900057513337E-2</v>
      </c>
      <c r="F20" s="61">
        <v>6.6724970106917789E-2</v>
      </c>
      <c r="G20" s="61">
        <v>9.8533539982384982E-2</v>
      </c>
      <c r="H20" s="61">
        <v>6.1281860051796318E-2</v>
      </c>
      <c r="I20" s="61">
        <v>8.2885119893642806E-2</v>
      </c>
      <c r="J20" s="216">
        <v>0.51955419961476068</v>
      </c>
      <c r="K20" s="62">
        <v>0.31648483962383323</v>
      </c>
      <c r="L20" s="61">
        <v>0.10484876970352168</v>
      </c>
      <c r="M20" s="61">
        <v>0.14429723876550304</v>
      </c>
      <c r="N20" s="61">
        <v>2.5640100010403098E-2</v>
      </c>
      <c r="O20" s="61">
        <v>0.12701425994858731</v>
      </c>
      <c r="P20" s="61">
        <v>2.1173920101937461E-2</v>
      </c>
      <c r="Q20" s="61">
        <v>0.192034210490305</v>
      </c>
      <c r="R20" s="216">
        <v>0.93149333864409078</v>
      </c>
      <c r="S20" s="62">
        <v>1.6565810036606603E-2</v>
      </c>
      <c r="T20" s="62">
        <v>5.2776320162371604E-2</v>
      </c>
      <c r="U20" s="62">
        <v>7.3709049999999998E-2</v>
      </c>
      <c r="V20" s="62">
        <v>4.7968589850135746E-2</v>
      </c>
      <c r="W20" s="62">
        <v>0.12126231978911928</v>
      </c>
      <c r="X20" s="62">
        <v>3.2045989979097349E-2</v>
      </c>
      <c r="Y20" s="62">
        <v>0.24219419954706872</v>
      </c>
      <c r="Z20" s="216">
        <v>0.58652227936439938</v>
      </c>
      <c r="AA20" s="62"/>
      <c r="AB20" s="212">
        <v>0.4119391390293301</v>
      </c>
      <c r="AC20" s="213">
        <v>-0.34497105927969141</v>
      </c>
      <c r="AD20" s="62">
        <v>79.287038644817983</v>
      </c>
      <c r="AE20" s="62">
        <v>-37.034194982203687</v>
      </c>
    </row>
    <row r="21" spans="2:31" s="8" customFormat="1" ht="16.5" x14ac:dyDescent="0.3">
      <c r="B21" s="72" t="s">
        <v>31</v>
      </c>
      <c r="C21" s="334">
        <v>187.24563728919995</v>
      </c>
      <c r="D21" s="61">
        <v>164.39632046550003</v>
      </c>
      <c r="E21" s="61">
        <v>269.5263869443902</v>
      </c>
      <c r="F21" s="61">
        <v>235.98963544839995</v>
      </c>
      <c r="G21" s="61">
        <v>285.57985585237299</v>
      </c>
      <c r="H21" s="61">
        <v>263.12487656721339</v>
      </c>
      <c r="I21" s="61">
        <v>210.34877204</v>
      </c>
      <c r="J21" s="216">
        <v>1616.2114846070765</v>
      </c>
      <c r="K21" s="62">
        <v>170.9002745891363</v>
      </c>
      <c r="L21" s="61">
        <v>196.00193582180003</v>
      </c>
      <c r="M21" s="61">
        <v>210.17560148879997</v>
      </c>
      <c r="N21" s="61">
        <v>230.07070059959997</v>
      </c>
      <c r="O21" s="61">
        <v>215.37638731771071</v>
      </c>
      <c r="P21" s="61">
        <v>180.98270877409999</v>
      </c>
      <c r="Q21" s="61">
        <v>209.42311016941665</v>
      </c>
      <c r="R21" s="216">
        <v>1412.9307187605636</v>
      </c>
      <c r="S21" s="62">
        <v>165.87406670342261</v>
      </c>
      <c r="T21" s="62">
        <v>174.85102675853511</v>
      </c>
      <c r="U21" s="62">
        <v>267.46201216900005</v>
      </c>
      <c r="V21" s="62">
        <v>350.55981468525073</v>
      </c>
      <c r="W21" s="62">
        <v>348.67697021627691</v>
      </c>
      <c r="X21" s="62">
        <v>389.47662382193823</v>
      </c>
      <c r="Y21" s="62">
        <v>311.92072780283689</v>
      </c>
      <c r="Z21" s="216">
        <v>2008.8212421572605</v>
      </c>
      <c r="AA21" s="63"/>
      <c r="AB21" s="214">
        <v>-203.28076584651285</v>
      </c>
      <c r="AC21" s="215">
        <v>595.89052339669684</v>
      </c>
      <c r="AD21" s="63">
        <v>-12.577609290775044</v>
      </c>
      <c r="AE21" s="63">
        <v>42.174079414128528</v>
      </c>
    </row>
    <row r="22" spans="2:31" s="8" customFormat="1" ht="17.25" x14ac:dyDescent="0.3">
      <c r="B22" s="72" t="s">
        <v>338</v>
      </c>
      <c r="C22" s="334">
        <v>17.856204417924744</v>
      </c>
      <c r="D22" s="61">
        <v>10.957160945319471</v>
      </c>
      <c r="E22" s="61">
        <v>17.306368010286477</v>
      </c>
      <c r="F22" s="61">
        <v>18.813056145226465</v>
      </c>
      <c r="G22" s="61">
        <v>22.172127747077454</v>
      </c>
      <c r="H22" s="61">
        <v>22.527696683888099</v>
      </c>
      <c r="I22" s="61">
        <v>19.831455547291267</v>
      </c>
      <c r="J22" s="216">
        <v>129.46406949701398</v>
      </c>
      <c r="K22" s="62">
        <v>18.493770318857017</v>
      </c>
      <c r="L22" s="61">
        <v>14.738577965257527</v>
      </c>
      <c r="M22" s="61">
        <v>21.59053241693988</v>
      </c>
      <c r="N22" s="61">
        <v>17.122671089751311</v>
      </c>
      <c r="O22" s="61">
        <v>27.00397635213838</v>
      </c>
      <c r="P22" s="61">
        <v>23.292952740133408</v>
      </c>
      <c r="Q22" s="61">
        <v>36.075333150625198</v>
      </c>
      <c r="R22" s="216">
        <v>158.31781403370272</v>
      </c>
      <c r="S22" s="62">
        <v>20.390763271271254</v>
      </c>
      <c r="T22" s="62">
        <v>27.603416620500131</v>
      </c>
      <c r="U22" s="62">
        <v>19.493108980056011</v>
      </c>
      <c r="V22" s="62">
        <v>25.909017532461419</v>
      </c>
      <c r="W22" s="62">
        <v>32.801368025367111</v>
      </c>
      <c r="X22" s="62">
        <v>36.496555446432183</v>
      </c>
      <c r="Y22" s="62">
        <v>23.529815717636112</v>
      </c>
      <c r="Z22" s="216">
        <v>186.22404559372421</v>
      </c>
      <c r="AA22" s="62"/>
      <c r="AB22" s="212">
        <v>28.853744536688737</v>
      </c>
      <c r="AC22" s="213">
        <v>27.906231560021496</v>
      </c>
      <c r="AD22" s="62">
        <v>22.287067484275425</v>
      </c>
      <c r="AE22" s="62">
        <v>17.626716064991157</v>
      </c>
    </row>
    <row r="23" spans="2:31" s="8" customFormat="1" ht="16.5" x14ac:dyDescent="0.3">
      <c r="B23" s="244" t="s">
        <v>34</v>
      </c>
      <c r="C23" s="335">
        <v>201.41199839646481</v>
      </c>
      <c r="D23" s="246">
        <v>164.98094866960838</v>
      </c>
      <c r="E23" s="246">
        <v>148.53388813743987</v>
      </c>
      <c r="F23" s="246">
        <v>206.88956179446552</v>
      </c>
      <c r="G23" s="246">
        <v>199.80951690906866</v>
      </c>
      <c r="H23" s="246">
        <v>194.25332275473301</v>
      </c>
      <c r="I23" s="246">
        <v>219.04730161692035</v>
      </c>
      <c r="J23" s="256">
        <v>1334.9265382787007</v>
      </c>
      <c r="K23" s="248">
        <v>187.25576873736168</v>
      </c>
      <c r="L23" s="246">
        <v>192.22862173979917</v>
      </c>
      <c r="M23" s="246">
        <v>192.72058701792463</v>
      </c>
      <c r="N23" s="246">
        <v>183.29693074318851</v>
      </c>
      <c r="O23" s="246">
        <v>238.06504367741286</v>
      </c>
      <c r="P23" s="246">
        <v>201.92533201850108</v>
      </c>
      <c r="Q23" s="246">
        <v>204.15147527033514</v>
      </c>
      <c r="R23" s="256">
        <v>1399.6437592045231</v>
      </c>
      <c r="S23" s="248">
        <v>198.27747405120667</v>
      </c>
      <c r="T23" s="248">
        <v>190.48468807044327</v>
      </c>
      <c r="U23" s="248">
        <v>208.90888848893155</v>
      </c>
      <c r="V23" s="248">
        <v>183.67220406595217</v>
      </c>
      <c r="W23" s="248">
        <v>208.14197268301416</v>
      </c>
      <c r="X23" s="248">
        <v>207.89532369112482</v>
      </c>
      <c r="Y23" s="248">
        <v>212.49731113726847</v>
      </c>
      <c r="Z23" s="256">
        <v>1409.877862187941</v>
      </c>
      <c r="AA23" s="251">
        <v>12.861503196685897</v>
      </c>
      <c r="AB23" s="258">
        <v>64.717220925822403</v>
      </c>
      <c r="AC23" s="259">
        <v>10.23410298341787</v>
      </c>
      <c r="AD23" s="251">
        <v>4.8479986778351929</v>
      </c>
      <c r="AE23" s="255">
        <v>0.73119341376082048</v>
      </c>
    </row>
    <row r="24" spans="2:31" s="8" customFormat="1" ht="16.5" x14ac:dyDescent="0.3">
      <c r="B24" s="72" t="s">
        <v>35</v>
      </c>
      <c r="C24" s="334">
        <v>155.28264961681595</v>
      </c>
      <c r="D24" s="61">
        <v>123.24006933090885</v>
      </c>
      <c r="E24" s="61">
        <v>109.40947179616691</v>
      </c>
      <c r="F24" s="61">
        <v>156.69977679445253</v>
      </c>
      <c r="G24" s="61">
        <v>150.86573206398691</v>
      </c>
      <c r="H24" s="61">
        <v>152.93742075725876</v>
      </c>
      <c r="I24" s="61">
        <v>170.00078573678235</v>
      </c>
      <c r="J24" s="216">
        <v>1018.4359060963723</v>
      </c>
      <c r="K24" s="62">
        <v>142.3819204337145</v>
      </c>
      <c r="L24" s="61">
        <v>153.88501141262671</v>
      </c>
      <c r="M24" s="61">
        <v>142.52420745832711</v>
      </c>
      <c r="N24" s="61">
        <v>138.51437023259044</v>
      </c>
      <c r="O24" s="61">
        <v>179.36688656211498</v>
      </c>
      <c r="P24" s="61">
        <v>143.57967027712738</v>
      </c>
      <c r="Q24" s="61">
        <v>154.12599157247391</v>
      </c>
      <c r="R24" s="216">
        <v>1054.3780579489751</v>
      </c>
      <c r="S24" s="62">
        <v>153.71375498803866</v>
      </c>
      <c r="T24" s="62">
        <v>142.73624250232754</v>
      </c>
      <c r="U24" s="62">
        <v>155.60418788405153</v>
      </c>
      <c r="V24" s="62">
        <v>139.73809677259632</v>
      </c>
      <c r="W24" s="62">
        <v>150.02713784678801</v>
      </c>
      <c r="X24" s="62">
        <v>163.99073833966099</v>
      </c>
      <c r="Y24" s="62">
        <v>171.239874384183</v>
      </c>
      <c r="Z24" s="216">
        <v>1077.050032717646</v>
      </c>
      <c r="AA24" s="62"/>
      <c r="AB24" s="212">
        <v>35.942151852602819</v>
      </c>
      <c r="AC24" s="213">
        <v>22.671974768670907</v>
      </c>
      <c r="AD24" s="62">
        <v>3.5291520691142892</v>
      </c>
      <c r="AE24" s="62">
        <v>2.1502699717379699</v>
      </c>
    </row>
    <row r="25" spans="2:31" s="8" customFormat="1" ht="16.5" x14ac:dyDescent="0.3">
      <c r="B25" s="72" t="s">
        <v>36</v>
      </c>
      <c r="C25" s="334">
        <v>46.129348779648865</v>
      </c>
      <c r="D25" s="61">
        <v>41.740879338699521</v>
      </c>
      <c r="E25" s="61">
        <v>39.124416341272976</v>
      </c>
      <c r="F25" s="61">
        <v>50.189785000012982</v>
      </c>
      <c r="G25" s="61">
        <v>48.943784845081744</v>
      </c>
      <c r="H25" s="61">
        <v>41.315901997474256</v>
      </c>
      <c r="I25" s="61">
        <v>49.046515880137996</v>
      </c>
      <c r="J25" s="216">
        <v>316.49063218232834</v>
      </c>
      <c r="K25" s="62">
        <v>44.873848303647193</v>
      </c>
      <c r="L25" s="61">
        <v>38.343610327172442</v>
      </c>
      <c r="M25" s="61">
        <v>50.196379559597524</v>
      </c>
      <c r="N25" s="61">
        <v>44.782560510598074</v>
      </c>
      <c r="O25" s="61">
        <v>58.698157115297867</v>
      </c>
      <c r="P25" s="61">
        <v>58.345661741373711</v>
      </c>
      <c r="Q25" s="61">
        <v>50.025483697861233</v>
      </c>
      <c r="R25" s="216">
        <v>345.26570125554804</v>
      </c>
      <c r="S25" s="62">
        <v>44.563719063168016</v>
      </c>
      <c r="T25" s="62">
        <v>47.748445568115713</v>
      </c>
      <c r="U25" s="62">
        <v>53.30470060488004</v>
      </c>
      <c r="V25" s="62">
        <v>43.934107293355858</v>
      </c>
      <c r="W25" s="62">
        <v>58.114834836226159</v>
      </c>
      <c r="X25" s="62">
        <v>43.904585351463808</v>
      </c>
      <c r="Y25" s="62">
        <v>41.257436753085479</v>
      </c>
      <c r="Z25" s="216">
        <v>332.82782947029506</v>
      </c>
      <c r="AA25" s="62"/>
      <c r="AB25" s="212">
        <v>28.775069073219697</v>
      </c>
      <c r="AC25" s="213">
        <v>-12.43787178525298</v>
      </c>
      <c r="AD25" s="62">
        <v>9.0919181003255005</v>
      </c>
      <c r="AE25" s="62">
        <v>-3.6024058399148942</v>
      </c>
    </row>
    <row r="26" spans="2:31" s="8" customFormat="1" ht="16.5" x14ac:dyDescent="0.3">
      <c r="B26" s="244" t="s">
        <v>37</v>
      </c>
      <c r="C26" s="335">
        <v>163.55732054195613</v>
      </c>
      <c r="D26" s="246">
        <v>138.80218245898203</v>
      </c>
      <c r="E26" s="246">
        <v>154.38765650952672</v>
      </c>
      <c r="F26" s="246">
        <v>169.87442181851227</v>
      </c>
      <c r="G26" s="246">
        <v>171.17267494341479</v>
      </c>
      <c r="H26" s="246">
        <v>127.5442171501733</v>
      </c>
      <c r="I26" s="246">
        <v>160.42928650825169</v>
      </c>
      <c r="J26" s="256">
        <v>1085.767759930817</v>
      </c>
      <c r="K26" s="248">
        <v>132.85742356677713</v>
      </c>
      <c r="L26" s="246">
        <v>131.69758034195229</v>
      </c>
      <c r="M26" s="246">
        <v>149.25823525915843</v>
      </c>
      <c r="N26" s="246">
        <v>138.64902724882378</v>
      </c>
      <c r="O26" s="246">
        <v>138.43008438726628</v>
      </c>
      <c r="P26" s="246">
        <v>149.14668667499831</v>
      </c>
      <c r="Q26" s="246">
        <v>144.20178131803078</v>
      </c>
      <c r="R26" s="256">
        <v>984.24081879700691</v>
      </c>
      <c r="S26" s="248">
        <v>179.61270348448119</v>
      </c>
      <c r="T26" s="248">
        <v>179.20578130826527</v>
      </c>
      <c r="U26" s="248">
        <v>189.18040300911809</v>
      </c>
      <c r="V26" s="248">
        <v>149.65942960327178</v>
      </c>
      <c r="W26" s="248">
        <v>179.41420673375006</v>
      </c>
      <c r="X26" s="248">
        <v>177.26359565128359</v>
      </c>
      <c r="Y26" s="248">
        <v>175.99306837916299</v>
      </c>
      <c r="Z26" s="256">
        <v>1230.3291881693328</v>
      </c>
      <c r="AA26" s="251">
        <v>11.223584121009814</v>
      </c>
      <c r="AB26" s="258">
        <v>-101.52694113381006</v>
      </c>
      <c r="AC26" s="259">
        <v>246.08836937232593</v>
      </c>
      <c r="AD26" s="251">
        <v>-9.3507050845089736</v>
      </c>
      <c r="AE26" s="255">
        <v>25.002861563200412</v>
      </c>
    </row>
    <row r="27" spans="2:31" s="8" customFormat="1" ht="16.5" x14ac:dyDescent="0.3">
      <c r="B27" s="72" t="s">
        <v>38</v>
      </c>
      <c r="C27" s="334">
        <v>40.471778282022044</v>
      </c>
      <c r="D27" s="61">
        <v>36.821295378341226</v>
      </c>
      <c r="E27" s="61">
        <v>41.635857667846253</v>
      </c>
      <c r="F27" s="61">
        <v>45.923308030235582</v>
      </c>
      <c r="G27" s="61">
        <v>45.595337505620655</v>
      </c>
      <c r="H27" s="61">
        <v>40.874196351073188</v>
      </c>
      <c r="I27" s="61">
        <v>43.504734266611962</v>
      </c>
      <c r="J27" s="216">
        <v>294.82650748175092</v>
      </c>
      <c r="K27" s="62">
        <v>36.248958588425097</v>
      </c>
      <c r="L27" s="61">
        <v>28.409405320249167</v>
      </c>
      <c r="M27" s="61">
        <v>35.719320633489836</v>
      </c>
      <c r="N27" s="61">
        <v>36.37185987403948</v>
      </c>
      <c r="O27" s="61">
        <v>45.062537377328745</v>
      </c>
      <c r="P27" s="61">
        <v>34.979734558120917</v>
      </c>
      <c r="Q27" s="61">
        <v>40.282963265623927</v>
      </c>
      <c r="R27" s="216">
        <v>257.07477961727716</v>
      </c>
      <c r="S27" s="62">
        <v>39.88961566797196</v>
      </c>
      <c r="T27" s="62">
        <v>40.787717683776954</v>
      </c>
      <c r="U27" s="62">
        <v>49.493019850599993</v>
      </c>
      <c r="V27" s="62">
        <v>43.630482917496103</v>
      </c>
      <c r="W27" s="62">
        <v>49.772804031474443</v>
      </c>
      <c r="X27" s="62">
        <v>44.66026649328775</v>
      </c>
      <c r="Y27" s="62">
        <v>45.705043196027475</v>
      </c>
      <c r="Z27" s="216">
        <v>313.93894984063468</v>
      </c>
      <c r="AA27" s="62"/>
      <c r="AB27" s="212">
        <v>-37.751727864473764</v>
      </c>
      <c r="AC27" s="213">
        <v>56.864170223357519</v>
      </c>
      <c r="AD27" s="62">
        <v>-12.804726476913046</v>
      </c>
      <c r="AE27" s="62">
        <v>22.119700076380383</v>
      </c>
    </row>
    <row r="28" spans="2:31" s="8" customFormat="1" ht="16.5" x14ac:dyDescent="0.3">
      <c r="B28" s="72" t="s">
        <v>33</v>
      </c>
      <c r="C28" s="334">
        <v>87.752494323116906</v>
      </c>
      <c r="D28" s="61">
        <v>72.099941359263966</v>
      </c>
      <c r="E28" s="61">
        <v>81.612951791145434</v>
      </c>
      <c r="F28" s="61">
        <v>87.122578839248206</v>
      </c>
      <c r="G28" s="61">
        <v>91.726839989103809</v>
      </c>
      <c r="H28" s="61">
        <v>61.68017725225365</v>
      </c>
      <c r="I28" s="61">
        <v>76.021318751654789</v>
      </c>
      <c r="J28" s="216">
        <v>558.01630230578667</v>
      </c>
      <c r="K28" s="62">
        <v>62.269676611729096</v>
      </c>
      <c r="L28" s="61">
        <v>70.377162931384888</v>
      </c>
      <c r="M28" s="61">
        <v>77.851822051286007</v>
      </c>
      <c r="N28" s="61">
        <v>73.769252954925861</v>
      </c>
      <c r="O28" s="61">
        <v>58.530240955047397</v>
      </c>
      <c r="P28" s="61">
        <v>69.845237872382825</v>
      </c>
      <c r="Q28" s="61">
        <v>65.639804396401686</v>
      </c>
      <c r="R28" s="216">
        <v>478.28319777315772</v>
      </c>
      <c r="S28" s="62">
        <v>98.291318973662982</v>
      </c>
      <c r="T28" s="62">
        <v>97.919674849033484</v>
      </c>
      <c r="U28" s="62">
        <v>90.395105847788102</v>
      </c>
      <c r="V28" s="62">
        <v>78.122201137836853</v>
      </c>
      <c r="W28" s="62">
        <v>87.842144864538525</v>
      </c>
      <c r="X28" s="62">
        <v>91.990326646148773</v>
      </c>
      <c r="Y28" s="62">
        <v>92.554075868972262</v>
      </c>
      <c r="Z28" s="216">
        <v>637.1148481879809</v>
      </c>
      <c r="AA28" s="62"/>
      <c r="AB28" s="212">
        <v>-79.733104532628943</v>
      </c>
      <c r="AC28" s="213">
        <v>158.83165041482317</v>
      </c>
      <c r="AD28" s="62">
        <v>-14.288669381730017</v>
      </c>
      <c r="AE28" s="62">
        <v>33.208703787699136</v>
      </c>
    </row>
    <row r="29" spans="2:31" s="8" customFormat="1" ht="16.5" x14ac:dyDescent="0.3">
      <c r="B29" s="132" t="s">
        <v>39</v>
      </c>
      <c r="C29" s="334">
        <v>67.291132645638797</v>
      </c>
      <c r="D29" s="61">
        <v>54.361167460350607</v>
      </c>
      <c r="E29" s="61">
        <v>68.339193853099957</v>
      </c>
      <c r="F29" s="61">
        <v>69.460684582808042</v>
      </c>
      <c r="G29" s="61">
        <v>72.655201281361457</v>
      </c>
      <c r="H29" s="61">
        <v>55.257796280044161</v>
      </c>
      <c r="I29" s="61">
        <v>51.964675182770527</v>
      </c>
      <c r="J29" s="216">
        <v>439.32985128607351</v>
      </c>
      <c r="K29" s="62">
        <v>44.972701780099072</v>
      </c>
      <c r="L29" s="61">
        <v>42.529445489523184</v>
      </c>
      <c r="M29" s="61">
        <v>54.579283616248382</v>
      </c>
      <c r="N29" s="61">
        <v>52.010552413563758</v>
      </c>
      <c r="O29" s="61">
        <v>43.390955427581119</v>
      </c>
      <c r="P29" s="61">
        <v>52.283328277857009</v>
      </c>
      <c r="Q29" s="61">
        <v>45.35428527863553</v>
      </c>
      <c r="R29" s="216">
        <v>335.120552283508</v>
      </c>
      <c r="S29" s="62">
        <v>72.221796491254793</v>
      </c>
      <c r="T29" s="62">
        <v>82.116294804464829</v>
      </c>
      <c r="U29" s="62">
        <v>70.231464512988012</v>
      </c>
      <c r="V29" s="62">
        <v>67.728762866476018</v>
      </c>
      <c r="W29" s="62">
        <v>62.624859922373396</v>
      </c>
      <c r="X29" s="62">
        <v>70.09866430427445</v>
      </c>
      <c r="Y29" s="62">
        <v>63.797312312014931</v>
      </c>
      <c r="Z29" s="216">
        <v>488.81915521384639</v>
      </c>
      <c r="AA29" s="62"/>
      <c r="AB29" s="212">
        <v>-104.2092990025655</v>
      </c>
      <c r="AC29" s="213">
        <v>153.69860293033838</v>
      </c>
      <c r="AD29" s="62">
        <v>-23.720058788973276</v>
      </c>
      <c r="AE29" s="62">
        <v>45.863675588691194</v>
      </c>
    </row>
    <row r="30" spans="2:31" s="8" customFormat="1" ht="16.5" x14ac:dyDescent="0.3">
      <c r="B30" s="132" t="s">
        <v>40</v>
      </c>
      <c r="C30" s="334">
        <v>20.461361677478109</v>
      </c>
      <c r="D30" s="61">
        <v>17.738773898913355</v>
      </c>
      <c r="E30" s="61">
        <v>13.273757938045465</v>
      </c>
      <c r="F30" s="61">
        <v>17.661894256440167</v>
      </c>
      <c r="G30" s="61">
        <v>19.071638707742352</v>
      </c>
      <c r="H30" s="61">
        <v>6.4223809722094902</v>
      </c>
      <c r="I30" s="61">
        <v>24.056643568884258</v>
      </c>
      <c r="J30" s="216">
        <v>118.68645101971319</v>
      </c>
      <c r="K30" s="62">
        <v>17.296974831630024</v>
      </c>
      <c r="L30" s="61">
        <v>27.8477174418617</v>
      </c>
      <c r="M30" s="61">
        <v>23.272538435037628</v>
      </c>
      <c r="N30" s="61">
        <v>21.758700541362103</v>
      </c>
      <c r="O30" s="61">
        <v>15.139285527466283</v>
      </c>
      <c r="P30" s="61">
        <v>17.561909594525826</v>
      </c>
      <c r="Q30" s="61">
        <v>20.28551911776615</v>
      </c>
      <c r="R30" s="216">
        <v>143.16264548964972</v>
      </c>
      <c r="S30" s="62">
        <v>26.069522482408182</v>
      </c>
      <c r="T30" s="62">
        <v>15.803380044568659</v>
      </c>
      <c r="U30" s="62">
        <v>20.16364133480009</v>
      </c>
      <c r="V30" s="62">
        <v>10.393438271360838</v>
      </c>
      <c r="W30" s="62">
        <v>25.217284942165126</v>
      </c>
      <c r="X30" s="62">
        <v>21.891662341874323</v>
      </c>
      <c r="Y30" s="62">
        <v>28.756763556957335</v>
      </c>
      <c r="Z30" s="216">
        <v>148.29569297413454</v>
      </c>
      <c r="AA30" s="62"/>
      <c r="AB30" s="212">
        <v>24.47619446993653</v>
      </c>
      <c r="AC30" s="213">
        <v>5.1330474844848197</v>
      </c>
      <c r="AD30" s="62">
        <v>20.622568338378542</v>
      </c>
      <c r="AE30" s="62">
        <v>3.585465654765315</v>
      </c>
    </row>
    <row r="31" spans="2:31" s="8" customFormat="1" ht="16.5" x14ac:dyDescent="0.3">
      <c r="B31" s="72" t="s">
        <v>41</v>
      </c>
      <c r="C31" s="334">
        <v>35.333047936817209</v>
      </c>
      <c r="D31" s="61">
        <v>29.880945721376847</v>
      </c>
      <c r="E31" s="61">
        <v>31.138847050535023</v>
      </c>
      <c r="F31" s="61">
        <v>36.828534949028494</v>
      </c>
      <c r="G31" s="61">
        <v>33.850497448690348</v>
      </c>
      <c r="H31" s="61">
        <v>24.989843546846465</v>
      </c>
      <c r="I31" s="61">
        <v>40.903233489984935</v>
      </c>
      <c r="J31" s="216">
        <v>232.92495014327929</v>
      </c>
      <c r="K31" s="62">
        <v>34.338788366622936</v>
      </c>
      <c r="L31" s="61">
        <v>32.911012090318252</v>
      </c>
      <c r="M31" s="61">
        <v>35.687092574382575</v>
      </c>
      <c r="N31" s="61">
        <v>28.507914419858444</v>
      </c>
      <c r="O31" s="61">
        <v>34.837306054890128</v>
      </c>
      <c r="P31" s="61">
        <v>44.321714244494551</v>
      </c>
      <c r="Q31" s="61">
        <v>38.279013656005162</v>
      </c>
      <c r="R31" s="216">
        <v>248.88284140657206</v>
      </c>
      <c r="S31" s="62">
        <v>41.431768842846267</v>
      </c>
      <c r="T31" s="62">
        <v>40.498388775454814</v>
      </c>
      <c r="U31" s="62">
        <v>49.292277310730022</v>
      </c>
      <c r="V31" s="62">
        <v>27.906745547938804</v>
      </c>
      <c r="W31" s="62">
        <v>41.799257837737088</v>
      </c>
      <c r="X31" s="62">
        <v>40.613002511847085</v>
      </c>
      <c r="Y31" s="62">
        <v>37.733949314163247</v>
      </c>
      <c r="Z31" s="216">
        <v>279.27539014071732</v>
      </c>
      <c r="AA31" s="62"/>
      <c r="AB31" s="212">
        <v>15.957891263292765</v>
      </c>
      <c r="AC31" s="213">
        <v>30.392548734145265</v>
      </c>
      <c r="AD31" s="62">
        <v>6.8510871220436371</v>
      </c>
      <c r="AE31" s="62">
        <v>12.211588618315531</v>
      </c>
    </row>
    <row r="32" spans="2:31" s="8" customFormat="1" ht="16.5" x14ac:dyDescent="0.3">
      <c r="B32" s="244" t="s">
        <v>42</v>
      </c>
      <c r="C32" s="335">
        <v>175.7158856926593</v>
      </c>
      <c r="D32" s="246">
        <v>176.15704569131231</v>
      </c>
      <c r="E32" s="246">
        <v>167.63355972301994</v>
      </c>
      <c r="F32" s="246">
        <v>207.40620022207617</v>
      </c>
      <c r="G32" s="246">
        <v>187.91052551596491</v>
      </c>
      <c r="H32" s="246">
        <v>173.28592376083697</v>
      </c>
      <c r="I32" s="246">
        <v>215.6715777619396</v>
      </c>
      <c r="J32" s="256">
        <v>1303.7807183678092</v>
      </c>
      <c r="K32" s="248">
        <v>176.02464893989514</v>
      </c>
      <c r="L32" s="246">
        <v>180.35667031269915</v>
      </c>
      <c r="M32" s="246">
        <v>192.54242198468654</v>
      </c>
      <c r="N32" s="246">
        <v>187.82699199235492</v>
      </c>
      <c r="O32" s="246">
        <v>204.97820655889032</v>
      </c>
      <c r="P32" s="246">
        <v>215.03662359763265</v>
      </c>
      <c r="Q32" s="246">
        <v>224.60407630892092</v>
      </c>
      <c r="R32" s="256">
        <v>1381.3696396950795</v>
      </c>
      <c r="S32" s="248">
        <v>175.66819215818197</v>
      </c>
      <c r="T32" s="248">
        <v>197.63301378893937</v>
      </c>
      <c r="U32" s="248">
        <v>229.08163047342555</v>
      </c>
      <c r="V32" s="248">
        <v>192.31447088858062</v>
      </c>
      <c r="W32" s="248">
        <v>198.99571774959949</v>
      </c>
      <c r="X32" s="248">
        <v>223.55093099511276</v>
      </c>
      <c r="Y32" s="248">
        <v>239.53472248079706</v>
      </c>
      <c r="Z32" s="256">
        <v>1456.778678534637</v>
      </c>
      <c r="AA32" s="251">
        <v>13.289352314363438</v>
      </c>
      <c r="AB32" s="258">
        <v>77.588921327270327</v>
      </c>
      <c r="AC32" s="259">
        <v>75.409038839557525</v>
      </c>
      <c r="AD32" s="251">
        <v>5.9510713906248895</v>
      </c>
      <c r="AE32" s="255">
        <v>5.4590050825355547</v>
      </c>
    </row>
    <row r="33" spans="1:31" s="8" customFormat="1" ht="17.25" x14ac:dyDescent="0.3">
      <c r="B33" s="72" t="s">
        <v>339</v>
      </c>
      <c r="C33" s="334">
        <v>30.796327022399808</v>
      </c>
      <c r="D33" s="61">
        <v>21.486559307798217</v>
      </c>
      <c r="E33" s="61">
        <v>25.573823762062986</v>
      </c>
      <c r="F33" s="61">
        <v>35.757487734595813</v>
      </c>
      <c r="G33" s="61">
        <v>34.39702263350506</v>
      </c>
      <c r="H33" s="61">
        <v>31.165122256706852</v>
      </c>
      <c r="I33" s="61">
        <v>36.092966198361914</v>
      </c>
      <c r="J33" s="216">
        <v>215.26930891543066</v>
      </c>
      <c r="K33" s="62">
        <v>19.898293579280395</v>
      </c>
      <c r="L33" s="61">
        <v>27.330036773565137</v>
      </c>
      <c r="M33" s="61">
        <v>23.523633401349198</v>
      </c>
      <c r="N33" s="61">
        <v>28.339457109740852</v>
      </c>
      <c r="O33" s="61">
        <v>28.847948749149815</v>
      </c>
      <c r="P33" s="61">
        <v>30.726315997951829</v>
      </c>
      <c r="Q33" s="61">
        <v>28.628325496892636</v>
      </c>
      <c r="R33" s="216">
        <v>187.29401110792989</v>
      </c>
      <c r="S33" s="62">
        <v>26.573238459002841</v>
      </c>
      <c r="T33" s="62">
        <v>28.414003854711392</v>
      </c>
      <c r="U33" s="62">
        <v>27.600980128432017</v>
      </c>
      <c r="V33" s="62">
        <v>28.99342469927479</v>
      </c>
      <c r="W33" s="62">
        <v>27.561801465085718</v>
      </c>
      <c r="X33" s="62">
        <v>32.175130858397921</v>
      </c>
      <c r="Y33" s="62">
        <v>30.643302898699162</v>
      </c>
      <c r="Z33" s="216">
        <v>201.96188236360382</v>
      </c>
      <c r="AA33" s="62"/>
      <c r="AB33" s="212">
        <v>-27.975297807500766</v>
      </c>
      <c r="AC33" s="213">
        <v>14.66787125567393</v>
      </c>
      <c r="AD33" s="62">
        <v>-12.995488278587345</v>
      </c>
      <c r="AE33" s="62">
        <v>7.831468378997684</v>
      </c>
    </row>
    <row r="34" spans="1:31" s="8" customFormat="1" ht="16.5" x14ac:dyDescent="0.3">
      <c r="B34" s="72" t="s">
        <v>43</v>
      </c>
      <c r="C34" s="334">
        <v>45.404742608236766</v>
      </c>
      <c r="D34" s="61">
        <v>41.022000733791351</v>
      </c>
      <c r="E34" s="61">
        <v>37.673292212064872</v>
      </c>
      <c r="F34" s="61">
        <v>47.507304446840827</v>
      </c>
      <c r="G34" s="61">
        <v>39.461401186704855</v>
      </c>
      <c r="H34" s="61">
        <v>36.075343241471671</v>
      </c>
      <c r="I34" s="61">
        <v>52.895971159956822</v>
      </c>
      <c r="J34" s="216">
        <v>300.04005558906715</v>
      </c>
      <c r="K34" s="62">
        <v>45.707707641682283</v>
      </c>
      <c r="L34" s="61">
        <v>50.575552117584955</v>
      </c>
      <c r="M34" s="61">
        <v>51.975340885769171</v>
      </c>
      <c r="N34" s="61">
        <v>45.381285350399786</v>
      </c>
      <c r="O34" s="61">
        <v>42.674362669688946</v>
      </c>
      <c r="P34" s="61">
        <v>49.51577170919181</v>
      </c>
      <c r="Q34" s="61">
        <v>55.822643248555003</v>
      </c>
      <c r="R34" s="216">
        <v>341.65266362287196</v>
      </c>
      <c r="S34" s="62">
        <v>49.229722893176636</v>
      </c>
      <c r="T34" s="62">
        <v>47.044284896075141</v>
      </c>
      <c r="U34" s="62">
        <v>52.717654778957339</v>
      </c>
      <c r="V34" s="62">
        <v>47.867999103638915</v>
      </c>
      <c r="W34" s="62">
        <v>44.124248979566836</v>
      </c>
      <c r="X34" s="62">
        <v>50.814399021711267</v>
      </c>
      <c r="Y34" s="62">
        <v>59.524208934658773</v>
      </c>
      <c r="Z34" s="216">
        <v>351.3225186077849</v>
      </c>
      <c r="AA34" s="62"/>
      <c r="AB34" s="212">
        <v>41.612608033804804</v>
      </c>
      <c r="AC34" s="213">
        <v>9.6698549849129449</v>
      </c>
      <c r="AD34" s="62">
        <v>13.869017572372783</v>
      </c>
      <c r="AE34" s="62">
        <v>2.8303174581969301</v>
      </c>
    </row>
    <row r="35" spans="1:31" s="8" customFormat="1" ht="16.5" x14ac:dyDescent="0.3">
      <c r="B35" s="72" t="s">
        <v>44</v>
      </c>
      <c r="C35" s="334">
        <v>99.514816062022746</v>
      </c>
      <c r="D35" s="61">
        <v>113.64848564972274</v>
      </c>
      <c r="E35" s="61">
        <v>104.38644374889209</v>
      </c>
      <c r="F35" s="61">
        <v>124.14140804063953</v>
      </c>
      <c r="G35" s="61">
        <v>114.052101695755</v>
      </c>
      <c r="H35" s="61">
        <v>106.04545826265844</v>
      </c>
      <c r="I35" s="61">
        <v>126.68264040362088</v>
      </c>
      <c r="J35" s="216">
        <v>788.47135386331149</v>
      </c>
      <c r="K35" s="62">
        <v>110.41864771893245</v>
      </c>
      <c r="L35" s="61">
        <v>102.45108142154906</v>
      </c>
      <c r="M35" s="61">
        <v>117.04344769756818</v>
      </c>
      <c r="N35" s="61">
        <v>114.10624953221429</v>
      </c>
      <c r="O35" s="61">
        <v>133.45589514005155</v>
      </c>
      <c r="P35" s="61">
        <v>134.79453589048902</v>
      </c>
      <c r="Q35" s="61">
        <v>140.15310756347327</v>
      </c>
      <c r="R35" s="216">
        <v>852.42296496427775</v>
      </c>
      <c r="S35" s="62">
        <v>99.865230806002501</v>
      </c>
      <c r="T35" s="62">
        <v>122.17472503815284</v>
      </c>
      <c r="U35" s="62">
        <v>148.76299556603618</v>
      </c>
      <c r="V35" s="62">
        <v>115.45304708566691</v>
      </c>
      <c r="W35" s="62">
        <v>127.30966730494694</v>
      </c>
      <c r="X35" s="62">
        <v>140.56140111500358</v>
      </c>
      <c r="Y35" s="62">
        <v>149.36721064743912</v>
      </c>
      <c r="Z35" s="216">
        <v>903.49427756324815</v>
      </c>
      <c r="AA35" s="62"/>
      <c r="AB35" s="212">
        <v>63.951611100966261</v>
      </c>
      <c r="AC35" s="213">
        <v>51.071312598970394</v>
      </c>
      <c r="AD35" s="62">
        <v>8.1108350718918985</v>
      </c>
      <c r="AE35" s="62">
        <v>5.9913112032488129</v>
      </c>
    </row>
    <row r="36" spans="1:31" s="8" customFormat="1" ht="16.5" x14ac:dyDescent="0.3">
      <c r="B36" s="244" t="s">
        <v>45</v>
      </c>
      <c r="C36" s="335">
        <v>0.11440609984966799</v>
      </c>
      <c r="D36" s="246">
        <v>0.9877905941776276</v>
      </c>
      <c r="E36" s="246">
        <v>2.7502084998329046</v>
      </c>
      <c r="F36" s="246">
        <v>1.1471478390511907</v>
      </c>
      <c r="G36" s="246">
        <v>0.2055665117458633</v>
      </c>
      <c r="H36" s="246">
        <v>1.9676770209162882</v>
      </c>
      <c r="I36" s="246">
        <v>0.39151260156558682</v>
      </c>
      <c r="J36" s="256">
        <v>7.5643091671391298</v>
      </c>
      <c r="K36" s="248">
        <v>1.8492900702641899</v>
      </c>
      <c r="L36" s="246">
        <v>6.8769792262532515E-3</v>
      </c>
      <c r="M36" s="246">
        <v>9.8683930019772673E-2</v>
      </c>
      <c r="N36" s="246">
        <v>2.7447820264332935E-2</v>
      </c>
      <c r="O36" s="246">
        <v>2.3238683102065547</v>
      </c>
      <c r="P36" s="246">
        <v>1.1226919323054535E-2</v>
      </c>
      <c r="Q36" s="246">
        <v>0.74214039916188312</v>
      </c>
      <c r="R36" s="256">
        <v>5.0595344284660415</v>
      </c>
      <c r="S36" s="248">
        <v>1.0942071796462991</v>
      </c>
      <c r="T36" s="248">
        <v>2.2674954206279403</v>
      </c>
      <c r="U36" s="248">
        <v>0.76416687999999999</v>
      </c>
      <c r="V36" s="248">
        <v>3.5677698948786262E-3</v>
      </c>
      <c r="W36" s="248">
        <v>6.593498621761891E-4</v>
      </c>
      <c r="X36" s="248">
        <v>2.5429840401633674</v>
      </c>
      <c r="Y36" s="248">
        <v>1.3330330317396845E-2</v>
      </c>
      <c r="Z36" s="256">
        <v>6.6864109705120596</v>
      </c>
      <c r="AA36" s="251">
        <v>6.0996273775190887E-2</v>
      </c>
      <c r="AB36" s="258">
        <v>-2.5047747386730883</v>
      </c>
      <c r="AC36" s="259">
        <v>1.6268765420460181</v>
      </c>
      <c r="AD36" s="251">
        <v>-33.113066683661359</v>
      </c>
      <c r="AE36" s="251">
        <v>32.154668874133108</v>
      </c>
    </row>
    <row r="37" spans="1:31" s="8" customFormat="1" ht="17.25" thickBot="1" x14ac:dyDescent="0.3">
      <c r="B37" s="283" t="s">
        <v>46</v>
      </c>
      <c r="C37" s="336">
        <v>1281.5891306284586</v>
      </c>
      <c r="D37" s="273">
        <v>1214.0708988055171</v>
      </c>
      <c r="E37" s="273">
        <v>1286.9307149569697</v>
      </c>
      <c r="F37" s="273">
        <v>1481.3267222813606</v>
      </c>
      <c r="G37" s="273">
        <v>1455.3307664049169</v>
      </c>
      <c r="H37" s="273">
        <v>1301.0057195711947</v>
      </c>
      <c r="I37" s="273">
        <v>1434.832298318797</v>
      </c>
      <c r="J37" s="266">
        <v>9455.0862509672152</v>
      </c>
      <c r="K37" s="270">
        <v>1245.730575802522</v>
      </c>
      <c r="L37" s="273">
        <v>1240.042019807692</v>
      </c>
      <c r="M37" s="273">
        <v>1427.8882632056934</v>
      </c>
      <c r="N37" s="273">
        <v>1411.7824190396457</v>
      </c>
      <c r="O37" s="273">
        <v>1536.7444459626793</v>
      </c>
      <c r="P37" s="273">
        <v>1470.4688263956866</v>
      </c>
      <c r="Q37" s="273">
        <v>1512.5563109433683</v>
      </c>
      <c r="R37" s="266">
        <v>9845.2128611572898</v>
      </c>
      <c r="S37" s="270">
        <v>1319.8030322237728</v>
      </c>
      <c r="T37" s="270">
        <v>1388.1292501529554</v>
      </c>
      <c r="U37" s="270">
        <v>1576.3927717459978</v>
      </c>
      <c r="V37" s="270">
        <v>1562.1011930563175</v>
      </c>
      <c r="W37" s="270">
        <v>1675.7526163848629</v>
      </c>
      <c r="X37" s="270">
        <v>1715.4854687793256</v>
      </c>
      <c r="Y37" s="270">
        <v>1724.3347483803409</v>
      </c>
      <c r="Z37" s="266">
        <v>10961.999080723574</v>
      </c>
      <c r="AA37" s="270">
        <v>99.999999999999986</v>
      </c>
      <c r="AB37" s="271">
        <v>390.12661019007464</v>
      </c>
      <c r="AC37" s="272">
        <v>1116.7862195662838</v>
      </c>
      <c r="AD37" s="270">
        <v>4.1261031347034702</v>
      </c>
      <c r="AE37" s="270">
        <v>11.343444121684627</v>
      </c>
    </row>
    <row r="38" spans="1:31" s="8" customFormat="1" ht="17.25" customHeight="1" thickTop="1" x14ac:dyDescent="0.25">
      <c r="B38" s="392" t="s">
        <v>157</v>
      </c>
      <c r="C38" s="392"/>
      <c r="D38" s="392"/>
      <c r="E38" s="392"/>
      <c r="F38" s="392"/>
      <c r="G38" s="392"/>
      <c r="H38" s="392"/>
      <c r="I38" s="392"/>
      <c r="J38" s="392"/>
      <c r="K38" s="392"/>
      <c r="L38" s="392"/>
      <c r="M38" s="392"/>
      <c r="N38" s="392"/>
      <c r="O38" s="392"/>
      <c r="P38" s="392"/>
      <c r="Q38" s="392"/>
      <c r="R38" s="392"/>
      <c r="S38" s="392"/>
      <c r="T38" s="392"/>
      <c r="U38" s="392"/>
      <c r="V38" s="392"/>
      <c r="W38" s="392"/>
      <c r="X38" s="392"/>
      <c r="Y38" s="392"/>
      <c r="Z38" s="392"/>
      <c r="AA38" s="392"/>
      <c r="AB38" s="392"/>
      <c r="AC38" s="392"/>
      <c r="AD38" s="392"/>
      <c r="AE38" s="392"/>
    </row>
    <row r="39" spans="1:31" s="8" customFormat="1" ht="15" customHeight="1" x14ac:dyDescent="0.25">
      <c r="B39" s="388" t="s">
        <v>300</v>
      </c>
      <c r="C39" s="388"/>
      <c r="D39" s="388"/>
      <c r="E39" s="388"/>
      <c r="F39" s="388"/>
      <c r="G39" s="388"/>
      <c r="H39" s="388"/>
      <c r="I39" s="388"/>
      <c r="J39" s="388"/>
      <c r="K39" s="388"/>
      <c r="L39" s="388"/>
      <c r="M39" s="388"/>
      <c r="N39" s="388"/>
      <c r="O39" s="388"/>
      <c r="P39" s="388"/>
      <c r="Q39" s="388"/>
      <c r="R39" s="388"/>
      <c r="S39" s="388"/>
      <c r="T39" s="388"/>
      <c r="U39" s="388"/>
      <c r="V39" s="388"/>
      <c r="W39" s="388"/>
      <c r="X39" s="388"/>
      <c r="Y39" s="388"/>
      <c r="Z39" s="388"/>
      <c r="AA39" s="388"/>
      <c r="AB39" s="388"/>
      <c r="AC39" s="388"/>
      <c r="AD39" s="388"/>
      <c r="AE39" s="388"/>
    </row>
    <row r="40" spans="1:31" s="8" customFormat="1" ht="27.75" customHeight="1" x14ac:dyDescent="0.25">
      <c r="B40" s="388" t="s">
        <v>321</v>
      </c>
      <c r="C40" s="388"/>
      <c r="D40" s="388"/>
      <c r="E40" s="388"/>
      <c r="F40" s="388"/>
      <c r="G40" s="388"/>
      <c r="H40" s="388"/>
      <c r="I40" s="388"/>
      <c r="J40" s="388"/>
      <c r="K40" s="388"/>
      <c r="L40" s="388"/>
      <c r="M40" s="388"/>
      <c r="N40" s="388"/>
      <c r="O40" s="388"/>
      <c r="P40" s="388"/>
      <c r="Q40" s="388"/>
      <c r="R40" s="388"/>
      <c r="S40" s="388"/>
      <c r="T40" s="388"/>
      <c r="U40" s="388"/>
      <c r="V40" s="388"/>
      <c r="W40" s="388"/>
      <c r="X40" s="388"/>
      <c r="Y40" s="388"/>
      <c r="Z40" s="388"/>
      <c r="AA40" s="388"/>
      <c r="AB40" s="388"/>
      <c r="AC40" s="388"/>
      <c r="AD40" s="388"/>
      <c r="AE40" s="388"/>
    </row>
    <row r="41" spans="1:31" s="8" customFormat="1" x14ac:dyDescent="0.25">
      <c r="B41" s="388" t="s">
        <v>298</v>
      </c>
      <c r="C41" s="388"/>
      <c r="D41" s="388"/>
      <c r="E41" s="388"/>
      <c r="F41" s="388"/>
      <c r="G41" s="388"/>
      <c r="H41" s="388"/>
      <c r="I41" s="388"/>
      <c r="J41" s="388"/>
      <c r="K41" s="388"/>
      <c r="L41" s="388"/>
      <c r="M41" s="388"/>
      <c r="N41" s="388"/>
      <c r="O41" s="388"/>
      <c r="P41" s="388"/>
      <c r="Q41" s="388"/>
      <c r="R41" s="388"/>
      <c r="S41" s="388"/>
      <c r="T41" s="58"/>
      <c r="U41" s="58"/>
      <c r="V41" s="58"/>
      <c r="W41" s="58"/>
      <c r="X41" s="58"/>
      <c r="Y41" s="58"/>
    </row>
    <row r="42" spans="1:31" s="8" customFormat="1" ht="15" customHeight="1" x14ac:dyDescent="0.25">
      <c r="B42" s="388" t="s">
        <v>322</v>
      </c>
      <c r="C42" s="388"/>
      <c r="D42" s="388"/>
      <c r="E42" s="388"/>
      <c r="F42" s="388"/>
      <c r="G42" s="388"/>
      <c r="H42" s="388"/>
      <c r="I42" s="388"/>
      <c r="J42" s="388"/>
      <c r="K42" s="388"/>
      <c r="L42" s="388"/>
      <c r="M42" s="388"/>
      <c r="N42" s="388"/>
      <c r="O42" s="388"/>
      <c r="P42" s="388"/>
      <c r="Q42" s="388"/>
      <c r="R42" s="388"/>
      <c r="S42" s="388"/>
      <c r="T42" s="388"/>
      <c r="U42" s="388"/>
      <c r="V42" s="388"/>
      <c r="W42" s="388"/>
      <c r="X42" s="388"/>
      <c r="Y42" s="388"/>
      <c r="Z42" s="388"/>
      <c r="AA42" s="388"/>
      <c r="AB42" s="388"/>
      <c r="AC42" s="388"/>
      <c r="AD42" s="388"/>
      <c r="AE42" s="388"/>
    </row>
    <row r="43" spans="1:31" ht="15" customHeight="1" x14ac:dyDescent="0.25">
      <c r="A43"/>
      <c r="B43" s="388" t="s">
        <v>319</v>
      </c>
      <c r="C43" s="388"/>
      <c r="D43" s="388"/>
      <c r="E43" s="388"/>
      <c r="F43" s="388"/>
      <c r="G43" s="388"/>
      <c r="H43" s="388"/>
      <c r="I43" s="388"/>
      <c r="J43" s="388"/>
      <c r="K43" s="388"/>
      <c r="L43" s="58"/>
      <c r="M43" s="58"/>
      <c r="N43" s="58"/>
      <c r="O43" s="58"/>
      <c r="P43" s="58"/>
      <c r="Q43" s="58"/>
      <c r="R43"/>
      <c r="S43" s="40"/>
      <c r="T43" s="40"/>
      <c r="U43" s="40"/>
      <c r="V43" s="40"/>
      <c r="W43" s="40"/>
      <c r="X43" s="40"/>
      <c r="Y43" s="361"/>
      <c r="Z43"/>
      <c r="AA43"/>
      <c r="AB43"/>
      <c r="AC43"/>
      <c r="AD43"/>
      <c r="AE43"/>
    </row>
  </sheetData>
  <mergeCells count="12">
    <mergeCell ref="B43:K43"/>
    <mergeCell ref="B42:AE42"/>
    <mergeCell ref="B41:S41"/>
    <mergeCell ref="AA7:AA8"/>
    <mergeCell ref="AD7:AE7"/>
    <mergeCell ref="B7:B8"/>
    <mergeCell ref="J7:J8"/>
    <mergeCell ref="R7:R8"/>
    <mergeCell ref="Z7:Z8"/>
    <mergeCell ref="B38:AE38"/>
    <mergeCell ref="B40:AE40"/>
    <mergeCell ref="B39:AE39"/>
  </mergeCells>
  <hyperlinks>
    <hyperlink ref="A1" location="Contenido!A1" display="Contenido" xr:uid="{C05E7E89-F4CF-4130-88D0-DD7B1B3EF955}"/>
  </hyperlinks>
  <pageMargins left="0.70866141732283472" right="0.70866141732283472" top="1.7322834645669292" bottom="0.74803149606299213" header="0.31496062992125984" footer="0.31496062992125984"/>
  <pageSetup scale="48" fitToHeight="0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Hoja10">
    <pageSetUpPr fitToPage="1"/>
  </sheetPr>
  <dimension ref="A1:BB38"/>
  <sheetViews>
    <sheetView showGridLines="0" zoomScaleNormal="100" workbookViewId="0"/>
  </sheetViews>
  <sheetFormatPr baseColWidth="10" defaultColWidth="11.42578125" defaultRowHeight="16.5" outlineLevelCol="1" x14ac:dyDescent="0.3"/>
  <cols>
    <col min="1" max="1" width="7.7109375" style="5" customWidth="1"/>
    <col min="2" max="2" width="78.7109375" style="4" customWidth="1"/>
    <col min="3" max="16" width="9.7109375" style="4" hidden="1" customWidth="1" outlineLevel="1"/>
    <col min="17" max="17" width="10.7109375" style="4" customWidth="1" collapsed="1"/>
    <col min="18" max="18" width="10.7109375" style="4" customWidth="1"/>
    <col min="19" max="32" width="9.7109375" style="4" hidden="1" customWidth="1" outlineLevel="1"/>
    <col min="33" max="33" width="10.7109375" style="4" customWidth="1" collapsed="1"/>
    <col min="34" max="34" width="10.7109375" style="4" customWidth="1"/>
    <col min="35" max="48" width="9.7109375" style="4" hidden="1" customWidth="1" outlineLevel="1"/>
    <col min="49" max="49" width="11.5703125" style="4" bestFit="1" customWidth="1" collapsed="1"/>
    <col min="50" max="50" width="10.7109375" style="4" customWidth="1"/>
    <col min="51" max="54" width="14.140625" style="4" customWidth="1"/>
    <col min="55" max="16384" width="11.42578125" style="5"/>
  </cols>
  <sheetData>
    <row r="1" spans="1:54" x14ac:dyDescent="0.3">
      <c r="A1" s="151" t="s">
        <v>429</v>
      </c>
      <c r="B1" s="1"/>
      <c r="C1" s="6"/>
      <c r="D1" s="6"/>
      <c r="E1" s="6"/>
      <c r="F1" s="6"/>
      <c r="G1" s="6"/>
      <c r="H1" s="6"/>
      <c r="I1" s="6"/>
      <c r="J1" s="6"/>
      <c r="K1" s="6"/>
      <c r="L1" s="6"/>
      <c r="M1" s="6"/>
      <c r="N1" s="6"/>
      <c r="O1" s="6"/>
      <c r="P1" s="6"/>
      <c r="Q1" s="6"/>
      <c r="R1" s="6"/>
      <c r="S1" s="6"/>
      <c r="T1" s="6"/>
      <c r="U1" s="6"/>
      <c r="V1" s="6"/>
      <c r="W1" s="6"/>
      <c r="X1" s="6"/>
      <c r="Y1" s="6"/>
      <c r="Z1" s="6"/>
      <c r="AA1" s="6"/>
      <c r="AB1" s="6"/>
      <c r="AC1" s="6"/>
      <c r="AD1" s="6"/>
      <c r="AE1" s="6"/>
      <c r="AF1" s="6"/>
      <c r="AG1" s="6"/>
      <c r="AH1" s="6"/>
      <c r="AI1" s="6"/>
      <c r="AJ1" s="6"/>
      <c r="AK1" s="6"/>
      <c r="AL1" s="6"/>
      <c r="AM1" s="6"/>
      <c r="AN1" s="6"/>
      <c r="AO1" s="6"/>
      <c r="AP1" s="6"/>
      <c r="AQ1" s="6"/>
      <c r="AR1" s="6"/>
      <c r="AS1" s="6"/>
      <c r="AT1" s="6"/>
      <c r="AU1" s="6"/>
      <c r="AV1" s="6"/>
      <c r="AW1" s="2"/>
      <c r="AX1" s="3"/>
    </row>
    <row r="2" spans="1:54" s="64" customFormat="1" ht="26.25" x14ac:dyDescent="0.25">
      <c r="A2"/>
      <c r="B2" s="152" t="s">
        <v>343</v>
      </c>
      <c r="C2" s="8"/>
      <c r="D2" s="8"/>
    </row>
    <row r="3" spans="1:54" s="8" customFormat="1" x14ac:dyDescent="0.3">
      <c r="A3"/>
      <c r="B3" s="59" t="s">
        <v>366</v>
      </c>
      <c r="D3" s="64"/>
      <c r="E3" s="64"/>
      <c r="F3" s="64"/>
      <c r="G3" s="64"/>
      <c r="H3" s="64"/>
    </row>
    <row r="4" spans="1:54" s="8" customFormat="1" ht="17.25" x14ac:dyDescent="0.3">
      <c r="A4"/>
      <c r="B4" s="1" t="s">
        <v>575</v>
      </c>
      <c r="D4" s="64"/>
      <c r="E4" s="64"/>
      <c r="F4" s="47"/>
      <c r="G4" s="64"/>
      <c r="H4" s="49"/>
    </row>
    <row r="5" spans="1:54" s="8" customFormat="1" x14ac:dyDescent="0.25">
      <c r="A5"/>
      <c r="B5" s="128" t="s">
        <v>208</v>
      </c>
      <c r="D5" s="64"/>
      <c r="F5" s="64"/>
      <c r="G5" s="64"/>
    </row>
    <row r="6" spans="1:54" customFormat="1" ht="12" customHeight="1" x14ac:dyDescent="0.25"/>
    <row r="7" spans="1:54" ht="6.75" customHeight="1" x14ac:dyDescent="0.25">
      <c r="B7" s="380"/>
      <c r="C7" s="380" t="s">
        <v>3</v>
      </c>
      <c r="D7" s="380"/>
      <c r="E7" s="380" t="s">
        <v>168</v>
      </c>
      <c r="F7" s="380"/>
      <c r="G7" s="380" t="s">
        <v>305</v>
      </c>
      <c r="H7" s="380"/>
      <c r="I7" s="380" t="s">
        <v>309</v>
      </c>
      <c r="J7" s="380"/>
      <c r="K7" s="380" t="s">
        <v>313</v>
      </c>
      <c r="L7" s="380"/>
      <c r="M7" s="380" t="s">
        <v>323</v>
      </c>
      <c r="N7" s="380"/>
      <c r="O7" s="380" t="s">
        <v>329</v>
      </c>
      <c r="P7" s="380"/>
      <c r="Q7" s="380">
        <v>2024</v>
      </c>
      <c r="R7" s="380"/>
      <c r="S7" s="380" t="s">
        <v>3</v>
      </c>
      <c r="T7" s="380"/>
      <c r="U7" s="380" t="s">
        <v>168</v>
      </c>
      <c r="V7" s="380"/>
      <c r="W7" s="380" t="s">
        <v>305</v>
      </c>
      <c r="X7" s="380"/>
      <c r="Y7" s="380" t="s">
        <v>309</v>
      </c>
      <c r="Z7" s="380"/>
      <c r="AA7" s="380" t="s">
        <v>313</v>
      </c>
      <c r="AB7" s="380"/>
      <c r="AC7" s="380" t="s">
        <v>323</v>
      </c>
      <c r="AD7" s="380"/>
      <c r="AE7" s="380" t="s">
        <v>329</v>
      </c>
      <c r="AF7" s="380"/>
      <c r="AG7" s="380">
        <v>2025</v>
      </c>
      <c r="AH7" s="380"/>
      <c r="AI7" s="380" t="s">
        <v>3</v>
      </c>
      <c r="AJ7" s="380"/>
      <c r="AK7" s="380" t="s">
        <v>168</v>
      </c>
      <c r="AL7" s="380"/>
      <c r="AM7" s="380" t="s">
        <v>305</v>
      </c>
      <c r="AN7" s="380"/>
      <c r="AO7" s="380" t="s">
        <v>309</v>
      </c>
      <c r="AP7" s="380"/>
      <c r="AQ7" s="380" t="s">
        <v>313</v>
      </c>
      <c r="AR7" s="380"/>
      <c r="AS7" s="380" t="s">
        <v>323</v>
      </c>
      <c r="AT7" s="380"/>
      <c r="AU7" s="380" t="s">
        <v>329</v>
      </c>
      <c r="AV7" s="380"/>
      <c r="AW7" s="380">
        <v>2026</v>
      </c>
      <c r="AX7" s="380"/>
      <c r="AY7" s="394" t="s">
        <v>0</v>
      </c>
      <c r="AZ7" s="394"/>
      <c r="BA7" s="364" t="s">
        <v>1</v>
      </c>
      <c r="BB7" s="364"/>
    </row>
    <row r="8" spans="1:54" ht="15" customHeight="1" thickBot="1" x14ac:dyDescent="0.3">
      <c r="B8" s="380"/>
      <c r="C8" s="393"/>
      <c r="D8" s="393"/>
      <c r="E8" s="393"/>
      <c r="F8" s="393"/>
      <c r="G8" s="393"/>
      <c r="H8" s="393"/>
      <c r="I8" s="393"/>
      <c r="J8" s="393"/>
      <c r="K8" s="393"/>
      <c r="L8" s="393"/>
      <c r="M8" s="393"/>
      <c r="N8" s="393"/>
      <c r="O8" s="393"/>
      <c r="P8" s="393"/>
      <c r="Q8" s="393"/>
      <c r="R8" s="393"/>
      <c r="S8" s="393"/>
      <c r="T8" s="393"/>
      <c r="U8" s="393"/>
      <c r="V8" s="393"/>
      <c r="W8" s="393"/>
      <c r="X8" s="393"/>
      <c r="Y8" s="393"/>
      <c r="Z8" s="393"/>
      <c r="AA8" s="393"/>
      <c r="AB8" s="393"/>
      <c r="AC8" s="393"/>
      <c r="AD8" s="393"/>
      <c r="AE8" s="393"/>
      <c r="AF8" s="393"/>
      <c r="AG8" s="393"/>
      <c r="AH8" s="393"/>
      <c r="AI8" s="393"/>
      <c r="AJ8" s="393"/>
      <c r="AK8" s="393"/>
      <c r="AL8" s="393"/>
      <c r="AM8" s="393"/>
      <c r="AN8" s="393"/>
      <c r="AO8" s="393"/>
      <c r="AP8" s="393"/>
      <c r="AQ8" s="393"/>
      <c r="AR8" s="393"/>
      <c r="AS8" s="393"/>
      <c r="AT8" s="393"/>
      <c r="AU8" s="393"/>
      <c r="AV8" s="393"/>
      <c r="AW8" s="393"/>
      <c r="AX8" s="393"/>
      <c r="AY8" s="369"/>
      <c r="AZ8" s="369"/>
      <c r="BA8" s="363" t="s">
        <v>2</v>
      </c>
      <c r="BB8" s="363" t="s">
        <v>334</v>
      </c>
    </row>
    <row r="9" spans="1:54" ht="20.25" customHeight="1" thickTop="1" thickBot="1" x14ac:dyDescent="0.35">
      <c r="B9" s="381"/>
      <c r="C9" s="170" t="s">
        <v>4</v>
      </c>
      <c r="D9" s="170" t="s">
        <v>5</v>
      </c>
      <c r="E9" s="170" t="s">
        <v>4</v>
      </c>
      <c r="F9" s="170" t="s">
        <v>5</v>
      </c>
      <c r="G9" s="170" t="s">
        <v>4</v>
      </c>
      <c r="H9" s="170" t="s">
        <v>5</v>
      </c>
      <c r="I9" s="170" t="s">
        <v>4</v>
      </c>
      <c r="J9" s="170" t="s">
        <v>5</v>
      </c>
      <c r="K9" s="170" t="s">
        <v>4</v>
      </c>
      <c r="L9" s="170" t="s">
        <v>5</v>
      </c>
      <c r="M9" s="170" t="s">
        <v>4</v>
      </c>
      <c r="N9" s="170" t="s">
        <v>5</v>
      </c>
      <c r="O9" s="170" t="s">
        <v>4</v>
      </c>
      <c r="P9" s="170" t="s">
        <v>5</v>
      </c>
      <c r="Q9" s="170" t="s">
        <v>4</v>
      </c>
      <c r="R9" s="170" t="s">
        <v>5</v>
      </c>
      <c r="S9" s="170" t="s">
        <v>4</v>
      </c>
      <c r="T9" s="170" t="s">
        <v>5</v>
      </c>
      <c r="U9" s="170" t="s">
        <v>4</v>
      </c>
      <c r="V9" s="170" t="s">
        <v>5</v>
      </c>
      <c r="W9" s="170" t="s">
        <v>4</v>
      </c>
      <c r="X9" s="170" t="s">
        <v>5</v>
      </c>
      <c r="Y9" s="170" t="s">
        <v>4</v>
      </c>
      <c r="Z9" s="170" t="s">
        <v>5</v>
      </c>
      <c r="AA9" s="170" t="s">
        <v>4</v>
      </c>
      <c r="AB9" s="170" t="s">
        <v>5</v>
      </c>
      <c r="AC9" s="170" t="s">
        <v>4</v>
      </c>
      <c r="AD9" s="170" t="s">
        <v>5</v>
      </c>
      <c r="AE9" s="170" t="s">
        <v>4</v>
      </c>
      <c r="AF9" s="170" t="s">
        <v>5</v>
      </c>
      <c r="AG9" s="170" t="s">
        <v>4</v>
      </c>
      <c r="AH9" s="170" t="s">
        <v>5</v>
      </c>
      <c r="AI9" s="170" t="s">
        <v>4</v>
      </c>
      <c r="AJ9" s="170" t="s">
        <v>5</v>
      </c>
      <c r="AK9" s="170" t="s">
        <v>4</v>
      </c>
      <c r="AL9" s="170" t="s">
        <v>5</v>
      </c>
      <c r="AM9" s="170" t="s">
        <v>4</v>
      </c>
      <c r="AN9" s="170" t="s">
        <v>5</v>
      </c>
      <c r="AO9" s="170" t="s">
        <v>4</v>
      </c>
      <c r="AP9" s="170" t="s">
        <v>5</v>
      </c>
      <c r="AQ9" s="170" t="s">
        <v>4</v>
      </c>
      <c r="AR9" s="170" t="s">
        <v>5</v>
      </c>
      <c r="AS9" s="170" t="s">
        <v>4</v>
      </c>
      <c r="AT9" s="170" t="s">
        <v>5</v>
      </c>
      <c r="AU9" s="170" t="s">
        <v>4</v>
      </c>
      <c r="AV9" s="170" t="s">
        <v>5</v>
      </c>
      <c r="AW9" s="170" t="s">
        <v>4</v>
      </c>
      <c r="AX9" s="170" t="s">
        <v>5</v>
      </c>
      <c r="AY9" s="172" t="s">
        <v>402</v>
      </c>
      <c r="AZ9" s="172" t="s">
        <v>446</v>
      </c>
      <c r="BA9" s="172" t="s">
        <v>402</v>
      </c>
      <c r="BB9" s="172" t="s">
        <v>446</v>
      </c>
    </row>
    <row r="10" spans="1:54" x14ac:dyDescent="0.3">
      <c r="B10" s="72" t="s">
        <v>6</v>
      </c>
      <c r="C10" s="183">
        <v>28.38931709544568</v>
      </c>
      <c r="D10" s="68">
        <v>9.0022257399999983</v>
      </c>
      <c r="E10" s="11">
        <v>30.472173155147974</v>
      </c>
      <c r="F10" s="68">
        <v>9.875607610000003</v>
      </c>
      <c r="G10" s="11">
        <v>28.562552628912549</v>
      </c>
      <c r="H10" s="68">
        <v>9.6788260249999993</v>
      </c>
      <c r="I10" s="11">
        <v>30.186410222930398</v>
      </c>
      <c r="J10" s="68">
        <v>9.8994266400000015</v>
      </c>
      <c r="K10" s="11">
        <v>34.132221378699384</v>
      </c>
      <c r="L10" s="68">
        <v>11.449424119999993</v>
      </c>
      <c r="M10" s="11">
        <v>27.666558162311283</v>
      </c>
      <c r="N10" s="68">
        <v>8.6891166699999935</v>
      </c>
      <c r="O10" s="11">
        <v>26.516373685531253</v>
      </c>
      <c r="P10" s="68">
        <v>8.4544114400000048</v>
      </c>
      <c r="Q10" s="183">
        <v>205.92560632897849</v>
      </c>
      <c r="R10" s="221">
        <v>67.049038244999991</v>
      </c>
      <c r="S10" s="11">
        <v>33.42168223634458</v>
      </c>
      <c r="T10" s="68">
        <v>9.7793773400000088</v>
      </c>
      <c r="U10" s="11">
        <v>29.900675338354432</v>
      </c>
      <c r="V10" s="68">
        <v>8.3282925500000005</v>
      </c>
      <c r="W10" s="11">
        <v>34.445338292775986</v>
      </c>
      <c r="X10" s="68">
        <v>10.406331730000002</v>
      </c>
      <c r="Y10" s="11">
        <v>35.678851931501796</v>
      </c>
      <c r="Z10" s="68">
        <v>11.137894500000007</v>
      </c>
      <c r="AA10" s="11">
        <v>37.435317654635533</v>
      </c>
      <c r="AB10" s="68">
        <v>11.189035261000004</v>
      </c>
      <c r="AC10" s="11">
        <v>33.111136408130577</v>
      </c>
      <c r="AD10" s="68">
        <v>9.816641520000001</v>
      </c>
      <c r="AE10" s="11">
        <v>34.31181798941401</v>
      </c>
      <c r="AF10" s="68">
        <v>10.84132887</v>
      </c>
      <c r="AG10" s="183">
        <v>238.30481985115688</v>
      </c>
      <c r="AH10" s="221">
        <v>71.498901771000021</v>
      </c>
      <c r="AI10" s="11">
        <v>27.791388527297752</v>
      </c>
      <c r="AJ10" s="68">
        <v>8.4740330399999984</v>
      </c>
      <c r="AK10" s="11">
        <v>32.366924286502837</v>
      </c>
      <c r="AL10" s="68">
        <v>10.458528109999998</v>
      </c>
      <c r="AM10" s="11">
        <v>38.663633980000021</v>
      </c>
      <c r="AN10" s="68">
        <v>11.486927199999991</v>
      </c>
      <c r="AO10" s="11">
        <v>38.950071228637583</v>
      </c>
      <c r="AP10" s="68">
        <v>11.989044351000004</v>
      </c>
      <c r="AQ10" s="11">
        <v>32.964304261047062</v>
      </c>
      <c r="AR10" s="68">
        <v>9.4724482379999877</v>
      </c>
      <c r="AS10" s="11">
        <v>35.600832568461989</v>
      </c>
      <c r="AT10" s="68">
        <v>10.297553369999999</v>
      </c>
      <c r="AU10" s="11">
        <v>33.501142883558416</v>
      </c>
      <c r="AV10" s="68">
        <v>10.009877068000003</v>
      </c>
      <c r="AW10" s="183">
        <v>239.83829773550565</v>
      </c>
      <c r="AX10" s="221">
        <v>72.188411376999994</v>
      </c>
      <c r="AY10" s="220">
        <v>32.379213522178389</v>
      </c>
      <c r="AZ10" s="211">
        <v>1.5334778843487697</v>
      </c>
      <c r="BA10" s="80">
        <v>15.723743199983915</v>
      </c>
      <c r="BB10" s="11">
        <v>0.64349427984988949</v>
      </c>
    </row>
    <row r="11" spans="1:54" x14ac:dyDescent="0.3">
      <c r="B11" s="72" t="s">
        <v>7</v>
      </c>
      <c r="C11" s="184">
        <v>65.039097477747788</v>
      </c>
      <c r="D11" s="68">
        <v>178.06291194999997</v>
      </c>
      <c r="E11" s="11">
        <v>55.87229171116725</v>
      </c>
      <c r="F11" s="68">
        <v>142.94949646899997</v>
      </c>
      <c r="G11" s="11">
        <v>75.677740990924548</v>
      </c>
      <c r="H11" s="68">
        <v>207.50062739599997</v>
      </c>
      <c r="I11" s="11">
        <v>78.47835601063565</v>
      </c>
      <c r="J11" s="68">
        <v>183.63063645299988</v>
      </c>
      <c r="K11" s="11">
        <v>53.104009760121073</v>
      </c>
      <c r="L11" s="68">
        <v>129.48052718800002</v>
      </c>
      <c r="M11" s="11">
        <v>54.599665457949456</v>
      </c>
      <c r="N11" s="68">
        <v>142.09588973499999</v>
      </c>
      <c r="O11" s="11">
        <v>71.337640835375993</v>
      </c>
      <c r="P11" s="68">
        <v>187.78683538600018</v>
      </c>
      <c r="Q11" s="184">
        <v>454.10880224392179</v>
      </c>
      <c r="R11" s="222">
        <v>1171.5069245770001</v>
      </c>
      <c r="S11" s="11">
        <v>58.429780047756338</v>
      </c>
      <c r="T11" s="68">
        <v>169.25622327300005</v>
      </c>
      <c r="U11" s="11">
        <v>51.237339543804552</v>
      </c>
      <c r="V11" s="68">
        <v>120.15955543500006</v>
      </c>
      <c r="W11" s="11">
        <v>84.63799821438046</v>
      </c>
      <c r="X11" s="68">
        <v>232.44228198700014</v>
      </c>
      <c r="Y11" s="11">
        <v>75.598039779409817</v>
      </c>
      <c r="Z11" s="68">
        <v>198.56682513900017</v>
      </c>
      <c r="AA11" s="11">
        <v>76.451187629496189</v>
      </c>
      <c r="AB11" s="68">
        <v>200.91573091300012</v>
      </c>
      <c r="AC11" s="11">
        <v>57.814816926344967</v>
      </c>
      <c r="AD11" s="68">
        <v>143.92941418400005</v>
      </c>
      <c r="AE11" s="11">
        <v>74.439832756659385</v>
      </c>
      <c r="AF11" s="68">
        <v>226.82440002700005</v>
      </c>
      <c r="AG11" s="184">
        <v>478.60899489785169</v>
      </c>
      <c r="AH11" s="222">
        <v>1292.0944309580007</v>
      </c>
      <c r="AI11" s="11">
        <v>42.597344892044418</v>
      </c>
      <c r="AJ11" s="68">
        <v>105.54787494999992</v>
      </c>
      <c r="AK11" s="11">
        <v>84.250722053700741</v>
      </c>
      <c r="AL11" s="68">
        <v>272.15012547000021</v>
      </c>
      <c r="AM11" s="11">
        <v>59.149497724348983</v>
      </c>
      <c r="AN11" s="68">
        <v>142.504908801</v>
      </c>
      <c r="AO11" s="11">
        <v>73.73442180782736</v>
      </c>
      <c r="AP11" s="68">
        <v>203.81257245200001</v>
      </c>
      <c r="AQ11" s="11">
        <v>64.829472562937283</v>
      </c>
      <c r="AR11" s="68">
        <v>174.41922508100004</v>
      </c>
      <c r="AS11" s="11">
        <v>62.830106493010462</v>
      </c>
      <c r="AT11" s="68">
        <v>171.715749171</v>
      </c>
      <c r="AU11" s="11">
        <v>76.638061517508163</v>
      </c>
      <c r="AV11" s="68">
        <v>215.67232364099974</v>
      </c>
      <c r="AW11" s="184">
        <v>464.02962705137742</v>
      </c>
      <c r="AX11" s="222">
        <v>1285.822779566</v>
      </c>
      <c r="AY11" s="11">
        <v>24.500192653929901</v>
      </c>
      <c r="AZ11" s="217">
        <v>-14.57936784647427</v>
      </c>
      <c r="BA11" s="80">
        <v>5.3952252263918439</v>
      </c>
      <c r="BB11" s="80">
        <v>-3.0461959557584066</v>
      </c>
    </row>
    <row r="12" spans="1:54" x14ac:dyDescent="0.3">
      <c r="B12" s="72" t="s">
        <v>8</v>
      </c>
      <c r="C12" s="184">
        <v>25.261518720522613</v>
      </c>
      <c r="D12" s="68">
        <v>21.611557770000001</v>
      </c>
      <c r="E12" s="11">
        <v>17.845215516914333</v>
      </c>
      <c r="F12" s="68">
        <v>14.273688179999997</v>
      </c>
      <c r="G12" s="11">
        <v>4.8672676650192495</v>
      </c>
      <c r="H12" s="68">
        <v>2.6603409300000012</v>
      </c>
      <c r="I12" s="11">
        <v>31.774984095469478</v>
      </c>
      <c r="J12" s="68">
        <v>27.257483562000001</v>
      </c>
      <c r="K12" s="11">
        <v>23.092944561818655</v>
      </c>
      <c r="L12" s="68">
        <v>17.354814981000008</v>
      </c>
      <c r="M12" s="11">
        <v>9.2050097570807683</v>
      </c>
      <c r="N12" s="68">
        <v>5.5784668820000007</v>
      </c>
      <c r="O12" s="11">
        <v>7.1698745606480419</v>
      </c>
      <c r="P12" s="68">
        <v>3.9347323400000014</v>
      </c>
      <c r="Q12" s="184">
        <v>119.21681487747314</v>
      </c>
      <c r="R12" s="222">
        <v>92.671084645000008</v>
      </c>
      <c r="S12" s="11">
        <v>9.9044708254425444</v>
      </c>
      <c r="T12" s="68">
        <v>6.1171078299999984</v>
      </c>
      <c r="U12" s="11">
        <v>19.233223528436611</v>
      </c>
      <c r="V12" s="68">
        <v>14.175569340000004</v>
      </c>
      <c r="W12" s="11">
        <v>23.189664911666746</v>
      </c>
      <c r="X12" s="68">
        <v>15.506022029999995</v>
      </c>
      <c r="Y12" s="11">
        <v>10.368083822389679</v>
      </c>
      <c r="Z12" s="68">
        <v>6.2562780699999996</v>
      </c>
      <c r="AA12" s="11">
        <v>33.334690307923289</v>
      </c>
      <c r="AB12" s="68">
        <v>24.201102039999999</v>
      </c>
      <c r="AC12" s="11">
        <v>27.25073756220273</v>
      </c>
      <c r="AD12" s="68">
        <v>20.116721000000002</v>
      </c>
      <c r="AE12" s="11">
        <v>11.402069004533061</v>
      </c>
      <c r="AF12" s="68">
        <v>7.2223878849999998</v>
      </c>
      <c r="AG12" s="184">
        <v>134.68293996259467</v>
      </c>
      <c r="AH12" s="222">
        <v>93.595188195000006</v>
      </c>
      <c r="AI12" s="11">
        <v>9.6700691367258678</v>
      </c>
      <c r="AJ12" s="68">
        <v>4.4020384799999981</v>
      </c>
      <c r="AK12" s="11">
        <v>12.514852022601561</v>
      </c>
      <c r="AL12" s="68">
        <v>8.8458937700000018</v>
      </c>
      <c r="AM12" s="11">
        <v>14.432103789293997</v>
      </c>
      <c r="AN12" s="68">
        <v>9.5516615699999967</v>
      </c>
      <c r="AO12" s="11">
        <v>20.505364196428783</v>
      </c>
      <c r="AP12" s="68">
        <v>15.511700359000001</v>
      </c>
      <c r="AQ12" s="11">
        <v>16.732511660018023</v>
      </c>
      <c r="AR12" s="68">
        <v>10.767386259999997</v>
      </c>
      <c r="AS12" s="11">
        <v>19.377290482162838</v>
      </c>
      <c r="AT12" s="68">
        <v>13.318827138000001</v>
      </c>
      <c r="AU12" s="11">
        <v>10.081261718287154</v>
      </c>
      <c r="AV12" s="68">
        <v>5.7222517460000031</v>
      </c>
      <c r="AW12" s="184">
        <v>103.31345300551821</v>
      </c>
      <c r="AX12" s="222">
        <v>68.119759322999997</v>
      </c>
      <c r="AY12" s="11">
        <v>15.466125085121533</v>
      </c>
      <c r="AZ12" s="217">
        <v>-31.369486957076461</v>
      </c>
      <c r="BA12" s="80">
        <v>12.973107108269133</v>
      </c>
      <c r="BB12" s="80">
        <v>-23.291358924737366</v>
      </c>
    </row>
    <row r="13" spans="1:54" x14ac:dyDescent="0.3">
      <c r="B13" s="72" t="s">
        <v>9</v>
      </c>
      <c r="C13" s="184">
        <v>142.445436918572</v>
      </c>
      <c r="D13" s="68">
        <v>81.292320748000051</v>
      </c>
      <c r="E13" s="11">
        <v>146.05523897656818</v>
      </c>
      <c r="F13" s="68">
        <v>106.75700805499991</v>
      </c>
      <c r="G13" s="11">
        <v>159.87259554648341</v>
      </c>
      <c r="H13" s="68">
        <v>103.26528120800006</v>
      </c>
      <c r="I13" s="11">
        <v>170.24407314822105</v>
      </c>
      <c r="J13" s="68">
        <v>141.06903056999971</v>
      </c>
      <c r="K13" s="11">
        <v>160.85718519222999</v>
      </c>
      <c r="L13" s="68">
        <v>112.40763854099983</v>
      </c>
      <c r="M13" s="11">
        <v>161.55828255602344</v>
      </c>
      <c r="N13" s="68">
        <v>118.14749761900016</v>
      </c>
      <c r="O13" s="11">
        <v>156.19523737173915</v>
      </c>
      <c r="P13" s="68">
        <v>94.983788494999928</v>
      </c>
      <c r="Q13" s="184">
        <v>1097.2280497098373</v>
      </c>
      <c r="R13" s="222">
        <v>757.92256523599963</v>
      </c>
      <c r="S13" s="11">
        <v>153.67131652730882</v>
      </c>
      <c r="T13" s="68">
        <v>104.20057737899995</v>
      </c>
      <c r="U13" s="11">
        <v>156.39457705241918</v>
      </c>
      <c r="V13" s="68">
        <v>121.84642169</v>
      </c>
      <c r="W13" s="11">
        <v>181.6106231167573</v>
      </c>
      <c r="X13" s="68">
        <v>141.99514998399999</v>
      </c>
      <c r="Y13" s="11">
        <v>157.73452907895</v>
      </c>
      <c r="Z13" s="68">
        <v>98.828639224000128</v>
      </c>
      <c r="AA13" s="11">
        <v>191.15928088800115</v>
      </c>
      <c r="AB13" s="68">
        <v>119.61518841999995</v>
      </c>
      <c r="AC13" s="11">
        <v>185.04422696856071</v>
      </c>
      <c r="AD13" s="68">
        <v>142.63172326600002</v>
      </c>
      <c r="AE13" s="11">
        <v>182.34759063097789</v>
      </c>
      <c r="AF13" s="68">
        <v>121.10875427300009</v>
      </c>
      <c r="AG13" s="184">
        <v>1207.9621442629752</v>
      </c>
      <c r="AH13" s="222">
        <v>850.22645423600011</v>
      </c>
      <c r="AI13" s="11">
        <v>160.97554959197316</v>
      </c>
      <c r="AJ13" s="68">
        <v>130.783329772</v>
      </c>
      <c r="AK13" s="11">
        <v>156.47995401107198</v>
      </c>
      <c r="AL13" s="68">
        <v>93.295308150000068</v>
      </c>
      <c r="AM13" s="11">
        <v>185.262430247102</v>
      </c>
      <c r="AN13" s="68">
        <v>122.75880944299996</v>
      </c>
      <c r="AO13" s="11">
        <v>194.54543650706256</v>
      </c>
      <c r="AP13" s="68">
        <v>166.63126041600034</v>
      </c>
      <c r="AQ13" s="11">
        <v>187.57053097588289</v>
      </c>
      <c r="AR13" s="68">
        <v>95.551926134999931</v>
      </c>
      <c r="AS13" s="11">
        <v>187.76667095087316</v>
      </c>
      <c r="AT13" s="68">
        <v>148.9629541780003</v>
      </c>
      <c r="AU13" s="11">
        <v>210.76343918552476</v>
      </c>
      <c r="AV13" s="68">
        <v>149.72905621199982</v>
      </c>
      <c r="AW13" s="184">
        <v>1283.3640114694904</v>
      </c>
      <c r="AX13" s="222">
        <v>907.71264430600047</v>
      </c>
      <c r="AY13" s="11">
        <v>110.73409455313799</v>
      </c>
      <c r="AZ13" s="217">
        <v>75.401867206515135</v>
      </c>
      <c r="BA13" s="80">
        <v>10.092167674935197</v>
      </c>
      <c r="BB13" s="80">
        <v>6.2420720355041368</v>
      </c>
    </row>
    <row r="14" spans="1:54" x14ac:dyDescent="0.3">
      <c r="B14" s="72" t="s">
        <v>10</v>
      </c>
      <c r="C14" s="337">
        <v>216.35991487150929</v>
      </c>
      <c r="D14" s="69">
        <v>409.63414895964064</v>
      </c>
      <c r="E14" s="12">
        <v>183.64334524615248</v>
      </c>
      <c r="F14" s="69">
        <v>344.18085910073557</v>
      </c>
      <c r="G14" s="12">
        <v>291.13019930268626</v>
      </c>
      <c r="H14" s="69">
        <v>466.38856983031042</v>
      </c>
      <c r="I14" s="12">
        <v>268.90248945974724</v>
      </c>
      <c r="J14" s="69">
        <v>487.43445841057667</v>
      </c>
      <c r="K14" s="12">
        <v>317.52848798477942</v>
      </c>
      <c r="L14" s="69">
        <v>530.55324051750063</v>
      </c>
      <c r="M14" s="12">
        <v>291.62561892378994</v>
      </c>
      <c r="N14" s="69">
        <v>521.86750989935604</v>
      </c>
      <c r="O14" s="12">
        <v>237.33104878421727</v>
      </c>
      <c r="P14" s="69">
        <v>405.39041488348113</v>
      </c>
      <c r="Q14" s="184">
        <v>1806.5211045728818</v>
      </c>
      <c r="R14" s="222">
        <v>3165.4492016016015</v>
      </c>
      <c r="S14" s="12">
        <v>201.35738518933874</v>
      </c>
      <c r="T14" s="69">
        <v>411.71582981887474</v>
      </c>
      <c r="U14" s="12">
        <v>215.18539701450757</v>
      </c>
      <c r="V14" s="69">
        <v>314.82008833086803</v>
      </c>
      <c r="W14" s="12">
        <v>235.1138769405519</v>
      </c>
      <c r="X14" s="69">
        <v>379.64126270633517</v>
      </c>
      <c r="Y14" s="12">
        <v>263.82153132558938</v>
      </c>
      <c r="Z14" s="69">
        <v>551.4768003228611</v>
      </c>
      <c r="AA14" s="12">
        <v>246.91856169200292</v>
      </c>
      <c r="AB14" s="69">
        <v>445.82417857293171</v>
      </c>
      <c r="AC14" s="12">
        <v>215.92125793356553</v>
      </c>
      <c r="AD14" s="69">
        <v>443.22313585050699</v>
      </c>
      <c r="AE14" s="12">
        <v>262.49158924022078</v>
      </c>
      <c r="AF14" s="69">
        <v>638.71249526190672</v>
      </c>
      <c r="AG14" s="184">
        <v>1640.8095993357767</v>
      </c>
      <c r="AH14" s="222">
        <v>3185.4137908642842</v>
      </c>
      <c r="AI14" s="12">
        <v>197.10963122205669</v>
      </c>
      <c r="AJ14" s="69">
        <v>377.31717573895025</v>
      </c>
      <c r="AK14" s="11">
        <v>213.81311160473598</v>
      </c>
      <c r="AL14" s="68">
        <v>495.78974093191442</v>
      </c>
      <c r="AM14" s="11">
        <v>295.27916719003309</v>
      </c>
      <c r="AN14" s="68">
        <v>452.20143315972365</v>
      </c>
      <c r="AO14" s="11">
        <v>386.52839418497513</v>
      </c>
      <c r="AP14" s="68">
        <v>454.92668753382208</v>
      </c>
      <c r="AQ14" s="11">
        <v>392.16776667705665</v>
      </c>
      <c r="AR14" s="68">
        <v>508.75791157296243</v>
      </c>
      <c r="AS14" s="11">
        <v>435.82691108543963</v>
      </c>
      <c r="AT14" s="68">
        <v>659.77634835036463</v>
      </c>
      <c r="AU14" s="11">
        <v>361.35401003439051</v>
      </c>
      <c r="AV14" s="68">
        <v>658.46585742729587</v>
      </c>
      <c r="AW14" s="184">
        <v>2282.0789919986878</v>
      </c>
      <c r="AX14" s="222">
        <v>3607.2351547150329</v>
      </c>
      <c r="AY14" s="12">
        <v>-165.71150523710503</v>
      </c>
      <c r="AZ14" s="217">
        <v>641.26939266291106</v>
      </c>
      <c r="BA14" s="80">
        <v>-9.172962597427528</v>
      </c>
      <c r="BB14" s="80">
        <v>39.082498842187789</v>
      </c>
    </row>
    <row r="15" spans="1:54" x14ac:dyDescent="0.3">
      <c r="B15" s="113" t="s">
        <v>301</v>
      </c>
      <c r="C15" s="337">
        <v>199.47458424573625</v>
      </c>
      <c r="D15" s="69">
        <v>263.73730343964047</v>
      </c>
      <c r="E15" s="12">
        <v>174.35867789670468</v>
      </c>
      <c r="F15" s="69">
        <v>257.21129876573559</v>
      </c>
      <c r="G15" s="12">
        <v>281.46088116114055</v>
      </c>
      <c r="H15" s="69">
        <v>371.72317911731039</v>
      </c>
      <c r="I15" s="12">
        <v>249.83162510767772</v>
      </c>
      <c r="J15" s="69">
        <v>314.10926998757679</v>
      </c>
      <c r="K15" s="12">
        <v>300.96470680649594</v>
      </c>
      <c r="L15" s="69">
        <v>390.20474949950068</v>
      </c>
      <c r="M15" s="12">
        <v>276.46172074557637</v>
      </c>
      <c r="N15" s="69">
        <v>387.59801492935611</v>
      </c>
      <c r="O15" s="12">
        <v>225.73663278132972</v>
      </c>
      <c r="P15" s="69">
        <v>296.86006718348108</v>
      </c>
      <c r="Q15" s="184">
        <v>1708.2888287446613</v>
      </c>
      <c r="R15" s="222">
        <v>2281.443882922601</v>
      </c>
      <c r="S15" s="12">
        <v>185.0005712781896</v>
      </c>
      <c r="T15" s="69">
        <v>244.05335868987447</v>
      </c>
      <c r="U15" s="12">
        <v>209.72147936743946</v>
      </c>
      <c r="V15" s="69">
        <v>278.67951894086809</v>
      </c>
      <c r="W15" s="12">
        <v>225.86143221907011</v>
      </c>
      <c r="X15" s="69">
        <v>316.63178444633519</v>
      </c>
      <c r="Y15" s="12">
        <v>245.82537064610247</v>
      </c>
      <c r="Z15" s="69">
        <v>369.5575800228608</v>
      </c>
      <c r="AA15" s="12">
        <v>235.08969280459959</v>
      </c>
      <c r="AB15" s="69">
        <v>358.7583412529317</v>
      </c>
      <c r="AC15" s="12">
        <v>199.5185802278572</v>
      </c>
      <c r="AD15" s="69">
        <v>302.56656387050697</v>
      </c>
      <c r="AE15" s="12">
        <v>231.39838827328006</v>
      </c>
      <c r="AF15" s="69">
        <v>315.86409914190682</v>
      </c>
      <c r="AG15" s="184">
        <v>1532.4155148165385</v>
      </c>
      <c r="AH15" s="222">
        <v>2186.1112463652839</v>
      </c>
      <c r="AI15" s="12">
        <v>183.55294880572521</v>
      </c>
      <c r="AJ15" s="69">
        <v>272.74725144895024</v>
      </c>
      <c r="AK15" s="11">
        <v>192.5536851089592</v>
      </c>
      <c r="AL15" s="68">
        <v>283.1100496819144</v>
      </c>
      <c r="AM15" s="11">
        <v>285.01116577241606</v>
      </c>
      <c r="AN15" s="68">
        <v>333.33678914972376</v>
      </c>
      <c r="AO15" s="11">
        <v>367.91048985958128</v>
      </c>
      <c r="AP15" s="68">
        <v>347.87141246382203</v>
      </c>
      <c r="AQ15" s="11">
        <v>372.19624442013912</v>
      </c>
      <c r="AR15" s="68">
        <v>345.13942505296251</v>
      </c>
      <c r="AS15" s="11">
        <v>410.28488548112693</v>
      </c>
      <c r="AT15" s="68">
        <v>430.99035302036452</v>
      </c>
      <c r="AU15" s="11">
        <v>327.27912354681416</v>
      </c>
      <c r="AV15" s="68">
        <v>360.91215296729621</v>
      </c>
      <c r="AW15" s="184">
        <v>2138.7885429947619</v>
      </c>
      <c r="AX15" s="222">
        <v>2374.1074337850337</v>
      </c>
      <c r="AY15" s="12">
        <v>-175.8733139281228</v>
      </c>
      <c r="AZ15" s="217">
        <v>606.37302817822342</v>
      </c>
      <c r="BA15" s="80">
        <v>-10.295291461770177</v>
      </c>
      <c r="BB15" s="80">
        <v>39.569752610526052</v>
      </c>
    </row>
    <row r="16" spans="1:54" x14ac:dyDescent="0.3">
      <c r="B16" s="113" t="s">
        <v>11</v>
      </c>
      <c r="C16" s="337">
        <v>16.885330625773058</v>
      </c>
      <c r="D16" s="69">
        <v>145.89684552000014</v>
      </c>
      <c r="E16" s="12">
        <v>9.2846673494478171</v>
      </c>
      <c r="F16" s="69">
        <v>86.969560334999954</v>
      </c>
      <c r="G16" s="12">
        <v>9.669318141545693</v>
      </c>
      <c r="H16" s="69">
        <v>94.665390713000036</v>
      </c>
      <c r="I16" s="12">
        <v>19.070864352069503</v>
      </c>
      <c r="J16" s="69">
        <v>173.32518842299987</v>
      </c>
      <c r="K16" s="12">
        <v>16.563781178283445</v>
      </c>
      <c r="L16" s="69">
        <v>140.348491018</v>
      </c>
      <c r="M16" s="12">
        <v>15.163898178213566</v>
      </c>
      <c r="N16" s="69">
        <v>134.26949496999995</v>
      </c>
      <c r="O16" s="12">
        <v>11.594416002887563</v>
      </c>
      <c r="P16" s="69">
        <v>108.53034770000004</v>
      </c>
      <c r="Q16" s="184">
        <v>98.232275828220651</v>
      </c>
      <c r="R16" s="222">
        <v>884.00531867899997</v>
      </c>
      <c r="S16" s="12">
        <v>16.356813911149132</v>
      </c>
      <c r="T16" s="69">
        <v>167.66247112900024</v>
      </c>
      <c r="U16" s="12">
        <v>5.4639176470680981</v>
      </c>
      <c r="V16" s="69">
        <v>36.14056938999996</v>
      </c>
      <c r="W16" s="12">
        <v>9.2524447214817922</v>
      </c>
      <c r="X16" s="69">
        <v>63.009478260000002</v>
      </c>
      <c r="Y16" s="12">
        <v>17.99616067948693</v>
      </c>
      <c r="Z16" s="69">
        <v>181.91922030000029</v>
      </c>
      <c r="AA16" s="12">
        <v>11.82886888740334</v>
      </c>
      <c r="AB16" s="69">
        <v>87.065837320000043</v>
      </c>
      <c r="AC16" s="12">
        <v>16.402677705708339</v>
      </c>
      <c r="AD16" s="69">
        <v>140.65657198000005</v>
      </c>
      <c r="AE16" s="12">
        <v>31.093200966940728</v>
      </c>
      <c r="AF16" s="69">
        <v>322.8483961199999</v>
      </c>
      <c r="AG16" s="184">
        <v>108.39408451923835</v>
      </c>
      <c r="AH16" s="222">
        <v>999.30254449900053</v>
      </c>
      <c r="AI16" s="12">
        <v>13.556682416331489</v>
      </c>
      <c r="AJ16" s="69">
        <v>104.56992428999999</v>
      </c>
      <c r="AK16" s="11">
        <v>21.259426495776772</v>
      </c>
      <c r="AL16" s="68">
        <v>212.67969125000002</v>
      </c>
      <c r="AM16" s="11">
        <v>10.268001417617022</v>
      </c>
      <c r="AN16" s="68">
        <v>118.86464400999988</v>
      </c>
      <c r="AO16" s="11">
        <v>18.617904325393845</v>
      </c>
      <c r="AP16" s="68">
        <v>107.05527507000004</v>
      </c>
      <c r="AQ16" s="11">
        <v>19.971522256917552</v>
      </c>
      <c r="AR16" s="68">
        <v>163.61848651999992</v>
      </c>
      <c r="AS16" s="11">
        <v>25.542025604312656</v>
      </c>
      <c r="AT16" s="68">
        <v>228.78599533000008</v>
      </c>
      <c r="AU16" s="11">
        <v>34.074886487576357</v>
      </c>
      <c r="AV16" s="68">
        <v>297.55370445999966</v>
      </c>
      <c r="AW16" s="184">
        <v>143.29044900392569</v>
      </c>
      <c r="AX16" s="222">
        <v>1233.1277209299997</v>
      </c>
      <c r="AY16" s="12">
        <v>10.161808691017697</v>
      </c>
      <c r="AZ16" s="217">
        <v>34.896364484687339</v>
      </c>
      <c r="BA16" s="80">
        <v>10.344673993696034</v>
      </c>
      <c r="BB16" s="80">
        <v>32.193975012071576</v>
      </c>
    </row>
    <row r="17" spans="2:54" x14ac:dyDescent="0.3">
      <c r="B17" s="72" t="s">
        <v>12</v>
      </c>
      <c r="C17" s="184">
        <v>139.06588649804976</v>
      </c>
      <c r="D17" s="68">
        <v>70.939826984000064</v>
      </c>
      <c r="E17" s="11">
        <v>174.45761035615007</v>
      </c>
      <c r="F17" s="68">
        <v>139.31339852599999</v>
      </c>
      <c r="G17" s="11">
        <v>146.32208565222271</v>
      </c>
      <c r="H17" s="68">
        <v>63.790528953999974</v>
      </c>
      <c r="I17" s="11">
        <v>171.98266191278114</v>
      </c>
      <c r="J17" s="68">
        <v>50.956360314999991</v>
      </c>
      <c r="K17" s="11">
        <v>180.93124297565214</v>
      </c>
      <c r="L17" s="68">
        <v>125.961989708</v>
      </c>
      <c r="M17" s="11">
        <v>161.98960551045124</v>
      </c>
      <c r="N17" s="68">
        <v>94.590102895000044</v>
      </c>
      <c r="O17" s="11">
        <v>192.05898308767357</v>
      </c>
      <c r="P17" s="68">
        <v>131.23862531900008</v>
      </c>
      <c r="Q17" s="184">
        <v>1166.8080759929805</v>
      </c>
      <c r="R17" s="222">
        <v>676.79083270100023</v>
      </c>
      <c r="S17" s="11">
        <v>160.79142920143795</v>
      </c>
      <c r="T17" s="68">
        <v>90.142870458000075</v>
      </c>
      <c r="U17" s="11">
        <v>142.64797911566686</v>
      </c>
      <c r="V17" s="68">
        <v>66.85904087699997</v>
      </c>
      <c r="W17" s="11">
        <v>183.60623575912879</v>
      </c>
      <c r="X17" s="68">
        <v>146.91326158999979</v>
      </c>
      <c r="Y17" s="11">
        <v>198.68974514015807</v>
      </c>
      <c r="Z17" s="68">
        <v>182.00494651100027</v>
      </c>
      <c r="AA17" s="11">
        <v>223.65461323594059</v>
      </c>
      <c r="AB17" s="68">
        <v>130.46300741899992</v>
      </c>
      <c r="AC17" s="11">
        <v>218.04814337682097</v>
      </c>
      <c r="AD17" s="68">
        <v>177.46789815000008</v>
      </c>
      <c r="AE17" s="11">
        <v>218.97317435734521</v>
      </c>
      <c r="AF17" s="68">
        <v>118.92652133299997</v>
      </c>
      <c r="AG17" s="184">
        <v>1346.4113201864984</v>
      </c>
      <c r="AH17" s="222">
        <v>912.77754633800021</v>
      </c>
      <c r="AI17" s="11">
        <v>145.41370792398371</v>
      </c>
      <c r="AJ17" s="68">
        <v>73.780489207999821</v>
      </c>
      <c r="AK17" s="11">
        <v>179.67398843095921</v>
      </c>
      <c r="AL17" s="68">
        <v>94.832688701000123</v>
      </c>
      <c r="AM17" s="11">
        <v>218.81826248588905</v>
      </c>
      <c r="AN17" s="68">
        <v>98.003075843000076</v>
      </c>
      <c r="AO17" s="11">
        <v>161.33239613063358</v>
      </c>
      <c r="AP17" s="68">
        <v>98.371108950000178</v>
      </c>
      <c r="AQ17" s="11">
        <v>217.81554659021629</v>
      </c>
      <c r="AR17" s="68">
        <v>162.03974743100019</v>
      </c>
      <c r="AS17" s="11">
        <v>232.039944535085</v>
      </c>
      <c r="AT17" s="68">
        <v>112.49738778399991</v>
      </c>
      <c r="AU17" s="11">
        <v>221.69547914508527</v>
      </c>
      <c r="AV17" s="68">
        <v>98.451792434000069</v>
      </c>
      <c r="AW17" s="184">
        <v>1376.7893252418521</v>
      </c>
      <c r="AX17" s="222">
        <v>737.97629035100033</v>
      </c>
      <c r="AY17" s="11">
        <v>179.60324419351787</v>
      </c>
      <c r="AZ17" s="217">
        <v>30.378005055353697</v>
      </c>
      <c r="BA17" s="80">
        <v>15.392698069960773</v>
      </c>
      <c r="BB17" s="80">
        <v>2.2562202649295813</v>
      </c>
    </row>
    <row r="18" spans="2:54" x14ac:dyDescent="0.3">
      <c r="B18" s="72" t="s">
        <v>302</v>
      </c>
      <c r="C18" s="184">
        <v>73.932845619395493</v>
      </c>
      <c r="D18" s="68">
        <v>36.774002572999933</v>
      </c>
      <c r="E18" s="11">
        <v>66.603954212524087</v>
      </c>
      <c r="F18" s="68">
        <v>30.67603133900008</v>
      </c>
      <c r="G18" s="11">
        <v>66.662994317174409</v>
      </c>
      <c r="H18" s="68">
        <v>34.329687855000039</v>
      </c>
      <c r="I18" s="11">
        <v>78.872794826961936</v>
      </c>
      <c r="J18" s="68">
        <v>39.372767566000022</v>
      </c>
      <c r="K18" s="11">
        <v>74.547833434811281</v>
      </c>
      <c r="L18" s="68">
        <v>36.176785054000007</v>
      </c>
      <c r="M18" s="11">
        <v>64.62302372800923</v>
      </c>
      <c r="N18" s="68">
        <v>32.48861870900005</v>
      </c>
      <c r="O18" s="11">
        <v>83.35462999290597</v>
      </c>
      <c r="P18" s="68">
        <v>40.683437127173931</v>
      </c>
      <c r="Q18" s="184">
        <v>508.59807613178236</v>
      </c>
      <c r="R18" s="222">
        <v>250.50133022317402</v>
      </c>
      <c r="S18" s="11">
        <v>73.851168939253284</v>
      </c>
      <c r="T18" s="68">
        <v>34.588487464999986</v>
      </c>
      <c r="U18" s="11">
        <v>74.782363702051015</v>
      </c>
      <c r="V18" s="68">
        <v>34.58815927499996</v>
      </c>
      <c r="W18" s="11">
        <v>85.361936556306375</v>
      </c>
      <c r="X18" s="68">
        <v>44.422387070000042</v>
      </c>
      <c r="Y18" s="11">
        <v>85.798599959335391</v>
      </c>
      <c r="Z18" s="68">
        <v>45.406136305000075</v>
      </c>
      <c r="AA18" s="11">
        <v>88.773261052125108</v>
      </c>
      <c r="AB18" s="68">
        <v>44.939373370000041</v>
      </c>
      <c r="AC18" s="11">
        <v>91.328284241238876</v>
      </c>
      <c r="AD18" s="68">
        <v>45.458362077999929</v>
      </c>
      <c r="AE18" s="11">
        <v>88.0206786978178</v>
      </c>
      <c r="AF18" s="68">
        <v>44.932340379999943</v>
      </c>
      <c r="AG18" s="184">
        <v>587.91629314812781</v>
      </c>
      <c r="AH18" s="222">
        <v>294.33524594300002</v>
      </c>
      <c r="AI18" s="11">
        <v>79.759428896058068</v>
      </c>
      <c r="AJ18" s="68">
        <v>45.736688553999961</v>
      </c>
      <c r="AK18" s="11">
        <v>71.657563662968855</v>
      </c>
      <c r="AL18" s="68">
        <v>39.189286550999995</v>
      </c>
      <c r="AM18" s="11">
        <v>81.831122745935161</v>
      </c>
      <c r="AN18" s="68">
        <v>43.906625503999948</v>
      </c>
      <c r="AO18" s="11">
        <v>72.3470244272428</v>
      </c>
      <c r="AP18" s="68">
        <v>37.758296556999987</v>
      </c>
      <c r="AQ18" s="11">
        <v>87.856330601860364</v>
      </c>
      <c r="AR18" s="68">
        <v>43.60829317300005</v>
      </c>
      <c r="AS18" s="11">
        <v>89.208882716376834</v>
      </c>
      <c r="AT18" s="68">
        <v>40.985493403000135</v>
      </c>
      <c r="AU18" s="11">
        <v>93.285468516556392</v>
      </c>
      <c r="AV18" s="68">
        <v>43.834068295999977</v>
      </c>
      <c r="AW18" s="184">
        <v>575.94582156699846</v>
      </c>
      <c r="AX18" s="222">
        <v>295.01875203800006</v>
      </c>
      <c r="AY18" s="11">
        <v>79.318217016345443</v>
      </c>
      <c r="AZ18" s="217">
        <v>-11.970471581129345</v>
      </c>
      <c r="BA18" s="80">
        <v>15.595461473156135</v>
      </c>
      <c r="BB18" s="80">
        <v>-2.0360843406857896</v>
      </c>
    </row>
    <row r="19" spans="2:54" x14ac:dyDescent="0.3">
      <c r="B19" s="72" t="s">
        <v>13</v>
      </c>
      <c r="C19" s="184">
        <v>4.5697726731141319</v>
      </c>
      <c r="D19" s="68">
        <v>1.3241556450000005</v>
      </c>
      <c r="E19" s="11">
        <v>2.3333001194135137</v>
      </c>
      <c r="F19" s="68">
        <v>0.45770446799999998</v>
      </c>
      <c r="G19" s="11">
        <v>2.6113110381253262</v>
      </c>
      <c r="H19" s="68">
        <v>0.51463851299999985</v>
      </c>
      <c r="I19" s="11">
        <v>3.6647506583740004</v>
      </c>
      <c r="J19" s="68">
        <v>0.74397219599999986</v>
      </c>
      <c r="K19" s="11">
        <v>2.3979650532408772</v>
      </c>
      <c r="L19" s="68">
        <v>0.51590283699999984</v>
      </c>
      <c r="M19" s="11">
        <v>2.4039630590755321</v>
      </c>
      <c r="N19" s="68">
        <v>0.49345142199999986</v>
      </c>
      <c r="O19" s="11">
        <v>3.1429397508343642</v>
      </c>
      <c r="P19" s="68">
        <v>0.6259956470000001</v>
      </c>
      <c r="Q19" s="184">
        <v>21.124002352177747</v>
      </c>
      <c r="R19" s="222">
        <v>4.6758207279999997</v>
      </c>
      <c r="S19" s="11">
        <v>3.0449938911055496</v>
      </c>
      <c r="T19" s="68">
        <v>0.85758376800000036</v>
      </c>
      <c r="U19" s="11">
        <v>2.7677864893556015</v>
      </c>
      <c r="V19" s="68">
        <v>0.56979026000000021</v>
      </c>
      <c r="W19" s="11">
        <v>2.7799013559854817</v>
      </c>
      <c r="X19" s="68">
        <v>0.5507129360000006</v>
      </c>
      <c r="Y19" s="11">
        <v>2.4071288159121895</v>
      </c>
      <c r="Z19" s="68">
        <v>0.51884567299999995</v>
      </c>
      <c r="AA19" s="11">
        <v>2.2506366215389066</v>
      </c>
      <c r="AB19" s="68">
        <v>0.51500361100000014</v>
      </c>
      <c r="AC19" s="11">
        <v>2.5606721091693569</v>
      </c>
      <c r="AD19" s="68">
        <v>0.66649600000000031</v>
      </c>
      <c r="AE19" s="11">
        <v>3.7654260778065836</v>
      </c>
      <c r="AF19" s="68">
        <v>0.82407056399999989</v>
      </c>
      <c r="AG19" s="184">
        <v>19.57654536087367</v>
      </c>
      <c r="AH19" s="222">
        <v>4.5025028120000012</v>
      </c>
      <c r="AI19" s="11">
        <v>3.6521332839273692</v>
      </c>
      <c r="AJ19" s="68">
        <v>0.98045389599999977</v>
      </c>
      <c r="AK19" s="11">
        <v>3.2080514044655346</v>
      </c>
      <c r="AL19" s="68">
        <v>0.6391205169999995</v>
      </c>
      <c r="AM19" s="11">
        <v>3.5403993734669998</v>
      </c>
      <c r="AN19" s="68">
        <v>0.65951573500000016</v>
      </c>
      <c r="AO19" s="11">
        <v>2.9117830155775986</v>
      </c>
      <c r="AP19" s="68">
        <v>0.56380602799999913</v>
      </c>
      <c r="AQ19" s="11">
        <v>2.822015904280478</v>
      </c>
      <c r="AR19" s="68">
        <v>0.71457497599999931</v>
      </c>
      <c r="AS19" s="11">
        <v>2.7043305735585523</v>
      </c>
      <c r="AT19" s="68">
        <v>0.5620208160000002</v>
      </c>
      <c r="AU19" s="11">
        <v>3.2811575691653188</v>
      </c>
      <c r="AV19" s="68">
        <v>0.64934837900000053</v>
      </c>
      <c r="AW19" s="184">
        <v>22.119871124441854</v>
      </c>
      <c r="AX19" s="222">
        <v>4.7688403469999994</v>
      </c>
      <c r="AY19" s="11">
        <v>-1.5474569913040774</v>
      </c>
      <c r="AZ19" s="217">
        <v>2.5433257635681841</v>
      </c>
      <c r="BA19" s="80">
        <v>-7.3255861531588238</v>
      </c>
      <c r="BB19" s="80">
        <v>12.991698569306109</v>
      </c>
    </row>
    <row r="20" spans="2:54" x14ac:dyDescent="0.3">
      <c r="B20" s="72" t="s">
        <v>14</v>
      </c>
      <c r="C20" s="184">
        <v>5.9858867870753389</v>
      </c>
      <c r="D20" s="68">
        <v>8.9275069959999964</v>
      </c>
      <c r="E20" s="11">
        <v>5.1030362519110115</v>
      </c>
      <c r="F20" s="68">
        <v>7.4064246579999979</v>
      </c>
      <c r="G20" s="11">
        <v>5.8925526361750515</v>
      </c>
      <c r="H20" s="68">
        <v>8.2936173520000001</v>
      </c>
      <c r="I20" s="11">
        <v>6.4718486918915099</v>
      </c>
      <c r="J20" s="68">
        <v>8.7436379720000019</v>
      </c>
      <c r="K20" s="11">
        <v>6.1407227651352558</v>
      </c>
      <c r="L20" s="68">
        <v>8.0831477090000021</v>
      </c>
      <c r="M20" s="11">
        <v>5.0101726712561669</v>
      </c>
      <c r="N20" s="68">
        <v>7.652464522999999</v>
      </c>
      <c r="O20" s="11">
        <v>6.1699572295599401</v>
      </c>
      <c r="P20" s="68">
        <v>9.6150941689999989</v>
      </c>
      <c r="Q20" s="184">
        <v>40.774177033004271</v>
      </c>
      <c r="R20" s="222">
        <v>58.721893378999994</v>
      </c>
      <c r="S20" s="11">
        <v>7.665461898612679</v>
      </c>
      <c r="T20" s="68">
        <v>12.844813387</v>
      </c>
      <c r="U20" s="11">
        <v>7.2319236577572346</v>
      </c>
      <c r="V20" s="68">
        <v>10.286187217000007</v>
      </c>
      <c r="W20" s="11">
        <v>7.6480600551533806</v>
      </c>
      <c r="X20" s="68">
        <v>11.193959696000006</v>
      </c>
      <c r="Y20" s="11">
        <v>6.9315380756645242</v>
      </c>
      <c r="Z20" s="68">
        <v>9.7377262179999935</v>
      </c>
      <c r="AA20" s="11">
        <v>7.6635741623897964</v>
      </c>
      <c r="AB20" s="68">
        <v>13.123099780999995</v>
      </c>
      <c r="AC20" s="11">
        <v>7.9690271382321916</v>
      </c>
      <c r="AD20" s="68">
        <v>13.114029624999995</v>
      </c>
      <c r="AE20" s="11">
        <v>7.3201981245149836</v>
      </c>
      <c r="AF20" s="68">
        <v>10.712087595000005</v>
      </c>
      <c r="AG20" s="184">
        <v>52.429783112324792</v>
      </c>
      <c r="AH20" s="222">
        <v>81.011903519000001</v>
      </c>
      <c r="AI20" s="11">
        <v>9.6861420746388802</v>
      </c>
      <c r="AJ20" s="68">
        <v>10.563350787000003</v>
      </c>
      <c r="AK20" s="11">
        <v>7.6738089108514158</v>
      </c>
      <c r="AL20" s="68">
        <v>10.223614962000005</v>
      </c>
      <c r="AM20" s="11">
        <v>7.7999424410289988</v>
      </c>
      <c r="AN20" s="68">
        <v>9.7791700370000019</v>
      </c>
      <c r="AO20" s="11">
        <v>7.1187187872685911</v>
      </c>
      <c r="AP20" s="68">
        <v>9.1802592949999973</v>
      </c>
      <c r="AQ20" s="11">
        <v>7.125528451297396</v>
      </c>
      <c r="AR20" s="68">
        <v>9.1928643139999924</v>
      </c>
      <c r="AS20" s="11">
        <v>7.9031635404838889</v>
      </c>
      <c r="AT20" s="68">
        <v>9.6373893040000027</v>
      </c>
      <c r="AU20" s="11">
        <v>8.9609363572271086</v>
      </c>
      <c r="AV20" s="68">
        <v>11.563866202999993</v>
      </c>
      <c r="AW20" s="184">
        <v>56.268240562796279</v>
      </c>
      <c r="AX20" s="222">
        <v>70.140514901999993</v>
      </c>
      <c r="AY20" s="11">
        <v>11.655606079320521</v>
      </c>
      <c r="AZ20" s="217">
        <v>3.8384574504714877</v>
      </c>
      <c r="BA20" s="80">
        <v>28.585754336343797</v>
      </c>
      <c r="BB20" s="80">
        <v>7.3211392888046731</v>
      </c>
    </row>
    <row r="21" spans="2:54" x14ac:dyDescent="0.3">
      <c r="B21" s="72" t="s">
        <v>303</v>
      </c>
      <c r="C21" s="184">
        <v>41.011152410432956</v>
      </c>
      <c r="D21" s="68">
        <v>31.287510274000027</v>
      </c>
      <c r="E21" s="11">
        <v>36.976002636967522</v>
      </c>
      <c r="F21" s="68">
        <v>29.298353248000009</v>
      </c>
      <c r="G21" s="11">
        <v>31.764213473362126</v>
      </c>
      <c r="H21" s="68">
        <v>26.105961684000032</v>
      </c>
      <c r="I21" s="11">
        <v>39.667300434711116</v>
      </c>
      <c r="J21" s="68">
        <v>33.024155661000002</v>
      </c>
      <c r="K21" s="11">
        <v>38.272660161695477</v>
      </c>
      <c r="L21" s="68">
        <v>30.341645533000079</v>
      </c>
      <c r="M21" s="11">
        <v>33.942575839109196</v>
      </c>
      <c r="N21" s="68">
        <v>29.305167078000007</v>
      </c>
      <c r="O21" s="11">
        <v>37.495055890758209</v>
      </c>
      <c r="P21" s="68">
        <v>28.143444118999977</v>
      </c>
      <c r="Q21" s="184">
        <v>259.12896084703664</v>
      </c>
      <c r="R21" s="222">
        <v>207.50623759700014</v>
      </c>
      <c r="S21" s="11">
        <v>42.44525062595676</v>
      </c>
      <c r="T21" s="68">
        <v>31.280285785999983</v>
      </c>
      <c r="U21" s="11">
        <v>33.257096113520937</v>
      </c>
      <c r="V21" s="68">
        <v>24.104694517000006</v>
      </c>
      <c r="W21" s="11">
        <v>36.563207744235768</v>
      </c>
      <c r="X21" s="68">
        <v>23.17816960899999</v>
      </c>
      <c r="Y21" s="11">
        <v>45.052079278088868</v>
      </c>
      <c r="Z21" s="68">
        <v>30.677214431999975</v>
      </c>
      <c r="AA21" s="11">
        <v>43.30356646039219</v>
      </c>
      <c r="AB21" s="68">
        <v>30.540613355999998</v>
      </c>
      <c r="AC21" s="11">
        <v>37.50636016081959</v>
      </c>
      <c r="AD21" s="68">
        <v>27.871518341000009</v>
      </c>
      <c r="AE21" s="11">
        <v>42.943455526323511</v>
      </c>
      <c r="AF21" s="68">
        <v>31.494694875999997</v>
      </c>
      <c r="AG21" s="184">
        <v>281.07101590933758</v>
      </c>
      <c r="AH21" s="222">
        <v>199.14719091699999</v>
      </c>
      <c r="AI21" s="11">
        <v>30.198517677102355</v>
      </c>
      <c r="AJ21" s="68">
        <v>20.348011032999988</v>
      </c>
      <c r="AK21" s="11">
        <v>28.368421558176571</v>
      </c>
      <c r="AL21" s="68">
        <v>19.458433144000011</v>
      </c>
      <c r="AM21" s="11">
        <v>34.787635120305993</v>
      </c>
      <c r="AN21" s="68">
        <v>24.877101736000022</v>
      </c>
      <c r="AO21" s="11">
        <v>36.170391344240052</v>
      </c>
      <c r="AP21" s="68">
        <v>22.969045655999988</v>
      </c>
      <c r="AQ21" s="11">
        <v>32.903316193460888</v>
      </c>
      <c r="AR21" s="68">
        <v>21.760122185999993</v>
      </c>
      <c r="AS21" s="11">
        <v>30.254091575458428</v>
      </c>
      <c r="AT21" s="68">
        <v>17.506953955999993</v>
      </c>
      <c r="AU21" s="11">
        <v>43.311194954017367</v>
      </c>
      <c r="AV21" s="68">
        <v>30.434406385000003</v>
      </c>
      <c r="AW21" s="184">
        <v>235.99356842276165</v>
      </c>
      <c r="AX21" s="222">
        <v>157.35407409599998</v>
      </c>
      <c r="AY21" s="11">
        <v>21.942055062300938</v>
      </c>
      <c r="AZ21" s="217">
        <v>-45.07744748657592</v>
      </c>
      <c r="BA21" s="80">
        <v>8.467619748320331</v>
      </c>
      <c r="BB21" s="80">
        <v>-16.037743109419765</v>
      </c>
    </row>
    <row r="22" spans="2:54" x14ac:dyDescent="0.3">
      <c r="B22" s="72" t="s">
        <v>15</v>
      </c>
      <c r="C22" s="184">
        <v>31.02652551364735</v>
      </c>
      <c r="D22" s="68">
        <v>11.056244228499983</v>
      </c>
      <c r="E22" s="11">
        <v>29.92880458109078</v>
      </c>
      <c r="F22" s="68">
        <v>10.105912006999986</v>
      </c>
      <c r="G22" s="11">
        <v>26.907625157461428</v>
      </c>
      <c r="H22" s="68">
        <v>10.118653937299994</v>
      </c>
      <c r="I22" s="11">
        <v>33.769966890744648</v>
      </c>
      <c r="J22" s="68">
        <v>11.938113345799973</v>
      </c>
      <c r="K22" s="11">
        <v>30.212078506920264</v>
      </c>
      <c r="L22" s="68">
        <v>11.098949252799995</v>
      </c>
      <c r="M22" s="11">
        <v>27.782562716181776</v>
      </c>
      <c r="N22" s="68">
        <v>9.9322113671299999</v>
      </c>
      <c r="O22" s="11">
        <v>37.698587897826116</v>
      </c>
      <c r="P22" s="68">
        <v>12.542002140899999</v>
      </c>
      <c r="Q22" s="184">
        <v>217.32615126387236</v>
      </c>
      <c r="R22" s="222">
        <v>76.792086279429924</v>
      </c>
      <c r="S22" s="11">
        <v>31.440147143734119</v>
      </c>
      <c r="T22" s="68">
        <v>11.029333175000001</v>
      </c>
      <c r="U22" s="11">
        <v>33.028508930380525</v>
      </c>
      <c r="V22" s="68">
        <v>10.000387525499995</v>
      </c>
      <c r="W22" s="11">
        <v>39.020812795234662</v>
      </c>
      <c r="X22" s="68">
        <v>13.026832421099996</v>
      </c>
      <c r="Y22" s="11">
        <v>35.830423912578937</v>
      </c>
      <c r="Z22" s="68">
        <v>11.757081660600004</v>
      </c>
      <c r="AA22" s="11">
        <v>35.296169829718551</v>
      </c>
      <c r="AB22" s="68">
        <v>13.855955298600009</v>
      </c>
      <c r="AC22" s="11">
        <v>37.236072912492794</v>
      </c>
      <c r="AD22" s="68">
        <v>13.398987230199998</v>
      </c>
      <c r="AE22" s="11">
        <v>40.911175355656503</v>
      </c>
      <c r="AF22" s="68">
        <v>13.539784489000004</v>
      </c>
      <c r="AG22" s="184">
        <v>252.76331087979608</v>
      </c>
      <c r="AH22" s="222">
        <v>86.608361799999997</v>
      </c>
      <c r="AI22" s="11">
        <v>35.967380031203106</v>
      </c>
      <c r="AJ22" s="68">
        <v>11.984269791600031</v>
      </c>
      <c r="AK22" s="11">
        <v>36.780274522757651</v>
      </c>
      <c r="AL22" s="68">
        <v>12.907076948799999</v>
      </c>
      <c r="AM22" s="11">
        <v>40.360101509318362</v>
      </c>
      <c r="AN22" s="68">
        <v>13.8113880525</v>
      </c>
      <c r="AO22" s="11">
        <v>37.240138389931538</v>
      </c>
      <c r="AP22" s="68">
        <v>12.378578235200001</v>
      </c>
      <c r="AQ22" s="11">
        <v>33.724915921820312</v>
      </c>
      <c r="AR22" s="68">
        <v>13.325030164100005</v>
      </c>
      <c r="AS22" s="11">
        <v>40.857278520402659</v>
      </c>
      <c r="AT22" s="68">
        <v>13.865068072499996</v>
      </c>
      <c r="AU22" s="11">
        <v>45.14923992666921</v>
      </c>
      <c r="AV22" s="68">
        <v>14.797136278899977</v>
      </c>
      <c r="AW22" s="184">
        <v>270.07932882210281</v>
      </c>
      <c r="AX22" s="222">
        <v>93.068547543600005</v>
      </c>
      <c r="AY22" s="11">
        <v>35.437159615923719</v>
      </c>
      <c r="AZ22" s="217">
        <v>17.316017942306729</v>
      </c>
      <c r="BA22" s="80">
        <v>16.305980393908854</v>
      </c>
      <c r="BB22" s="80">
        <v>6.8506848885760689</v>
      </c>
    </row>
    <row r="23" spans="2:54" x14ac:dyDescent="0.3">
      <c r="B23" s="72" t="s">
        <v>16</v>
      </c>
      <c r="C23" s="184">
        <v>9.1679355338859292</v>
      </c>
      <c r="D23" s="68">
        <v>1.6376567610000006</v>
      </c>
      <c r="E23" s="11">
        <v>8.0053336062964604</v>
      </c>
      <c r="F23" s="68">
        <v>1.3101402729999982</v>
      </c>
      <c r="G23" s="11">
        <v>8.0583259335295789</v>
      </c>
      <c r="H23" s="68">
        <v>1.4204547639999996</v>
      </c>
      <c r="I23" s="11">
        <v>7.8410421730191953</v>
      </c>
      <c r="J23" s="68">
        <v>1.3395664999999988</v>
      </c>
      <c r="K23" s="11">
        <v>7.3086088081991525</v>
      </c>
      <c r="L23" s="68">
        <v>1.0306346650000004</v>
      </c>
      <c r="M23" s="11">
        <v>6.3171139993607097</v>
      </c>
      <c r="N23" s="68">
        <v>1.1247043760000008</v>
      </c>
      <c r="O23" s="11">
        <v>10.091059998139929</v>
      </c>
      <c r="P23" s="68">
        <v>1.6889415250000008</v>
      </c>
      <c r="Q23" s="184">
        <v>56.789420052430955</v>
      </c>
      <c r="R23" s="222">
        <v>9.5520988639999995</v>
      </c>
      <c r="S23" s="11">
        <v>9.3768091149324864</v>
      </c>
      <c r="T23" s="68">
        <v>1.7162850439999988</v>
      </c>
      <c r="U23" s="11">
        <v>10.029442897402472</v>
      </c>
      <c r="V23" s="68">
        <v>1.4899875759999999</v>
      </c>
      <c r="W23" s="11">
        <v>10.780446306113122</v>
      </c>
      <c r="X23" s="68">
        <v>1.876693761999999</v>
      </c>
      <c r="Y23" s="11">
        <v>9.3078925763783733</v>
      </c>
      <c r="Z23" s="68">
        <v>1.4667249310000001</v>
      </c>
      <c r="AA23" s="11">
        <v>8.3287656192028621</v>
      </c>
      <c r="AB23" s="68">
        <v>1.3185926830000023</v>
      </c>
      <c r="AC23" s="11">
        <v>9.6301693893985831</v>
      </c>
      <c r="AD23" s="68">
        <v>1.7908427440000005</v>
      </c>
      <c r="AE23" s="11">
        <v>11.791395476563128</v>
      </c>
      <c r="AF23" s="68">
        <v>2.017119313000002</v>
      </c>
      <c r="AG23" s="184">
        <v>69.244921379991027</v>
      </c>
      <c r="AH23" s="222">
        <v>11.676246053000002</v>
      </c>
      <c r="AI23" s="11">
        <v>9.4592981525274364</v>
      </c>
      <c r="AJ23" s="68">
        <v>1.9499872200000026</v>
      </c>
      <c r="AK23" s="11">
        <v>9.0912204147830984</v>
      </c>
      <c r="AL23" s="68">
        <v>1.5572513540000021</v>
      </c>
      <c r="AM23" s="11">
        <v>10.523187904967005</v>
      </c>
      <c r="AN23" s="68">
        <v>1.8790378250000002</v>
      </c>
      <c r="AO23" s="11">
        <v>8.3060492924396065</v>
      </c>
      <c r="AP23" s="68">
        <v>1.4612257669999991</v>
      </c>
      <c r="AQ23" s="11">
        <v>7.4828806369070868</v>
      </c>
      <c r="AR23" s="68">
        <v>1.2431476910000019</v>
      </c>
      <c r="AS23" s="11">
        <v>9.5852303968449633</v>
      </c>
      <c r="AT23" s="68">
        <v>1.5050983530000017</v>
      </c>
      <c r="AU23" s="11">
        <v>10.646646047432821</v>
      </c>
      <c r="AV23" s="68">
        <v>1.9197441189999995</v>
      </c>
      <c r="AW23" s="184">
        <v>65.094512845902017</v>
      </c>
      <c r="AX23" s="222">
        <v>11.515492329000006</v>
      </c>
      <c r="AY23" s="11">
        <v>12.455501327560071</v>
      </c>
      <c r="AZ23" s="217">
        <v>-4.15040853408901</v>
      </c>
      <c r="BA23" s="80">
        <v>21.932784867428651</v>
      </c>
      <c r="BB23" s="80">
        <v>-5.993809295143933</v>
      </c>
    </row>
    <row r="24" spans="2:54" x14ac:dyDescent="0.3">
      <c r="B24" s="72" t="s">
        <v>17</v>
      </c>
      <c r="C24" s="184">
        <v>16.507265372653496</v>
      </c>
      <c r="D24" s="68">
        <v>35.706602203000067</v>
      </c>
      <c r="E24" s="11">
        <v>14.883628036219154</v>
      </c>
      <c r="F24" s="68">
        <v>36.058559195000015</v>
      </c>
      <c r="G24" s="11">
        <v>14.316070245247278</v>
      </c>
      <c r="H24" s="68">
        <v>32.614914898000031</v>
      </c>
      <c r="I24" s="11">
        <v>18.375593716136354</v>
      </c>
      <c r="J24" s="68">
        <v>44.212862981999997</v>
      </c>
      <c r="K24" s="11">
        <v>17.357520563620042</v>
      </c>
      <c r="L24" s="68">
        <v>42.80594139500004</v>
      </c>
      <c r="M24" s="11">
        <v>12.944228896172783</v>
      </c>
      <c r="N24" s="68">
        <v>28.741948060000023</v>
      </c>
      <c r="O24" s="11">
        <v>17.58084969170838</v>
      </c>
      <c r="P24" s="68">
        <v>36.283001205999959</v>
      </c>
      <c r="Q24" s="184">
        <v>111.96515652175749</v>
      </c>
      <c r="R24" s="222">
        <v>256.42382993900014</v>
      </c>
      <c r="S24" s="11">
        <v>15.363101340178511</v>
      </c>
      <c r="T24" s="68">
        <v>35.930551426000022</v>
      </c>
      <c r="U24" s="11">
        <v>17.492175389916319</v>
      </c>
      <c r="V24" s="68">
        <v>37.909354207999996</v>
      </c>
      <c r="W24" s="11">
        <v>17.249590138273142</v>
      </c>
      <c r="X24" s="68">
        <v>40.666776781999936</v>
      </c>
      <c r="Y24" s="11">
        <v>21.251029965519773</v>
      </c>
      <c r="Z24" s="68">
        <v>49.132425699000002</v>
      </c>
      <c r="AA24" s="11">
        <v>19.448705834513447</v>
      </c>
      <c r="AB24" s="68">
        <v>47.047918496999934</v>
      </c>
      <c r="AC24" s="11">
        <v>20.085032330753446</v>
      </c>
      <c r="AD24" s="68">
        <v>48.488284563999947</v>
      </c>
      <c r="AE24" s="11">
        <v>19.952114119200722</v>
      </c>
      <c r="AF24" s="68">
        <v>47.238057493999996</v>
      </c>
      <c r="AG24" s="184">
        <v>130.84174911835535</v>
      </c>
      <c r="AH24" s="222">
        <v>306.41336866999984</v>
      </c>
      <c r="AI24" s="11">
        <v>18.021038902571043</v>
      </c>
      <c r="AJ24" s="68">
        <v>42.88718328899995</v>
      </c>
      <c r="AK24" s="11">
        <v>18.308284127168829</v>
      </c>
      <c r="AL24" s="68">
        <v>47.691815380999977</v>
      </c>
      <c r="AM24" s="11">
        <v>20.994980127102998</v>
      </c>
      <c r="AN24" s="68">
        <v>42.979245309000021</v>
      </c>
      <c r="AO24" s="11">
        <v>16.899126483526736</v>
      </c>
      <c r="AP24" s="68">
        <v>38.122982659000016</v>
      </c>
      <c r="AQ24" s="11">
        <v>22.625500416296777</v>
      </c>
      <c r="AR24" s="68">
        <v>52.317237073000015</v>
      </c>
      <c r="AS24" s="11">
        <v>18.973130355355377</v>
      </c>
      <c r="AT24" s="68">
        <v>41.84304725599997</v>
      </c>
      <c r="AU24" s="11">
        <v>18.66455905250357</v>
      </c>
      <c r="AV24" s="68">
        <v>40.59099246600001</v>
      </c>
      <c r="AW24" s="184">
        <v>134.48661946452532</v>
      </c>
      <c r="AX24" s="222">
        <v>306.43250343299991</v>
      </c>
      <c r="AY24" s="11">
        <v>18.87659259659786</v>
      </c>
      <c r="AZ24" s="217">
        <v>3.6448703461699665</v>
      </c>
      <c r="BA24" s="80">
        <v>16.859345516950782</v>
      </c>
      <c r="BB24" s="80">
        <v>2.785708973420185</v>
      </c>
    </row>
    <row r="25" spans="2:54" x14ac:dyDescent="0.3">
      <c r="B25" s="72" t="s">
        <v>18</v>
      </c>
      <c r="C25" s="184">
        <v>0.7542423082893972</v>
      </c>
      <c r="D25" s="68">
        <v>6.1214451000000017E-2</v>
      </c>
      <c r="E25" s="11">
        <v>0.84866083288487715</v>
      </c>
      <c r="F25" s="68">
        <v>6.0407485000000011E-2</v>
      </c>
      <c r="G25" s="11">
        <v>1.183167613582129</v>
      </c>
      <c r="H25" s="68">
        <v>5.2734996000000027E-2</v>
      </c>
      <c r="I25" s="11">
        <v>0.97154630644191986</v>
      </c>
      <c r="J25" s="68">
        <v>5.8891300999999924E-2</v>
      </c>
      <c r="K25" s="11">
        <v>0.69663519407340868</v>
      </c>
      <c r="L25" s="68">
        <v>4.4424893999999972E-2</v>
      </c>
      <c r="M25" s="11">
        <v>0.89120978195750744</v>
      </c>
      <c r="N25" s="68">
        <v>5.3661801999999995E-2</v>
      </c>
      <c r="O25" s="11">
        <v>1.3342491775075649</v>
      </c>
      <c r="P25" s="68">
        <v>5.3130293999999939E-2</v>
      </c>
      <c r="Q25" s="184">
        <v>6.6797112147368045</v>
      </c>
      <c r="R25" s="222">
        <v>0.38446522299999986</v>
      </c>
      <c r="S25" s="11">
        <v>0.64817799519510944</v>
      </c>
      <c r="T25" s="68">
        <v>5.7219620000000013E-2</v>
      </c>
      <c r="U25" s="11">
        <v>0.70893995876979998</v>
      </c>
      <c r="V25" s="68">
        <v>7.9202859999999917E-2</v>
      </c>
      <c r="W25" s="11">
        <v>1.2248307560699128</v>
      </c>
      <c r="X25" s="68">
        <v>5.8447617E-2</v>
      </c>
      <c r="Y25" s="11">
        <v>1.1691246324045388</v>
      </c>
      <c r="Z25" s="68">
        <v>5.3794924999999973E-2</v>
      </c>
      <c r="AA25" s="11">
        <v>1.0877775491467119</v>
      </c>
      <c r="AB25" s="68">
        <v>8.0837616000000084E-2</v>
      </c>
      <c r="AC25" s="11">
        <v>0.81746776219619544</v>
      </c>
      <c r="AD25" s="68">
        <v>6.0353226000000176E-2</v>
      </c>
      <c r="AE25" s="11">
        <v>1.1993831341146708</v>
      </c>
      <c r="AF25" s="68">
        <v>0.1283198370000003</v>
      </c>
      <c r="AG25" s="184">
        <v>6.8557017878969395</v>
      </c>
      <c r="AH25" s="222">
        <v>0.51817570100000043</v>
      </c>
      <c r="AI25" s="11">
        <v>0.93673495147575381</v>
      </c>
      <c r="AJ25" s="68">
        <v>8.6842538000001732E-2</v>
      </c>
      <c r="AK25" s="11">
        <v>3.3830341251964597</v>
      </c>
      <c r="AL25" s="68">
        <v>0.32937254699999241</v>
      </c>
      <c r="AM25" s="11">
        <v>1.022446474439999</v>
      </c>
      <c r="AN25" s="68">
        <v>7.4811527999999863E-2</v>
      </c>
      <c r="AO25" s="11">
        <v>1.3695683612408334</v>
      </c>
      <c r="AP25" s="68">
        <v>0.11293638199999853</v>
      </c>
      <c r="AQ25" s="11">
        <v>0.7992448021520735</v>
      </c>
      <c r="AR25" s="68">
        <v>8.276140099999324E-2</v>
      </c>
      <c r="AS25" s="11">
        <v>1.0339230112128184</v>
      </c>
      <c r="AT25" s="68">
        <v>0.10284722200000031</v>
      </c>
      <c r="AU25" s="11">
        <v>1.2478755618690445</v>
      </c>
      <c r="AV25" s="68">
        <v>0.13767203199999473</v>
      </c>
      <c r="AW25" s="184">
        <v>9.7928272875869808</v>
      </c>
      <c r="AX25" s="222">
        <v>0.92724364999998077</v>
      </c>
      <c r="AY25" s="11">
        <v>0.175990573160135</v>
      </c>
      <c r="AZ25" s="217">
        <v>2.9371254996900413</v>
      </c>
      <c r="BA25" s="80">
        <v>2.6347033202852117</v>
      </c>
      <c r="BB25" s="80">
        <v>42.842083721833461</v>
      </c>
    </row>
    <row r="26" spans="2:54" x14ac:dyDescent="0.3">
      <c r="B26" s="72" t="s">
        <v>19</v>
      </c>
      <c r="C26" s="184">
        <v>73.960949032634758</v>
      </c>
      <c r="D26" s="68">
        <v>51.856829834999957</v>
      </c>
      <c r="E26" s="11">
        <v>99.46157037893515</v>
      </c>
      <c r="F26" s="68">
        <v>83.868936714000171</v>
      </c>
      <c r="G26" s="11">
        <v>80.040576235091905</v>
      </c>
      <c r="H26" s="68">
        <v>61.999452255000037</v>
      </c>
      <c r="I26" s="11">
        <v>115.06881900376835</v>
      </c>
      <c r="J26" s="68">
        <v>101.75583160699985</v>
      </c>
      <c r="K26" s="11">
        <v>88.134382687825962</v>
      </c>
      <c r="L26" s="68">
        <v>69.405266377999823</v>
      </c>
      <c r="M26" s="11">
        <v>71.391392604753605</v>
      </c>
      <c r="N26" s="68">
        <v>48.766762493999991</v>
      </c>
      <c r="O26" s="11">
        <v>118.41009780272992</v>
      </c>
      <c r="P26" s="68">
        <v>103.55676665599998</v>
      </c>
      <c r="Q26" s="184">
        <v>646.46778774573977</v>
      </c>
      <c r="R26" s="222">
        <v>521.20984593899971</v>
      </c>
      <c r="S26" s="11">
        <v>85.217462849495391</v>
      </c>
      <c r="T26" s="68">
        <v>63.673007896000101</v>
      </c>
      <c r="U26" s="11">
        <v>85.003027886822366</v>
      </c>
      <c r="V26" s="68">
        <v>61.414768771999917</v>
      </c>
      <c r="W26" s="11">
        <v>106.13793360398424</v>
      </c>
      <c r="X26" s="68">
        <v>100.92702863199976</v>
      </c>
      <c r="Y26" s="11">
        <v>100.51158359018989</v>
      </c>
      <c r="Z26" s="68">
        <v>84.35458389599998</v>
      </c>
      <c r="AA26" s="11">
        <v>91.995448642038852</v>
      </c>
      <c r="AB26" s="68">
        <v>70.708886371000077</v>
      </c>
      <c r="AC26" s="11">
        <v>132.42843850783876</v>
      </c>
      <c r="AD26" s="68">
        <v>130.20560511200014</v>
      </c>
      <c r="AE26" s="11">
        <v>118.57853006076915</v>
      </c>
      <c r="AF26" s="68">
        <v>101.98811783400006</v>
      </c>
      <c r="AG26" s="184">
        <v>719.87242514113871</v>
      </c>
      <c r="AH26" s="222">
        <v>613.27199851299997</v>
      </c>
      <c r="AI26" s="11">
        <v>127.77554143646871</v>
      </c>
      <c r="AJ26" s="68">
        <v>122.2475138560002</v>
      </c>
      <c r="AK26" s="11">
        <v>115.97325015307828</v>
      </c>
      <c r="AL26" s="68">
        <v>114.73027977999972</v>
      </c>
      <c r="AM26" s="11">
        <v>120.38971522946228</v>
      </c>
      <c r="AN26" s="68">
        <v>102.06873725599972</v>
      </c>
      <c r="AO26" s="11">
        <v>122.99248275720677</v>
      </c>
      <c r="AP26" s="68">
        <v>122.93706000000006</v>
      </c>
      <c r="AQ26" s="11">
        <v>134.36143932778592</v>
      </c>
      <c r="AR26" s="68">
        <v>120.96437854199981</v>
      </c>
      <c r="AS26" s="11">
        <v>105.48779352278716</v>
      </c>
      <c r="AT26" s="68">
        <v>87.932378758000027</v>
      </c>
      <c r="AU26" s="11">
        <v>135.38288429540935</v>
      </c>
      <c r="AV26" s="68">
        <v>119.90443341300032</v>
      </c>
      <c r="AW26" s="184">
        <v>862.36310672219838</v>
      </c>
      <c r="AX26" s="222">
        <v>790.78478160499992</v>
      </c>
      <c r="AY26" s="11">
        <v>73.404637395398936</v>
      </c>
      <c r="AZ26" s="217">
        <v>142.49068158105968</v>
      </c>
      <c r="BA26" s="80">
        <v>11.354724672572473</v>
      </c>
      <c r="BB26" s="80">
        <v>19.793879665987049</v>
      </c>
    </row>
    <row r="27" spans="2:54" ht="30" customHeight="1" x14ac:dyDescent="0.25">
      <c r="B27" s="73" t="s">
        <v>20</v>
      </c>
      <c r="C27" s="184">
        <v>217.70505767904575</v>
      </c>
      <c r="D27" s="68">
        <v>22.477945457999958</v>
      </c>
      <c r="E27" s="11">
        <v>181.5221012407674</v>
      </c>
      <c r="F27" s="68">
        <v>18.132321088999877</v>
      </c>
      <c r="G27" s="11">
        <v>167.44930824137177</v>
      </c>
      <c r="H27" s="68">
        <v>17.821444759999949</v>
      </c>
      <c r="I27" s="11">
        <v>228.93977847061825</v>
      </c>
      <c r="J27" s="68">
        <v>22.655686547999981</v>
      </c>
      <c r="K27" s="11">
        <v>223.4563772716449</v>
      </c>
      <c r="L27" s="68">
        <v>20.273978015999933</v>
      </c>
      <c r="M27" s="11">
        <v>214.34180407499522</v>
      </c>
      <c r="N27" s="68">
        <v>19.471825513000002</v>
      </c>
      <c r="O27" s="11">
        <v>245.29322680694631</v>
      </c>
      <c r="P27" s="68">
        <v>24.12555721399999</v>
      </c>
      <c r="Q27" s="184">
        <v>1478.7076537853895</v>
      </c>
      <c r="R27" s="222">
        <v>144.95875859799969</v>
      </c>
      <c r="S27" s="11">
        <v>202.27213595491591</v>
      </c>
      <c r="T27" s="68">
        <v>20.78039318100004</v>
      </c>
      <c r="U27" s="11">
        <v>203.41142592894752</v>
      </c>
      <c r="V27" s="68">
        <v>20.989233702999979</v>
      </c>
      <c r="W27" s="11">
        <v>206.5577617644833</v>
      </c>
      <c r="X27" s="68">
        <v>21.101046392000033</v>
      </c>
      <c r="Y27" s="11">
        <v>200.71610436254514</v>
      </c>
      <c r="Z27" s="68">
        <v>22.86371026700002</v>
      </c>
      <c r="AA27" s="11">
        <v>252.98158543973827</v>
      </c>
      <c r="AB27" s="68">
        <v>25.673228538999943</v>
      </c>
      <c r="AC27" s="11">
        <v>226.3554456315801</v>
      </c>
      <c r="AD27" s="68">
        <v>26.108418363999991</v>
      </c>
      <c r="AE27" s="11">
        <v>219.36400991614022</v>
      </c>
      <c r="AF27" s="68">
        <v>23.889703474999976</v>
      </c>
      <c r="AG27" s="184">
        <v>1511.6584689983504</v>
      </c>
      <c r="AH27" s="222">
        <v>161.40573392099998</v>
      </c>
      <c r="AI27" s="11">
        <v>212.08938528623668</v>
      </c>
      <c r="AJ27" s="68">
        <v>23.760440602999918</v>
      </c>
      <c r="AK27" s="11">
        <v>220.85734117512564</v>
      </c>
      <c r="AL27" s="68">
        <v>28.111401875999952</v>
      </c>
      <c r="AM27" s="11">
        <v>242.36574758031909</v>
      </c>
      <c r="AN27" s="68">
        <v>25.059307442000115</v>
      </c>
      <c r="AO27" s="11">
        <v>201.0682079827013</v>
      </c>
      <c r="AP27" s="68">
        <v>23.364719726000004</v>
      </c>
      <c r="AQ27" s="11">
        <v>229.91882212512039</v>
      </c>
      <c r="AR27" s="68">
        <v>32.464327238999907</v>
      </c>
      <c r="AS27" s="11">
        <v>229.63322031894862</v>
      </c>
      <c r="AT27" s="68">
        <v>26.960911833999937</v>
      </c>
      <c r="AU27" s="11">
        <v>231.13258564632218</v>
      </c>
      <c r="AV27" s="68">
        <v>24.490785717999923</v>
      </c>
      <c r="AW27" s="184">
        <v>1567.0653101147739</v>
      </c>
      <c r="AX27" s="222">
        <v>184.21189443799977</v>
      </c>
      <c r="AY27" s="11">
        <v>32.950815212960833</v>
      </c>
      <c r="AZ27" s="218">
        <v>55.406841116423493</v>
      </c>
      <c r="BA27" s="81">
        <v>2.2283522458688196</v>
      </c>
      <c r="BB27" s="81">
        <v>3.6653015381931482</v>
      </c>
    </row>
    <row r="28" spans="2:54" x14ac:dyDescent="0.3">
      <c r="B28" s="72" t="s">
        <v>21</v>
      </c>
      <c r="C28" s="184">
        <v>141.4313516352384</v>
      </c>
      <c r="D28" s="68">
        <v>27.110892666999973</v>
      </c>
      <c r="E28" s="11">
        <v>122.87594161476719</v>
      </c>
      <c r="F28" s="68">
        <v>25.482842828999988</v>
      </c>
      <c r="G28" s="11">
        <v>137.32669546521171</v>
      </c>
      <c r="H28" s="68">
        <v>26.537853234999972</v>
      </c>
      <c r="I28" s="11">
        <v>147.12165964877948</v>
      </c>
      <c r="J28" s="68">
        <v>29.856406571999987</v>
      </c>
      <c r="K28" s="11">
        <v>150.52186788712461</v>
      </c>
      <c r="L28" s="68">
        <v>29.870560541999978</v>
      </c>
      <c r="M28" s="11">
        <v>115.37183027504049</v>
      </c>
      <c r="N28" s="68">
        <v>24.320150094000013</v>
      </c>
      <c r="O28" s="11">
        <v>132.96565372247579</v>
      </c>
      <c r="P28" s="68">
        <v>29.386127223000013</v>
      </c>
      <c r="Q28" s="184">
        <v>947.61500024863767</v>
      </c>
      <c r="R28" s="222">
        <v>192.56483316199993</v>
      </c>
      <c r="S28" s="11">
        <v>113.79509543707168</v>
      </c>
      <c r="T28" s="68">
        <v>23.183918599000023</v>
      </c>
      <c r="U28" s="11">
        <v>110.90674114682312</v>
      </c>
      <c r="V28" s="68">
        <v>23.45260623000004</v>
      </c>
      <c r="W28" s="11">
        <v>127.40468393573069</v>
      </c>
      <c r="X28" s="68">
        <v>26.919210217999971</v>
      </c>
      <c r="Y28" s="11">
        <v>121.27176153614083</v>
      </c>
      <c r="Z28" s="68">
        <v>28.967496269999952</v>
      </c>
      <c r="AA28" s="11">
        <v>118.07013686001319</v>
      </c>
      <c r="AB28" s="68">
        <v>29.834717669999964</v>
      </c>
      <c r="AC28" s="11">
        <v>120.1442044979235</v>
      </c>
      <c r="AD28" s="68">
        <v>31.421164385000019</v>
      </c>
      <c r="AE28" s="11">
        <v>121.43957653179565</v>
      </c>
      <c r="AF28" s="68">
        <v>32.392690838000043</v>
      </c>
      <c r="AG28" s="184">
        <v>833.03219994549875</v>
      </c>
      <c r="AH28" s="222">
        <v>196.17180421000003</v>
      </c>
      <c r="AI28" s="11">
        <v>156.28537859403778</v>
      </c>
      <c r="AJ28" s="68">
        <v>34.65307734700005</v>
      </c>
      <c r="AK28" s="11">
        <v>153.52531314800311</v>
      </c>
      <c r="AL28" s="68">
        <v>34.675539916000055</v>
      </c>
      <c r="AM28" s="11">
        <v>153.97913813707314</v>
      </c>
      <c r="AN28" s="68">
        <v>39.780621433000007</v>
      </c>
      <c r="AO28" s="11">
        <v>134.44009398755932</v>
      </c>
      <c r="AP28" s="68">
        <v>34.493864185</v>
      </c>
      <c r="AQ28" s="11">
        <v>151.16841820235672</v>
      </c>
      <c r="AR28" s="68">
        <v>38.393575957999992</v>
      </c>
      <c r="AS28" s="11">
        <v>151.44524377138976</v>
      </c>
      <c r="AT28" s="68">
        <v>38.309801359000033</v>
      </c>
      <c r="AU28" s="11">
        <v>157.1200926731203</v>
      </c>
      <c r="AV28" s="68">
        <v>36.262613280999972</v>
      </c>
      <c r="AW28" s="184">
        <v>1057.9636785135401</v>
      </c>
      <c r="AX28" s="222">
        <v>256.56909347900012</v>
      </c>
      <c r="AY28" s="11">
        <v>-114.58280030313892</v>
      </c>
      <c r="AZ28" s="217">
        <v>224.93147856804137</v>
      </c>
      <c r="BA28" s="80">
        <v>-12.09170393810507</v>
      </c>
      <c r="BB28" s="80">
        <v>27.001534704511727</v>
      </c>
    </row>
    <row r="29" spans="2:54" ht="31.5" customHeight="1" x14ac:dyDescent="0.3">
      <c r="B29" s="74" t="s">
        <v>22</v>
      </c>
      <c r="C29" s="184">
        <v>18.094131873341091</v>
      </c>
      <c r="D29" s="68">
        <v>0.78610541599999995</v>
      </c>
      <c r="E29" s="11">
        <v>11.34911880143448</v>
      </c>
      <c r="F29" s="68">
        <v>0.51858408599999994</v>
      </c>
      <c r="G29" s="11">
        <v>12.819997828814605</v>
      </c>
      <c r="H29" s="68">
        <v>0.70845637499999914</v>
      </c>
      <c r="I29" s="11">
        <v>15.841425451445602</v>
      </c>
      <c r="J29" s="68">
        <v>0.77703110799999908</v>
      </c>
      <c r="K29" s="11">
        <v>15.748174573417128</v>
      </c>
      <c r="L29" s="68">
        <v>0.55250648000000024</v>
      </c>
      <c r="M29" s="11">
        <v>12.771571501298839</v>
      </c>
      <c r="N29" s="68">
        <v>0.60911869199999935</v>
      </c>
      <c r="O29" s="11">
        <v>14.300546813258251</v>
      </c>
      <c r="P29" s="68">
        <v>0.81838221799999933</v>
      </c>
      <c r="Q29" s="184">
        <v>100.92496684301</v>
      </c>
      <c r="R29" s="222">
        <v>4.7701843749999968</v>
      </c>
      <c r="S29" s="11">
        <v>13.225040222476032</v>
      </c>
      <c r="T29" s="68">
        <v>0.69198672100000014</v>
      </c>
      <c r="U29" s="11">
        <v>11.151913361110394</v>
      </c>
      <c r="V29" s="68">
        <v>0.68658471100000018</v>
      </c>
      <c r="W29" s="11">
        <v>15.003938808873812</v>
      </c>
      <c r="X29" s="68">
        <v>0.7222264150000004</v>
      </c>
      <c r="Y29" s="11">
        <v>12.338812937943279</v>
      </c>
      <c r="Z29" s="68">
        <v>0.56286099100000075</v>
      </c>
      <c r="AA29" s="11">
        <v>18.942329045105375</v>
      </c>
      <c r="AB29" s="68">
        <v>0.77948561300000163</v>
      </c>
      <c r="AC29" s="11">
        <v>16.383432319643109</v>
      </c>
      <c r="AD29" s="68">
        <v>0.86924237599999987</v>
      </c>
      <c r="AE29" s="11">
        <v>17.389874590782128</v>
      </c>
      <c r="AF29" s="68">
        <v>0.81982548000000133</v>
      </c>
      <c r="AG29" s="184">
        <v>104.43534128593413</v>
      </c>
      <c r="AH29" s="222">
        <v>5.1322123070000041</v>
      </c>
      <c r="AI29" s="11">
        <v>17.644350978759416</v>
      </c>
      <c r="AJ29" s="68">
        <v>0.92011386500000081</v>
      </c>
      <c r="AK29" s="11">
        <v>11.44881438793611</v>
      </c>
      <c r="AL29" s="68">
        <v>0.67529860999999991</v>
      </c>
      <c r="AM29" s="11">
        <v>16.602211483111013</v>
      </c>
      <c r="AN29" s="68">
        <v>0.71451343900000008</v>
      </c>
      <c r="AO29" s="11">
        <v>15.956218438402122</v>
      </c>
      <c r="AP29" s="68">
        <v>0.61773495700000258</v>
      </c>
      <c r="AQ29" s="11">
        <v>21.854565450637658</v>
      </c>
      <c r="AR29" s="68">
        <v>0.70247353999999995</v>
      </c>
      <c r="AS29" s="11">
        <v>20.944918823423421</v>
      </c>
      <c r="AT29" s="68">
        <v>0.89608673500000025</v>
      </c>
      <c r="AU29" s="11">
        <v>22.471614833364644</v>
      </c>
      <c r="AV29" s="68">
        <v>0.78308136200000145</v>
      </c>
      <c r="AW29" s="184">
        <v>126.92269439563438</v>
      </c>
      <c r="AX29" s="222">
        <v>5.3093025080000045</v>
      </c>
      <c r="AY29" s="11">
        <v>3.5103744429241317</v>
      </c>
      <c r="AZ29" s="218">
        <v>22.487353109700251</v>
      </c>
      <c r="BA29" s="81">
        <v>3.4782022256044627</v>
      </c>
      <c r="BB29" s="81">
        <v>21.532321178643926</v>
      </c>
    </row>
    <row r="30" spans="2:54" x14ac:dyDescent="0.3">
      <c r="B30" s="72" t="s">
        <v>23</v>
      </c>
      <c r="C30" s="184">
        <v>0.38266921011967159</v>
      </c>
      <c r="D30" s="68">
        <v>1.9195E-2</v>
      </c>
      <c r="E30" s="11">
        <v>4.0061659998605142E-2</v>
      </c>
      <c r="F30" s="68">
        <v>4.5110300000000009E-3</v>
      </c>
      <c r="G30" s="11">
        <v>0.55041424879795176</v>
      </c>
      <c r="H30" s="68">
        <v>3.5842620000000006E-2</v>
      </c>
      <c r="I30" s="11">
        <v>1.1848611697808127</v>
      </c>
      <c r="J30" s="68">
        <v>2.4058990000000002E-2</v>
      </c>
      <c r="K30" s="11">
        <v>1.4001884604701078</v>
      </c>
      <c r="L30" s="68">
        <v>3.6288550000000003E-2</v>
      </c>
      <c r="M30" s="11">
        <v>0.46591683017643087</v>
      </c>
      <c r="N30" s="68">
        <v>2.624895E-2</v>
      </c>
      <c r="O30" s="11">
        <v>0.6620639599552175</v>
      </c>
      <c r="P30" s="68">
        <v>1.0549769999999998E-2</v>
      </c>
      <c r="Q30" s="184">
        <v>4.6861755392987972</v>
      </c>
      <c r="R30" s="222">
        <v>0.15669490999999999</v>
      </c>
      <c r="S30" s="11">
        <v>0.26340115946930781</v>
      </c>
      <c r="T30" s="68">
        <v>6.281290000000001E-3</v>
      </c>
      <c r="U30" s="11">
        <v>2.0095460293303828</v>
      </c>
      <c r="V30" s="68">
        <v>0.10483041000000001</v>
      </c>
      <c r="W30" s="11">
        <v>4.1644979860440912E-2</v>
      </c>
      <c r="X30" s="68">
        <v>4.3763999999999999E-4</v>
      </c>
      <c r="Y30" s="11">
        <v>0.13047797974957287</v>
      </c>
      <c r="Z30" s="68">
        <v>8.1172999999999992E-3</v>
      </c>
      <c r="AA30" s="11">
        <v>2.9850864205538481</v>
      </c>
      <c r="AB30" s="68">
        <v>6.6172450000000008E-2</v>
      </c>
      <c r="AC30" s="11">
        <v>2.859951961945862E-2</v>
      </c>
      <c r="AD30" s="68">
        <v>1.51793E-3</v>
      </c>
      <c r="AE30" s="11">
        <v>1.6106707893597241</v>
      </c>
      <c r="AF30" s="68">
        <v>3.7647273999999994E-2</v>
      </c>
      <c r="AG30" s="184">
        <v>7.0694268779427354</v>
      </c>
      <c r="AH30" s="222">
        <v>0.22500429399999999</v>
      </c>
      <c r="AI30" s="11">
        <v>2.1297622092085979</v>
      </c>
      <c r="AJ30" s="68">
        <v>7.597812000000001E-2</v>
      </c>
      <c r="AK30" s="11">
        <v>1.2921910130317311E-2</v>
      </c>
      <c r="AL30" s="68">
        <v>7.3653000000000011E-4</v>
      </c>
      <c r="AM30" s="11">
        <v>0.96129491</v>
      </c>
      <c r="AN30" s="68">
        <v>8.2203929999999995E-2</v>
      </c>
      <c r="AO30" s="11">
        <v>0.30937949981021096</v>
      </c>
      <c r="AP30" s="68">
        <v>2.4548110000000001E-2</v>
      </c>
      <c r="AQ30" s="11">
        <v>0.55283465086204575</v>
      </c>
      <c r="AR30" s="68">
        <v>2.2633170000000005E-2</v>
      </c>
      <c r="AS30" s="11">
        <v>3.0859542502612665</v>
      </c>
      <c r="AT30" s="68">
        <v>4.0630110000000004E-2</v>
      </c>
      <c r="AU30" s="11">
        <v>0.3894463099782613</v>
      </c>
      <c r="AV30" s="68">
        <v>2.212E-3</v>
      </c>
      <c r="AW30" s="184">
        <v>7.4415937402506991</v>
      </c>
      <c r="AX30" s="222">
        <v>0.24894197000000001</v>
      </c>
      <c r="AY30" s="11">
        <v>2.3832513386439382</v>
      </c>
      <c r="AZ30" s="217">
        <v>0.3721668623079637</v>
      </c>
      <c r="BA30" s="80">
        <v>50.857064970309438</v>
      </c>
      <c r="BB30" s="80">
        <v>5.2644559273844322</v>
      </c>
    </row>
    <row r="31" spans="2:54" x14ac:dyDescent="0.3">
      <c r="B31" s="72" t="s">
        <v>163</v>
      </c>
      <c r="C31" s="184">
        <v>30.281844308972687</v>
      </c>
      <c r="D31" s="68">
        <v>8.2714117049999967</v>
      </c>
      <c r="E31" s="11">
        <v>25.681803808270821</v>
      </c>
      <c r="F31" s="68">
        <v>6.7079936369999915</v>
      </c>
      <c r="G31" s="11">
        <v>24.782163895112198</v>
      </c>
      <c r="H31" s="68">
        <v>7.063586036999995</v>
      </c>
      <c r="I31" s="11">
        <v>31.575225649137547</v>
      </c>
      <c r="J31" s="68">
        <v>8.5234121789999957</v>
      </c>
      <c r="K31" s="11">
        <v>29.354643181700986</v>
      </c>
      <c r="L31" s="68">
        <v>8.116460234000014</v>
      </c>
      <c r="M31" s="11">
        <v>26.072163444980571</v>
      </c>
      <c r="N31" s="68">
        <v>6.8985657540000043</v>
      </c>
      <c r="O31" s="11">
        <v>35.619693867691147</v>
      </c>
      <c r="P31" s="68">
        <v>9.7357746779999967</v>
      </c>
      <c r="Q31" s="184">
        <v>203.36753815586596</v>
      </c>
      <c r="R31" s="222">
        <v>55.317204224000001</v>
      </c>
      <c r="S31" s="11">
        <v>29.504144093819857</v>
      </c>
      <c r="T31" s="68">
        <v>7.8646296179999933</v>
      </c>
      <c r="U31" s="11">
        <v>33.577637253666587</v>
      </c>
      <c r="V31" s="68">
        <v>9.5518961859999969</v>
      </c>
      <c r="W31" s="11">
        <v>29.466423777809773</v>
      </c>
      <c r="X31" s="68">
        <v>8.4666572139999854</v>
      </c>
      <c r="Y31" s="11">
        <v>27.130754776627946</v>
      </c>
      <c r="Z31" s="68">
        <v>8.1598329790000079</v>
      </c>
      <c r="AA31" s="11">
        <v>36.606947813297957</v>
      </c>
      <c r="AB31" s="68">
        <v>12.159646939999995</v>
      </c>
      <c r="AC31" s="11">
        <v>30.730422813263065</v>
      </c>
      <c r="AD31" s="68">
        <v>8.8861736289999893</v>
      </c>
      <c r="AE31" s="11">
        <v>34.21794568614937</v>
      </c>
      <c r="AF31" s="68">
        <v>9.8613387710000122</v>
      </c>
      <c r="AG31" s="184">
        <v>221.23427621463455</v>
      </c>
      <c r="AH31" s="222">
        <v>64.950175336999976</v>
      </c>
      <c r="AI31" s="11">
        <v>32.548320606326897</v>
      </c>
      <c r="AJ31" s="68">
        <v>10.177041305999992</v>
      </c>
      <c r="AK31" s="11">
        <v>28.686465902473948</v>
      </c>
      <c r="AL31" s="68">
        <v>8.4193034309999923</v>
      </c>
      <c r="AM31" s="11">
        <v>29.544391802801009</v>
      </c>
      <c r="AN31" s="68">
        <v>8.4647777120000036</v>
      </c>
      <c r="AO31" s="11">
        <v>29.313496151353515</v>
      </c>
      <c r="AP31" s="68">
        <v>8.2028981580000071</v>
      </c>
      <c r="AQ31" s="11">
        <v>30.397601664375543</v>
      </c>
      <c r="AR31" s="68">
        <v>8.7666442539999974</v>
      </c>
      <c r="AS31" s="11">
        <v>30.892497376971175</v>
      </c>
      <c r="AT31" s="68">
        <v>9.6925030849999949</v>
      </c>
      <c r="AU31" s="11">
        <v>39.221258799846865</v>
      </c>
      <c r="AV31" s="68">
        <v>11.461235494000009</v>
      </c>
      <c r="AW31" s="184">
        <v>220.60403230414892</v>
      </c>
      <c r="AX31" s="222">
        <v>65.184403439999997</v>
      </c>
      <c r="AY31" s="11">
        <v>17.86673805876859</v>
      </c>
      <c r="AZ31" s="217">
        <v>-0.63024391048563189</v>
      </c>
      <c r="BA31" s="80">
        <v>8.7854424657858061</v>
      </c>
      <c r="BB31" s="80">
        <v>-0.28487625031220887</v>
      </c>
    </row>
    <row r="32" spans="2:54" x14ac:dyDescent="0.3">
      <c r="B32" s="72" t="s">
        <v>24</v>
      </c>
      <c r="C32" s="184">
        <v>0.21632908876701942</v>
      </c>
      <c r="D32" s="68">
        <v>3.6862259999999987E-2</v>
      </c>
      <c r="E32" s="11">
        <v>0.11170606193657177</v>
      </c>
      <c r="F32" s="68">
        <v>3.0017085000000002E-2</v>
      </c>
      <c r="G32" s="11">
        <v>0.13285684166272119</v>
      </c>
      <c r="H32" s="68">
        <v>3.1958998000000009E-2</v>
      </c>
      <c r="I32" s="11">
        <v>0.3911343397665773</v>
      </c>
      <c r="J32" s="68">
        <v>2.4071600999999995E-2</v>
      </c>
      <c r="K32" s="11">
        <v>0.13501600173646405</v>
      </c>
      <c r="L32" s="68">
        <v>3.2406484999999999E-2</v>
      </c>
      <c r="M32" s="11">
        <v>3.1449781222328659E-2</v>
      </c>
      <c r="N32" s="68">
        <v>2.091237E-2</v>
      </c>
      <c r="O32" s="11">
        <v>0.10452739131469493</v>
      </c>
      <c r="P32" s="68">
        <v>5.0347690000000007E-2</v>
      </c>
      <c r="Q32" s="184">
        <v>1.1230195064063773</v>
      </c>
      <c r="R32" s="222">
        <v>0.22657648899999999</v>
      </c>
      <c r="S32" s="11">
        <v>4.2121108676841795E-2</v>
      </c>
      <c r="T32" s="68">
        <v>2.0754020000000001E-2</v>
      </c>
      <c r="U32" s="11">
        <v>8.4299468647547879E-2</v>
      </c>
      <c r="V32" s="68">
        <v>3.9386297999999986E-2</v>
      </c>
      <c r="W32" s="11">
        <v>4.3353392314549911E-2</v>
      </c>
      <c r="X32" s="68">
        <v>2.3825249999999996E-2</v>
      </c>
      <c r="Y32" s="11">
        <v>4.4325562566016982E-2</v>
      </c>
      <c r="Z32" s="68">
        <v>2.5523873999999998E-2</v>
      </c>
      <c r="AA32" s="11">
        <v>5.6803204903794806E-2</v>
      </c>
      <c r="AB32" s="68">
        <v>3.2741302E-2</v>
      </c>
      <c r="AC32" s="11">
        <v>7.4877885893217033E-2</v>
      </c>
      <c r="AD32" s="68">
        <v>3.3472468999999991E-2</v>
      </c>
      <c r="AE32" s="11">
        <v>8.5802877224689614E-2</v>
      </c>
      <c r="AF32" s="68">
        <v>4.1002620000000004E-2</v>
      </c>
      <c r="AG32" s="184">
        <v>0.43158350022665798</v>
      </c>
      <c r="AH32" s="222">
        <v>0.21670583299999996</v>
      </c>
      <c r="AI32" s="11">
        <v>9.1927849147110899E-2</v>
      </c>
      <c r="AJ32" s="68">
        <v>3.5679250000000003E-2</v>
      </c>
      <c r="AK32" s="11">
        <v>5.4932340268972375E-2</v>
      </c>
      <c r="AL32" s="68">
        <v>3.1347684000000001E-2</v>
      </c>
      <c r="AM32" s="11">
        <v>8.5361489999999984E-2</v>
      </c>
      <c r="AN32" s="68">
        <v>4.4759633000000007E-2</v>
      </c>
      <c r="AO32" s="11">
        <v>6.2430082253386275E-2</v>
      </c>
      <c r="AP32" s="68">
        <v>2.8681090000000006E-2</v>
      </c>
      <c r="AQ32" s="11">
        <v>7.9069308490976709E-2</v>
      </c>
      <c r="AR32" s="68">
        <v>3.9591743999999991E-2</v>
      </c>
      <c r="AS32" s="11">
        <v>3.4053910817514896E-2</v>
      </c>
      <c r="AT32" s="68">
        <v>2.5157109999999996E-2</v>
      </c>
      <c r="AU32" s="11">
        <v>3.6393352505006187E-2</v>
      </c>
      <c r="AV32" s="68">
        <v>3.3634830000000011E-2</v>
      </c>
      <c r="AW32" s="184">
        <v>0.44416833348296736</v>
      </c>
      <c r="AX32" s="222">
        <v>0.23885134099999999</v>
      </c>
      <c r="AY32" s="11">
        <v>-0.69143600617971934</v>
      </c>
      <c r="AZ32" s="217">
        <v>1.258483325630938E-2</v>
      </c>
      <c r="BA32" s="80">
        <v>-61.569367427311221</v>
      </c>
      <c r="BB32" s="80">
        <v>2.9159671882034672</v>
      </c>
    </row>
    <row r="33" spans="2:54" x14ac:dyDescent="0.3">
      <c r="C33" s="338"/>
      <c r="D33" s="70"/>
      <c r="E33" s="7"/>
      <c r="F33" s="70"/>
      <c r="G33" s="7"/>
      <c r="H33" s="70"/>
      <c r="I33" s="7"/>
      <c r="J33" s="70"/>
      <c r="K33" s="7"/>
      <c r="L33" s="70"/>
      <c r="M33" s="7"/>
      <c r="N33" s="70"/>
      <c r="O33" s="11"/>
      <c r="P33" s="68"/>
      <c r="Q33" s="184"/>
      <c r="R33" s="222"/>
      <c r="S33" s="7"/>
      <c r="T33" s="70"/>
      <c r="U33" s="7"/>
      <c r="V33" s="70"/>
      <c r="W33" s="7"/>
      <c r="X33" s="70"/>
      <c r="Y33" s="7"/>
      <c r="Z33" s="70"/>
      <c r="AA33" s="7"/>
      <c r="AB33" s="70"/>
      <c r="AC33" s="7"/>
      <c r="AD33" s="70"/>
      <c r="AE33" s="11"/>
      <c r="AF33" s="68"/>
      <c r="AG33" s="184"/>
      <c r="AH33" s="222"/>
      <c r="AI33" s="7"/>
      <c r="AJ33" s="70"/>
      <c r="AK33" s="105"/>
      <c r="AL33" s="106"/>
      <c r="AM33" s="11"/>
      <c r="AN33" s="11"/>
      <c r="AO33" s="105"/>
      <c r="AP33" s="106"/>
      <c r="AQ33" s="105"/>
      <c r="AR33" s="106"/>
      <c r="AS33" s="105"/>
      <c r="AT33" s="106"/>
      <c r="AU33" s="105"/>
      <c r="AV33" s="106"/>
      <c r="AW33" s="184"/>
      <c r="AX33" s="222"/>
      <c r="AY33" s="7"/>
      <c r="AZ33" s="219"/>
      <c r="BA33" s="82"/>
      <c r="BB33" s="82"/>
    </row>
    <row r="34" spans="2:54" ht="17.25" thickBot="1" x14ac:dyDescent="0.3">
      <c r="B34" s="290" t="s">
        <v>25</v>
      </c>
      <c r="C34" s="296">
        <v>1281.5891306284605</v>
      </c>
      <c r="D34" s="291">
        <v>1007.8771276241407</v>
      </c>
      <c r="E34" s="292">
        <v>1214.070898805518</v>
      </c>
      <c r="F34" s="291">
        <v>1007.4687970837358</v>
      </c>
      <c r="G34" s="292">
        <v>1286.9307149569688</v>
      </c>
      <c r="H34" s="291">
        <v>1080.9334326226108</v>
      </c>
      <c r="I34" s="292">
        <v>1481.3267222813622</v>
      </c>
      <c r="J34" s="291">
        <v>1203.2978620793758</v>
      </c>
      <c r="K34" s="292">
        <v>1455.3307664049169</v>
      </c>
      <c r="L34" s="291">
        <v>1185.5925330803007</v>
      </c>
      <c r="M34" s="292">
        <v>1301.0057195711968</v>
      </c>
      <c r="N34" s="291">
        <v>1100.8743949044863</v>
      </c>
      <c r="O34" s="292">
        <v>1434.832298318797</v>
      </c>
      <c r="P34" s="291">
        <v>1129.1073595405551</v>
      </c>
      <c r="Q34" s="296">
        <v>9455.0862509672188</v>
      </c>
      <c r="R34" s="293">
        <v>7715.1515069352035</v>
      </c>
      <c r="S34" s="292">
        <v>1245.7305758025225</v>
      </c>
      <c r="T34" s="291">
        <v>1035.7375170948749</v>
      </c>
      <c r="U34" s="292">
        <v>1240.0420198076906</v>
      </c>
      <c r="V34" s="291">
        <v>881.45603797136789</v>
      </c>
      <c r="W34" s="292">
        <v>1427.8882632056896</v>
      </c>
      <c r="X34" s="291">
        <v>1220.0387216814345</v>
      </c>
      <c r="Y34" s="292">
        <v>1411.7824190396441</v>
      </c>
      <c r="Z34" s="291">
        <v>1341.9634591874615</v>
      </c>
      <c r="AA34" s="292">
        <v>1536.7444459626786</v>
      </c>
      <c r="AB34" s="291">
        <v>1222.8845157235314</v>
      </c>
      <c r="AC34" s="292">
        <v>1470.4688263956878</v>
      </c>
      <c r="AD34" s="291">
        <v>1285.5600020437075</v>
      </c>
      <c r="AE34" s="292">
        <v>1512.5563109433692</v>
      </c>
      <c r="AF34" s="291">
        <v>1443.552688489907</v>
      </c>
      <c r="AG34" s="296">
        <v>9845.2128611572844</v>
      </c>
      <c r="AH34" s="293">
        <v>8431.1929421922832</v>
      </c>
      <c r="AI34" s="292">
        <v>1319.803032223771</v>
      </c>
      <c r="AJ34" s="291">
        <v>1026.71157264455</v>
      </c>
      <c r="AK34" s="294">
        <v>1388.1292501529572</v>
      </c>
      <c r="AL34" s="295">
        <v>1294.0121643647149</v>
      </c>
      <c r="AM34" s="292">
        <v>1576.3927717459992</v>
      </c>
      <c r="AN34" s="292">
        <v>1150.6886325882238</v>
      </c>
      <c r="AO34" s="294">
        <v>1562.1011930563195</v>
      </c>
      <c r="AP34" s="295">
        <v>1263.4590108670225</v>
      </c>
      <c r="AQ34" s="294">
        <v>1675.7526163848629</v>
      </c>
      <c r="AR34" s="295">
        <v>1304.6063001430628</v>
      </c>
      <c r="AS34" s="294">
        <v>1715.4854687793254</v>
      </c>
      <c r="AT34" s="295">
        <v>1406.4342073648647</v>
      </c>
      <c r="AU34" s="294">
        <v>1724.3347483803418</v>
      </c>
      <c r="AV34" s="295">
        <v>1474.9163887851957</v>
      </c>
      <c r="AW34" s="296">
        <v>10961.999080723577</v>
      </c>
      <c r="AX34" s="293">
        <v>8920.8282767576347</v>
      </c>
      <c r="AY34" s="292">
        <v>390.12661019006555</v>
      </c>
      <c r="AZ34" s="293">
        <v>1116.7862195662929</v>
      </c>
      <c r="BA34" s="292">
        <v>4.1261031347033565</v>
      </c>
      <c r="BB34" s="292">
        <v>11.343444121684712</v>
      </c>
    </row>
    <row r="35" spans="2:54" x14ac:dyDescent="0.3">
      <c r="B35" s="297"/>
      <c r="C35" s="301"/>
      <c r="D35" s="298"/>
      <c r="E35" s="299"/>
      <c r="F35" s="298"/>
      <c r="G35" s="299"/>
      <c r="H35" s="298"/>
      <c r="I35" s="299"/>
      <c r="J35" s="298"/>
      <c r="K35" s="299"/>
      <c r="L35" s="298"/>
      <c r="M35" s="299"/>
      <c r="N35" s="298"/>
      <c r="O35" s="299"/>
      <c r="P35" s="298"/>
      <c r="Q35" s="301"/>
      <c r="R35" s="302"/>
      <c r="S35" s="300"/>
      <c r="T35" s="298"/>
      <c r="U35" s="299"/>
      <c r="V35" s="298"/>
      <c r="W35" s="299"/>
      <c r="X35" s="298"/>
      <c r="Y35" s="299"/>
      <c r="Z35" s="298"/>
      <c r="AA35" s="299"/>
      <c r="AB35" s="298"/>
      <c r="AC35" s="299"/>
      <c r="AD35" s="298"/>
      <c r="AE35" s="299"/>
      <c r="AF35" s="298"/>
      <c r="AG35" s="301"/>
      <c r="AH35" s="302"/>
      <c r="AI35" s="300"/>
      <c r="AJ35" s="298"/>
      <c r="AK35" s="303"/>
      <c r="AL35" s="304"/>
      <c r="AM35" s="300"/>
      <c r="AN35" s="300"/>
      <c r="AO35" s="303"/>
      <c r="AP35" s="304"/>
      <c r="AQ35" s="303"/>
      <c r="AR35" s="304"/>
      <c r="AS35" s="303"/>
      <c r="AT35" s="304"/>
      <c r="AU35" s="303"/>
      <c r="AV35" s="304"/>
      <c r="AW35" s="301"/>
      <c r="AX35" s="302"/>
      <c r="AY35" s="301"/>
      <c r="AZ35" s="302"/>
      <c r="BA35" s="300"/>
      <c r="BB35" s="300"/>
    </row>
    <row r="36" spans="2:54" ht="17.25" thickBot="1" x14ac:dyDescent="0.3">
      <c r="B36" s="263" t="s">
        <v>161</v>
      </c>
      <c r="C36" s="271">
        <v>1082.1145463827243</v>
      </c>
      <c r="D36" s="269">
        <v>744.13982418450018</v>
      </c>
      <c r="E36" s="270">
        <v>1039.7122209088134</v>
      </c>
      <c r="F36" s="269">
        <v>750.25749831800022</v>
      </c>
      <c r="G36" s="270">
        <v>1005.4698337958282</v>
      </c>
      <c r="H36" s="269">
        <v>709.21025350530044</v>
      </c>
      <c r="I36" s="270">
        <v>1231.4950971736844</v>
      </c>
      <c r="J36" s="269">
        <v>889.18859209179902</v>
      </c>
      <c r="K36" s="270">
        <v>1154.3660595984209</v>
      </c>
      <c r="L36" s="269">
        <v>795.38778358080003</v>
      </c>
      <c r="M36" s="270">
        <v>1024.5439988256203</v>
      </c>
      <c r="N36" s="269">
        <v>713.27637997513011</v>
      </c>
      <c r="O36" s="270">
        <v>1209.0956655374673</v>
      </c>
      <c r="P36" s="269">
        <v>832.247292357074</v>
      </c>
      <c r="Q36" s="271">
        <v>7746.7974222225575</v>
      </c>
      <c r="R36" s="272">
        <v>5433.7076240126025</v>
      </c>
      <c r="S36" s="270">
        <v>1060.7300045243328</v>
      </c>
      <c r="T36" s="269">
        <v>791.6841584050004</v>
      </c>
      <c r="U36" s="270">
        <v>1030.3205404402511</v>
      </c>
      <c r="V36" s="269">
        <v>602.7765190304998</v>
      </c>
      <c r="W36" s="270">
        <v>1202.0268309866194</v>
      </c>
      <c r="X36" s="269">
        <v>903.40693723509935</v>
      </c>
      <c r="Y36" s="270">
        <v>1165.9570483935415</v>
      </c>
      <c r="Z36" s="269">
        <v>972.40587916460072</v>
      </c>
      <c r="AA36" s="270">
        <v>1301.6547531580791</v>
      </c>
      <c r="AB36" s="269">
        <v>864.12617447059972</v>
      </c>
      <c r="AC36" s="270">
        <v>1270.9502461678305</v>
      </c>
      <c r="AD36" s="269">
        <v>982.9934381732005</v>
      </c>
      <c r="AE36" s="270">
        <v>1281.1579226700892</v>
      </c>
      <c r="AF36" s="269">
        <v>1127.6885893480003</v>
      </c>
      <c r="AG36" s="271">
        <v>8312.7973463407452</v>
      </c>
      <c r="AH36" s="272">
        <v>6245.0816958269988</v>
      </c>
      <c r="AI36" s="270">
        <v>1136.2500834180457</v>
      </c>
      <c r="AJ36" s="269">
        <v>753.96432119559972</v>
      </c>
      <c r="AK36" s="265">
        <v>1195.575565043998</v>
      </c>
      <c r="AL36" s="267">
        <v>1010.9021146828004</v>
      </c>
      <c r="AM36" s="270">
        <v>1291.3816059735832</v>
      </c>
      <c r="AN36" s="270">
        <v>817.35184343850005</v>
      </c>
      <c r="AO36" s="265">
        <v>1194.1907031967382</v>
      </c>
      <c r="AP36" s="267">
        <v>915.58759840320045</v>
      </c>
      <c r="AQ36" s="265">
        <v>1303.5563719647239</v>
      </c>
      <c r="AR36" s="267">
        <v>959.4668750901003</v>
      </c>
      <c r="AS36" s="265">
        <v>1305.2005832981986</v>
      </c>
      <c r="AT36" s="267">
        <v>975.44385434450021</v>
      </c>
      <c r="AU36" s="265">
        <v>1397.0556248335276</v>
      </c>
      <c r="AV36" s="267">
        <v>1114.0042358178996</v>
      </c>
      <c r="AW36" s="271">
        <v>8823.2105377288153</v>
      </c>
      <c r="AX36" s="272">
        <v>6546.7208429726015</v>
      </c>
      <c r="AY36" s="271">
        <v>565.99992411818766</v>
      </c>
      <c r="AZ36" s="272">
        <v>510.41319138807012</v>
      </c>
      <c r="BA36" s="270">
        <v>7.3062440292365665</v>
      </c>
      <c r="BB36" s="270">
        <v>6.1400894322625561</v>
      </c>
    </row>
    <row r="37" spans="2:54" ht="34.5" customHeight="1" thickTop="1" x14ac:dyDescent="0.25">
      <c r="B37" s="398" t="s">
        <v>157</v>
      </c>
      <c r="C37" s="398"/>
      <c r="D37" s="398"/>
      <c r="E37" s="398"/>
      <c r="F37" s="398"/>
      <c r="G37" s="398"/>
      <c r="H37" s="398"/>
      <c r="I37" s="398"/>
      <c r="J37" s="398"/>
      <c r="K37" s="398"/>
      <c r="L37" s="398"/>
      <c r="M37" s="398"/>
      <c r="N37" s="398"/>
      <c r="O37" s="398"/>
      <c r="P37" s="398"/>
      <c r="Q37" s="398"/>
      <c r="R37" s="398"/>
      <c r="S37" s="398"/>
      <c r="T37" s="398"/>
      <c r="U37" s="398"/>
      <c r="V37" s="398"/>
      <c r="W37" s="398"/>
      <c r="X37" s="398"/>
      <c r="Y37" s="398"/>
      <c r="Z37" s="398"/>
      <c r="AA37" s="398"/>
      <c r="AB37" s="398"/>
      <c r="AC37" s="398"/>
      <c r="AD37" s="398"/>
      <c r="AE37" s="398"/>
      <c r="AF37" s="398"/>
      <c r="AG37" s="398"/>
      <c r="AH37" s="398"/>
      <c r="AI37" s="398"/>
      <c r="AJ37" s="398"/>
      <c r="AK37" s="398"/>
      <c r="AL37" s="398"/>
      <c r="AM37" s="398"/>
      <c r="AN37" s="398"/>
      <c r="AO37" s="398"/>
      <c r="AP37" s="398"/>
      <c r="AQ37" s="398"/>
      <c r="AR37" s="398"/>
      <c r="AS37" s="398"/>
      <c r="AT37" s="398"/>
      <c r="AU37" s="398"/>
      <c r="AV37" s="398"/>
      <c r="AW37" s="398"/>
      <c r="AX37" s="398"/>
      <c r="AY37" s="398"/>
      <c r="AZ37" s="398"/>
      <c r="BA37" s="398"/>
      <c r="BB37" s="398"/>
    </row>
    <row r="38" spans="2:54" ht="15" customHeight="1" x14ac:dyDescent="0.25">
      <c r="B38" s="83" t="s">
        <v>320</v>
      </c>
      <c r="C38" s="83"/>
      <c r="D38" s="83"/>
      <c r="E38" s="83"/>
      <c r="F38" s="83"/>
      <c r="G38" s="83"/>
      <c r="H38" s="83"/>
      <c r="I38" s="83"/>
      <c r="J38" s="83"/>
      <c r="K38" s="83"/>
      <c r="L38" s="83"/>
      <c r="M38" s="83"/>
      <c r="N38" s="83"/>
      <c r="O38" s="83"/>
      <c r="P38" s="83"/>
      <c r="Q38" s="83"/>
      <c r="R38" s="83"/>
      <c r="S38" s="83"/>
      <c r="T38" s="83"/>
      <c r="U38" s="83"/>
      <c r="V38" s="83"/>
      <c r="W38" s="83"/>
      <c r="X38" s="83"/>
      <c r="Y38" s="83"/>
      <c r="Z38" s="83"/>
      <c r="AA38" s="83"/>
      <c r="AB38" s="83"/>
      <c r="AC38" s="83"/>
      <c r="AD38" s="83"/>
      <c r="AE38" s="83"/>
      <c r="AF38" s="83"/>
      <c r="AG38" s="83"/>
      <c r="AH38" s="83"/>
      <c r="AI38" s="83"/>
      <c r="AJ38" s="83"/>
      <c r="AK38" s="83"/>
      <c r="AL38" s="83"/>
      <c r="AM38" s="83"/>
      <c r="AN38" s="83"/>
      <c r="AO38" s="83"/>
      <c r="AP38" s="83"/>
      <c r="AQ38" s="83"/>
      <c r="AR38" s="83"/>
      <c r="AS38" s="83"/>
      <c r="AT38" s="83"/>
      <c r="AU38" s="83"/>
      <c r="AV38" s="83"/>
      <c r="AW38" s="83"/>
      <c r="AX38" s="83"/>
      <c r="AY38" s="83"/>
      <c r="AZ38" s="83"/>
      <c r="BA38" s="83"/>
      <c r="BB38" s="83"/>
    </row>
  </sheetData>
  <mergeCells count="27">
    <mergeCell ref="O7:P8"/>
    <mergeCell ref="AW7:AX8"/>
    <mergeCell ref="AY7:AZ8"/>
    <mergeCell ref="AG7:AH8"/>
    <mergeCell ref="S7:T8"/>
    <mergeCell ref="AO7:AP8"/>
    <mergeCell ref="AQ7:AR8"/>
    <mergeCell ref="Y7:Z8"/>
    <mergeCell ref="AA7:AB8"/>
    <mergeCell ref="AC7:AD8"/>
    <mergeCell ref="AE7:AF8"/>
    <mergeCell ref="G7:H8"/>
    <mergeCell ref="I7:J8"/>
    <mergeCell ref="B37:BB37"/>
    <mergeCell ref="AM7:AN8"/>
    <mergeCell ref="AK7:AL8"/>
    <mergeCell ref="AI7:AJ8"/>
    <mergeCell ref="AU7:AV8"/>
    <mergeCell ref="U7:V8"/>
    <mergeCell ref="W7:X8"/>
    <mergeCell ref="B7:B9"/>
    <mergeCell ref="Q7:R8"/>
    <mergeCell ref="M7:N8"/>
    <mergeCell ref="K7:L8"/>
    <mergeCell ref="C7:D8"/>
    <mergeCell ref="E7:F8"/>
    <mergeCell ref="AS7:AT8"/>
  </mergeCells>
  <conditionalFormatting sqref="AZ10:BB32">
    <cfRule type="cellIs" dxfId="5" priority="1" stopIfTrue="1" operator="equal">
      <formula>-100</formula>
    </cfRule>
  </conditionalFormatting>
  <hyperlinks>
    <hyperlink ref="A1" location="Contenido!A1" display="Contenido" xr:uid="{E60F9341-B437-44BD-AE40-780E54FED91C}"/>
  </hyperlinks>
  <pageMargins left="0.70866141732283472" right="0.70866141732283472" top="1.9291338582677167" bottom="0.74803149606299213" header="0.31496062992125984" footer="0.31496062992125984"/>
  <pageSetup scale="45" fitToHeight="0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Hoja11"/>
  <dimension ref="A1:AD26"/>
  <sheetViews>
    <sheetView showGridLines="0" zoomScaleNormal="100" workbookViewId="0"/>
  </sheetViews>
  <sheetFormatPr baseColWidth="10" defaultRowHeight="16.5" outlineLevelCol="1" x14ac:dyDescent="0.3"/>
  <cols>
    <col min="1" max="1" width="7.7109375" style="17" customWidth="1"/>
    <col min="2" max="2" width="79.28515625" style="16" customWidth="1"/>
    <col min="3" max="9" width="12.42578125" style="16" hidden="1" customWidth="1" outlineLevel="1"/>
    <col min="10" max="10" width="12.42578125" style="16" customWidth="1" collapsed="1"/>
    <col min="11" max="17" width="12.42578125" style="16" hidden="1" customWidth="1" outlineLevel="1"/>
    <col min="18" max="18" width="12.42578125" style="16" customWidth="1" collapsed="1"/>
    <col min="19" max="25" width="12.42578125" style="16" hidden="1" customWidth="1" outlineLevel="1"/>
    <col min="26" max="26" width="12.42578125" style="16" customWidth="1" collapsed="1"/>
    <col min="27" max="28" width="12.140625" style="16" customWidth="1"/>
    <col min="29" max="29" width="14.42578125" style="16" customWidth="1"/>
    <col min="30" max="30" width="14.140625" customWidth="1"/>
    <col min="31" max="16384" width="11.42578125" style="17"/>
  </cols>
  <sheetData>
    <row r="1" spans="1:30" customFormat="1" x14ac:dyDescent="0.3">
      <c r="A1" s="151" t="s">
        <v>429</v>
      </c>
      <c r="B1" s="14"/>
    </row>
    <row r="2" spans="1:30" customFormat="1" ht="26.25" x14ac:dyDescent="0.25">
      <c r="B2" s="152" t="s">
        <v>369</v>
      </c>
    </row>
    <row r="3" spans="1:30" customFormat="1" x14ac:dyDescent="0.3">
      <c r="B3" s="59" t="s">
        <v>360</v>
      </c>
    </row>
    <row r="4" spans="1:30" customFormat="1" ht="17.25" x14ac:dyDescent="0.3">
      <c r="B4" s="1" t="s">
        <v>575</v>
      </c>
    </row>
    <row r="5" spans="1:30" customFormat="1" x14ac:dyDescent="0.25">
      <c r="B5" s="128" t="s">
        <v>208</v>
      </c>
    </row>
    <row r="6" spans="1:30" customFormat="1" ht="12" customHeight="1" x14ac:dyDescent="0.3">
      <c r="A6" s="17"/>
      <c r="B6" s="18"/>
    </row>
    <row r="7" spans="1:30" ht="19.5" customHeight="1" thickBot="1" x14ac:dyDescent="0.3">
      <c r="B7" s="385" t="s">
        <v>178</v>
      </c>
      <c r="C7" s="380" t="s">
        <v>3</v>
      </c>
      <c r="D7" s="380" t="s">
        <v>168</v>
      </c>
      <c r="E7" s="380" t="s">
        <v>305</v>
      </c>
      <c r="F7" s="380" t="s">
        <v>309</v>
      </c>
      <c r="G7" s="380" t="s">
        <v>313</v>
      </c>
      <c r="H7" s="380" t="s">
        <v>323</v>
      </c>
      <c r="I7" s="380" t="s">
        <v>329</v>
      </c>
      <c r="J7" s="380">
        <v>2024</v>
      </c>
      <c r="K7" s="380" t="s">
        <v>3</v>
      </c>
      <c r="L7" s="380" t="s">
        <v>168</v>
      </c>
      <c r="M7" s="380" t="s">
        <v>305</v>
      </c>
      <c r="N7" s="380" t="s">
        <v>309</v>
      </c>
      <c r="O7" s="380" t="s">
        <v>313</v>
      </c>
      <c r="P7" s="380" t="s">
        <v>323</v>
      </c>
      <c r="Q7" s="380" t="s">
        <v>329</v>
      </c>
      <c r="R7" s="380">
        <v>2025</v>
      </c>
      <c r="S7" s="380" t="s">
        <v>3</v>
      </c>
      <c r="T7" s="380" t="s">
        <v>168</v>
      </c>
      <c r="U7" s="380" t="s">
        <v>305</v>
      </c>
      <c r="V7" s="380" t="s">
        <v>309</v>
      </c>
      <c r="W7" s="380" t="s">
        <v>313</v>
      </c>
      <c r="X7" s="380" t="s">
        <v>323</v>
      </c>
      <c r="Y7" s="380" t="s">
        <v>329</v>
      </c>
      <c r="Z7" s="380">
        <v>2026</v>
      </c>
      <c r="AA7" s="369" t="s">
        <v>359</v>
      </c>
      <c r="AB7" s="369"/>
      <c r="AC7" s="369" t="s">
        <v>1</v>
      </c>
      <c r="AD7" s="369"/>
    </row>
    <row r="8" spans="1:30" ht="19.5" customHeight="1" thickTop="1" thickBot="1" x14ac:dyDescent="0.35">
      <c r="B8" s="381"/>
      <c r="C8" s="381"/>
      <c r="D8" s="381"/>
      <c r="E8" s="381"/>
      <c r="F8" s="381"/>
      <c r="G8" s="381"/>
      <c r="H8" s="381"/>
      <c r="I8" s="381"/>
      <c r="J8" s="381"/>
      <c r="K8" s="381"/>
      <c r="L8" s="381"/>
      <c r="M8" s="381"/>
      <c r="N8" s="381"/>
      <c r="O8" s="381"/>
      <c r="P8" s="381"/>
      <c r="Q8" s="381"/>
      <c r="R8" s="381"/>
      <c r="S8" s="381"/>
      <c r="T8" s="381"/>
      <c r="U8" s="381"/>
      <c r="V8" s="381"/>
      <c r="W8" s="381"/>
      <c r="X8" s="381"/>
      <c r="Y8" s="381"/>
      <c r="Z8" s="381"/>
      <c r="AA8" s="172" t="s">
        <v>402</v>
      </c>
      <c r="AB8" s="172" t="s">
        <v>446</v>
      </c>
      <c r="AC8" s="172" t="s">
        <v>402</v>
      </c>
      <c r="AD8" s="172" t="s">
        <v>446</v>
      </c>
    </row>
    <row r="9" spans="1:30" ht="11.25" customHeight="1" x14ac:dyDescent="0.3">
      <c r="B9" s="99"/>
      <c r="C9" s="339"/>
      <c r="D9" s="174"/>
      <c r="E9" s="174"/>
      <c r="F9" s="174"/>
      <c r="G9" s="174"/>
      <c r="H9" s="174"/>
      <c r="I9" s="174"/>
      <c r="J9" s="209"/>
      <c r="K9" s="100"/>
      <c r="L9" s="174"/>
      <c r="M9" s="174"/>
      <c r="N9" s="174"/>
      <c r="O9" s="174"/>
      <c r="P9" s="174"/>
      <c r="Q9" s="174"/>
      <c r="R9" s="209"/>
      <c r="S9" s="175"/>
      <c r="T9" s="174"/>
      <c r="U9" s="174"/>
      <c r="V9" s="174"/>
      <c r="W9" s="174"/>
      <c r="X9" s="174"/>
      <c r="Y9" s="174"/>
      <c r="Z9" s="209"/>
      <c r="AA9" s="183"/>
      <c r="AB9" s="211"/>
      <c r="AC9" s="80"/>
      <c r="AD9" s="11"/>
    </row>
    <row r="10" spans="1:30" ht="18" customHeight="1" x14ac:dyDescent="0.3">
      <c r="B10" s="42" t="s">
        <v>10</v>
      </c>
      <c r="C10" s="340">
        <v>0</v>
      </c>
      <c r="D10" s="133">
        <v>0</v>
      </c>
      <c r="E10" s="133">
        <v>0</v>
      </c>
      <c r="F10" s="133">
        <v>0</v>
      </c>
      <c r="G10" s="133">
        <v>0</v>
      </c>
      <c r="H10" s="133">
        <v>0</v>
      </c>
      <c r="I10" s="133">
        <v>0</v>
      </c>
      <c r="J10" s="210">
        <v>0</v>
      </c>
      <c r="K10" s="20">
        <v>0</v>
      </c>
      <c r="L10" s="133">
        <v>0</v>
      </c>
      <c r="M10" s="133">
        <v>0</v>
      </c>
      <c r="N10" s="133">
        <v>0</v>
      </c>
      <c r="O10" s="133">
        <v>0</v>
      </c>
      <c r="P10" s="133">
        <v>0</v>
      </c>
      <c r="Q10" s="133">
        <v>0</v>
      </c>
      <c r="R10" s="210">
        <v>0</v>
      </c>
      <c r="S10" s="130">
        <v>0</v>
      </c>
      <c r="T10" s="133">
        <v>0</v>
      </c>
      <c r="U10" s="133">
        <v>0</v>
      </c>
      <c r="V10" s="133">
        <v>0</v>
      </c>
      <c r="W10" s="133">
        <v>0</v>
      </c>
      <c r="X10" s="133">
        <v>0</v>
      </c>
      <c r="Y10" s="133">
        <v>0</v>
      </c>
      <c r="Z10" s="210">
        <v>0</v>
      </c>
      <c r="AA10" s="192">
        <v>0</v>
      </c>
      <c r="AB10" s="193">
        <v>0</v>
      </c>
      <c r="AC10" s="20" t="s">
        <v>579</v>
      </c>
      <c r="AD10" s="20" t="s">
        <v>579</v>
      </c>
    </row>
    <row r="11" spans="1:30" ht="18" customHeight="1" x14ac:dyDescent="0.3">
      <c r="B11" s="42" t="s">
        <v>12</v>
      </c>
      <c r="C11" s="340">
        <v>9.2836951630797149</v>
      </c>
      <c r="D11" s="133">
        <v>7.3650798792323604</v>
      </c>
      <c r="E11" s="133">
        <v>8.4632756635780968</v>
      </c>
      <c r="F11" s="133">
        <v>9.2489466135018059</v>
      </c>
      <c r="G11" s="133">
        <v>11.80050343976713</v>
      </c>
      <c r="H11" s="133">
        <v>15.441500510329384</v>
      </c>
      <c r="I11" s="133">
        <v>8.5233416447640629</v>
      </c>
      <c r="J11" s="210">
        <v>70.126342914252561</v>
      </c>
      <c r="K11" s="20">
        <v>8.5262104417699724</v>
      </c>
      <c r="L11" s="133">
        <v>5.6774955599362791</v>
      </c>
      <c r="M11" s="133">
        <v>11.852864462114656</v>
      </c>
      <c r="N11" s="133">
        <v>9.0655149209404779</v>
      </c>
      <c r="O11" s="133">
        <v>10.906776341911371</v>
      </c>
      <c r="P11" s="133">
        <v>14.493850942868132</v>
      </c>
      <c r="Q11" s="133">
        <v>15.518752831053778</v>
      </c>
      <c r="R11" s="210">
        <v>76.041465500594668</v>
      </c>
      <c r="S11" s="130">
        <v>4.3479559930974325</v>
      </c>
      <c r="T11" s="133">
        <v>6.9436510904868252</v>
      </c>
      <c r="U11" s="133">
        <v>5.7693429100000007</v>
      </c>
      <c r="V11" s="133">
        <v>5.3776032298451639</v>
      </c>
      <c r="W11" s="133">
        <v>7.2391129286689511</v>
      </c>
      <c r="X11" s="133">
        <v>7.7496994992324737</v>
      </c>
      <c r="Y11" s="133">
        <v>8.2160472720846531</v>
      </c>
      <c r="Z11" s="210">
        <v>45.643412923415497</v>
      </c>
      <c r="AA11" s="192">
        <v>5.9151225863421075</v>
      </c>
      <c r="AB11" s="193">
        <v>-30.398052577179172</v>
      </c>
      <c r="AC11" s="20">
        <v>8.4349508908155428</v>
      </c>
      <c r="AD11" s="20">
        <v>-39.975626951773371</v>
      </c>
    </row>
    <row r="12" spans="1:30" ht="18" customHeight="1" x14ac:dyDescent="0.3">
      <c r="B12" s="42" t="s">
        <v>302</v>
      </c>
      <c r="C12" s="340">
        <v>11.261155110910979</v>
      </c>
      <c r="D12" s="133">
        <v>12.286705757600892</v>
      </c>
      <c r="E12" s="133">
        <v>9.5396915671103937</v>
      </c>
      <c r="F12" s="133">
        <v>15.783035839659398</v>
      </c>
      <c r="G12" s="133">
        <v>13.197928104987364</v>
      </c>
      <c r="H12" s="133">
        <v>11.532674259986017</v>
      </c>
      <c r="I12" s="133">
        <v>14.708379378327709</v>
      </c>
      <c r="J12" s="210">
        <v>88.309570018582747</v>
      </c>
      <c r="K12" s="20">
        <v>10.280450019392363</v>
      </c>
      <c r="L12" s="133">
        <v>9.3052179720258437</v>
      </c>
      <c r="M12" s="133">
        <v>11.496016320485849</v>
      </c>
      <c r="N12" s="133">
        <v>9.4566629946196112</v>
      </c>
      <c r="O12" s="133">
        <v>13.053311613167088</v>
      </c>
      <c r="P12" s="133">
        <v>13.1277714474682</v>
      </c>
      <c r="Q12" s="133">
        <v>10.847306493614719</v>
      </c>
      <c r="R12" s="210">
        <v>77.566736860773688</v>
      </c>
      <c r="S12" s="130">
        <v>11.670668969166975</v>
      </c>
      <c r="T12" s="133">
        <v>9.8730688879402972</v>
      </c>
      <c r="U12" s="133">
        <v>8.88223169000001</v>
      </c>
      <c r="V12" s="133">
        <v>8.9247607819232151</v>
      </c>
      <c r="W12" s="133">
        <v>13.794438754957163</v>
      </c>
      <c r="X12" s="133">
        <v>11.450764810917061</v>
      </c>
      <c r="Y12" s="133">
        <v>13.805923243843006</v>
      </c>
      <c r="Z12" s="210">
        <v>78.401857138747729</v>
      </c>
      <c r="AA12" s="192">
        <v>-10.742833157809059</v>
      </c>
      <c r="AB12" s="193">
        <v>0.83512027797404187</v>
      </c>
      <c r="AC12" s="20">
        <v>-12.164970518538894</v>
      </c>
      <c r="AD12" s="20">
        <v>1.0766474287464405</v>
      </c>
    </row>
    <row r="13" spans="1:30" ht="18" customHeight="1" x14ac:dyDescent="0.3">
      <c r="B13" s="42" t="s">
        <v>14</v>
      </c>
      <c r="C13" s="340">
        <v>0.3860739701785566</v>
      </c>
      <c r="D13" s="133">
        <v>0.10850821976820493</v>
      </c>
      <c r="E13" s="133">
        <v>0.21470589032985618</v>
      </c>
      <c r="F13" s="133">
        <v>0.2502530305893263</v>
      </c>
      <c r="G13" s="133">
        <v>0.44418900114438503</v>
      </c>
      <c r="H13" s="133">
        <v>0.30583763023227478</v>
      </c>
      <c r="I13" s="133">
        <v>0.43820197040115144</v>
      </c>
      <c r="J13" s="210">
        <v>2.1477697126437549</v>
      </c>
      <c r="K13" s="20">
        <v>0.32179007036948304</v>
      </c>
      <c r="L13" s="133">
        <v>0.19921249996292689</v>
      </c>
      <c r="M13" s="133">
        <v>0.13932860057183291</v>
      </c>
      <c r="N13" s="133">
        <v>0.43990344970289857</v>
      </c>
      <c r="O13" s="133">
        <v>0.47721002881840324</v>
      </c>
      <c r="P13" s="133">
        <v>0.40298656915989006</v>
      </c>
      <c r="Q13" s="133">
        <v>0.31839577006889663</v>
      </c>
      <c r="R13" s="210">
        <v>2.2988269886543318</v>
      </c>
      <c r="S13" s="130">
        <v>0.32388381992222715</v>
      </c>
      <c r="T13" s="133">
        <v>0.17552184977543261</v>
      </c>
      <c r="U13" s="133">
        <v>0.23959724000000002</v>
      </c>
      <c r="V13" s="133">
        <v>9.3467180147688803E-2</v>
      </c>
      <c r="W13" s="133">
        <v>0.28463095990124287</v>
      </c>
      <c r="X13" s="133">
        <v>0.13791998054339613</v>
      </c>
      <c r="Y13" s="133">
        <v>0.58760734901990885</v>
      </c>
      <c r="Z13" s="210">
        <v>1.8426283793098968</v>
      </c>
      <c r="AA13" s="192">
        <v>0.15105727601057684</v>
      </c>
      <c r="AB13" s="193">
        <v>-0.45619860934443501</v>
      </c>
      <c r="AC13" s="20">
        <v>7.0332156711827309</v>
      </c>
      <c r="AD13" s="20">
        <v>-19.844843113290608</v>
      </c>
    </row>
    <row r="14" spans="1:30" ht="18" customHeight="1" x14ac:dyDescent="0.3">
      <c r="B14" s="42" t="s">
        <v>303</v>
      </c>
      <c r="C14" s="340">
        <v>2.4329136726872633</v>
      </c>
      <c r="D14" s="133">
        <v>1.997784168036274</v>
      </c>
      <c r="E14" s="133">
        <v>2.3857073257899488</v>
      </c>
      <c r="F14" s="133">
        <v>2.0969838502266223</v>
      </c>
      <c r="G14" s="133">
        <v>2.1623203303844654</v>
      </c>
      <c r="H14" s="133">
        <v>2.0873470290981673</v>
      </c>
      <c r="I14" s="133">
        <v>2.0598926486214988</v>
      </c>
      <c r="J14" s="210">
        <v>15.22294902484424</v>
      </c>
      <c r="K14" s="20">
        <v>2.8120247076791358</v>
      </c>
      <c r="L14" s="133">
        <v>2.404142839082148</v>
      </c>
      <c r="M14" s="133">
        <v>3.0308053528971755</v>
      </c>
      <c r="N14" s="133">
        <v>2.6006672697061894</v>
      </c>
      <c r="O14" s="133">
        <v>2.1810843612851079</v>
      </c>
      <c r="P14" s="133">
        <v>2.3883344118569774</v>
      </c>
      <c r="Q14" s="133">
        <v>2.6324766813005986</v>
      </c>
      <c r="R14" s="210">
        <v>18.049535623807333</v>
      </c>
      <c r="S14" s="130">
        <v>1.1500762375134237</v>
      </c>
      <c r="T14" s="133">
        <v>1.2401721607125928</v>
      </c>
      <c r="U14" s="133">
        <v>2.4451118600000021</v>
      </c>
      <c r="V14" s="133">
        <v>1.9849928302768742</v>
      </c>
      <c r="W14" s="133">
        <v>2.8821245105517979</v>
      </c>
      <c r="X14" s="133">
        <v>1.5055236026827992</v>
      </c>
      <c r="Y14" s="133">
        <v>3.3062219549197955</v>
      </c>
      <c r="Z14" s="210">
        <v>14.514223156657286</v>
      </c>
      <c r="AA14" s="192">
        <v>2.8265865989630932</v>
      </c>
      <c r="AB14" s="193">
        <v>-3.5353124671500478</v>
      </c>
      <c r="AC14" s="20">
        <v>18.567930526142035</v>
      </c>
      <c r="AD14" s="20">
        <v>-19.586722566352194</v>
      </c>
    </row>
    <row r="15" spans="1:30" ht="18" customHeight="1" x14ac:dyDescent="0.3">
      <c r="B15" s="42" t="s">
        <v>15</v>
      </c>
      <c r="C15" s="340">
        <v>166.73247729849689</v>
      </c>
      <c r="D15" s="133">
        <v>178.47653532868458</v>
      </c>
      <c r="E15" s="133">
        <v>178.81178981672662</v>
      </c>
      <c r="F15" s="133">
        <v>183.74201378529125</v>
      </c>
      <c r="G15" s="133">
        <v>210.21919197247726</v>
      </c>
      <c r="H15" s="133">
        <v>187.61742974668721</v>
      </c>
      <c r="I15" s="133">
        <v>200.02174078851564</v>
      </c>
      <c r="J15" s="210">
        <v>1305.6211787368793</v>
      </c>
      <c r="K15" s="20">
        <v>156.47391482821098</v>
      </c>
      <c r="L15" s="133">
        <v>148.49479389823739</v>
      </c>
      <c r="M15" s="133">
        <v>217.25127837755306</v>
      </c>
      <c r="N15" s="133">
        <v>174.84848881272646</v>
      </c>
      <c r="O15" s="133">
        <v>191.48435356232162</v>
      </c>
      <c r="P15" s="133">
        <v>195.13673350409016</v>
      </c>
      <c r="Q15" s="133">
        <v>190.40003433124201</v>
      </c>
      <c r="R15" s="210">
        <v>1274.0895973143818</v>
      </c>
      <c r="S15" s="130">
        <v>130.39388341899499</v>
      </c>
      <c r="T15" s="133">
        <v>177.05941629549127</v>
      </c>
      <c r="U15" s="133">
        <v>171.57460558764859</v>
      </c>
      <c r="V15" s="133">
        <v>143.45601335689287</v>
      </c>
      <c r="W15" s="133">
        <v>158.29064381119662</v>
      </c>
      <c r="X15" s="133">
        <v>170.9022573926222</v>
      </c>
      <c r="Y15" s="133">
        <v>227.5633509005925</v>
      </c>
      <c r="Z15" s="210">
        <v>1179.240170763439</v>
      </c>
      <c r="AA15" s="192">
        <v>-31.531581422497538</v>
      </c>
      <c r="AB15" s="193">
        <v>-94.849426550942781</v>
      </c>
      <c r="AC15" s="20">
        <v>-2.4150635679028056</v>
      </c>
      <c r="AD15" s="20">
        <v>-7.4444863807752029</v>
      </c>
    </row>
    <row r="16" spans="1:30" ht="18" customHeight="1" x14ac:dyDescent="0.3">
      <c r="B16" s="42" t="s">
        <v>17</v>
      </c>
      <c r="C16" s="340">
        <v>7.3699498331831498E-3</v>
      </c>
      <c r="D16" s="133">
        <v>5.3373760580846821E-2</v>
      </c>
      <c r="E16" s="133">
        <v>1.1347450133329011E-2</v>
      </c>
      <c r="F16" s="133">
        <v>5.7651210189187028E-2</v>
      </c>
      <c r="G16" s="133">
        <v>7.8830358431488126E-2</v>
      </c>
      <c r="H16" s="133">
        <v>6.700321028359485E-2</v>
      </c>
      <c r="I16" s="133">
        <v>3.1361909819308094E-2</v>
      </c>
      <c r="J16" s="210">
        <v>0.30693784927093709</v>
      </c>
      <c r="K16" s="20">
        <v>1.4524060425033106E-2</v>
      </c>
      <c r="L16" s="133">
        <v>1.2296979751867653E-2</v>
      </c>
      <c r="M16" s="133">
        <v>4.1656180491494291E-2</v>
      </c>
      <c r="N16" s="133">
        <v>5.2321031477151059E-2</v>
      </c>
      <c r="O16" s="133">
        <v>4.2819970187948711E-2</v>
      </c>
      <c r="P16" s="133">
        <v>7.2345310134663166E-2</v>
      </c>
      <c r="Q16" s="133">
        <v>0.11685418989825652</v>
      </c>
      <c r="R16" s="210">
        <v>0.35281772236641451</v>
      </c>
      <c r="S16" s="130">
        <v>2.5811010385981898E-2</v>
      </c>
      <c r="T16" s="133">
        <v>2.4200490026614674E-2</v>
      </c>
      <c r="U16" s="133">
        <v>7.7691100000000009E-3</v>
      </c>
      <c r="V16" s="133">
        <v>6.6360189803776157E-2</v>
      </c>
      <c r="W16" s="133">
        <v>3.7850209603349956E-2</v>
      </c>
      <c r="X16" s="133">
        <v>0.11761344038002527</v>
      </c>
      <c r="Y16" s="133">
        <v>0.12489467002067985</v>
      </c>
      <c r="Z16" s="210">
        <v>0.40449912022042778</v>
      </c>
      <c r="AA16" s="192">
        <v>4.5879873095477419E-2</v>
      </c>
      <c r="AB16" s="193">
        <v>5.1681397854013267E-2</v>
      </c>
      <c r="AC16" s="20">
        <v>14.947610144677469</v>
      </c>
      <c r="AD16" s="20">
        <v>14.648186465060903</v>
      </c>
    </row>
    <row r="17" spans="2:30" ht="18" customHeight="1" x14ac:dyDescent="0.3">
      <c r="B17" s="42" t="s">
        <v>19</v>
      </c>
      <c r="C17" s="340">
        <v>12.644056062323768</v>
      </c>
      <c r="D17" s="133">
        <v>12.546162798039136</v>
      </c>
      <c r="E17" s="133">
        <v>10.561647349972525</v>
      </c>
      <c r="F17" s="133">
        <v>19.433348360319272</v>
      </c>
      <c r="G17" s="133">
        <v>18.522683940568619</v>
      </c>
      <c r="H17" s="133">
        <v>14.555335861693942</v>
      </c>
      <c r="I17" s="133">
        <v>16.675848030327277</v>
      </c>
      <c r="J17" s="210">
        <v>104.93908240324454</v>
      </c>
      <c r="K17" s="20">
        <v>16.248576420169751</v>
      </c>
      <c r="L17" s="133">
        <v>7.3111259618205384</v>
      </c>
      <c r="M17" s="133">
        <v>16.740563759555844</v>
      </c>
      <c r="N17" s="133">
        <v>13.850553890681223</v>
      </c>
      <c r="O17" s="133">
        <v>21.659764281196779</v>
      </c>
      <c r="P17" s="133">
        <v>20.462574630501948</v>
      </c>
      <c r="Q17" s="133">
        <v>27.437272387661348</v>
      </c>
      <c r="R17" s="210">
        <v>123.71043133158743</v>
      </c>
      <c r="S17" s="130">
        <v>20.397958309676959</v>
      </c>
      <c r="T17" s="133">
        <v>10.739679310412825</v>
      </c>
      <c r="U17" s="133">
        <v>18.998336960000014</v>
      </c>
      <c r="V17" s="133">
        <v>32.586717528719689</v>
      </c>
      <c r="W17" s="133">
        <v>41.893095949625518</v>
      </c>
      <c r="X17" s="133">
        <v>33.607183132536974</v>
      </c>
      <c r="Y17" s="133">
        <v>18.338470250787239</v>
      </c>
      <c r="Z17" s="210">
        <v>176.5614414417592</v>
      </c>
      <c r="AA17" s="192">
        <v>18.771348928342888</v>
      </c>
      <c r="AB17" s="193">
        <v>52.851010110171771</v>
      </c>
      <c r="AC17" s="20">
        <v>17.887853122453549</v>
      </c>
      <c r="AD17" s="20">
        <v>42.721547036330747</v>
      </c>
    </row>
    <row r="18" spans="2:30" ht="33" customHeight="1" x14ac:dyDescent="0.3">
      <c r="B18" s="101" t="s">
        <v>20</v>
      </c>
      <c r="C18" s="340">
        <v>55.287521564911181</v>
      </c>
      <c r="D18" s="133">
        <v>49.604109799099469</v>
      </c>
      <c r="E18" s="133">
        <v>48.927133610687079</v>
      </c>
      <c r="F18" s="133">
        <v>57.487306808879637</v>
      </c>
      <c r="G18" s="133">
        <v>58.382877215457626</v>
      </c>
      <c r="H18" s="133">
        <v>49.037529196888009</v>
      </c>
      <c r="I18" s="133">
        <v>55.773407739096072</v>
      </c>
      <c r="J18" s="210">
        <v>374.49988593501905</v>
      </c>
      <c r="K18" s="20">
        <v>52.906827879663858</v>
      </c>
      <c r="L18" s="133">
        <v>46.380161301478921</v>
      </c>
      <c r="M18" s="133">
        <v>63.247231611265079</v>
      </c>
      <c r="N18" s="133">
        <v>49.263820501659687</v>
      </c>
      <c r="O18" s="133">
        <v>53.919039648657623</v>
      </c>
      <c r="P18" s="133">
        <v>60.340405121780975</v>
      </c>
      <c r="Q18" s="133">
        <v>64.335995625106904</v>
      </c>
      <c r="R18" s="210">
        <v>390.39348168961305</v>
      </c>
      <c r="S18" s="130">
        <v>44.375208580552354</v>
      </c>
      <c r="T18" s="133">
        <v>69.001422995573265</v>
      </c>
      <c r="U18" s="133">
        <v>43.421062880000015</v>
      </c>
      <c r="V18" s="133">
        <v>39.828431564929325</v>
      </c>
      <c r="W18" s="133">
        <v>46.616957373065929</v>
      </c>
      <c r="X18" s="133">
        <v>48.410812608225449</v>
      </c>
      <c r="Y18" s="133">
        <v>48.707871986896116</v>
      </c>
      <c r="Z18" s="210">
        <v>340.36176798924248</v>
      </c>
      <c r="AA18" s="192">
        <v>15.893595754594003</v>
      </c>
      <c r="AB18" s="193">
        <v>-50.031713700370574</v>
      </c>
      <c r="AC18" s="20">
        <v>4.2439520949151301</v>
      </c>
      <c r="AD18" s="20">
        <v>-12.815714413015968</v>
      </c>
    </row>
    <row r="19" spans="2:30" ht="18" customHeight="1" x14ac:dyDescent="0.3">
      <c r="B19" s="43" t="s">
        <v>21</v>
      </c>
      <c r="C19" s="340">
        <v>0.17577973010282807</v>
      </c>
      <c r="D19" s="133">
        <v>0.34511474944296749</v>
      </c>
      <c r="E19" s="133">
        <v>0.27905200884751241</v>
      </c>
      <c r="F19" s="133">
        <v>0.50484784279375428</v>
      </c>
      <c r="G19" s="133">
        <v>0.62544647872782988</v>
      </c>
      <c r="H19" s="133">
        <v>0.44681001995994946</v>
      </c>
      <c r="I19" s="133">
        <v>0.4699722003292135</v>
      </c>
      <c r="J19" s="210">
        <v>2.8470230302040553</v>
      </c>
      <c r="K19" s="20">
        <v>0.2390821396694276</v>
      </c>
      <c r="L19" s="133">
        <v>0.21616152897901419</v>
      </c>
      <c r="M19" s="133">
        <v>0.71782166074401288</v>
      </c>
      <c r="N19" s="133">
        <v>0.39589544134361249</v>
      </c>
      <c r="O19" s="133">
        <v>0.45329233101860522</v>
      </c>
      <c r="P19" s="133">
        <v>0.64740539188089674</v>
      </c>
      <c r="Q19" s="133">
        <v>0.95748340890361949</v>
      </c>
      <c r="R19" s="210">
        <v>3.6271419025391882</v>
      </c>
      <c r="S19" s="130">
        <v>1.5989441099407957</v>
      </c>
      <c r="T19" s="133">
        <v>1.3541225215131134</v>
      </c>
      <c r="U19" s="133">
        <v>0.99727716</v>
      </c>
      <c r="V19" s="133">
        <v>1.0410850300119026</v>
      </c>
      <c r="W19" s="133">
        <v>4.0270012898731142</v>
      </c>
      <c r="X19" s="133">
        <v>1.2891475192345185</v>
      </c>
      <c r="Y19" s="133">
        <v>1.2949334614373011</v>
      </c>
      <c r="Z19" s="210">
        <v>11.602511092010745</v>
      </c>
      <c r="AA19" s="192">
        <v>0.78011887233513288</v>
      </c>
      <c r="AB19" s="193">
        <v>7.9753691894715573</v>
      </c>
      <c r="AC19" s="20">
        <v>27.401213971887657</v>
      </c>
      <c r="AD19" s="20" t="s">
        <v>579</v>
      </c>
    </row>
    <row r="20" spans="2:30" ht="32.25" customHeight="1" x14ac:dyDescent="0.3">
      <c r="B20" s="102" t="s">
        <v>22</v>
      </c>
      <c r="C20" s="340">
        <v>0.10396301093400034</v>
      </c>
      <c r="D20" s="133">
        <v>1.2005610001055309E-2</v>
      </c>
      <c r="E20" s="133">
        <v>1.3373990355166752E-2</v>
      </c>
      <c r="F20" s="133">
        <v>8.6758889625926303E-2</v>
      </c>
      <c r="G20" s="133">
        <v>2.7342119892700415E-2</v>
      </c>
      <c r="H20" s="133">
        <v>0.14732468005660904</v>
      </c>
      <c r="I20" s="133">
        <v>3.4760949696349588E-2</v>
      </c>
      <c r="J20" s="210">
        <v>0.42552925056180774</v>
      </c>
      <c r="K20" s="20">
        <v>6.9279600267645999E-2</v>
      </c>
      <c r="L20" s="133">
        <v>1.4438600745465991E-3</v>
      </c>
      <c r="M20" s="133">
        <v>3.5777699998420483E-3</v>
      </c>
      <c r="N20" s="133">
        <v>0.17562651034449586</v>
      </c>
      <c r="O20" s="133">
        <v>2.3866069868164468E-2</v>
      </c>
      <c r="P20" s="133">
        <v>3.655188001641349E-2</v>
      </c>
      <c r="Q20" s="133">
        <v>4.0997770065763675E-2</v>
      </c>
      <c r="R20" s="210">
        <v>0.35134346063687216</v>
      </c>
      <c r="S20" s="130">
        <v>1.847760360552959E-3</v>
      </c>
      <c r="T20" s="133">
        <v>3.2769289739410595E-2</v>
      </c>
      <c r="U20" s="133">
        <v>0.12669197000000001</v>
      </c>
      <c r="V20" s="133">
        <v>7.1455709429855616E-2</v>
      </c>
      <c r="W20" s="133">
        <v>7.1519650314705363E-2</v>
      </c>
      <c r="X20" s="133">
        <v>7.4025560045167582E-2</v>
      </c>
      <c r="Y20" s="133">
        <v>8.6551949731268327E-2</v>
      </c>
      <c r="Z20" s="210">
        <v>0.46486188962096048</v>
      </c>
      <c r="AA20" s="192">
        <v>-7.4185789924935575E-2</v>
      </c>
      <c r="AB20" s="193">
        <v>0.11351842898408832</v>
      </c>
      <c r="AC20" s="20">
        <v>-17.433769788326259</v>
      </c>
      <c r="AD20" s="20">
        <v>32.309816946163181</v>
      </c>
    </row>
    <row r="21" spans="2:30" ht="18" customHeight="1" x14ac:dyDescent="0.3">
      <c r="B21" s="43" t="s">
        <v>347</v>
      </c>
      <c r="C21" s="340">
        <v>0.95935555245091786</v>
      </c>
      <c r="D21" s="133">
        <v>0.87571504717535376</v>
      </c>
      <c r="E21" s="133">
        <v>0.89460119222674006</v>
      </c>
      <c r="F21" s="133">
        <v>1.3573821518033873</v>
      </c>
      <c r="G21" s="133">
        <v>1.2726665223772835</v>
      </c>
      <c r="H21" s="133">
        <v>1.1858833985617494</v>
      </c>
      <c r="I21" s="133">
        <v>1.0022638030395279</v>
      </c>
      <c r="J21" s="210">
        <v>7.5478676676349608</v>
      </c>
      <c r="K21" s="20">
        <v>0.72230358101639613</v>
      </c>
      <c r="L21" s="133">
        <v>0.82146970901828809</v>
      </c>
      <c r="M21" s="133">
        <v>0.9912947790728015</v>
      </c>
      <c r="N21" s="133">
        <v>0.91169827181101959</v>
      </c>
      <c r="O21" s="133">
        <v>1.1463234018590769</v>
      </c>
      <c r="P21" s="133">
        <v>0.86767764010986081</v>
      </c>
      <c r="Q21" s="133">
        <v>1.0288541620707157</v>
      </c>
      <c r="R21" s="210">
        <v>6.4896215449581591</v>
      </c>
      <c r="S21" s="130">
        <v>0.80535228957516003</v>
      </c>
      <c r="T21" s="133">
        <v>1.3923514010437565</v>
      </c>
      <c r="U21" s="133">
        <v>0.89834734999999977</v>
      </c>
      <c r="V21" s="133">
        <v>0.78292561983714803</v>
      </c>
      <c r="W21" s="133">
        <v>0.5949032405152781</v>
      </c>
      <c r="X21" s="133">
        <v>1.0181335805385923</v>
      </c>
      <c r="Y21" s="133">
        <v>1.1079672296451004</v>
      </c>
      <c r="Z21" s="210">
        <v>6.5999807111550348</v>
      </c>
      <c r="AA21" s="192">
        <v>-1.0582461226768016</v>
      </c>
      <c r="AB21" s="193">
        <v>0.11035916619687569</v>
      </c>
      <c r="AC21" s="20">
        <v>-14.020464709715711</v>
      </c>
      <c r="AD21" s="20">
        <v>1.7005485671597285</v>
      </c>
    </row>
    <row r="22" spans="2:30" ht="6.75" customHeight="1" x14ac:dyDescent="0.3">
      <c r="B22" s="305"/>
      <c r="C22" s="341"/>
      <c r="D22" s="306"/>
      <c r="E22" s="306"/>
      <c r="F22" s="306"/>
      <c r="G22" s="306"/>
      <c r="H22" s="306"/>
      <c r="I22" s="306"/>
      <c r="J22" s="308"/>
      <c r="K22" s="307"/>
      <c r="L22" s="306"/>
      <c r="M22" s="306"/>
      <c r="N22" s="306"/>
      <c r="O22" s="306"/>
      <c r="P22" s="306"/>
      <c r="Q22" s="306"/>
      <c r="R22" s="308"/>
      <c r="S22" s="309"/>
      <c r="T22" s="306"/>
      <c r="U22" s="306"/>
      <c r="V22" s="306"/>
      <c r="W22" s="306"/>
      <c r="X22" s="306"/>
      <c r="Y22" s="306"/>
      <c r="Z22" s="308"/>
      <c r="AA22" s="310"/>
      <c r="AB22" s="311"/>
      <c r="AC22" s="307"/>
      <c r="AD22" s="307"/>
    </row>
    <row r="23" spans="2:30" ht="17.25" thickBot="1" x14ac:dyDescent="0.3">
      <c r="B23" s="274" t="s">
        <v>25</v>
      </c>
      <c r="C23" s="342">
        <v>259.27436108590928</v>
      </c>
      <c r="D23" s="312">
        <v>263.67109511766114</v>
      </c>
      <c r="E23" s="312">
        <v>260.10232586575722</v>
      </c>
      <c r="F23" s="312">
        <v>290.04852838287957</v>
      </c>
      <c r="G23" s="312">
        <v>316.73397948421615</v>
      </c>
      <c r="H23" s="312">
        <v>282.42467554377691</v>
      </c>
      <c r="I23" s="312">
        <v>299.73917106293783</v>
      </c>
      <c r="J23" s="277">
        <v>1971.9941365431384</v>
      </c>
      <c r="K23" s="276">
        <v>248.61498374863405</v>
      </c>
      <c r="L23" s="312">
        <v>220.82352211036778</v>
      </c>
      <c r="M23" s="312">
        <v>325.51243887475164</v>
      </c>
      <c r="N23" s="312">
        <v>261.06115309501286</v>
      </c>
      <c r="O23" s="312">
        <v>295.34784161029177</v>
      </c>
      <c r="P23" s="312">
        <v>307.97663684986816</v>
      </c>
      <c r="Q23" s="312">
        <v>313.63442365098661</v>
      </c>
      <c r="R23" s="277">
        <v>1972.9709999399129</v>
      </c>
      <c r="S23" s="313">
        <v>215.09159049918682</v>
      </c>
      <c r="T23" s="312">
        <v>277.83637629271533</v>
      </c>
      <c r="U23" s="312">
        <v>253.36037471764865</v>
      </c>
      <c r="V23" s="312">
        <v>234.21381302181757</v>
      </c>
      <c r="W23" s="312">
        <v>275.7322786782737</v>
      </c>
      <c r="X23" s="312">
        <v>276.26308112695864</v>
      </c>
      <c r="Y23" s="312">
        <v>323.13984026897759</v>
      </c>
      <c r="Z23" s="277">
        <v>1855.6373546055781</v>
      </c>
      <c r="AA23" s="278">
        <v>0.97686339677443357</v>
      </c>
      <c r="AB23" s="279">
        <v>-117.33364533433473</v>
      </c>
      <c r="AC23" s="276">
        <v>4.9536830697022083E-2</v>
      </c>
      <c r="AD23" s="276">
        <v>-5.9470537244545483</v>
      </c>
    </row>
    <row r="24" spans="2:30" ht="30" customHeight="1" thickTop="1" x14ac:dyDescent="0.25">
      <c r="B24" s="374" t="s">
        <v>157</v>
      </c>
      <c r="C24" s="374"/>
      <c r="D24" s="374"/>
      <c r="E24" s="374"/>
      <c r="F24" s="374"/>
      <c r="G24" s="374"/>
      <c r="H24" s="374"/>
      <c r="I24" s="374"/>
      <c r="J24" s="374"/>
      <c r="K24" s="374"/>
      <c r="L24" s="374"/>
      <c r="M24" s="374"/>
      <c r="N24" s="374"/>
      <c r="O24" s="374"/>
      <c r="P24" s="374"/>
      <c r="Q24" s="374"/>
      <c r="R24" s="374"/>
      <c r="S24" s="374"/>
      <c r="T24" s="374"/>
      <c r="U24" s="374"/>
      <c r="V24" s="374"/>
      <c r="W24" s="374"/>
      <c r="X24" s="374"/>
      <c r="Y24" s="374"/>
      <c r="Z24" s="374"/>
      <c r="AA24" s="374"/>
      <c r="AB24" s="374"/>
      <c r="AC24" s="374"/>
      <c r="AD24" s="374"/>
    </row>
    <row r="25" spans="2:30" ht="15" x14ac:dyDescent="0.25">
      <c r="B25" s="374" t="s">
        <v>358</v>
      </c>
      <c r="C25" s="374"/>
      <c r="D25" s="374"/>
      <c r="E25" s="374"/>
      <c r="F25" s="374"/>
      <c r="G25" s="374"/>
      <c r="H25" s="374"/>
      <c r="I25" s="374"/>
      <c r="J25" s="374"/>
      <c r="K25" s="374"/>
      <c r="L25" s="374"/>
      <c r="M25" s="374"/>
      <c r="N25" s="374"/>
      <c r="O25" s="374"/>
      <c r="P25" s="374"/>
      <c r="Q25" s="374"/>
      <c r="R25" s="374"/>
      <c r="S25" s="374"/>
      <c r="T25" s="374"/>
      <c r="U25" s="374"/>
      <c r="V25" s="374"/>
      <c r="W25" s="374"/>
      <c r="X25" s="374"/>
      <c r="Y25" s="374"/>
      <c r="Z25" s="374"/>
      <c r="AA25" s="374"/>
      <c r="AB25" s="374"/>
      <c r="AC25" s="374"/>
    </row>
    <row r="26" spans="2:30" customFormat="1" ht="15" x14ac:dyDescent="0.25">
      <c r="B26" s="374" t="s">
        <v>377</v>
      </c>
      <c r="C26" s="374"/>
      <c r="D26" s="374"/>
      <c r="E26" s="374"/>
      <c r="F26" s="374"/>
      <c r="G26" s="374"/>
      <c r="H26" s="374"/>
      <c r="I26" s="374"/>
      <c r="J26" s="374"/>
      <c r="K26" s="374"/>
      <c r="L26" s="374"/>
      <c r="M26" s="374"/>
      <c r="N26" s="374"/>
      <c r="O26" s="374"/>
      <c r="P26" s="374"/>
      <c r="Q26" s="374"/>
      <c r="R26" s="374"/>
      <c r="S26" s="374"/>
      <c r="T26" s="374"/>
      <c r="U26" s="374"/>
      <c r="V26" s="374"/>
      <c r="W26" s="374"/>
      <c r="X26" s="374"/>
      <c r="Y26" s="374"/>
      <c r="Z26" s="374"/>
      <c r="AA26" s="374"/>
      <c r="AB26" s="374"/>
      <c r="AC26" s="374"/>
    </row>
  </sheetData>
  <mergeCells count="30">
    <mergeCell ref="AC7:AD7"/>
    <mergeCell ref="X7:X8"/>
    <mergeCell ref="V7:V8"/>
    <mergeCell ref="U7:U8"/>
    <mergeCell ref="Y7:Y8"/>
    <mergeCell ref="B26:AC26"/>
    <mergeCell ref="L7:L8"/>
    <mergeCell ref="R7:R8"/>
    <mergeCell ref="S7:S8"/>
    <mergeCell ref="T7:T8"/>
    <mergeCell ref="Z7:Z8"/>
    <mergeCell ref="AA7:AB7"/>
    <mergeCell ref="K7:K8"/>
    <mergeCell ref="M7:M8"/>
    <mergeCell ref="N7:N8"/>
    <mergeCell ref="O7:O8"/>
    <mergeCell ref="P7:P8"/>
    <mergeCell ref="Q7:Q8"/>
    <mergeCell ref="W7:W8"/>
    <mergeCell ref="B24:AD24"/>
    <mergeCell ref="B25:AC25"/>
    <mergeCell ref="B7:B8"/>
    <mergeCell ref="C7:C8"/>
    <mergeCell ref="D7:D8"/>
    <mergeCell ref="J7:J8"/>
    <mergeCell ref="E7:E8"/>
    <mergeCell ref="F7:F8"/>
    <mergeCell ref="G7:G8"/>
    <mergeCell ref="H7:H8"/>
    <mergeCell ref="I7:I8"/>
  </mergeCells>
  <phoneticPr fontId="28" type="noConversion"/>
  <conditionalFormatting sqref="AB9:AD9">
    <cfRule type="cellIs" dxfId="4" priority="2" stopIfTrue="1" operator="equal">
      <formula>-100</formula>
    </cfRule>
  </conditionalFormatting>
  <hyperlinks>
    <hyperlink ref="A1" location="Contenido!A1" display="Contenido" xr:uid="{81373737-0B5A-4B78-88C6-0944F1005943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55" orientation="portrait" r:id="rId1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Hoja12">
    <pageSetUpPr fitToPage="1"/>
  </sheetPr>
  <dimension ref="A1:AF59"/>
  <sheetViews>
    <sheetView showGridLines="0" zoomScaleNormal="100" workbookViewId="0">
      <pane xSplit="2" ySplit="8" topLeftCell="L41" activePane="bottomRight" state="frozen"/>
      <selection pane="topRight" activeCell="C1" sqref="C1"/>
      <selection pane="bottomLeft" activeCell="A9" sqref="A9"/>
      <selection pane="bottomRight" activeCell="S46" sqref="S46"/>
    </sheetView>
  </sheetViews>
  <sheetFormatPr baseColWidth="10" defaultRowHeight="17.25" outlineLevelCol="1" x14ac:dyDescent="0.3"/>
  <cols>
    <col min="1" max="1" width="7.7109375" style="37" customWidth="1"/>
    <col min="2" max="2" width="34.85546875" style="28" customWidth="1"/>
    <col min="3" max="3" width="13.7109375" style="28" customWidth="1"/>
    <col min="4" max="10" width="13.7109375" style="28" hidden="1" customWidth="1" outlineLevel="1"/>
    <col min="11" max="11" width="13.7109375" style="28" customWidth="1" collapsed="1"/>
    <col min="12" max="18" width="13.7109375" style="28" hidden="1" customWidth="1" outlineLevel="1"/>
    <col min="19" max="19" width="13.7109375" style="28" customWidth="1" collapsed="1"/>
    <col min="20" max="26" width="13.7109375" style="28" hidden="1" customWidth="1" outlineLevel="1"/>
    <col min="27" max="27" width="17" style="28" customWidth="1" collapsed="1"/>
    <col min="28" max="28" width="17" style="28" customWidth="1"/>
    <col min="29" max="29" width="13.7109375" style="36" customWidth="1"/>
    <col min="30" max="32" width="13.7109375" style="28" customWidth="1"/>
    <col min="33" max="16384" width="11.42578125" style="37"/>
  </cols>
  <sheetData>
    <row r="1" spans="1:32" customFormat="1" ht="16.5" customHeight="1" x14ac:dyDescent="0.3">
      <c r="A1" s="151" t="s">
        <v>429</v>
      </c>
      <c r="B1" s="1"/>
    </row>
    <row r="2" spans="1:32" customFormat="1" ht="26.25" x14ac:dyDescent="0.25">
      <c r="B2" s="152" t="s">
        <v>370</v>
      </c>
    </row>
    <row r="3" spans="1:32" customFormat="1" ht="16.5" x14ac:dyDescent="0.3">
      <c r="B3" s="59" t="s">
        <v>304</v>
      </c>
    </row>
    <row r="4" spans="1:32" customFormat="1" x14ac:dyDescent="0.3">
      <c r="B4" s="1" t="s">
        <v>575</v>
      </c>
    </row>
    <row r="5" spans="1:32" customFormat="1" ht="16.5" x14ac:dyDescent="0.25">
      <c r="B5" s="128" t="s">
        <v>437</v>
      </c>
    </row>
    <row r="6" spans="1:32" s="8" customFormat="1" ht="12" customHeight="1" x14ac:dyDescent="0.3">
      <c r="A6"/>
      <c r="B6" s="60"/>
      <c r="C6"/>
      <c r="D6"/>
      <c r="E6"/>
      <c r="F6"/>
      <c r="G6"/>
      <c r="H6"/>
      <c r="I6"/>
      <c r="J6"/>
      <c r="K6"/>
      <c r="L6"/>
      <c r="M6"/>
      <c r="N6"/>
      <c r="O6"/>
      <c r="P6"/>
      <c r="Q6"/>
      <c r="R6"/>
      <c r="S6"/>
      <c r="T6"/>
      <c r="U6"/>
      <c r="V6"/>
      <c r="W6"/>
      <c r="X6"/>
      <c r="Y6"/>
      <c r="Z6"/>
      <c r="AA6"/>
      <c r="AB6"/>
      <c r="AC6"/>
      <c r="AD6"/>
      <c r="AE6"/>
      <c r="AF6"/>
    </row>
    <row r="7" spans="1:32" ht="19.5" customHeight="1" thickBot="1" x14ac:dyDescent="0.35">
      <c r="B7" s="380" t="s">
        <v>287</v>
      </c>
      <c r="C7" s="178"/>
      <c r="D7" s="178"/>
      <c r="E7" s="178"/>
      <c r="F7" s="178"/>
      <c r="G7" s="178"/>
      <c r="H7" s="178"/>
      <c r="I7" s="178"/>
      <c r="J7" s="178"/>
      <c r="K7" s="178"/>
      <c r="L7" s="178"/>
      <c r="M7" s="178"/>
      <c r="N7" s="178"/>
      <c r="O7" s="178"/>
      <c r="P7" s="178"/>
      <c r="Q7" s="178"/>
      <c r="R7" s="178"/>
      <c r="S7" s="178"/>
      <c r="T7" s="178"/>
      <c r="U7" s="178"/>
      <c r="V7" s="178"/>
      <c r="W7" s="178"/>
      <c r="X7" s="178"/>
      <c r="Y7" s="178"/>
      <c r="Z7" s="178"/>
      <c r="AA7" s="178"/>
      <c r="AB7" s="178"/>
      <c r="AC7" s="369" t="s">
        <v>0</v>
      </c>
      <c r="AD7" s="369"/>
      <c r="AE7" s="369" t="s">
        <v>1</v>
      </c>
      <c r="AF7" s="369"/>
    </row>
    <row r="8" spans="1:32" ht="37.5" customHeight="1" thickTop="1" thickBot="1" x14ac:dyDescent="0.35">
      <c r="B8" s="381"/>
      <c r="C8" s="170">
        <v>2024</v>
      </c>
      <c r="D8" s="170" t="s">
        <v>3</v>
      </c>
      <c r="E8" s="170" t="s">
        <v>168</v>
      </c>
      <c r="F8" s="170" t="s">
        <v>305</v>
      </c>
      <c r="G8" s="170" t="s">
        <v>309</v>
      </c>
      <c r="H8" s="170" t="s">
        <v>313</v>
      </c>
      <c r="I8" s="170" t="s">
        <v>323</v>
      </c>
      <c r="J8" s="170" t="s">
        <v>329</v>
      </c>
      <c r="K8" s="170">
        <v>2025</v>
      </c>
      <c r="L8" s="170" t="s">
        <v>3</v>
      </c>
      <c r="M8" s="170" t="s">
        <v>168</v>
      </c>
      <c r="N8" s="170" t="s">
        <v>305</v>
      </c>
      <c r="O8" s="170" t="s">
        <v>309</v>
      </c>
      <c r="P8" s="170" t="s">
        <v>313</v>
      </c>
      <c r="Q8" s="170" t="s">
        <v>323</v>
      </c>
      <c r="R8" s="170" t="s">
        <v>329</v>
      </c>
      <c r="S8" s="170">
        <v>2026</v>
      </c>
      <c r="T8" s="170" t="s">
        <v>3</v>
      </c>
      <c r="U8" s="170" t="s">
        <v>168</v>
      </c>
      <c r="V8" s="170" t="s">
        <v>305</v>
      </c>
      <c r="W8" s="170" t="s">
        <v>309</v>
      </c>
      <c r="X8" s="170" t="s">
        <v>313</v>
      </c>
      <c r="Y8" s="170" t="s">
        <v>323</v>
      </c>
      <c r="Z8" s="170" t="s">
        <v>329</v>
      </c>
      <c r="AA8" s="170" t="s">
        <v>447</v>
      </c>
      <c r="AB8" s="170" t="s">
        <v>153</v>
      </c>
      <c r="AC8" s="179" t="s">
        <v>402</v>
      </c>
      <c r="AD8" s="179" t="s">
        <v>446</v>
      </c>
      <c r="AE8" s="179" t="s">
        <v>402</v>
      </c>
      <c r="AF8" s="179" t="s">
        <v>446</v>
      </c>
    </row>
    <row r="9" spans="1:32" x14ac:dyDescent="0.3">
      <c r="B9" s="322" t="s">
        <v>288</v>
      </c>
      <c r="C9" s="223"/>
      <c r="D9" s="54"/>
      <c r="E9" s="134"/>
      <c r="F9" s="134"/>
      <c r="G9" s="134"/>
      <c r="H9" s="134"/>
      <c r="I9" s="134"/>
      <c r="J9" s="134"/>
      <c r="K9" s="223"/>
      <c r="L9" s="176"/>
      <c r="M9" s="177"/>
      <c r="N9" s="177"/>
      <c r="O9" s="177"/>
      <c r="P9" s="177"/>
      <c r="Q9" s="177"/>
      <c r="R9" s="177"/>
      <c r="S9" s="223"/>
      <c r="T9" s="54"/>
      <c r="U9" s="177"/>
      <c r="V9" s="177"/>
      <c r="W9" s="177"/>
      <c r="X9" s="177"/>
      <c r="Y9" s="177"/>
      <c r="Z9" s="177"/>
      <c r="AA9" s="343"/>
      <c r="AB9" s="228"/>
      <c r="AC9" s="231"/>
      <c r="AD9" s="232"/>
      <c r="AE9" s="55"/>
      <c r="AF9" s="55"/>
    </row>
    <row r="10" spans="1:32" x14ac:dyDescent="0.3">
      <c r="B10" s="56" t="s">
        <v>289</v>
      </c>
      <c r="C10" s="224">
        <v>300891.45714000001</v>
      </c>
      <c r="D10" s="91">
        <v>42768.822549999997</v>
      </c>
      <c r="E10" s="92">
        <v>30860.022859999997</v>
      </c>
      <c r="F10" s="92">
        <v>51716.645910000007</v>
      </c>
      <c r="G10" s="92">
        <v>50135.465729999996</v>
      </c>
      <c r="H10" s="92">
        <v>44217.629540000002</v>
      </c>
      <c r="I10" s="92">
        <v>44786.355790000001</v>
      </c>
      <c r="J10" s="92">
        <v>36406.514759999991</v>
      </c>
      <c r="K10" s="224">
        <v>293578.85264029575</v>
      </c>
      <c r="L10" s="90">
        <v>41569.068890295734</v>
      </c>
      <c r="M10" s="92">
        <v>35059.004200000003</v>
      </c>
      <c r="N10" s="92">
        <v>41688.818500000001</v>
      </c>
      <c r="O10" s="92">
        <v>52983.678069999994</v>
      </c>
      <c r="P10" s="92">
        <v>44561.929360000002</v>
      </c>
      <c r="Q10" s="92">
        <v>34747.375440000003</v>
      </c>
      <c r="R10" s="92">
        <v>42968.978179999998</v>
      </c>
      <c r="S10" s="224">
        <v>390775.56971130834</v>
      </c>
      <c r="T10" s="90">
        <v>40532.227960448319</v>
      </c>
      <c r="U10" s="92">
        <v>41132.392979906981</v>
      </c>
      <c r="V10" s="92">
        <v>48114.590110000005</v>
      </c>
      <c r="W10" s="92">
        <v>73729.628999992041</v>
      </c>
      <c r="X10" s="92">
        <v>61088.780680508666</v>
      </c>
      <c r="Y10" s="92">
        <v>68857.614760455326</v>
      </c>
      <c r="Z10" s="92">
        <v>57320.334219997036</v>
      </c>
      <c r="AA10" s="229">
        <v>17.970673737612486</v>
      </c>
      <c r="AB10" s="229">
        <v>97196.717071012594</v>
      </c>
      <c r="AC10" s="233">
        <v>-7312.6044997042627</v>
      </c>
      <c r="AD10" s="234">
        <v>97196.717071012594</v>
      </c>
      <c r="AE10" s="33">
        <v>-2.4303131000166047</v>
      </c>
      <c r="AF10" s="33">
        <v>33.107533528684286</v>
      </c>
    </row>
    <row r="11" spans="1:32" x14ac:dyDescent="0.3">
      <c r="B11" s="56" t="s">
        <v>290</v>
      </c>
      <c r="C11" s="224">
        <v>2722.5430199999996</v>
      </c>
      <c r="D11" s="91">
        <v>417.10545000000002</v>
      </c>
      <c r="E11" s="92">
        <v>331.99467000000004</v>
      </c>
      <c r="F11" s="92">
        <v>438.13906000000003</v>
      </c>
      <c r="G11" s="92">
        <v>409.90482999999995</v>
      </c>
      <c r="H11" s="92">
        <v>385.79279000000008</v>
      </c>
      <c r="I11" s="92">
        <v>412.41838999999999</v>
      </c>
      <c r="J11" s="92">
        <v>327.18783000000002</v>
      </c>
      <c r="K11" s="224">
        <v>3064.7793971428569</v>
      </c>
      <c r="L11" s="90">
        <v>429.1436261904762</v>
      </c>
      <c r="M11" s="92">
        <v>352.31374238095236</v>
      </c>
      <c r="N11" s="92">
        <v>426.32705285714292</v>
      </c>
      <c r="O11" s="92">
        <v>560.78977571428572</v>
      </c>
      <c r="P11" s="92">
        <v>486.38814000000002</v>
      </c>
      <c r="Q11" s="92">
        <v>364.52623</v>
      </c>
      <c r="R11" s="92">
        <v>445.29083000000003</v>
      </c>
      <c r="S11" s="224">
        <v>3121.6608985714283</v>
      </c>
      <c r="T11" s="90">
        <v>474.4776457142857</v>
      </c>
      <c r="U11" s="92">
        <v>438.35234999999994</v>
      </c>
      <c r="V11" s="92">
        <v>419.75992095238092</v>
      </c>
      <c r="W11" s="92">
        <v>498.67904047619049</v>
      </c>
      <c r="X11" s="92">
        <v>394.18590142857147</v>
      </c>
      <c r="Y11" s="92">
        <v>474.02508761904767</v>
      </c>
      <c r="Z11" s="92">
        <v>422.18095238095236</v>
      </c>
      <c r="AA11" s="229"/>
      <c r="AB11" s="229">
        <v>6249.9645525455862</v>
      </c>
      <c r="AC11" s="233">
        <v>342.23637714285724</v>
      </c>
      <c r="AD11" s="234">
        <v>56.881501428571482</v>
      </c>
      <c r="AE11" s="33">
        <v>12.570467192942928</v>
      </c>
      <c r="AF11" s="33">
        <v>1.8559737605127253</v>
      </c>
    </row>
    <row r="12" spans="1:32" x14ac:dyDescent="0.3">
      <c r="B12" s="56" t="s">
        <v>291</v>
      </c>
      <c r="C12" s="225">
        <v>110.51853172920663</v>
      </c>
      <c r="D12" s="135">
        <v>102.53719425147764</v>
      </c>
      <c r="E12" s="94">
        <v>92.953368377871826</v>
      </c>
      <c r="F12" s="94">
        <v>118.03705862243828</v>
      </c>
      <c r="G12" s="94">
        <v>122.31001457094322</v>
      </c>
      <c r="H12" s="94">
        <v>114.61497126475587</v>
      </c>
      <c r="I12" s="94">
        <v>108.59446832620631</v>
      </c>
      <c r="J12" s="94">
        <v>111.27099305619035</v>
      </c>
      <c r="K12" s="225">
        <v>95.791185791050694</v>
      </c>
      <c r="L12" s="227">
        <v>96.865166702593001</v>
      </c>
      <c r="M12" s="94">
        <v>99.51074846831024</v>
      </c>
      <c r="N12" s="94">
        <v>97.786003071143185</v>
      </c>
      <c r="O12" s="94">
        <v>94.480463739756928</v>
      </c>
      <c r="P12" s="94">
        <v>91.618042660332961</v>
      </c>
      <c r="Q12" s="94">
        <v>95.322016854589592</v>
      </c>
      <c r="R12" s="94">
        <v>96.496436227981604</v>
      </c>
      <c r="S12" s="225">
        <v>125.18194077074153</v>
      </c>
      <c r="T12" s="227">
        <v>85.424947469191096</v>
      </c>
      <c r="U12" s="94">
        <v>93.834087988594078</v>
      </c>
      <c r="V12" s="94">
        <v>114.62406892214537</v>
      </c>
      <c r="W12" s="94">
        <v>147.84986537550753</v>
      </c>
      <c r="X12" s="94">
        <v>154.9745449015717</v>
      </c>
      <c r="Y12" s="94">
        <v>145.26154112710813</v>
      </c>
      <c r="Z12" s="94">
        <v>135.7719572537095</v>
      </c>
      <c r="AA12" s="229"/>
      <c r="AB12" s="229">
        <v>90946.752518466717</v>
      </c>
      <c r="AC12" s="233">
        <v>-14.727345938155935</v>
      </c>
      <c r="AD12" s="234">
        <v>29.39075497969084</v>
      </c>
      <c r="AE12" s="33">
        <v>-13.325680053586836</v>
      </c>
      <c r="AF12" s="33">
        <v>30.682107896441408</v>
      </c>
    </row>
    <row r="13" spans="1:32" x14ac:dyDescent="0.3">
      <c r="B13" s="322" t="s">
        <v>292</v>
      </c>
      <c r="C13" s="224"/>
      <c r="D13" s="91"/>
      <c r="E13" s="92"/>
      <c r="F13" s="92"/>
      <c r="G13" s="92"/>
      <c r="H13" s="92"/>
      <c r="I13" s="92"/>
      <c r="J13" s="92"/>
      <c r="K13" s="224"/>
      <c r="L13" s="90"/>
      <c r="M13" s="92"/>
      <c r="N13" s="92"/>
      <c r="O13" s="92"/>
      <c r="P13" s="92"/>
      <c r="Q13" s="92"/>
      <c r="R13" s="92"/>
      <c r="S13" s="224"/>
      <c r="T13" s="90"/>
      <c r="U13" s="92"/>
      <c r="V13" s="92"/>
      <c r="W13" s="92"/>
      <c r="X13" s="92"/>
      <c r="Y13" s="92"/>
      <c r="Z13" s="92"/>
      <c r="AA13" s="229"/>
      <c r="AB13" s="229"/>
      <c r="AC13" s="235"/>
      <c r="AD13" s="236"/>
      <c r="AE13" s="96"/>
      <c r="AF13" s="96"/>
    </row>
    <row r="14" spans="1:32" x14ac:dyDescent="0.3">
      <c r="B14" s="56" t="s">
        <v>289</v>
      </c>
      <c r="C14" s="224">
        <v>232545.67110000001</v>
      </c>
      <c r="D14" s="91">
        <v>31293.289609999996</v>
      </c>
      <c r="E14" s="92">
        <v>27177.766070000001</v>
      </c>
      <c r="F14" s="92">
        <v>38221.863109999998</v>
      </c>
      <c r="G14" s="92">
        <v>39294.516889999999</v>
      </c>
      <c r="H14" s="92">
        <v>30621.046280000002</v>
      </c>
      <c r="I14" s="92">
        <v>33913.649080000003</v>
      </c>
      <c r="J14" s="92">
        <v>32023.540059999999</v>
      </c>
      <c r="K14" s="224">
        <v>220538.18247982362</v>
      </c>
      <c r="L14" s="90">
        <v>30239.035849823616</v>
      </c>
      <c r="M14" s="92">
        <v>31276.5864</v>
      </c>
      <c r="N14" s="92">
        <v>30227.800049999998</v>
      </c>
      <c r="O14" s="92">
        <v>42223.584529999993</v>
      </c>
      <c r="P14" s="92">
        <v>33605.589829999997</v>
      </c>
      <c r="Q14" s="92">
        <v>22813.25821</v>
      </c>
      <c r="R14" s="92">
        <v>30152.327609999997</v>
      </c>
      <c r="S14" s="224">
        <v>322880.81200056063</v>
      </c>
      <c r="T14" s="90">
        <v>26499.309760276788</v>
      </c>
      <c r="U14" s="92">
        <v>28156.144989871558</v>
      </c>
      <c r="V14" s="92">
        <v>36344.608560000001</v>
      </c>
      <c r="W14" s="92">
        <v>52229.242190126606</v>
      </c>
      <c r="X14" s="92">
        <v>54550.306040608048</v>
      </c>
      <c r="Y14" s="92">
        <v>69717.789939854556</v>
      </c>
      <c r="Z14" s="92">
        <v>55383.410519823126</v>
      </c>
      <c r="AA14" s="229">
        <v>14.848384029953751</v>
      </c>
      <c r="AB14" s="229">
        <v>102342.62952073701</v>
      </c>
      <c r="AC14" s="233">
        <v>-12007.488620176387</v>
      </c>
      <c r="AD14" s="234">
        <v>102342.62952073701</v>
      </c>
      <c r="AE14" s="33">
        <v>-5.1634969437951383</v>
      </c>
      <c r="AF14" s="33">
        <v>46.405855153948238</v>
      </c>
    </row>
    <row r="15" spans="1:32" x14ac:dyDescent="0.3">
      <c r="B15" s="56" t="s">
        <v>290</v>
      </c>
      <c r="C15" s="224">
        <v>2384.7269971428577</v>
      </c>
      <c r="D15" s="91">
        <v>354.31261000000006</v>
      </c>
      <c r="E15" s="92">
        <v>283.32978000000003</v>
      </c>
      <c r="F15" s="92">
        <v>373.40395999999998</v>
      </c>
      <c r="G15" s="92">
        <v>376.02917000000002</v>
      </c>
      <c r="H15" s="92">
        <v>308.93934000000002</v>
      </c>
      <c r="I15" s="92">
        <v>357.40624000000003</v>
      </c>
      <c r="J15" s="92">
        <v>331.30589714285713</v>
      </c>
      <c r="K15" s="224">
        <v>2491.1840961904763</v>
      </c>
      <c r="L15" s="93">
        <v>339.59482476190476</v>
      </c>
      <c r="M15" s="92">
        <v>297.21378619047618</v>
      </c>
      <c r="N15" s="92">
        <v>343.3396752380952</v>
      </c>
      <c r="O15" s="92">
        <v>479.61462</v>
      </c>
      <c r="P15" s="92">
        <v>423.11264</v>
      </c>
      <c r="Q15" s="92">
        <v>268.72027000000003</v>
      </c>
      <c r="R15" s="92">
        <v>339.58828</v>
      </c>
      <c r="S15" s="224">
        <v>2720.5968671428568</v>
      </c>
      <c r="T15" s="93">
        <v>341.56683523809528</v>
      </c>
      <c r="U15" s="92">
        <v>330.81569285714284</v>
      </c>
      <c r="V15" s="92">
        <v>336.90193714285715</v>
      </c>
      <c r="W15" s="92">
        <v>375.49010095238089</v>
      </c>
      <c r="X15" s="92">
        <v>380.21086904761904</v>
      </c>
      <c r="Y15" s="92">
        <v>520.17998857142857</v>
      </c>
      <c r="Z15" s="92">
        <v>435.43144333333339</v>
      </c>
      <c r="AA15" s="229"/>
      <c r="AB15" s="229">
        <v>23650.030463186482</v>
      </c>
      <c r="AC15" s="233">
        <v>106.45709904761861</v>
      </c>
      <c r="AD15" s="234">
        <v>229.41277095238047</v>
      </c>
      <c r="AE15" s="33">
        <v>4.4641210157458318</v>
      </c>
      <c r="AF15" s="33">
        <v>9.2089850486440952</v>
      </c>
    </row>
    <row r="16" spans="1:32" x14ac:dyDescent="0.3">
      <c r="B16" s="56" t="s">
        <v>291</v>
      </c>
      <c r="C16" s="225">
        <v>97.514588201757704</v>
      </c>
      <c r="D16" s="135">
        <v>88.321128649640755</v>
      </c>
      <c r="E16" s="94">
        <v>95.922730289770456</v>
      </c>
      <c r="F16" s="94">
        <v>102.36062603621022</v>
      </c>
      <c r="G16" s="94">
        <v>104.4985868782467</v>
      </c>
      <c r="H16" s="94">
        <v>99.116694817824111</v>
      </c>
      <c r="I16" s="94">
        <v>94.888240003867864</v>
      </c>
      <c r="J16" s="94">
        <v>96.658527168297397</v>
      </c>
      <c r="K16" s="225">
        <v>88.527452795267536</v>
      </c>
      <c r="L16" s="227">
        <v>89.044454287619601</v>
      </c>
      <c r="M16" s="94">
        <v>105.23262329411493</v>
      </c>
      <c r="N16" s="94">
        <v>88.040509821761717</v>
      </c>
      <c r="O16" s="94">
        <v>88.036483395773033</v>
      </c>
      <c r="P16" s="94">
        <v>79.424688966985244</v>
      </c>
      <c r="Q16" s="94">
        <v>84.895933641328952</v>
      </c>
      <c r="R16" s="94">
        <v>88.790836980593085</v>
      </c>
      <c r="S16" s="225">
        <v>118.68013813441121</v>
      </c>
      <c r="T16" s="227">
        <v>77.581623935488267</v>
      </c>
      <c r="U16" s="94">
        <v>85.111273732804179</v>
      </c>
      <c r="V16" s="94">
        <v>107.87889457753022</v>
      </c>
      <c r="W16" s="94">
        <v>139.09618937397832</v>
      </c>
      <c r="X16" s="94">
        <v>143.4738206649636</v>
      </c>
      <c r="Y16" s="94">
        <v>134.02628219382424</v>
      </c>
      <c r="Z16" s="94">
        <v>127.19203302326923</v>
      </c>
      <c r="AA16" s="229"/>
      <c r="AB16" s="229">
        <v>78692.599057550775</v>
      </c>
      <c r="AC16" s="233">
        <v>-8.9871354064901681</v>
      </c>
      <c r="AD16" s="234">
        <v>30.152685339143673</v>
      </c>
      <c r="AE16" s="33">
        <v>-9.2161958248706242</v>
      </c>
      <c r="AF16" s="33">
        <v>34.060265360708058</v>
      </c>
    </row>
    <row r="17" spans="2:32" x14ac:dyDescent="0.3">
      <c r="B17" s="322" t="s">
        <v>293</v>
      </c>
      <c r="C17" s="224"/>
      <c r="D17" s="91"/>
      <c r="E17" s="92"/>
      <c r="F17" s="92"/>
      <c r="G17" s="92"/>
      <c r="H17" s="92"/>
      <c r="I17" s="92"/>
      <c r="J17" s="92"/>
      <c r="K17" s="224"/>
      <c r="L17" s="95"/>
      <c r="M17" s="92"/>
      <c r="N17" s="92"/>
      <c r="O17" s="92"/>
      <c r="P17" s="92"/>
      <c r="Q17" s="92"/>
      <c r="R17" s="92"/>
      <c r="S17" s="224"/>
      <c r="T17" s="95"/>
      <c r="U17" s="92"/>
      <c r="V17" s="92"/>
      <c r="W17" s="92"/>
      <c r="X17" s="92"/>
      <c r="Y17" s="92"/>
      <c r="Z17" s="92"/>
      <c r="AA17" s="229"/>
      <c r="AB17" s="229"/>
      <c r="AC17" s="235"/>
      <c r="AD17" s="236"/>
      <c r="AE17" s="96"/>
      <c r="AF17" s="96"/>
    </row>
    <row r="18" spans="2:32" x14ac:dyDescent="0.3">
      <c r="B18" s="56" t="s">
        <v>289</v>
      </c>
      <c r="C18" s="224">
        <v>34661.322289999996</v>
      </c>
      <c r="D18" s="91">
        <v>4938.67346</v>
      </c>
      <c r="E18" s="92">
        <v>4872.0530600000002</v>
      </c>
      <c r="F18" s="92">
        <v>6819.6776200000004</v>
      </c>
      <c r="G18" s="92">
        <v>4556.4955200000004</v>
      </c>
      <c r="H18" s="92">
        <v>5097.0104900000006</v>
      </c>
      <c r="I18" s="92">
        <v>4313.5233200000002</v>
      </c>
      <c r="J18" s="92">
        <v>4063.8888200000001</v>
      </c>
      <c r="K18" s="224">
        <v>31855.902019928973</v>
      </c>
      <c r="L18" s="93">
        <v>2959.6927199289739</v>
      </c>
      <c r="M18" s="92">
        <v>6617.0428099999999</v>
      </c>
      <c r="N18" s="92">
        <v>4430.9448999999995</v>
      </c>
      <c r="O18" s="92">
        <v>2530.3862100000001</v>
      </c>
      <c r="P18" s="92">
        <v>3906.0419500000007</v>
      </c>
      <c r="Q18" s="92">
        <v>5419.0366099999992</v>
      </c>
      <c r="R18" s="92">
        <v>5992.7568200000005</v>
      </c>
      <c r="S18" s="224">
        <v>47369.974839347902</v>
      </c>
      <c r="T18" s="93">
        <v>6501.076129556167</v>
      </c>
      <c r="U18" s="92">
        <v>2838.8403300026043</v>
      </c>
      <c r="V18" s="92">
        <v>7154.3666700000003</v>
      </c>
      <c r="W18" s="92">
        <v>9952.1420897924636</v>
      </c>
      <c r="X18" s="92">
        <v>5521.7640500641874</v>
      </c>
      <c r="Y18" s="92">
        <v>6187.039940112476</v>
      </c>
      <c r="Z18" s="92">
        <v>9214.745629820005</v>
      </c>
      <c r="AA18" s="229">
        <v>2.1784124412529757</v>
      </c>
      <c r="AB18" s="229">
        <v>15514.072819418929</v>
      </c>
      <c r="AC18" s="233">
        <v>-2805.420270071023</v>
      </c>
      <c r="AD18" s="234">
        <v>15514.072819418929</v>
      </c>
      <c r="AE18" s="33">
        <v>-8.0938062506645991</v>
      </c>
      <c r="AF18" s="33">
        <v>48.700780187336591</v>
      </c>
    </row>
    <row r="19" spans="2:32" x14ac:dyDescent="0.3">
      <c r="B19" s="56" t="s">
        <v>290</v>
      </c>
      <c r="C19" s="224">
        <v>302.89040714285716</v>
      </c>
      <c r="D19" s="91">
        <v>42.954166190476194</v>
      </c>
      <c r="E19" s="92">
        <v>42.022576190476187</v>
      </c>
      <c r="F19" s="92">
        <v>58.293002380952373</v>
      </c>
      <c r="G19" s="92">
        <v>37.989146190476184</v>
      </c>
      <c r="H19" s="92">
        <v>45.670136190476185</v>
      </c>
      <c r="I19" s="92">
        <v>40.968069999999997</v>
      </c>
      <c r="J19" s="92">
        <v>34.993310000000001</v>
      </c>
      <c r="K19" s="224">
        <v>336.93973190485718</v>
      </c>
      <c r="L19" s="90">
        <v>29.107566190476192</v>
      </c>
      <c r="M19" s="92">
        <v>66.05110619047619</v>
      </c>
      <c r="N19" s="92">
        <v>47.206682381000007</v>
      </c>
      <c r="O19" s="92">
        <v>29.12863619047619</v>
      </c>
      <c r="P19" s="92">
        <v>44.063462380952373</v>
      </c>
      <c r="Q19" s="92">
        <v>60.081356190476185</v>
      </c>
      <c r="R19" s="92">
        <v>61.300922380999999</v>
      </c>
      <c r="S19" s="224">
        <v>344.09827857142858</v>
      </c>
      <c r="T19" s="90">
        <v>73.779340000000005</v>
      </c>
      <c r="U19" s="92">
        <v>28.858370000000004</v>
      </c>
      <c r="V19" s="92">
        <v>48.93965</v>
      </c>
      <c r="W19" s="92">
        <v>53.761420000000008</v>
      </c>
      <c r="X19" s="92">
        <v>32.885192857142854</v>
      </c>
      <c r="Y19" s="92">
        <v>40.070430000000002</v>
      </c>
      <c r="Z19" s="92">
        <v>65.803875714285709</v>
      </c>
      <c r="AA19" s="229"/>
      <c r="AB19" s="229">
        <v>822.0362512670639</v>
      </c>
      <c r="AC19" s="233">
        <v>34.049324762000026</v>
      </c>
      <c r="AD19" s="234">
        <v>7.1585466665713966</v>
      </c>
      <c r="AE19" s="33">
        <v>11.241466866905682</v>
      </c>
      <c r="AF19" s="33">
        <v>2.1245777771891738</v>
      </c>
    </row>
    <row r="20" spans="2:32" x14ac:dyDescent="0.3">
      <c r="B20" s="56" t="s">
        <v>291</v>
      </c>
      <c r="C20" s="225">
        <v>114.43519329964158</v>
      </c>
      <c r="D20" s="135">
        <v>114.9754237598262</v>
      </c>
      <c r="E20" s="94">
        <v>115.93894286529203</v>
      </c>
      <c r="F20" s="94">
        <v>116.98964440761719</v>
      </c>
      <c r="G20" s="94">
        <v>119.94203547386664</v>
      </c>
      <c r="H20" s="94">
        <v>111.60488921561186</v>
      </c>
      <c r="I20" s="94">
        <v>105.28988356053874</v>
      </c>
      <c r="J20" s="94">
        <v>116.13330719500385</v>
      </c>
      <c r="K20" s="225">
        <v>94.544807285963628</v>
      </c>
      <c r="L20" s="227">
        <v>101.6812158241305</v>
      </c>
      <c r="M20" s="94">
        <v>100.18065088748054</v>
      </c>
      <c r="N20" s="94">
        <v>93.86266258319796</v>
      </c>
      <c r="O20" s="94">
        <v>86.869367774497022</v>
      </c>
      <c r="P20" s="94">
        <v>88.64582443000424</v>
      </c>
      <c r="Q20" s="94">
        <v>90.194978169600631</v>
      </c>
      <c r="R20" s="94">
        <v>97.759651686047619</v>
      </c>
      <c r="S20" s="225">
        <v>137.66408549328082</v>
      </c>
      <c r="T20" s="227">
        <v>88.115129920600623</v>
      </c>
      <c r="U20" s="94">
        <v>98.371471777602267</v>
      </c>
      <c r="V20" s="94">
        <v>146.1875323995983</v>
      </c>
      <c r="W20" s="94">
        <v>185.11680104045729</v>
      </c>
      <c r="X20" s="94">
        <v>167.91034414945901</v>
      </c>
      <c r="Y20" s="94">
        <v>154.40413142839932</v>
      </c>
      <c r="Z20" s="94">
        <v>140.03347872440784</v>
      </c>
      <c r="AA20" s="229"/>
      <c r="AB20" s="229">
        <v>14692.036568151863</v>
      </c>
      <c r="AC20" s="233">
        <v>-19.890386013677954</v>
      </c>
      <c r="AD20" s="234">
        <v>43.119278207317194</v>
      </c>
      <c r="AE20" s="33">
        <v>-17.38135397001183</v>
      </c>
      <c r="AF20" s="33">
        <v>45.607241100928007</v>
      </c>
    </row>
    <row r="21" spans="2:32" x14ac:dyDescent="0.3">
      <c r="B21" s="322" t="s">
        <v>294</v>
      </c>
      <c r="C21" s="224"/>
      <c r="D21" s="91"/>
      <c r="E21" s="92"/>
      <c r="F21" s="92"/>
      <c r="G21" s="92"/>
      <c r="H21" s="92"/>
      <c r="I21" s="92"/>
      <c r="J21" s="92"/>
      <c r="K21" s="224"/>
      <c r="L21" s="95"/>
      <c r="M21" s="92"/>
      <c r="N21" s="92"/>
      <c r="O21" s="92"/>
      <c r="P21" s="92"/>
      <c r="Q21" s="92"/>
      <c r="R21" s="92"/>
      <c r="S21" s="224"/>
      <c r="T21" s="95"/>
      <c r="U21" s="92"/>
      <c r="V21" s="92"/>
      <c r="W21" s="92"/>
      <c r="X21" s="92"/>
      <c r="Y21" s="92"/>
      <c r="Z21" s="92"/>
      <c r="AA21" s="229"/>
      <c r="AB21" s="229"/>
      <c r="AC21" s="235"/>
      <c r="AD21" s="236"/>
      <c r="AE21" s="96"/>
      <c r="AF21" s="96"/>
    </row>
    <row r="22" spans="2:32" x14ac:dyDescent="0.3">
      <c r="B22" s="56" t="s">
        <v>289</v>
      </c>
      <c r="C22" s="224">
        <v>572337.22893999994</v>
      </c>
      <c r="D22" s="91">
        <v>71999.143649999998</v>
      </c>
      <c r="E22" s="92">
        <v>48197.164660000002</v>
      </c>
      <c r="F22" s="92">
        <v>96968.89903</v>
      </c>
      <c r="G22" s="92">
        <v>83279.488669999992</v>
      </c>
      <c r="H22" s="92">
        <v>102532.77221</v>
      </c>
      <c r="I22" s="92">
        <v>98360.645479999992</v>
      </c>
      <c r="J22" s="92">
        <v>70999.115239999999</v>
      </c>
      <c r="K22" s="224">
        <v>489868.82180016302</v>
      </c>
      <c r="L22" s="90">
        <v>61921.741990163064</v>
      </c>
      <c r="M22" s="92">
        <v>69790.916219999999</v>
      </c>
      <c r="N22" s="92">
        <v>74591.252919999999</v>
      </c>
      <c r="O22" s="92">
        <v>65294.731340000006</v>
      </c>
      <c r="P22" s="92">
        <v>79244.316930000001</v>
      </c>
      <c r="Q22" s="92">
        <v>56866.137019999995</v>
      </c>
      <c r="R22" s="92">
        <v>82159.725379999989</v>
      </c>
      <c r="S22" s="224">
        <v>782993.85809983301</v>
      </c>
      <c r="T22" s="90">
        <v>64316.404190235568</v>
      </c>
      <c r="U22" s="92">
        <v>61832.470829722573</v>
      </c>
      <c r="V22" s="92">
        <v>115249.73837000001</v>
      </c>
      <c r="W22" s="92">
        <v>142857.11965997069</v>
      </c>
      <c r="X22" s="92">
        <v>133673.04908042529</v>
      </c>
      <c r="Y22" s="92">
        <v>144970.35867925186</v>
      </c>
      <c r="Z22" s="92">
        <v>120094.71729022698</v>
      </c>
      <c r="AA22" s="229">
        <v>36.00769406557751</v>
      </c>
      <c r="AB22" s="229">
        <v>293125.03629967</v>
      </c>
      <c r="AC22" s="233">
        <v>-82468.407139836927</v>
      </c>
      <c r="AD22" s="234">
        <v>293125.03629967</v>
      </c>
      <c r="AE22" s="33">
        <v>-14.409058675524733</v>
      </c>
      <c r="AF22" s="33">
        <v>59.837455101244927</v>
      </c>
    </row>
    <row r="23" spans="2:32" x14ac:dyDescent="0.3">
      <c r="B23" s="56" t="s">
        <v>290</v>
      </c>
      <c r="C23" s="224">
        <v>5128.6865800000005</v>
      </c>
      <c r="D23" s="91">
        <v>674.10150999999996</v>
      </c>
      <c r="E23" s="92">
        <v>510.10895000000005</v>
      </c>
      <c r="F23" s="92">
        <v>864.2790500000001</v>
      </c>
      <c r="G23" s="92">
        <v>752.84994000000006</v>
      </c>
      <c r="H23" s="92">
        <v>755.61687999999992</v>
      </c>
      <c r="I23" s="92">
        <v>942.12663999999995</v>
      </c>
      <c r="J23" s="92">
        <v>629.60360999999989</v>
      </c>
      <c r="K23" s="224">
        <v>5114.8318371428568</v>
      </c>
      <c r="L23" s="90">
        <v>628.22846000000004</v>
      </c>
      <c r="M23" s="92">
        <v>681.34185380952385</v>
      </c>
      <c r="N23" s="92">
        <v>729.40342857142855</v>
      </c>
      <c r="O23" s="92">
        <v>721.68567476190469</v>
      </c>
      <c r="P23" s="92">
        <v>917.35916999999995</v>
      </c>
      <c r="Q23" s="92">
        <v>619.50344999999993</v>
      </c>
      <c r="R23" s="92">
        <v>817.3098</v>
      </c>
      <c r="S23" s="224">
        <v>5405.4843452380965</v>
      </c>
      <c r="T23" s="90">
        <v>725.12526047619053</v>
      </c>
      <c r="U23" s="92">
        <v>641.1421738095238</v>
      </c>
      <c r="V23" s="92">
        <v>807.35372095238097</v>
      </c>
      <c r="W23" s="92">
        <v>819.01350428571436</v>
      </c>
      <c r="X23" s="92">
        <v>681.65915095238097</v>
      </c>
      <c r="Y23" s="92">
        <v>926.87958000000003</v>
      </c>
      <c r="Z23" s="92">
        <v>804.31095476190478</v>
      </c>
      <c r="AA23" s="229"/>
      <c r="AB23" s="229">
        <v>34544.406044372707</v>
      </c>
      <c r="AC23" s="233">
        <v>-13.854742857143719</v>
      </c>
      <c r="AD23" s="234">
        <v>290.65250809523968</v>
      </c>
      <c r="AE23" s="33">
        <v>-0.27014212393426362</v>
      </c>
      <c r="AF23" s="33">
        <v>5.6825427961205008</v>
      </c>
    </row>
    <row r="24" spans="2:32" x14ac:dyDescent="0.3">
      <c r="B24" s="56" t="s">
        <v>291</v>
      </c>
      <c r="C24" s="225">
        <v>111.5952827322117</v>
      </c>
      <c r="D24" s="135">
        <v>106.80756915972492</v>
      </c>
      <c r="E24" s="94">
        <v>94.484060042467391</v>
      </c>
      <c r="F24" s="94">
        <v>112.1962854821021</v>
      </c>
      <c r="G24" s="94">
        <v>110.61897497129372</v>
      </c>
      <c r="H24" s="94">
        <v>135.69412611586972</v>
      </c>
      <c r="I24" s="94">
        <v>104.40278546841643</v>
      </c>
      <c r="J24" s="94">
        <v>112.76796084444308</v>
      </c>
      <c r="K24" s="225">
        <v>95.774179366530959</v>
      </c>
      <c r="L24" s="227">
        <v>98.565642807973163</v>
      </c>
      <c r="M24" s="94">
        <v>102.43157062755574</v>
      </c>
      <c r="N24" s="94">
        <v>102.26337030810306</v>
      </c>
      <c r="O24" s="94">
        <v>90.475304725345637</v>
      </c>
      <c r="P24" s="94">
        <v>86.383086932024682</v>
      </c>
      <c r="Q24" s="94">
        <v>91.793091741458426</v>
      </c>
      <c r="R24" s="94">
        <v>100.52458122978581</v>
      </c>
      <c r="S24" s="225">
        <v>144.85174835250481</v>
      </c>
      <c r="T24" s="227">
        <v>88.696957196055919</v>
      </c>
      <c r="U24" s="94">
        <v>96.441122352516331</v>
      </c>
      <c r="V24" s="94">
        <v>142.74999344035677</v>
      </c>
      <c r="W24" s="94">
        <v>174.4258414695623</v>
      </c>
      <c r="X24" s="94">
        <v>196.0995446091552</v>
      </c>
      <c r="Y24" s="94">
        <v>156.40689665344863</v>
      </c>
      <c r="Z24" s="94">
        <v>149.31379036827602</v>
      </c>
      <c r="AA24" s="229"/>
      <c r="AB24" s="229">
        <v>258580.63025529729</v>
      </c>
      <c r="AC24" s="233">
        <v>-15.821103365680742</v>
      </c>
      <c r="AD24" s="234">
        <v>49.077568985973855</v>
      </c>
      <c r="AE24" s="33">
        <v>-14.177215181797294</v>
      </c>
      <c r="AF24" s="33">
        <v>51.243006529090025</v>
      </c>
    </row>
    <row r="25" spans="2:32" x14ac:dyDescent="0.3">
      <c r="B25" s="322" t="s">
        <v>295</v>
      </c>
      <c r="C25" s="224"/>
      <c r="D25" s="91"/>
      <c r="E25" s="92"/>
      <c r="F25" s="92"/>
      <c r="G25" s="92"/>
      <c r="H25" s="92"/>
      <c r="I25" s="92"/>
      <c r="J25" s="92"/>
      <c r="K25" s="224"/>
      <c r="L25" s="95"/>
      <c r="M25" s="92"/>
      <c r="N25" s="92"/>
      <c r="O25" s="92"/>
      <c r="P25" s="92"/>
      <c r="Q25" s="92"/>
      <c r="R25" s="92"/>
      <c r="S25" s="224"/>
      <c r="T25" s="95"/>
      <c r="U25" s="92"/>
      <c r="V25" s="92"/>
      <c r="W25" s="92"/>
      <c r="X25" s="92"/>
      <c r="Y25" s="92"/>
      <c r="Z25" s="92"/>
      <c r="AA25" s="229"/>
      <c r="AB25" s="229"/>
      <c r="AC25" s="235"/>
      <c r="AD25" s="236"/>
      <c r="AE25" s="96"/>
      <c r="AF25" s="96"/>
    </row>
    <row r="26" spans="2:32" x14ac:dyDescent="0.3">
      <c r="B26" s="56" t="s">
        <v>289</v>
      </c>
      <c r="C26" s="224">
        <v>366809.32839996478</v>
      </c>
      <c r="D26" s="91">
        <v>20164.883239999999</v>
      </c>
      <c r="E26" s="92">
        <v>39143.506820000002</v>
      </c>
      <c r="F26" s="92">
        <v>58783.191060010497</v>
      </c>
      <c r="G26" s="92">
        <v>43379.506979999998</v>
      </c>
      <c r="H26" s="92">
        <v>87035.312250000017</v>
      </c>
      <c r="I26" s="92">
        <v>66249.461659954221</v>
      </c>
      <c r="J26" s="92">
        <v>52053.466390000001</v>
      </c>
      <c r="K26" s="224">
        <v>252702.91297975194</v>
      </c>
      <c r="L26" s="90">
        <v>15079.277799751959</v>
      </c>
      <c r="M26" s="92">
        <v>35152.777879999994</v>
      </c>
      <c r="N26" s="92">
        <v>40606.062720000002</v>
      </c>
      <c r="O26" s="92">
        <v>49263.602620000005</v>
      </c>
      <c r="P26" s="92">
        <v>36425.336749999995</v>
      </c>
      <c r="Q26" s="92">
        <v>45548.983560000001</v>
      </c>
      <c r="R26" s="92">
        <v>30626.871650000001</v>
      </c>
      <c r="S26" s="224">
        <v>343458.43550131214</v>
      </c>
      <c r="T26" s="90">
        <v>12943.062730369054</v>
      </c>
      <c r="U26" s="92">
        <v>25662.576890371238</v>
      </c>
      <c r="V26" s="92">
        <v>45839.873979999997</v>
      </c>
      <c r="W26" s="92">
        <v>53663.528500087035</v>
      </c>
      <c r="X26" s="92">
        <v>76900.339350642666</v>
      </c>
      <c r="Y26" s="92">
        <v>78450.848629677668</v>
      </c>
      <c r="Z26" s="92">
        <v>49998.205420164479</v>
      </c>
      <c r="AA26" s="229">
        <v>15.79469128887637</v>
      </c>
      <c r="AB26" s="229">
        <v>90755.522521560197</v>
      </c>
      <c r="AC26" s="233">
        <v>-114106.41542021284</v>
      </c>
      <c r="AD26" s="234">
        <v>90755.522521560197</v>
      </c>
      <c r="AE26" s="33">
        <v>-31.10782812366007</v>
      </c>
      <c r="AF26" s="33">
        <v>35.913920204327866</v>
      </c>
    </row>
    <row r="27" spans="2:32" x14ac:dyDescent="0.3">
      <c r="B27" s="56" t="s">
        <v>290</v>
      </c>
      <c r="C27" s="224">
        <v>4703.6401176190475</v>
      </c>
      <c r="D27" s="91">
        <v>280.31155047619046</v>
      </c>
      <c r="E27" s="92">
        <v>540.66300999999999</v>
      </c>
      <c r="F27" s="92">
        <v>772.79491047619047</v>
      </c>
      <c r="G27" s="92">
        <v>545.8261133333333</v>
      </c>
      <c r="H27" s="92">
        <v>1072.8877633333332</v>
      </c>
      <c r="I27" s="92">
        <v>848.92263952380961</v>
      </c>
      <c r="J27" s="92">
        <v>642.23413047619044</v>
      </c>
      <c r="K27" s="224">
        <v>3623.558275239162</v>
      </c>
      <c r="L27" s="90">
        <v>197.46421857142857</v>
      </c>
      <c r="M27" s="92">
        <v>456.4105880952381</v>
      </c>
      <c r="N27" s="92">
        <v>571.71702952434293</v>
      </c>
      <c r="O27" s="92">
        <v>729.21567047619044</v>
      </c>
      <c r="P27" s="92">
        <v>564.92992952380951</v>
      </c>
      <c r="Q27" s="92">
        <v>664.58251523809531</v>
      </c>
      <c r="R27" s="92">
        <v>439.23832381005712</v>
      </c>
      <c r="S27" s="224">
        <v>4209.1091088095236</v>
      </c>
      <c r="T27" s="90">
        <v>223.38070999999999</v>
      </c>
      <c r="U27" s="92">
        <v>426.44306333333333</v>
      </c>
      <c r="V27" s="92">
        <v>609.60261142857144</v>
      </c>
      <c r="W27" s="92">
        <v>584.61885904761903</v>
      </c>
      <c r="X27" s="92">
        <v>785.84023119047617</v>
      </c>
      <c r="Y27" s="92">
        <v>915.09906333333333</v>
      </c>
      <c r="Z27" s="92">
        <v>664.12457047619046</v>
      </c>
      <c r="AA27" s="229"/>
      <c r="AB27" s="229">
        <v>44303.766821394995</v>
      </c>
      <c r="AC27" s="233">
        <v>-1080.0818423798855</v>
      </c>
      <c r="AD27" s="234">
        <v>585.55083357036165</v>
      </c>
      <c r="AE27" s="33">
        <v>-22.962680293802237</v>
      </c>
      <c r="AF27" s="33">
        <v>16.159553375244514</v>
      </c>
    </row>
    <row r="28" spans="2:32" x14ac:dyDescent="0.3">
      <c r="B28" s="56" t="s">
        <v>291</v>
      </c>
      <c r="C28" s="225">
        <v>77.984139778457646</v>
      </c>
      <c r="D28" s="135">
        <v>71.937396820588006</v>
      </c>
      <c r="E28" s="94">
        <v>72.399084265076695</v>
      </c>
      <c r="F28" s="94">
        <v>76.065706778256001</v>
      </c>
      <c r="G28" s="94">
        <v>79.474957171036536</v>
      </c>
      <c r="H28" s="94">
        <v>81.122476389880504</v>
      </c>
      <c r="I28" s="94">
        <v>78.039456807413998</v>
      </c>
      <c r="J28" s="94">
        <v>81.050607434090239</v>
      </c>
      <c r="K28" s="225">
        <v>69.738884760470157</v>
      </c>
      <c r="L28" s="227">
        <v>76.364608782513898</v>
      </c>
      <c r="M28" s="94">
        <v>77.020075337657914</v>
      </c>
      <c r="N28" s="94">
        <v>71.02475634455638</v>
      </c>
      <c r="O28" s="94">
        <v>67.556971983103466</v>
      </c>
      <c r="P28" s="94">
        <v>64.477618986665519</v>
      </c>
      <c r="Q28" s="94">
        <v>68.537739882731472</v>
      </c>
      <c r="R28" s="94">
        <v>69.727230047540644</v>
      </c>
      <c r="S28" s="225">
        <v>81.598843513575162</v>
      </c>
      <c r="T28" s="227">
        <v>57.941720797507784</v>
      </c>
      <c r="U28" s="94">
        <v>60.178202196038157</v>
      </c>
      <c r="V28" s="94">
        <v>75.196321539005027</v>
      </c>
      <c r="W28" s="94">
        <v>91.792332165794832</v>
      </c>
      <c r="X28" s="94">
        <v>97.857473184015632</v>
      </c>
      <c r="Y28" s="94">
        <v>85.729350813575493</v>
      </c>
      <c r="Z28" s="94">
        <v>75.284378327268897</v>
      </c>
      <c r="AA28" s="229"/>
      <c r="AB28" s="229">
        <v>46451.755700165471</v>
      </c>
      <c r="AC28" s="233">
        <v>-8.2452550179874891</v>
      </c>
      <c r="AD28" s="234">
        <v>11.859958753105005</v>
      </c>
      <c r="AE28" s="33">
        <v>-10.572989637907327</v>
      </c>
      <c r="AF28" s="33">
        <v>17.006235178322697</v>
      </c>
    </row>
    <row r="29" spans="2:32" ht="15.75" customHeight="1" x14ac:dyDescent="0.3">
      <c r="B29" s="322" t="s">
        <v>444</v>
      </c>
      <c r="C29" s="224"/>
      <c r="D29" s="91"/>
      <c r="E29" s="92"/>
      <c r="F29" s="92"/>
      <c r="G29" s="92"/>
      <c r="H29" s="92"/>
      <c r="I29" s="92"/>
      <c r="J29" s="92"/>
      <c r="K29" s="224"/>
      <c r="L29" s="90"/>
      <c r="M29" s="92"/>
      <c r="N29" s="92"/>
      <c r="O29" s="92"/>
      <c r="P29" s="92"/>
      <c r="Q29" s="92"/>
      <c r="R29" s="92"/>
      <c r="S29" s="224"/>
      <c r="T29" s="90"/>
      <c r="U29" s="92"/>
      <c r="V29" s="92"/>
      <c r="W29" s="92"/>
      <c r="X29" s="92"/>
      <c r="Y29" s="92"/>
      <c r="Z29" s="92"/>
      <c r="AA29" s="229"/>
      <c r="AB29" s="229"/>
      <c r="AC29" s="235"/>
      <c r="AD29" s="236"/>
      <c r="AE29" s="96"/>
      <c r="AF29" s="96"/>
    </row>
    <row r="30" spans="2:32" ht="15.75" customHeight="1" x14ac:dyDescent="0.3">
      <c r="B30" s="56" t="s">
        <v>289</v>
      </c>
      <c r="C30" s="224">
        <v>108966.47673711184</v>
      </c>
      <c r="D30" s="91">
        <v>16080.8247792</v>
      </c>
      <c r="E30" s="92">
        <v>14145.806995499999</v>
      </c>
      <c r="F30" s="92">
        <v>17016.110214379634</v>
      </c>
      <c r="G30" s="92">
        <v>15344.161658399998</v>
      </c>
      <c r="H30" s="92">
        <v>16076.085082373016</v>
      </c>
      <c r="I30" s="92">
        <v>15501.241237259192</v>
      </c>
      <c r="J30" s="92">
        <v>14802.246769999998</v>
      </c>
      <c r="K30" s="224">
        <v>124386.04684060033</v>
      </c>
      <c r="L30" s="90">
        <v>19131.457339172994</v>
      </c>
      <c r="M30" s="92">
        <v>18105.608311799999</v>
      </c>
      <c r="N30" s="92">
        <v>18630.722398800001</v>
      </c>
      <c r="O30" s="92">
        <v>17774.717829599998</v>
      </c>
      <c r="P30" s="92">
        <v>17633.17249771073</v>
      </c>
      <c r="Q30" s="92">
        <v>15587.9179341</v>
      </c>
      <c r="R30" s="92">
        <v>17522.450529416597</v>
      </c>
      <c r="S30" s="224">
        <v>121342.59200489825</v>
      </c>
      <c r="T30" s="90">
        <v>15081.985932536694</v>
      </c>
      <c r="U30" s="92">
        <v>15228.600738660161</v>
      </c>
      <c r="V30" s="92">
        <v>14758.834478999999</v>
      </c>
      <c r="W30" s="92">
        <v>18128.153245281861</v>
      </c>
      <c r="X30" s="92">
        <v>16942.731014028057</v>
      </c>
      <c r="Y30" s="92">
        <v>21292.971872586295</v>
      </c>
      <c r="Z30" s="92">
        <v>19909.314722805186</v>
      </c>
      <c r="AA30" s="229">
        <v>5.5802058788045805</v>
      </c>
      <c r="AB30" s="229">
        <v>-3043.4548357020831</v>
      </c>
      <c r="AC30" s="233">
        <v>15419.570103488499</v>
      </c>
      <c r="AD30" s="234">
        <v>-3043.4548357020831</v>
      </c>
      <c r="AE30" s="33">
        <v>14.150746693122088</v>
      </c>
      <c r="AF30" s="33">
        <v>-2.4467815426293242</v>
      </c>
    </row>
    <row r="31" spans="2:32" ht="15.75" customHeight="1" x14ac:dyDescent="0.3">
      <c r="B31" s="56" t="s">
        <v>290</v>
      </c>
      <c r="C31" s="224">
        <v>2125.533751428572</v>
      </c>
      <c r="D31" s="91">
        <v>331.78882761904765</v>
      </c>
      <c r="E31" s="92">
        <v>262.51083523809524</v>
      </c>
      <c r="F31" s="92">
        <v>315.41727809523849</v>
      </c>
      <c r="G31" s="92">
        <v>294.97833333333335</v>
      </c>
      <c r="H31" s="92">
        <v>314.7190014285714</v>
      </c>
      <c r="I31" s="92">
        <v>315.81719904761906</v>
      </c>
      <c r="J31" s="92">
        <v>290.30227666666667</v>
      </c>
      <c r="K31" s="224">
        <v>2333.4042299999951</v>
      </c>
      <c r="L31" s="93">
        <v>353.726</v>
      </c>
      <c r="M31" s="92">
        <v>313.7591904761905</v>
      </c>
      <c r="N31" s="92">
        <v>324.0454985714286</v>
      </c>
      <c r="O31" s="92">
        <v>319.52494999999516</v>
      </c>
      <c r="P31" s="92">
        <v>334.07558666666665</v>
      </c>
      <c r="Q31" s="92">
        <v>324.01885571428568</v>
      </c>
      <c r="R31" s="92">
        <v>364.25414857142857</v>
      </c>
      <c r="S31" s="224">
        <v>2561.3397619047619</v>
      </c>
      <c r="T31" s="93">
        <v>345.9260714285715</v>
      </c>
      <c r="U31" s="92">
        <v>358.51752380952382</v>
      </c>
      <c r="V31" s="92">
        <v>338.23938095238094</v>
      </c>
      <c r="W31" s="92">
        <v>369.97685714285711</v>
      </c>
      <c r="X31" s="92">
        <v>336.512</v>
      </c>
      <c r="Y31" s="92">
        <v>413.14057142857138</v>
      </c>
      <c r="Z31" s="92">
        <v>399.02735714285717</v>
      </c>
      <c r="AA31" s="229"/>
      <c r="AB31" s="229">
        <v>11450.642000541076</v>
      </c>
      <c r="AC31" s="233">
        <v>207.87047857142306</v>
      </c>
      <c r="AD31" s="234">
        <v>227.93553190476678</v>
      </c>
      <c r="AE31" s="33">
        <v>9.7796837350483372</v>
      </c>
      <c r="AF31" s="33">
        <v>9.7683688481513968</v>
      </c>
    </row>
    <row r="32" spans="2:32" ht="15.75" customHeight="1" x14ac:dyDescent="0.3">
      <c r="B32" s="56" t="s">
        <v>291</v>
      </c>
      <c r="C32" s="225">
        <v>51.265465280838484</v>
      </c>
      <c r="D32" s="135">
        <v>48.467047231812266</v>
      </c>
      <c r="E32" s="94">
        <v>53.886564273317958</v>
      </c>
      <c r="F32" s="94">
        <v>53.947933090848991</v>
      </c>
      <c r="G32" s="94">
        <v>52.017927842383898</v>
      </c>
      <c r="H32" s="94">
        <v>51.080757785200468</v>
      </c>
      <c r="I32" s="94">
        <v>49.082954582603044</v>
      </c>
      <c r="J32" s="94">
        <v>50.989082620927419</v>
      </c>
      <c r="K32" s="225">
        <v>53.306686103247785</v>
      </c>
      <c r="L32" s="227">
        <v>54.085527609429313</v>
      </c>
      <c r="M32" s="94">
        <v>57.705427797417578</v>
      </c>
      <c r="N32" s="94">
        <v>57.494155854454107</v>
      </c>
      <c r="O32" s="94">
        <v>55.628575576336893</v>
      </c>
      <c r="P32" s="94">
        <v>52.781984680924097</v>
      </c>
      <c r="Q32" s="94">
        <v>48.108058093523915</v>
      </c>
      <c r="R32" s="94">
        <v>48.105012937088141</v>
      </c>
      <c r="S32" s="225">
        <v>47.374656736153121</v>
      </c>
      <c r="T32" s="227">
        <v>43.598870331607536</v>
      </c>
      <c r="U32" s="94">
        <v>42.476586853676196</v>
      </c>
      <c r="V32" s="94">
        <v>43.634287756332618</v>
      </c>
      <c r="W32" s="94">
        <v>48.998073515398659</v>
      </c>
      <c r="X32" s="94">
        <v>50.34807381022982</v>
      </c>
      <c r="Y32" s="94">
        <v>51.53929036540454</v>
      </c>
      <c r="Z32" s="94">
        <v>49.894610899265693</v>
      </c>
      <c r="AA32" s="229"/>
      <c r="AB32" s="229">
        <v>-14494.096836243323</v>
      </c>
      <c r="AC32" s="233">
        <v>2.0412208224093007</v>
      </c>
      <c r="AD32" s="234">
        <v>-5.932029367094664</v>
      </c>
      <c r="AE32" s="33">
        <v>3.9816683828523622</v>
      </c>
      <c r="AF32" s="33">
        <v>-11.128115065350585</v>
      </c>
    </row>
    <row r="33" spans="2:32" ht="35.25" customHeight="1" x14ac:dyDescent="0.3">
      <c r="B33" s="362" t="s">
        <v>580</v>
      </c>
      <c r="C33" s="224"/>
      <c r="D33" s="136"/>
      <c r="E33" s="98"/>
      <c r="F33" s="98"/>
      <c r="G33" s="98"/>
      <c r="H33" s="98"/>
      <c r="I33" s="98"/>
      <c r="J33" s="98"/>
      <c r="K33" s="224"/>
      <c r="L33" s="33"/>
      <c r="M33" s="98"/>
      <c r="N33" s="98"/>
      <c r="O33" s="98"/>
      <c r="P33" s="98"/>
      <c r="Q33" s="98"/>
      <c r="R33" s="98"/>
      <c r="S33" s="224"/>
      <c r="T33" s="33"/>
      <c r="U33" s="98"/>
      <c r="V33" s="98"/>
      <c r="W33" s="98"/>
      <c r="X33" s="98"/>
      <c r="Y33" s="98"/>
      <c r="Z33" s="98"/>
      <c r="AA33" s="229"/>
      <c r="AB33" s="229"/>
      <c r="AC33" s="235"/>
      <c r="AD33" s="236"/>
      <c r="AE33" s="96"/>
      <c r="AF33" s="96"/>
    </row>
    <row r="34" spans="2:32" x14ac:dyDescent="0.3">
      <c r="B34" s="56" t="s">
        <v>289</v>
      </c>
      <c r="C34" s="224">
        <v>1616211.4846070765</v>
      </c>
      <c r="D34" s="91">
        <v>187245.63728919998</v>
      </c>
      <c r="E34" s="92">
        <v>164396.3204655</v>
      </c>
      <c r="F34" s="92">
        <v>269526.38694439013</v>
      </c>
      <c r="G34" s="92">
        <v>235989.63544839999</v>
      </c>
      <c r="H34" s="92">
        <v>285579.855852373</v>
      </c>
      <c r="I34" s="92">
        <v>263124.87656721339</v>
      </c>
      <c r="J34" s="92">
        <v>210348.77203999998</v>
      </c>
      <c r="K34" s="224">
        <v>1412930.7187605638</v>
      </c>
      <c r="L34" s="90">
        <v>170900.27458913636</v>
      </c>
      <c r="M34" s="92">
        <v>196001.93582179997</v>
      </c>
      <c r="N34" s="92">
        <v>210175.60148879999</v>
      </c>
      <c r="O34" s="92">
        <v>230070.70059960001</v>
      </c>
      <c r="P34" s="92">
        <v>215376.3873177107</v>
      </c>
      <c r="Q34" s="92">
        <v>180982.7087741</v>
      </c>
      <c r="R34" s="92">
        <v>209423.11016941656</v>
      </c>
      <c r="S34" s="224">
        <v>2008821.2421572604</v>
      </c>
      <c r="T34" s="90">
        <v>165874.06670342258</v>
      </c>
      <c r="U34" s="92">
        <v>174851.02675853512</v>
      </c>
      <c r="V34" s="92">
        <v>267462.01216899999</v>
      </c>
      <c r="W34" s="92">
        <v>350559.81468525063</v>
      </c>
      <c r="X34" s="92">
        <v>348676.97021627694</v>
      </c>
      <c r="Y34" s="92">
        <v>389476.62382193818</v>
      </c>
      <c r="Z34" s="92">
        <v>311920.7278028368</v>
      </c>
      <c r="AA34" s="229">
        <v>92.380061442077675</v>
      </c>
      <c r="AB34" s="229">
        <v>595890.52339669666</v>
      </c>
      <c r="AC34" s="233">
        <v>-203280.76584651275</v>
      </c>
      <c r="AD34" s="234">
        <v>595890.52339669666</v>
      </c>
      <c r="AE34" s="33">
        <v>-12.577609290775044</v>
      </c>
      <c r="AF34" s="33">
        <v>42.174079414128499</v>
      </c>
    </row>
    <row r="35" spans="2:32" x14ac:dyDescent="0.3">
      <c r="B35" s="56" t="s">
        <v>290</v>
      </c>
      <c r="C35" s="224">
        <v>17368.020873333335</v>
      </c>
      <c r="D35" s="91">
        <v>2100.5741142857141</v>
      </c>
      <c r="E35" s="92">
        <v>1970.6298214285716</v>
      </c>
      <c r="F35" s="92">
        <v>2822.3272609523815</v>
      </c>
      <c r="G35" s="92">
        <v>2417.5775328571426</v>
      </c>
      <c r="H35" s="92">
        <v>2883.6259109523808</v>
      </c>
      <c r="I35" s="92">
        <v>2917.6591785714286</v>
      </c>
      <c r="J35" s="92">
        <v>2255.6270542857142</v>
      </c>
      <c r="K35" s="224">
        <v>16964.697567620206</v>
      </c>
      <c r="L35" s="90">
        <v>1977.2646957142856</v>
      </c>
      <c r="M35" s="92">
        <v>2167.0902671428571</v>
      </c>
      <c r="N35" s="92">
        <v>2442.0393671434385</v>
      </c>
      <c r="O35" s="92">
        <v>2839.9593271428521</v>
      </c>
      <c r="P35" s="92">
        <v>2769.9289285714285</v>
      </c>
      <c r="Q35" s="92">
        <v>2301.4326771428568</v>
      </c>
      <c r="R35" s="92">
        <v>2466.9823047624859</v>
      </c>
      <c r="S35" s="224">
        <v>18362.289260238096</v>
      </c>
      <c r="T35" s="90">
        <v>2184.2558628571433</v>
      </c>
      <c r="U35" s="92">
        <v>2224.1291738095238</v>
      </c>
      <c r="V35" s="92">
        <v>2560.7972214285714</v>
      </c>
      <c r="W35" s="92">
        <v>2701.5397819047621</v>
      </c>
      <c r="X35" s="92">
        <v>2611.2933454761906</v>
      </c>
      <c r="Y35" s="92">
        <v>3289.3947209523812</v>
      </c>
      <c r="Z35" s="92">
        <v>2790.8791538095238</v>
      </c>
      <c r="AA35" s="229"/>
      <c r="AB35" s="229">
        <v>121020.84613330792</v>
      </c>
      <c r="AC35" s="233">
        <v>-403.32330571312923</v>
      </c>
      <c r="AD35" s="234">
        <v>1397.5916926178907</v>
      </c>
      <c r="AE35" s="33">
        <v>-2.3222179927961122</v>
      </c>
      <c r="AF35" s="33">
        <v>8.2382352355365072</v>
      </c>
    </row>
    <row r="36" spans="2:32" x14ac:dyDescent="0.3">
      <c r="B36" s="56" t="s">
        <v>291</v>
      </c>
      <c r="C36" s="225">
        <v>93.056744714568467</v>
      </c>
      <c r="D36" s="97">
        <v>89.140219340878417</v>
      </c>
      <c r="E36" s="94">
        <v>83.423237930259234</v>
      </c>
      <c r="F36" s="94">
        <v>95.497921404564437</v>
      </c>
      <c r="G36" s="94">
        <v>97.614091892019943</v>
      </c>
      <c r="H36" s="94">
        <v>99.034987432906647</v>
      </c>
      <c r="I36" s="94">
        <v>90.183554850997723</v>
      </c>
      <c r="J36" s="94">
        <v>93.255120185021369</v>
      </c>
      <c r="K36" s="225">
        <v>83.286525629396678</v>
      </c>
      <c r="L36" s="93">
        <v>86.432673864840709</v>
      </c>
      <c r="M36" s="94">
        <v>90.444749253667936</v>
      </c>
      <c r="N36" s="94">
        <v>86.065607424933404</v>
      </c>
      <c r="O36" s="94">
        <v>81.011970277427594</v>
      </c>
      <c r="P36" s="94">
        <v>77.755203426388832</v>
      </c>
      <c r="Q36" s="94">
        <v>78.639149679052665</v>
      </c>
      <c r="R36" s="94">
        <v>84.89039818612693</v>
      </c>
      <c r="S36" s="225">
        <v>109.39928097675622</v>
      </c>
      <c r="T36" s="93">
        <v>75.94076752823679</v>
      </c>
      <c r="U36" s="94">
        <v>78.615499862828344</v>
      </c>
      <c r="V36" s="94">
        <v>104.44482285863818</v>
      </c>
      <c r="W36" s="94">
        <v>129.76296593274043</v>
      </c>
      <c r="X36" s="94">
        <v>133.52654186490597</v>
      </c>
      <c r="Y36" s="94">
        <v>118.40373590347731</v>
      </c>
      <c r="Z36" s="94">
        <v>111.76432608236296</v>
      </c>
      <c r="AA36" s="229"/>
      <c r="AB36" s="229">
        <v>474869.67726338876</v>
      </c>
      <c r="AC36" s="233">
        <v>-9.7702190851717887</v>
      </c>
      <c r="AD36" s="234">
        <v>26.112755347359538</v>
      </c>
      <c r="AE36" s="33">
        <v>-10.499205742839848</v>
      </c>
      <c r="AF36" s="33">
        <v>31.352917113573085</v>
      </c>
    </row>
    <row r="37" spans="2:32" x14ac:dyDescent="0.3">
      <c r="B37" s="322" t="s">
        <v>443</v>
      </c>
      <c r="C37" s="224"/>
      <c r="D37" s="136"/>
      <c r="E37" s="98"/>
      <c r="F37" s="98"/>
      <c r="G37" s="98"/>
      <c r="H37" s="98"/>
      <c r="I37" s="98"/>
      <c r="J37" s="98"/>
      <c r="K37" s="224"/>
      <c r="L37" s="95"/>
      <c r="M37" s="98"/>
      <c r="N37" s="98"/>
      <c r="O37" s="98"/>
      <c r="P37" s="98"/>
      <c r="Q37" s="98"/>
      <c r="R37" s="98"/>
      <c r="S37" s="224"/>
      <c r="T37" s="95"/>
      <c r="U37" s="98"/>
      <c r="V37" s="98"/>
      <c r="W37" s="98"/>
      <c r="X37" s="98"/>
      <c r="Y37" s="98"/>
      <c r="Z37" s="98"/>
      <c r="AA37" s="229"/>
      <c r="AB37" s="229"/>
      <c r="AC37" s="235"/>
      <c r="AD37" s="236"/>
      <c r="AE37" s="96"/>
      <c r="AF37" s="96"/>
    </row>
    <row r="38" spans="2:32" x14ac:dyDescent="0.3">
      <c r="B38" s="56" t="s">
        <v>289</v>
      </c>
      <c r="C38" s="224">
        <v>85263.041051934619</v>
      </c>
      <c r="D38" s="91">
        <v>11118.1319805363</v>
      </c>
      <c r="E38" s="92">
        <v>9024.2676302046402</v>
      </c>
      <c r="F38" s="92">
        <v>11380.882232100374</v>
      </c>
      <c r="G38" s="92">
        <v>13515.4130272777</v>
      </c>
      <c r="H38" s="92">
        <v>15302.459189122899</v>
      </c>
      <c r="I38" s="92">
        <v>12511.601358362999</v>
      </c>
      <c r="J38" s="92">
        <v>12410.285634329695</v>
      </c>
      <c r="K38" s="224">
        <v>88727.453642293927</v>
      </c>
      <c r="L38" s="90">
        <v>9974.6485238733112</v>
      </c>
      <c r="M38" s="92">
        <v>8689.1129462494191</v>
      </c>
      <c r="N38" s="92">
        <v>12657.0008995263</v>
      </c>
      <c r="O38" s="92">
        <v>14576.808863862499</v>
      </c>
      <c r="P38" s="92">
        <v>15297.361935941801</v>
      </c>
      <c r="Q38" s="92">
        <v>12594.5752692772</v>
      </c>
      <c r="R38" s="92">
        <v>14937.9452035634</v>
      </c>
      <c r="S38" s="224">
        <v>100580.07228807369</v>
      </c>
      <c r="T38" s="90">
        <v>14086.386809502599</v>
      </c>
      <c r="U38" s="92">
        <v>14017.469406424094</v>
      </c>
      <c r="V38" s="92">
        <v>12575.157183956</v>
      </c>
      <c r="W38" s="92">
        <v>11767.094700050544</v>
      </c>
      <c r="X38" s="92">
        <v>17512.56052556113</v>
      </c>
      <c r="Y38" s="92">
        <v>15666.062388602089</v>
      </c>
      <c r="Z38" s="92">
        <v>14955.341273977234</v>
      </c>
      <c r="AA38" s="229">
        <v>4.6253957608705285</v>
      </c>
      <c r="AB38" s="229">
        <v>11852.618645779759</v>
      </c>
      <c r="AC38" s="233">
        <v>3464.4125903593085</v>
      </c>
      <c r="AD38" s="234">
        <v>11852.618645779759</v>
      </c>
      <c r="AE38" s="33">
        <v>4.0632055197856545</v>
      </c>
      <c r="AF38" s="33">
        <v>13.358456891554411</v>
      </c>
    </row>
    <row r="39" spans="2:32" x14ac:dyDescent="0.3">
      <c r="B39" s="56" t="s">
        <v>435</v>
      </c>
      <c r="C39" s="224">
        <v>25986.97333700001</v>
      </c>
      <c r="D39" s="91">
        <v>3579.3018220000004</v>
      </c>
      <c r="E39" s="92">
        <v>2932.985086000002</v>
      </c>
      <c r="F39" s="92">
        <v>3323.9613290000016</v>
      </c>
      <c r="G39" s="92">
        <v>3870.463568000001</v>
      </c>
      <c r="H39" s="92">
        <v>4753.915195000005</v>
      </c>
      <c r="I39" s="92">
        <v>3700.6060200000015</v>
      </c>
      <c r="J39" s="92">
        <v>3825.7403169999998</v>
      </c>
      <c r="K39" s="224">
        <v>26947.094638000006</v>
      </c>
      <c r="L39" s="90">
        <v>3261.2129989999989</v>
      </c>
      <c r="M39" s="92">
        <v>2657.2424320000005</v>
      </c>
      <c r="N39" s="92">
        <v>3612.5197610000018</v>
      </c>
      <c r="O39" s="92">
        <v>4324.7540860000017</v>
      </c>
      <c r="P39" s="92">
        <v>4560.4227090000013</v>
      </c>
      <c r="Q39" s="92">
        <v>4061.7436569999982</v>
      </c>
      <c r="R39" s="92">
        <v>4469.1989940000021</v>
      </c>
      <c r="S39" s="224">
        <v>29151.950418</v>
      </c>
      <c r="T39" s="90">
        <v>4158.3181219999997</v>
      </c>
      <c r="U39" s="92">
        <v>4218.5391999999993</v>
      </c>
      <c r="V39" s="92">
        <v>3780.5170919999987</v>
      </c>
      <c r="W39" s="92">
        <v>3588.668592</v>
      </c>
      <c r="X39" s="92">
        <v>5238.5712100000028</v>
      </c>
      <c r="Y39" s="92">
        <v>4243.3416599999982</v>
      </c>
      <c r="Z39" s="92">
        <v>3923.9945419999995</v>
      </c>
      <c r="AA39" s="229"/>
      <c r="AB39" s="229">
        <v>7434.4340986539082</v>
      </c>
      <c r="AC39" s="233">
        <v>960.12130099999558</v>
      </c>
      <c r="AD39" s="234">
        <v>2204.8557799999944</v>
      </c>
      <c r="AE39" s="33">
        <v>3.6946253361217032</v>
      </c>
      <c r="AF39" s="33">
        <v>8.1821651262202124</v>
      </c>
    </row>
    <row r="40" spans="2:32" x14ac:dyDescent="0.3">
      <c r="B40" s="56" t="s">
        <v>291</v>
      </c>
      <c r="C40" s="225">
        <v>3.2809915932202038</v>
      </c>
      <c r="D40" s="97">
        <v>3.1062292406299061</v>
      </c>
      <c r="E40" s="94">
        <v>3.0768201561201645</v>
      </c>
      <c r="F40" s="94">
        <v>3.4238912868232014</v>
      </c>
      <c r="G40" s="94">
        <v>3.4919365057508007</v>
      </c>
      <c r="H40" s="94">
        <v>3.21891715805479</v>
      </c>
      <c r="I40" s="94">
        <v>3.3809601159225791</v>
      </c>
      <c r="J40" s="94">
        <v>3.2438912748948341</v>
      </c>
      <c r="K40" s="225">
        <v>3.2926538030995394</v>
      </c>
      <c r="L40" s="227">
        <v>3.0585700863242864</v>
      </c>
      <c r="M40" s="94">
        <v>3.2699737297621994</v>
      </c>
      <c r="N40" s="94">
        <v>3.5036489035073526</v>
      </c>
      <c r="O40" s="94">
        <v>3.3705520762556702</v>
      </c>
      <c r="P40" s="94">
        <v>3.3543736868410101</v>
      </c>
      <c r="Q40" s="94">
        <v>3.1007804363950302</v>
      </c>
      <c r="R40" s="94">
        <v>3.3424211416000764</v>
      </c>
      <c r="S40" s="225">
        <v>3.450200444426184</v>
      </c>
      <c r="T40" s="227">
        <v>3.3875202416518242</v>
      </c>
      <c r="U40" s="94">
        <v>3.3228254478289774</v>
      </c>
      <c r="V40" s="94">
        <v>3.3263061316576121</v>
      </c>
      <c r="W40" s="94">
        <v>3.27895830957537</v>
      </c>
      <c r="X40" s="94">
        <v>3.3430032395343003</v>
      </c>
      <c r="Y40" s="94">
        <v>3.6919163347789667</v>
      </c>
      <c r="Z40" s="94">
        <v>3.8112543516318773</v>
      </c>
      <c r="AA40" s="229"/>
      <c r="AB40" s="229">
        <v>4418.1845471260613</v>
      </c>
      <c r="AC40" s="233">
        <v>1.1662209879335528E-2</v>
      </c>
      <c r="AD40" s="234">
        <v>0.15754664132664464</v>
      </c>
      <c r="AE40" s="33">
        <v>0.35544772206775122</v>
      </c>
      <c r="AF40" s="33">
        <v>4.7847921691110713</v>
      </c>
    </row>
    <row r="41" spans="2:32" x14ac:dyDescent="0.3">
      <c r="B41" s="322" t="s">
        <v>477</v>
      </c>
      <c r="C41" s="225"/>
      <c r="D41" s="97"/>
      <c r="E41" s="94"/>
      <c r="F41" s="94"/>
      <c r="G41" s="94"/>
      <c r="H41" s="94"/>
      <c r="I41" s="94"/>
      <c r="J41" s="94"/>
      <c r="K41" s="225"/>
      <c r="L41" s="93"/>
      <c r="M41" s="94"/>
      <c r="N41" s="94"/>
      <c r="O41" s="94"/>
      <c r="P41" s="94"/>
      <c r="Q41" s="94"/>
      <c r="R41" s="94"/>
      <c r="S41" s="225"/>
      <c r="T41" s="93"/>
      <c r="U41" s="94"/>
      <c r="V41" s="94"/>
      <c r="W41" s="94"/>
      <c r="X41" s="94"/>
      <c r="Y41" s="94"/>
      <c r="Z41" s="94"/>
      <c r="AA41" s="229"/>
      <c r="AB41" s="229"/>
      <c r="AC41" s="233"/>
      <c r="AD41" s="234"/>
      <c r="AE41" s="33"/>
      <c r="AF41" s="33"/>
    </row>
    <row r="42" spans="2:32" x14ac:dyDescent="0.3">
      <c r="B42" s="56" t="s">
        <v>476</v>
      </c>
      <c r="C42" s="224">
        <v>23481.119539715648</v>
      </c>
      <c r="D42" s="136">
        <v>4032.748629906358</v>
      </c>
      <c r="E42" s="98">
        <v>0</v>
      </c>
      <c r="F42" s="98">
        <v>4310.9537198388707</v>
      </c>
      <c r="G42" s="98">
        <v>3375.095470024487</v>
      </c>
      <c r="H42" s="98">
        <v>4282.3066000662893</v>
      </c>
      <c r="I42" s="98">
        <v>3749.7984999575569</v>
      </c>
      <c r="J42" s="98">
        <v>3730.2166199220828</v>
      </c>
      <c r="K42" s="224">
        <v>24556.129670621762</v>
      </c>
      <c r="L42" s="33">
        <v>3710.4123802345521</v>
      </c>
      <c r="M42" s="98">
        <v>0.13624014724904601</v>
      </c>
      <c r="N42" s="98">
        <v>4704.86931017385</v>
      </c>
      <c r="O42" s="98">
        <v>0</v>
      </c>
      <c r="P42" s="98">
        <v>4273.0071199278209</v>
      </c>
      <c r="Q42" s="98">
        <v>421.750000191536</v>
      </c>
      <c r="R42" s="98">
        <v>11445.954619946753</v>
      </c>
      <c r="S42" s="224">
        <v>32886.405560049774</v>
      </c>
      <c r="T42" s="93">
        <v>0</v>
      </c>
      <c r="U42" s="94">
        <v>8552.0398398564903</v>
      </c>
      <c r="V42" s="94">
        <v>0</v>
      </c>
      <c r="W42" s="94">
        <v>5580.6342999043591</v>
      </c>
      <c r="X42" s="94">
        <v>6184.5059201022495</v>
      </c>
      <c r="Y42" s="94">
        <v>9078.0560300072812</v>
      </c>
      <c r="Z42" s="94">
        <v>3491.169470179394</v>
      </c>
      <c r="AA42" s="229">
        <v>1.5123536641736934</v>
      </c>
      <c r="AB42" s="229">
        <v>8330.2758894280123</v>
      </c>
      <c r="AC42" s="233">
        <v>1075.0101309061138</v>
      </c>
      <c r="AD42" s="234">
        <v>8330.2758894280123</v>
      </c>
      <c r="AE42" s="33">
        <v>4.5781894218793724</v>
      </c>
      <c r="AF42" s="33">
        <v>33.923407316887221</v>
      </c>
    </row>
    <row r="43" spans="2:32" x14ac:dyDescent="0.3">
      <c r="B43" s="56" t="s">
        <v>435</v>
      </c>
      <c r="C43" s="224">
        <v>280537.57355999999</v>
      </c>
      <c r="D43" s="136">
        <v>43128.534670000001</v>
      </c>
      <c r="E43" s="98">
        <v>0</v>
      </c>
      <c r="F43" s="98">
        <v>50776.84</v>
      </c>
      <c r="G43" s="98">
        <v>43298.21</v>
      </c>
      <c r="H43" s="98">
        <v>49781.44889</v>
      </c>
      <c r="I43" s="98">
        <v>45729.25</v>
      </c>
      <c r="J43" s="98">
        <v>47823.29</v>
      </c>
      <c r="K43" s="224">
        <v>280955.59303999995</v>
      </c>
      <c r="L43" s="33">
        <v>46199.546900000001</v>
      </c>
      <c r="M43" s="98">
        <v>2E-3</v>
      </c>
      <c r="N43" s="98">
        <v>46814.62</v>
      </c>
      <c r="O43" s="98">
        <v>0</v>
      </c>
      <c r="P43" s="98">
        <v>46623.1</v>
      </c>
      <c r="Q43" s="98">
        <v>5000</v>
      </c>
      <c r="R43" s="98">
        <v>136318.32413999998</v>
      </c>
      <c r="S43" s="224">
        <v>295893.68800000002</v>
      </c>
      <c r="T43" s="93">
        <v>0</v>
      </c>
      <c r="U43" s="94">
        <v>88160.09</v>
      </c>
      <c r="V43" s="94">
        <v>0</v>
      </c>
      <c r="W43" s="94">
        <v>47293.510999999999</v>
      </c>
      <c r="X43" s="94">
        <v>52267.387000000002</v>
      </c>
      <c r="Y43" s="94">
        <v>72703.37</v>
      </c>
      <c r="Z43" s="94">
        <v>35469.33</v>
      </c>
      <c r="AA43" s="229"/>
      <c r="AB43" s="229">
        <v>1477.3757585943501</v>
      </c>
      <c r="AC43" s="233">
        <v>418.019479999959</v>
      </c>
      <c r="AD43" s="234">
        <v>14938.094960000075</v>
      </c>
      <c r="AE43" s="33">
        <v>0.14900659284077733</v>
      </c>
      <c r="AF43" s="33">
        <v>5.3168882663507873</v>
      </c>
    </row>
    <row r="44" spans="2:32" x14ac:dyDescent="0.3">
      <c r="B44" s="56" t="s">
        <v>291</v>
      </c>
      <c r="C44" s="225">
        <v>8.3700444263996684E-2</v>
      </c>
      <c r="D44" s="97">
        <v>9.3505347695281626E-2</v>
      </c>
      <c r="E44" s="94">
        <v>0</v>
      </c>
      <c r="F44" s="94">
        <v>8.4900000075602791E-2</v>
      </c>
      <c r="G44" s="94">
        <v>7.7950000012113371E-2</v>
      </c>
      <c r="H44" s="94">
        <v>8.6022136670403551E-2</v>
      </c>
      <c r="I44" s="94">
        <v>8.1999999999071857E-2</v>
      </c>
      <c r="J44" s="94">
        <v>7.799999999837072E-2</v>
      </c>
      <c r="K44" s="225">
        <v>8.7402174147590925E-2</v>
      </c>
      <c r="L44" s="90">
        <v>8.0312743938069919E-2</v>
      </c>
      <c r="M44" s="90">
        <v>68.120073624523002</v>
      </c>
      <c r="N44" s="90">
        <v>0.10050000000371358</v>
      </c>
      <c r="O44" s="90">
        <v>0</v>
      </c>
      <c r="P44" s="90">
        <v>9.1650000105694837E-2</v>
      </c>
      <c r="Q44" s="90">
        <v>8.4350000038307199E-2</v>
      </c>
      <c r="R44" s="90">
        <v>8.3964901213072929E-2</v>
      </c>
      <c r="S44" s="225">
        <v>0.11114263971744397</v>
      </c>
      <c r="T44" s="93">
        <v>0</v>
      </c>
      <c r="U44" s="98">
        <v>9.7005797519676876E-2</v>
      </c>
      <c r="V44" s="98">
        <v>0</v>
      </c>
      <c r="W44" s="98">
        <v>0.11800000004026683</v>
      </c>
      <c r="X44" s="98">
        <v>0.11832437539114495</v>
      </c>
      <c r="Y44" s="98">
        <v>0.12486430862843471</v>
      </c>
      <c r="Z44" s="98">
        <v>9.8427838083758393E-2</v>
      </c>
      <c r="AA44" s="229"/>
      <c r="AB44" s="229">
        <v>6852.9001308336492</v>
      </c>
      <c r="AC44" s="233">
        <v>3.7017298835942403E-3</v>
      </c>
      <c r="AD44" s="234">
        <v>2.3740465569853042E-2</v>
      </c>
      <c r="AE44" s="33">
        <v>4.4225928740816869</v>
      </c>
      <c r="AF44" s="33">
        <v>27.162328399021177</v>
      </c>
    </row>
    <row r="45" spans="2:32" x14ac:dyDescent="0.3">
      <c r="B45" s="322" t="s">
        <v>296</v>
      </c>
      <c r="C45" s="224"/>
      <c r="D45" s="91"/>
      <c r="E45" s="92"/>
      <c r="F45" s="92"/>
      <c r="G45" s="92"/>
      <c r="H45" s="92"/>
      <c r="I45" s="92"/>
      <c r="J45" s="92"/>
      <c r="K45" s="224"/>
      <c r="L45" s="90"/>
      <c r="M45" s="92"/>
      <c r="N45" s="92"/>
      <c r="O45" s="92"/>
      <c r="P45" s="92"/>
      <c r="Q45" s="92"/>
      <c r="R45" s="92"/>
      <c r="S45" s="224"/>
      <c r="T45" s="90"/>
      <c r="U45" s="92"/>
      <c r="V45" s="92"/>
      <c r="W45" s="92"/>
      <c r="X45" s="92"/>
      <c r="Y45" s="92"/>
      <c r="Z45" s="92"/>
      <c r="AA45" s="229"/>
      <c r="AB45" s="229"/>
      <c r="AC45" s="233"/>
      <c r="AD45" s="234"/>
      <c r="AE45" s="33"/>
      <c r="AF45" s="33"/>
    </row>
    <row r="46" spans="2:32" x14ac:dyDescent="0.3">
      <c r="B46" s="56" t="s">
        <v>289</v>
      </c>
      <c r="C46" s="224">
        <v>6814.303085649999</v>
      </c>
      <c r="D46" s="91">
        <v>1110.8149759999999</v>
      </c>
      <c r="E46" s="92">
        <v>938.08980099999997</v>
      </c>
      <c r="F46" s="92">
        <v>553.61198464999995</v>
      </c>
      <c r="G46" s="92">
        <v>326.57663199999996</v>
      </c>
      <c r="H46" s="92">
        <v>82.391764999999992</v>
      </c>
      <c r="I46" s="92">
        <v>825.24281999999994</v>
      </c>
      <c r="J46" s="92">
        <v>2977.5751069999997</v>
      </c>
      <c r="K46" s="224">
        <v>30757.342413680966</v>
      </c>
      <c r="L46" s="90">
        <v>4125.6481651799995</v>
      </c>
      <c r="M46" s="92">
        <v>5030.4305993899998</v>
      </c>
      <c r="N46" s="92">
        <v>3028.8298307438713</v>
      </c>
      <c r="O46" s="92">
        <v>1177.8611826399999</v>
      </c>
      <c r="P46" s="92">
        <v>4415.9435509470968</v>
      </c>
      <c r="Q46" s="92">
        <v>5941.2961844800002</v>
      </c>
      <c r="R46" s="92">
        <v>7037.3329002999999</v>
      </c>
      <c r="S46" s="224">
        <v>29387.228549427742</v>
      </c>
      <c r="T46" s="90">
        <v>3592.4952928000002</v>
      </c>
      <c r="U46" s="92">
        <v>3685.1889439999995</v>
      </c>
      <c r="V46" s="92">
        <v>4973.9964194599997</v>
      </c>
      <c r="W46" s="92">
        <v>5583.5804742800001</v>
      </c>
      <c r="X46" s="92">
        <v>6006.7136783010765</v>
      </c>
      <c r="Y46" s="92">
        <v>5142.1992705866669</v>
      </c>
      <c r="Z46" s="92">
        <v>403.05446999999998</v>
      </c>
      <c r="AA46" s="229">
        <v>1.3514363160024701</v>
      </c>
      <c r="AB46" s="229">
        <v>-1370.1138642532242</v>
      </c>
      <c r="AC46" s="233">
        <v>23943.039328030965</v>
      </c>
      <c r="AD46" s="234">
        <v>-1370.1138642532242</v>
      </c>
      <c r="AE46" s="33" t="s">
        <v>579</v>
      </c>
      <c r="AF46" s="33">
        <v>-4.4545911861481073</v>
      </c>
    </row>
    <row r="47" spans="2:32" x14ac:dyDescent="0.3">
      <c r="B47" s="56" t="s">
        <v>436</v>
      </c>
      <c r="C47" s="224">
        <v>56.316798000000006</v>
      </c>
      <c r="D47" s="91">
        <v>9.0395039999999955</v>
      </c>
      <c r="E47" s="92">
        <v>7.839006000000003</v>
      </c>
      <c r="F47" s="92">
        <v>2.7434070000000004</v>
      </c>
      <c r="G47" s="92">
        <v>1.3569200000000001</v>
      </c>
      <c r="H47" s="92">
        <v>0.3718209999999999</v>
      </c>
      <c r="I47" s="92">
        <v>7.3691959999999979</v>
      </c>
      <c r="J47" s="92">
        <v>27.596944000000004</v>
      </c>
      <c r="K47" s="224">
        <v>274.80845600000004</v>
      </c>
      <c r="L47" s="90">
        <v>35.630126999999995</v>
      </c>
      <c r="M47" s="92">
        <v>47.999533</v>
      </c>
      <c r="N47" s="92">
        <v>24.522537</v>
      </c>
      <c r="O47" s="92">
        <v>10.938735000000001</v>
      </c>
      <c r="P47" s="92">
        <v>35.217078000000008</v>
      </c>
      <c r="Q47" s="92">
        <v>54.470646000000002</v>
      </c>
      <c r="R47" s="92">
        <v>66.029800000000009</v>
      </c>
      <c r="S47" s="224">
        <v>218.48935300000002</v>
      </c>
      <c r="T47" s="90">
        <v>30.491793000000001</v>
      </c>
      <c r="U47" s="92">
        <v>31.981321000000001</v>
      </c>
      <c r="V47" s="92">
        <v>44.047010999999998</v>
      </c>
      <c r="W47" s="92">
        <v>41.552224000000002</v>
      </c>
      <c r="X47" s="92">
        <v>36.118570000000005</v>
      </c>
      <c r="Y47" s="92">
        <v>30.70772800000001</v>
      </c>
      <c r="Z47" s="92">
        <v>3.5907060000000004</v>
      </c>
      <c r="AA47" s="229"/>
      <c r="AB47" s="229">
        <v>-6895.4959458261992</v>
      </c>
      <c r="AC47" s="233">
        <v>218.49165800000003</v>
      </c>
      <c r="AD47" s="234">
        <v>-56.319103000000013</v>
      </c>
      <c r="AE47" s="33" t="s">
        <v>579</v>
      </c>
      <c r="AF47" s="33">
        <v>-20.493948337601381</v>
      </c>
    </row>
    <row r="48" spans="2:32" x14ac:dyDescent="0.3">
      <c r="B48" s="56" t="s">
        <v>291</v>
      </c>
      <c r="C48" s="225">
        <v>120.99947666857761</v>
      </c>
      <c r="D48" s="97">
        <v>122.88450516754021</v>
      </c>
      <c r="E48" s="94">
        <v>119.66948373301406</v>
      </c>
      <c r="F48" s="94">
        <v>201.79724869477985</v>
      </c>
      <c r="G48" s="94">
        <v>240.67493441028205</v>
      </c>
      <c r="H48" s="94">
        <v>221.58986447779984</v>
      </c>
      <c r="I48" s="94">
        <v>111.98546218610554</v>
      </c>
      <c r="J48" s="94">
        <v>107.8951026968783</v>
      </c>
      <c r="K48" s="225">
        <v>111.92283840669357</v>
      </c>
      <c r="L48" s="227">
        <v>115.7910036408234</v>
      </c>
      <c r="M48" s="94">
        <v>104.80165712008073</v>
      </c>
      <c r="N48" s="94">
        <v>123.51209137716343</v>
      </c>
      <c r="O48" s="94">
        <v>107.67800688470831</v>
      </c>
      <c r="P48" s="94">
        <v>125.39210524357233</v>
      </c>
      <c r="Q48" s="94">
        <v>109.07335639970196</v>
      </c>
      <c r="R48" s="94">
        <v>106.57813442263947</v>
      </c>
      <c r="S48" s="225">
        <v>134.50187913471345</v>
      </c>
      <c r="T48" s="227">
        <v>117.81843372739675</v>
      </c>
      <c r="U48" s="94">
        <v>115.22941607071201</v>
      </c>
      <c r="V48" s="94">
        <v>112.92472080477833</v>
      </c>
      <c r="W48" s="94">
        <v>134.37500900746011</v>
      </c>
      <c r="X48" s="360">
        <v>166.30541237654413</v>
      </c>
      <c r="Y48" s="94">
        <v>167.45619443374858</v>
      </c>
      <c r="Z48" s="94">
        <v>112.24936544512414</v>
      </c>
      <c r="AA48" s="229"/>
      <c r="AB48" s="229">
        <v>5525.382081572975</v>
      </c>
      <c r="AC48" s="233">
        <v>-9.0766382618840424</v>
      </c>
      <c r="AD48" s="234">
        <v>22.579040728019876</v>
      </c>
      <c r="AE48" s="33">
        <v>-7.5013863793355995</v>
      </c>
      <c r="AF48" s="33">
        <v>20.173756357013133</v>
      </c>
    </row>
    <row r="49" spans="2:32" x14ac:dyDescent="0.3">
      <c r="B49" s="322" t="s">
        <v>578</v>
      </c>
      <c r="C49" s="225"/>
      <c r="D49" s="97"/>
      <c r="E49" s="94"/>
      <c r="F49" s="94"/>
      <c r="G49" s="94"/>
      <c r="H49" s="94"/>
      <c r="I49" s="94"/>
      <c r="J49" s="94"/>
      <c r="K49" s="225"/>
      <c r="L49" s="93"/>
      <c r="M49" s="94"/>
      <c r="N49" s="94"/>
      <c r="O49" s="94"/>
      <c r="P49" s="94"/>
      <c r="Q49" s="94"/>
      <c r="R49" s="94"/>
      <c r="S49" s="225"/>
      <c r="T49" s="93"/>
      <c r="U49" s="94"/>
      <c r="V49" s="94"/>
      <c r="W49" s="94"/>
      <c r="X49" s="94"/>
      <c r="Y49" s="94"/>
      <c r="Z49" s="94"/>
      <c r="AA49" s="229"/>
      <c r="AB49" s="229"/>
      <c r="AC49" s="233"/>
      <c r="AD49" s="234"/>
      <c r="AE49" s="33"/>
      <c r="AF49" s="33"/>
    </row>
    <row r="50" spans="2:32" x14ac:dyDescent="0.3">
      <c r="B50" s="56" t="s">
        <v>476</v>
      </c>
      <c r="C50" s="224">
        <v>0</v>
      </c>
      <c r="D50" s="136">
        <v>0</v>
      </c>
      <c r="E50" s="98">
        <v>0</v>
      </c>
      <c r="F50" s="98">
        <v>0</v>
      </c>
      <c r="G50" s="98">
        <v>0</v>
      </c>
      <c r="H50" s="98">
        <v>0</v>
      </c>
      <c r="I50" s="98">
        <v>0</v>
      </c>
      <c r="J50" s="98">
        <v>0</v>
      </c>
      <c r="K50" s="224">
        <v>0</v>
      </c>
      <c r="L50" s="33">
        <v>0</v>
      </c>
      <c r="M50" s="98">
        <v>0</v>
      </c>
      <c r="N50" s="98">
        <v>0</v>
      </c>
      <c r="O50" s="98">
        <v>0</v>
      </c>
      <c r="P50" s="98">
        <v>0</v>
      </c>
      <c r="Q50" s="98">
        <v>0</v>
      </c>
      <c r="R50" s="98">
        <v>0</v>
      </c>
      <c r="S50" s="224">
        <v>2843.243789963547</v>
      </c>
      <c r="T50" s="93">
        <v>0</v>
      </c>
      <c r="U50" s="94">
        <v>0</v>
      </c>
      <c r="V50" s="94">
        <v>0</v>
      </c>
      <c r="W50" s="94">
        <v>0</v>
      </c>
      <c r="X50" s="94">
        <v>0</v>
      </c>
      <c r="Y50" s="94">
        <v>0</v>
      </c>
      <c r="Z50" s="94">
        <v>2843.243789963547</v>
      </c>
      <c r="AA50" s="229">
        <v>0.13075281687561727</v>
      </c>
      <c r="AB50" s="229">
        <v>2843.243789963547</v>
      </c>
      <c r="AC50" s="233">
        <v>0</v>
      </c>
      <c r="AD50" s="234">
        <v>2843.243789963547</v>
      </c>
      <c r="AE50" s="33" t="s">
        <v>579</v>
      </c>
      <c r="AF50" s="33" t="s">
        <v>579</v>
      </c>
    </row>
    <row r="51" spans="2:32" x14ac:dyDescent="0.3">
      <c r="B51" s="56" t="s">
        <v>435</v>
      </c>
      <c r="C51" s="224">
        <v>0</v>
      </c>
      <c r="D51" s="136">
        <v>0</v>
      </c>
      <c r="E51" s="98">
        <v>0</v>
      </c>
      <c r="F51" s="98">
        <v>0</v>
      </c>
      <c r="G51" s="98">
        <v>0</v>
      </c>
      <c r="H51" s="98">
        <v>0</v>
      </c>
      <c r="I51" s="98">
        <v>0</v>
      </c>
      <c r="J51" s="98">
        <v>0</v>
      </c>
      <c r="K51" s="224">
        <v>0</v>
      </c>
      <c r="L51" s="33">
        <v>0</v>
      </c>
      <c r="M51" s="98">
        <v>0</v>
      </c>
      <c r="N51" s="98">
        <v>0</v>
      </c>
      <c r="O51" s="98">
        <v>0</v>
      </c>
      <c r="P51" s="98">
        <v>0</v>
      </c>
      <c r="Q51" s="98">
        <v>0</v>
      </c>
      <c r="R51" s="98">
        <v>0</v>
      </c>
      <c r="S51" s="224">
        <v>35.619204761904768</v>
      </c>
      <c r="T51" s="93">
        <v>0</v>
      </c>
      <c r="U51" s="94">
        <v>0</v>
      </c>
      <c r="V51" s="94">
        <v>0</v>
      </c>
      <c r="W51" s="94">
        <v>0</v>
      </c>
      <c r="X51" s="94">
        <v>0</v>
      </c>
      <c r="Y51" s="94">
        <v>0</v>
      </c>
      <c r="Z51" s="94">
        <v>35.619204761904768</v>
      </c>
      <c r="AA51" s="229"/>
      <c r="AB51" s="229" t="s">
        <v>579</v>
      </c>
      <c r="AC51" s="233">
        <v>0</v>
      </c>
      <c r="AD51" s="234">
        <v>35.619204761904768</v>
      </c>
      <c r="AE51" s="33" t="s">
        <v>579</v>
      </c>
      <c r="AF51" s="33" t="s">
        <v>579</v>
      </c>
    </row>
    <row r="52" spans="2:32" x14ac:dyDescent="0.3">
      <c r="B52" s="56" t="s">
        <v>291</v>
      </c>
      <c r="C52" s="225">
        <v>0</v>
      </c>
      <c r="D52" s="97">
        <v>0</v>
      </c>
      <c r="E52" s="94">
        <v>0</v>
      </c>
      <c r="F52" s="94">
        <v>0</v>
      </c>
      <c r="G52" s="94">
        <v>0</v>
      </c>
      <c r="H52" s="94">
        <v>0</v>
      </c>
      <c r="I52" s="94">
        <v>0</v>
      </c>
      <c r="J52" s="94">
        <v>0</v>
      </c>
      <c r="K52" s="225">
        <v>0</v>
      </c>
      <c r="L52" s="90">
        <v>0</v>
      </c>
      <c r="M52" s="90">
        <v>0</v>
      </c>
      <c r="N52" s="90">
        <v>0</v>
      </c>
      <c r="O52" s="90">
        <v>0</v>
      </c>
      <c r="P52" s="90">
        <v>0</v>
      </c>
      <c r="Q52" s="90">
        <v>0</v>
      </c>
      <c r="R52" s="90">
        <v>0</v>
      </c>
      <c r="S52" s="225">
        <v>79.823337128638968</v>
      </c>
      <c r="T52" s="93">
        <v>0</v>
      </c>
      <c r="U52" s="98">
        <v>0</v>
      </c>
      <c r="V52" s="98">
        <v>0</v>
      </c>
      <c r="W52" s="98">
        <v>0</v>
      </c>
      <c r="X52" s="98">
        <v>0</v>
      </c>
      <c r="Y52" s="98">
        <v>0</v>
      </c>
      <c r="Z52" s="98">
        <v>79.823337128638968</v>
      </c>
      <c r="AA52" s="229"/>
      <c r="AB52" s="229" t="s">
        <v>579</v>
      </c>
      <c r="AC52" s="233">
        <v>0</v>
      </c>
      <c r="AD52" s="234">
        <v>79.823337128638968</v>
      </c>
      <c r="AE52" s="33" t="s">
        <v>579</v>
      </c>
      <c r="AF52" s="33" t="s">
        <v>579</v>
      </c>
    </row>
    <row r="53" spans="2:32" ht="12" customHeight="1" x14ac:dyDescent="0.3">
      <c r="B53" s="56"/>
      <c r="C53" s="226"/>
      <c r="D53" s="76"/>
      <c r="E53" s="41"/>
      <c r="F53" s="77"/>
      <c r="G53" s="78"/>
      <c r="H53" s="78"/>
      <c r="I53" s="78"/>
      <c r="J53" s="78"/>
      <c r="K53" s="226"/>
      <c r="L53" s="76"/>
      <c r="M53" s="79"/>
      <c r="N53" s="79"/>
      <c r="O53" s="79"/>
      <c r="P53" s="79"/>
      <c r="Q53" s="79"/>
      <c r="R53" s="79"/>
      <c r="S53" s="226"/>
      <c r="T53" s="41"/>
      <c r="U53" s="79"/>
      <c r="V53" s="79"/>
      <c r="W53" s="92"/>
      <c r="X53" s="92"/>
      <c r="Y53" s="92"/>
      <c r="Z53" s="92"/>
      <c r="AA53" s="230"/>
      <c r="AB53" s="230"/>
      <c r="AC53" s="237"/>
      <c r="AD53" s="238"/>
      <c r="AE53" s="57"/>
      <c r="AF53" s="57"/>
    </row>
    <row r="54" spans="2:32" ht="33.75" thickBot="1" x14ac:dyDescent="0.35">
      <c r="B54" s="263" t="s">
        <v>297</v>
      </c>
      <c r="C54" s="314">
        <v>1731769.9482843769</v>
      </c>
      <c r="D54" s="315">
        <v>203507.33287564263</v>
      </c>
      <c r="E54" s="316">
        <v>174358.67789670464</v>
      </c>
      <c r="F54" s="317">
        <v>285771.83488097938</v>
      </c>
      <c r="G54" s="318">
        <v>253206.72057770219</v>
      </c>
      <c r="H54" s="318">
        <v>305247.01340656221</v>
      </c>
      <c r="I54" s="318">
        <v>280211.51924553391</v>
      </c>
      <c r="J54" s="318">
        <v>229466.84940125176</v>
      </c>
      <c r="K54" s="314">
        <v>1556971.6444871605</v>
      </c>
      <c r="L54" s="315">
        <v>188710.9836584242</v>
      </c>
      <c r="M54" s="319">
        <v>209721.61560758666</v>
      </c>
      <c r="N54" s="319">
        <v>230566.301529244</v>
      </c>
      <c r="O54" s="319">
        <v>245825.3706461025</v>
      </c>
      <c r="P54" s="319">
        <v>239362.69992452741</v>
      </c>
      <c r="Q54" s="319">
        <v>199940.33022804873</v>
      </c>
      <c r="R54" s="319">
        <v>242844.34289322671</v>
      </c>
      <c r="S54" s="314">
        <v>2174518.1923447754</v>
      </c>
      <c r="T54" s="316">
        <v>183552.9488057252</v>
      </c>
      <c r="U54" s="319">
        <v>201105.72494881571</v>
      </c>
      <c r="V54" s="319">
        <v>285011.16577241599</v>
      </c>
      <c r="W54" s="319">
        <v>373491.12415948551</v>
      </c>
      <c r="X54" s="319">
        <v>378380.75034024136</v>
      </c>
      <c r="Y54" s="319">
        <v>419362.94151113415</v>
      </c>
      <c r="Z54" s="319">
        <v>333613.53680695698</v>
      </c>
      <c r="AA54" s="314"/>
      <c r="AB54" s="314"/>
      <c r="AC54" s="320">
        <v>-174798.30379721639</v>
      </c>
      <c r="AD54" s="321">
        <v>617546.54785761493</v>
      </c>
      <c r="AE54" s="316">
        <v>-10.093621498073972</v>
      </c>
      <c r="AF54" s="316">
        <v>39.663313718280591</v>
      </c>
    </row>
    <row r="55" spans="2:32" ht="32.25" customHeight="1" thickTop="1" x14ac:dyDescent="0.3">
      <c r="B55" s="374" t="s">
        <v>157</v>
      </c>
      <c r="C55" s="374"/>
      <c r="D55" s="374"/>
      <c r="E55" s="374"/>
      <c r="F55" s="374"/>
      <c r="G55" s="374"/>
      <c r="H55" s="374"/>
      <c r="I55" s="374"/>
      <c r="J55" s="374"/>
      <c r="K55" s="374"/>
      <c r="L55" s="374"/>
      <c r="M55" s="374"/>
      <c r="N55" s="374"/>
      <c r="O55" s="374"/>
      <c r="P55" s="374"/>
      <c r="Q55" s="374"/>
      <c r="R55" s="374"/>
      <c r="S55" s="374"/>
      <c r="T55" s="374"/>
      <c r="U55" s="374"/>
      <c r="V55" s="374"/>
      <c r="W55" s="374"/>
      <c r="X55" s="374"/>
      <c r="Y55" s="374"/>
      <c r="Z55" s="374"/>
      <c r="AA55" s="374"/>
      <c r="AB55" s="374"/>
      <c r="AC55" s="374"/>
      <c r="AD55" s="374"/>
      <c r="AE55" s="374"/>
      <c r="AF55" s="374"/>
    </row>
    <row r="56" spans="2:32" ht="18" customHeight="1" x14ac:dyDescent="0.3">
      <c r="B56" s="374" t="s">
        <v>328</v>
      </c>
      <c r="C56" s="374"/>
      <c r="D56" s="374"/>
      <c r="E56" s="374"/>
      <c r="F56" s="374"/>
      <c r="G56" s="374"/>
      <c r="H56" s="374"/>
      <c r="I56" s="374"/>
      <c r="J56" s="374"/>
      <c r="K56" s="374"/>
      <c r="L56" s="374"/>
      <c r="M56" s="374"/>
      <c r="N56" s="374"/>
      <c r="O56" s="374"/>
      <c r="P56" s="374"/>
      <c r="Q56" s="374"/>
      <c r="R56" s="374"/>
      <c r="S56" s="374"/>
      <c r="T56" s="374"/>
      <c r="U56" s="374"/>
      <c r="V56" s="374"/>
      <c r="W56" s="374"/>
      <c r="X56" s="374"/>
      <c r="Y56" s="374"/>
      <c r="Z56" s="374"/>
      <c r="AA56" s="374"/>
      <c r="AB56" s="374"/>
      <c r="AC56" s="374"/>
      <c r="AD56" s="374"/>
      <c r="AE56" s="374"/>
      <c r="AF56" s="374"/>
    </row>
    <row r="57" spans="2:32" ht="18" customHeight="1" x14ac:dyDescent="0.3">
      <c r="B57" s="374" t="s">
        <v>327</v>
      </c>
      <c r="C57" s="374"/>
      <c r="D57" s="374"/>
      <c r="E57" s="374"/>
      <c r="F57" s="374"/>
      <c r="G57" s="374"/>
      <c r="H57" s="374"/>
      <c r="I57" s="374"/>
      <c r="J57" s="374"/>
      <c r="K57" s="374"/>
      <c r="L57" s="374"/>
      <c r="M57" s="395"/>
      <c r="N57" s="395"/>
      <c r="O57" s="395"/>
      <c r="P57" s="395"/>
      <c r="Q57" s="395"/>
      <c r="R57" s="395"/>
      <c r="S57" s="395"/>
      <c r="T57" s="395"/>
      <c r="U57" s="395"/>
      <c r="V57" s="395"/>
      <c r="W57" s="395"/>
      <c r="X57" s="395"/>
      <c r="Y57" s="395"/>
      <c r="Z57" s="395"/>
      <c r="AA57" s="395"/>
      <c r="AB57" s="395"/>
      <c r="AC57" s="395"/>
      <c r="AD57" s="395"/>
      <c r="AE57" s="395"/>
      <c r="AF57" s="395"/>
    </row>
    <row r="58" spans="2:32" ht="18" customHeight="1" x14ac:dyDescent="0.3">
      <c r="B58" s="374" t="s">
        <v>326</v>
      </c>
      <c r="C58" s="374"/>
      <c r="D58" s="374"/>
      <c r="E58" s="374"/>
      <c r="F58" s="374"/>
      <c r="G58" s="374"/>
      <c r="H58" s="374"/>
      <c r="I58" s="374"/>
      <c r="J58" s="374"/>
      <c r="K58" s="374"/>
      <c r="L58" s="374"/>
      <c r="M58" s="395"/>
      <c r="N58" s="395"/>
      <c r="O58" s="395"/>
      <c r="P58" s="395"/>
      <c r="Q58" s="395"/>
      <c r="R58" s="395"/>
      <c r="S58" s="395"/>
      <c r="T58" s="395"/>
      <c r="U58" s="395"/>
      <c r="V58" s="395"/>
      <c r="W58" s="395"/>
      <c r="X58" s="395"/>
      <c r="Y58" s="395"/>
      <c r="Z58" s="395"/>
      <c r="AA58" s="395"/>
      <c r="AB58" s="395"/>
      <c r="AC58" s="395"/>
      <c r="AD58" s="395"/>
      <c r="AE58" s="395"/>
      <c r="AF58" s="395"/>
    </row>
    <row r="59" spans="2:32" ht="18" customHeight="1" x14ac:dyDescent="0.3">
      <c r="B59" s="374" t="s">
        <v>320</v>
      </c>
      <c r="C59" s="374"/>
      <c r="D59" s="374"/>
      <c r="E59" s="374"/>
      <c r="F59" s="374"/>
      <c r="G59" s="374"/>
      <c r="H59" s="374"/>
      <c r="I59" s="374"/>
      <c r="J59" s="374"/>
      <c r="K59" s="374"/>
      <c r="L59" s="374"/>
      <c r="M59" s="38"/>
      <c r="N59" s="38"/>
      <c r="O59" s="38"/>
      <c r="P59" s="38"/>
      <c r="Q59" s="38"/>
      <c r="R59" s="38"/>
      <c r="S59" s="38"/>
      <c r="T59"/>
      <c r="U59"/>
      <c r="V59"/>
      <c r="W59" s="38"/>
      <c r="X59" s="38"/>
      <c r="Y59" s="38"/>
      <c r="Z59" s="38"/>
      <c r="AA59" s="38"/>
      <c r="AB59" s="38"/>
      <c r="AC59" s="39"/>
      <c r="AD59" s="38"/>
      <c r="AE59" s="38"/>
      <c r="AF59" s="38"/>
    </row>
  </sheetData>
  <mergeCells count="8">
    <mergeCell ref="B58:AF58"/>
    <mergeCell ref="B59:L59"/>
    <mergeCell ref="AE7:AF7"/>
    <mergeCell ref="B55:AF55"/>
    <mergeCell ref="B7:B8"/>
    <mergeCell ref="AC7:AD7"/>
    <mergeCell ref="B56:AF56"/>
    <mergeCell ref="B57:AF57"/>
  </mergeCells>
  <hyperlinks>
    <hyperlink ref="A1" location="Contenido!A1" display="Contenido" xr:uid="{D4BA9D9D-8FA9-4FDE-80E0-DA22EAF4A422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61" fitToHeight="0" orientation="portrait" r:id="rId1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Hoja13">
    <pageSetUpPr fitToPage="1"/>
  </sheetPr>
  <dimension ref="A1:K221"/>
  <sheetViews>
    <sheetView showGridLines="0" zoomScaleNormal="100" workbookViewId="0">
      <pane ySplit="11" topLeftCell="A12" activePane="bottomLeft" state="frozen"/>
      <selection pane="bottomLeft"/>
    </sheetView>
  </sheetViews>
  <sheetFormatPr baseColWidth="10" defaultRowHeight="16.5" outlineLevelRow="1" x14ac:dyDescent="0.3"/>
  <cols>
    <col min="1" max="1" width="7.7109375" style="17" customWidth="1"/>
    <col min="2" max="2" width="38.5703125" style="16" customWidth="1"/>
    <col min="3" max="3" width="12.42578125" style="16" customWidth="1"/>
    <col min="4" max="4" width="13.140625" style="16" customWidth="1"/>
    <col min="5" max="5" width="13.42578125" style="16" customWidth="1"/>
    <col min="6" max="8" width="11.5703125" style="16" customWidth="1"/>
    <col min="9" max="10" width="12.140625" style="16" customWidth="1"/>
    <col min="11" max="11" width="14.42578125" style="16" customWidth="1"/>
    <col min="12" max="16384" width="11.42578125" style="17"/>
  </cols>
  <sheetData>
    <row r="1" spans="1:11" s="15" customFormat="1" x14ac:dyDescent="0.3">
      <c r="A1" s="151" t="s">
        <v>429</v>
      </c>
      <c r="B1" s="14"/>
      <c r="C1" s="1"/>
      <c r="D1" s="1"/>
      <c r="E1" s="1"/>
      <c r="F1" s="1"/>
      <c r="G1" s="1"/>
      <c r="H1" s="1"/>
      <c r="I1" s="1"/>
      <c r="J1" s="1"/>
      <c r="K1" s="1"/>
    </row>
    <row r="2" spans="1:11" s="64" customFormat="1" ht="26.25" x14ac:dyDescent="0.25">
      <c r="A2"/>
      <c r="B2" s="152" t="s">
        <v>371</v>
      </c>
      <c r="C2" s="8"/>
      <c r="D2" s="8"/>
      <c r="E2" s="8"/>
    </row>
    <row r="3" spans="1:11" s="8" customFormat="1" x14ac:dyDescent="0.3">
      <c r="A3"/>
      <c r="B3" s="59" t="s">
        <v>375</v>
      </c>
      <c r="E3" s="64"/>
      <c r="F3" s="64"/>
      <c r="G3" s="64"/>
      <c r="H3" s="64"/>
      <c r="I3" s="64"/>
    </row>
    <row r="4" spans="1:11" s="8" customFormat="1" ht="17.25" x14ac:dyDescent="0.3">
      <c r="A4"/>
      <c r="B4" s="1" t="s">
        <v>575</v>
      </c>
      <c r="C4" s="64"/>
      <c r="E4" s="64"/>
      <c r="F4" s="64"/>
      <c r="G4" s="47"/>
      <c r="H4" s="64"/>
      <c r="I4" s="49"/>
    </row>
    <row r="5" spans="1:11" s="8" customFormat="1" x14ac:dyDescent="0.25">
      <c r="A5"/>
      <c r="B5" s="128" t="s">
        <v>208</v>
      </c>
      <c r="C5" s="48"/>
      <c r="E5" s="64"/>
      <c r="G5" s="64"/>
      <c r="H5" s="64"/>
    </row>
    <row r="6" spans="1:11" customFormat="1" ht="12" customHeight="1" x14ac:dyDescent="0.25"/>
    <row r="7" spans="1:11" ht="9" customHeight="1" x14ac:dyDescent="0.3">
      <c r="B7" s="131"/>
    </row>
    <row r="8" spans="1:11" ht="15.75" customHeight="1" x14ac:dyDescent="0.25">
      <c r="B8" s="380" t="s">
        <v>209</v>
      </c>
      <c r="C8" s="396" t="s">
        <v>336</v>
      </c>
      <c r="D8" s="396"/>
      <c r="E8" s="396"/>
      <c r="F8" s="396" t="s">
        <v>335</v>
      </c>
      <c r="G8" s="396"/>
      <c r="H8" s="396"/>
      <c r="I8" s="396" t="s">
        <v>286</v>
      </c>
      <c r="J8" s="396"/>
      <c r="K8" s="396"/>
    </row>
    <row r="9" spans="1:11" ht="16.5" customHeight="1" thickBot="1" x14ac:dyDescent="0.3">
      <c r="B9" s="380"/>
      <c r="C9" s="397"/>
      <c r="D9" s="397"/>
      <c r="E9" s="397"/>
      <c r="F9" s="397"/>
      <c r="G9" s="397"/>
      <c r="H9" s="397"/>
      <c r="I9" s="397"/>
      <c r="J9" s="397"/>
      <c r="K9" s="397"/>
    </row>
    <row r="10" spans="1:11" ht="19.5" customHeight="1" thickTop="1" x14ac:dyDescent="0.3">
      <c r="B10" s="380"/>
      <c r="C10" s="180">
        <v>2024</v>
      </c>
      <c r="D10" s="180">
        <v>2025</v>
      </c>
      <c r="E10" s="180">
        <v>2026</v>
      </c>
      <c r="F10" s="180">
        <v>2024</v>
      </c>
      <c r="G10" s="180">
        <v>2025</v>
      </c>
      <c r="H10" s="180">
        <v>2026</v>
      </c>
      <c r="I10" s="180">
        <v>2024</v>
      </c>
      <c r="J10" s="180">
        <v>2025</v>
      </c>
      <c r="K10" s="180">
        <v>2026</v>
      </c>
    </row>
    <row r="11" spans="1:11" ht="7.5" customHeight="1" thickBot="1" x14ac:dyDescent="0.35">
      <c r="B11" s="181"/>
      <c r="C11" s="181"/>
      <c r="D11" s="181"/>
      <c r="E11" s="182"/>
      <c r="F11" s="182"/>
      <c r="G11" s="182"/>
      <c r="H11" s="182"/>
      <c r="I11" s="182"/>
      <c r="J11" s="182"/>
      <c r="K11" s="182"/>
    </row>
    <row r="12" spans="1:11" ht="18" customHeight="1" x14ac:dyDescent="0.3">
      <c r="B12" s="244" t="s">
        <v>210</v>
      </c>
      <c r="C12" s="248">
        <v>2587.0950956178913</v>
      </c>
      <c r="D12" s="248">
        <v>2885.4330849640723</v>
      </c>
      <c r="E12" s="248">
        <v>3279.0033013577286</v>
      </c>
      <c r="F12" s="327">
        <v>6284.5758670004107</v>
      </c>
      <c r="G12" s="328">
        <v>6338.5736998650136</v>
      </c>
      <c r="H12" s="329">
        <v>7181.233908767178</v>
      </c>
      <c r="I12" s="248">
        <v>-3697.4807713825194</v>
      </c>
      <c r="J12" s="248">
        <v>-3453.1406149009417</v>
      </c>
      <c r="K12" s="248">
        <v>-3902.2306074094504</v>
      </c>
    </row>
    <row r="13" spans="1:11" ht="18" customHeight="1" x14ac:dyDescent="0.3">
      <c r="B13" s="323" t="s">
        <v>211</v>
      </c>
      <c r="C13" s="324">
        <v>1526.2938759615861</v>
      </c>
      <c r="D13" s="324">
        <v>1741.158790687977</v>
      </c>
      <c r="E13" s="324">
        <v>2040.0072687770821</v>
      </c>
      <c r="F13" s="325">
        <v>3637.9523412057865</v>
      </c>
      <c r="G13" s="324">
        <v>3592.5008168448958</v>
      </c>
      <c r="H13" s="326">
        <v>4264.2046375236932</v>
      </c>
      <c r="I13" s="324">
        <v>-2111.6584652442007</v>
      </c>
      <c r="J13" s="324">
        <v>-1851.3420261569192</v>
      </c>
      <c r="K13" s="324">
        <v>-2224.1973687466116</v>
      </c>
    </row>
    <row r="14" spans="1:11" ht="18" customHeight="1" x14ac:dyDescent="0.3">
      <c r="B14" s="42" t="s">
        <v>213</v>
      </c>
      <c r="C14" s="20">
        <v>1327.6296271776589</v>
      </c>
      <c r="D14" s="20">
        <v>1478.055298557977</v>
      </c>
      <c r="E14" s="20">
        <v>1743.7256658070821</v>
      </c>
      <c r="F14" s="192">
        <v>2936.4151268586143</v>
      </c>
      <c r="G14" s="20">
        <v>2896.384834817884</v>
      </c>
      <c r="H14" s="193">
        <v>3497.663077880768</v>
      </c>
      <c r="I14" s="20">
        <v>-1608.7854996809554</v>
      </c>
      <c r="J14" s="20">
        <v>-1418.3295362599069</v>
      </c>
      <c r="K14" s="20">
        <v>-1753.9374120736859</v>
      </c>
    </row>
    <row r="15" spans="1:11" ht="18" customHeight="1" x14ac:dyDescent="0.3">
      <c r="B15" s="42" t="s">
        <v>214</v>
      </c>
      <c r="C15" s="20">
        <v>135.5925382539271</v>
      </c>
      <c r="D15" s="20">
        <v>143.50368387000006</v>
      </c>
      <c r="E15" s="20">
        <v>188.7121070999998</v>
      </c>
      <c r="F15" s="192">
        <v>638.34597647619967</v>
      </c>
      <c r="G15" s="20">
        <v>622.9370283180549</v>
      </c>
      <c r="H15" s="193">
        <v>667.86469148708306</v>
      </c>
      <c r="I15" s="20">
        <v>-502.75343822227256</v>
      </c>
      <c r="J15" s="20">
        <v>-479.43334444805487</v>
      </c>
      <c r="K15" s="20">
        <v>-479.15258438708327</v>
      </c>
    </row>
    <row r="16" spans="1:11" ht="18" customHeight="1" x14ac:dyDescent="0.3">
      <c r="B16" s="42" t="s">
        <v>212</v>
      </c>
      <c r="C16" s="20">
        <v>63.071710529999997</v>
      </c>
      <c r="D16" s="20">
        <v>119.59980825999999</v>
      </c>
      <c r="E16" s="20">
        <v>107.56949587000004</v>
      </c>
      <c r="F16" s="192">
        <v>63.191237870972564</v>
      </c>
      <c r="G16" s="20">
        <v>73.178953708957323</v>
      </c>
      <c r="H16" s="193">
        <v>98.676868155842428</v>
      </c>
      <c r="I16" s="20">
        <v>-0.11952734097256723</v>
      </c>
      <c r="J16" s="20">
        <v>46.420854551042666</v>
      </c>
      <c r="K16" s="20">
        <v>8.8926277141576122</v>
      </c>
    </row>
    <row r="17" spans="2:11" ht="18" customHeight="1" x14ac:dyDescent="0.3">
      <c r="B17" s="323" t="s">
        <v>215</v>
      </c>
      <c r="C17" s="324">
        <v>860.20084364630543</v>
      </c>
      <c r="D17" s="324">
        <v>926.63878118609534</v>
      </c>
      <c r="E17" s="324">
        <v>992.89020381064631</v>
      </c>
      <c r="F17" s="325">
        <v>1896.8504322616607</v>
      </c>
      <c r="G17" s="324">
        <v>2084.5105517823795</v>
      </c>
      <c r="H17" s="326">
        <v>2219.4246199113468</v>
      </c>
      <c r="I17" s="324">
        <v>-1036.6495886153552</v>
      </c>
      <c r="J17" s="324">
        <v>-1157.8717705962838</v>
      </c>
      <c r="K17" s="324">
        <v>-1226.5344161007004</v>
      </c>
    </row>
    <row r="18" spans="2:11" ht="18" customHeight="1" x14ac:dyDescent="0.3">
      <c r="B18" s="43" t="s">
        <v>218</v>
      </c>
      <c r="C18" s="20">
        <v>301.08654458151233</v>
      </c>
      <c r="D18" s="20">
        <v>334.99538017109597</v>
      </c>
      <c r="E18" s="20">
        <v>356.22348547914652</v>
      </c>
      <c r="F18" s="192">
        <v>966.61920625608661</v>
      </c>
      <c r="G18" s="20">
        <v>1033.067139425063</v>
      </c>
      <c r="H18" s="193">
        <v>1108.8853346194146</v>
      </c>
      <c r="I18" s="20">
        <v>-665.53266167457423</v>
      </c>
      <c r="J18" s="20">
        <v>-698.071759253967</v>
      </c>
      <c r="K18" s="20">
        <v>-752.66184914026803</v>
      </c>
    </row>
    <row r="19" spans="2:11" ht="18" customHeight="1" x14ac:dyDescent="0.3">
      <c r="B19" s="43" t="s">
        <v>217</v>
      </c>
      <c r="C19" s="20">
        <v>278.50520593387921</v>
      </c>
      <c r="D19" s="20">
        <v>303.35662239499931</v>
      </c>
      <c r="E19" s="20">
        <v>329.81804479150003</v>
      </c>
      <c r="F19" s="192">
        <v>456.65323016274408</v>
      </c>
      <c r="G19" s="20">
        <v>534.03516393465031</v>
      </c>
      <c r="H19" s="193">
        <v>562.81645283889111</v>
      </c>
      <c r="I19" s="20">
        <v>-178.14802422886487</v>
      </c>
      <c r="J19" s="20">
        <v>-230.67854153965101</v>
      </c>
      <c r="K19" s="20">
        <v>-232.99840804739108</v>
      </c>
    </row>
    <row r="20" spans="2:11" ht="18" customHeight="1" x14ac:dyDescent="0.3">
      <c r="B20" s="43" t="s">
        <v>216</v>
      </c>
      <c r="C20" s="20">
        <v>92.080228280914071</v>
      </c>
      <c r="D20" s="20">
        <v>96.631474700000098</v>
      </c>
      <c r="E20" s="20">
        <v>90.495858069999969</v>
      </c>
      <c r="F20" s="192">
        <v>377.58761733026597</v>
      </c>
      <c r="G20" s="20">
        <v>419.78368841789938</v>
      </c>
      <c r="H20" s="193">
        <v>442.94406569752255</v>
      </c>
      <c r="I20" s="20">
        <v>-285.5073890493519</v>
      </c>
      <c r="J20" s="20">
        <v>-323.15221371789926</v>
      </c>
      <c r="K20" s="20">
        <v>-352.44820762752261</v>
      </c>
    </row>
    <row r="21" spans="2:11" ht="18" customHeight="1" x14ac:dyDescent="0.3">
      <c r="B21" s="43" t="s">
        <v>219</v>
      </c>
      <c r="C21" s="20">
        <v>188.52886484999976</v>
      </c>
      <c r="D21" s="20">
        <v>191.65530391999994</v>
      </c>
      <c r="E21" s="20">
        <v>216.35281546999991</v>
      </c>
      <c r="F21" s="192">
        <v>95.990378512564163</v>
      </c>
      <c r="G21" s="20">
        <v>97.62456000476655</v>
      </c>
      <c r="H21" s="193">
        <v>104.77876675551843</v>
      </c>
      <c r="I21" s="20">
        <v>92.5384863374356</v>
      </c>
      <c r="J21" s="20">
        <v>94.030743915233387</v>
      </c>
      <c r="K21" s="20">
        <v>111.57404871448148</v>
      </c>
    </row>
    <row r="22" spans="2:11" ht="18" customHeight="1" x14ac:dyDescent="0.3">
      <c r="B22" s="323" t="s">
        <v>431</v>
      </c>
      <c r="C22" s="324">
        <v>200.60037600999996</v>
      </c>
      <c r="D22" s="324">
        <v>217.63551309000002</v>
      </c>
      <c r="E22" s="324">
        <v>246.10582877000002</v>
      </c>
      <c r="F22" s="325">
        <v>749.7730935329638</v>
      </c>
      <c r="G22" s="324">
        <v>661.56233123773859</v>
      </c>
      <c r="H22" s="326">
        <v>697.60465133213813</v>
      </c>
      <c r="I22" s="324">
        <v>-549.17271752296369</v>
      </c>
      <c r="J22" s="324">
        <v>-443.92681814773846</v>
      </c>
      <c r="K22" s="324">
        <v>-451.49882256213823</v>
      </c>
    </row>
    <row r="23" spans="2:11" ht="18" customHeight="1" x14ac:dyDescent="0.3">
      <c r="B23" s="43" t="s">
        <v>221</v>
      </c>
      <c r="C23" s="20">
        <v>9.342644270000001</v>
      </c>
      <c r="D23" s="20">
        <v>7.7875096800000003</v>
      </c>
      <c r="E23" s="20">
        <v>15.353254910000002</v>
      </c>
      <c r="F23" s="192">
        <v>178.2511411577895</v>
      </c>
      <c r="G23" s="20">
        <v>134.86925543000797</v>
      </c>
      <c r="H23" s="193">
        <v>167.61169166896772</v>
      </c>
      <c r="I23" s="20">
        <v>-168.90849688778951</v>
      </c>
      <c r="J23" s="20">
        <v>-127.08174575000797</v>
      </c>
      <c r="K23" s="20">
        <v>-152.25843675896772</v>
      </c>
    </row>
    <row r="24" spans="2:11" ht="18" customHeight="1" x14ac:dyDescent="0.3">
      <c r="B24" s="43" t="s">
        <v>220</v>
      </c>
      <c r="C24" s="20">
        <v>0.53134835000000002</v>
      </c>
      <c r="D24" s="20">
        <v>1.00616204</v>
      </c>
      <c r="E24" s="20">
        <v>1.06761478</v>
      </c>
      <c r="F24" s="192">
        <v>107.5315650078857</v>
      </c>
      <c r="G24" s="20">
        <v>97.779134228771397</v>
      </c>
      <c r="H24" s="193">
        <v>123.61498053381329</v>
      </c>
      <c r="I24" s="20">
        <v>-107.0002166578857</v>
      </c>
      <c r="J24" s="20">
        <v>-96.772972188771391</v>
      </c>
      <c r="K24" s="20">
        <v>-122.5473657538133</v>
      </c>
    </row>
    <row r="25" spans="2:11" ht="18" customHeight="1" x14ac:dyDescent="0.3">
      <c r="B25" s="43" t="s">
        <v>223</v>
      </c>
      <c r="C25" s="20">
        <v>19.884118100000009</v>
      </c>
      <c r="D25" s="20">
        <v>28.206582319999992</v>
      </c>
      <c r="E25" s="20">
        <v>72.607894479999999</v>
      </c>
      <c r="F25" s="192">
        <v>116.15503469251934</v>
      </c>
      <c r="G25" s="20">
        <v>126.7072405257658</v>
      </c>
      <c r="H25" s="193">
        <v>128.87138393124971</v>
      </c>
      <c r="I25" s="20">
        <v>-96.270916592519328</v>
      </c>
      <c r="J25" s="20">
        <v>-98.500658205765802</v>
      </c>
      <c r="K25" s="20">
        <v>-56.263489451249711</v>
      </c>
    </row>
    <row r="26" spans="2:11" ht="18" customHeight="1" x14ac:dyDescent="0.3">
      <c r="B26" s="43" t="s">
        <v>281</v>
      </c>
      <c r="C26" s="20">
        <v>9.2632249999999999E-2</v>
      </c>
      <c r="D26" s="20">
        <v>0.24590912000000001</v>
      </c>
      <c r="E26" s="20">
        <v>0.20154116999999999</v>
      </c>
      <c r="F26" s="192">
        <v>60.617706477311629</v>
      </c>
      <c r="G26" s="20">
        <v>58.667991172065534</v>
      </c>
      <c r="H26" s="193">
        <v>55.137130008877456</v>
      </c>
      <c r="I26" s="20">
        <v>-60.525074227311627</v>
      </c>
      <c r="J26" s="20">
        <v>-58.422082052065534</v>
      </c>
      <c r="K26" s="20">
        <v>-54.935588838877457</v>
      </c>
    </row>
    <row r="27" spans="2:11" ht="18" customHeight="1" x14ac:dyDescent="0.3">
      <c r="B27" s="43" t="s">
        <v>224</v>
      </c>
      <c r="C27" s="20">
        <v>11.17209673</v>
      </c>
      <c r="D27" s="20">
        <v>21.052467190000002</v>
      </c>
      <c r="E27" s="20">
        <v>17.283836980000004</v>
      </c>
      <c r="F27" s="192">
        <v>130.08947125187436</v>
      </c>
      <c r="G27" s="20">
        <v>64.013690431578596</v>
      </c>
      <c r="H27" s="193">
        <v>63.483461935532858</v>
      </c>
      <c r="I27" s="20">
        <v>-118.91737452187436</v>
      </c>
      <c r="J27" s="20">
        <v>-42.961223241578594</v>
      </c>
      <c r="K27" s="20">
        <v>-46.199624955532855</v>
      </c>
    </row>
    <row r="28" spans="2:11" ht="18" customHeight="1" x14ac:dyDescent="0.3">
      <c r="B28" s="43" t="s">
        <v>226</v>
      </c>
      <c r="C28" s="20">
        <v>1.5011888799999999</v>
      </c>
      <c r="D28" s="20">
        <v>1.0136016800000001</v>
      </c>
      <c r="E28" s="20">
        <v>1.3716149800000002</v>
      </c>
      <c r="F28" s="192">
        <v>47.015675428524368</v>
      </c>
      <c r="G28" s="20">
        <v>56.607470580675916</v>
      </c>
      <c r="H28" s="193">
        <v>36.508316233744196</v>
      </c>
      <c r="I28" s="20">
        <v>-45.514486548524367</v>
      </c>
      <c r="J28" s="20">
        <v>-55.593868900675915</v>
      </c>
      <c r="K28" s="20">
        <v>-35.136701253744199</v>
      </c>
    </row>
    <row r="29" spans="2:11" ht="18" customHeight="1" x14ac:dyDescent="0.3">
      <c r="B29" s="43" t="s">
        <v>222</v>
      </c>
      <c r="C29" s="20">
        <v>1.0824172399999996</v>
      </c>
      <c r="D29" s="20">
        <v>2.8746800400000003</v>
      </c>
      <c r="E29" s="20">
        <v>2.4286564000000004</v>
      </c>
      <c r="F29" s="192">
        <v>39.666499758421274</v>
      </c>
      <c r="G29" s="20">
        <v>42.037308390672671</v>
      </c>
      <c r="H29" s="193">
        <v>44.476459303204244</v>
      </c>
      <c r="I29" s="20">
        <v>-38.584082518421276</v>
      </c>
      <c r="J29" s="20">
        <v>-39.162628350672669</v>
      </c>
      <c r="K29" s="20">
        <v>-42.047802903204243</v>
      </c>
    </row>
    <row r="30" spans="2:11" ht="18" customHeight="1" x14ac:dyDescent="0.3">
      <c r="B30" s="43" t="s">
        <v>225</v>
      </c>
      <c r="C30" s="20">
        <v>25.808957039999992</v>
      </c>
      <c r="D30" s="20">
        <v>21.604965270000008</v>
      </c>
      <c r="E30" s="20">
        <v>26.677669130000016</v>
      </c>
      <c r="F30" s="192">
        <v>24.864646437826149</v>
      </c>
      <c r="G30" s="20">
        <v>23.747794936518591</v>
      </c>
      <c r="H30" s="193">
        <v>26.587873983850258</v>
      </c>
      <c r="I30" s="20">
        <v>0.94431060217384299</v>
      </c>
      <c r="J30" s="20">
        <v>-2.1428296665185833</v>
      </c>
      <c r="K30" s="20">
        <v>8.9795146149757699E-2</v>
      </c>
    </row>
    <row r="31" spans="2:11" ht="18" customHeight="1" x14ac:dyDescent="0.3">
      <c r="B31" s="43" t="s">
        <v>252</v>
      </c>
      <c r="C31" s="20">
        <v>86.299485569999973</v>
      </c>
      <c r="D31" s="20">
        <v>95.844973579999987</v>
      </c>
      <c r="E31" s="20">
        <v>86.40360733</v>
      </c>
      <c r="F31" s="192">
        <v>23.208736681165099</v>
      </c>
      <c r="G31" s="20">
        <v>29.029916010940088</v>
      </c>
      <c r="H31" s="193">
        <v>26.577383653781439</v>
      </c>
      <c r="I31" s="20">
        <v>63.090748888834874</v>
      </c>
      <c r="J31" s="20">
        <v>66.815057569059903</v>
      </c>
      <c r="K31" s="20">
        <v>59.826223676218561</v>
      </c>
    </row>
    <row r="32" spans="2:11" ht="18" customHeight="1" x14ac:dyDescent="0.3">
      <c r="B32" s="43" t="s">
        <v>453</v>
      </c>
      <c r="C32" s="20">
        <v>0</v>
      </c>
      <c r="D32" s="20">
        <v>0.12674251</v>
      </c>
      <c r="E32" s="20">
        <v>4.6408670000000013E-2</v>
      </c>
      <c r="F32" s="192">
        <v>7.6224200368642512</v>
      </c>
      <c r="G32" s="20">
        <v>11.237575700112723</v>
      </c>
      <c r="H32" s="193">
        <v>14.120732223337923</v>
      </c>
      <c r="I32" s="20">
        <v>-7.6224200368642512</v>
      </c>
      <c r="J32" s="20">
        <v>-11.110833190112723</v>
      </c>
      <c r="K32" s="20">
        <v>-14.074323553337923</v>
      </c>
    </row>
    <row r="33" spans="2:11" ht="18" customHeight="1" x14ac:dyDescent="0.3">
      <c r="B33" s="357" t="s">
        <v>523</v>
      </c>
      <c r="C33" s="19">
        <v>44.885487579999996</v>
      </c>
      <c r="D33" s="19">
        <v>37.871919659999996</v>
      </c>
      <c r="E33" s="19">
        <v>22.663729940000003</v>
      </c>
      <c r="F33" s="358">
        <v>14.750196602782136</v>
      </c>
      <c r="G33" s="19">
        <v>16.864953830629243</v>
      </c>
      <c r="H33" s="359">
        <v>10.615237855779135</v>
      </c>
      <c r="I33" s="19">
        <v>30.13529097721786</v>
      </c>
      <c r="J33" s="19">
        <v>21.006965829370756</v>
      </c>
      <c r="K33" s="19">
        <v>12.048492084220868</v>
      </c>
    </row>
    <row r="34" spans="2:11" ht="18" hidden="1" customHeight="1" outlineLevel="1" x14ac:dyDescent="0.3">
      <c r="B34" s="43" t="s">
        <v>433</v>
      </c>
      <c r="C34" s="20">
        <v>14.681196389999995</v>
      </c>
      <c r="D34" s="20">
        <v>7.1662440499999986</v>
      </c>
      <c r="E34" s="20">
        <v>7.1640953600000019</v>
      </c>
      <c r="F34" s="192">
        <v>5.957042818602277</v>
      </c>
      <c r="G34" s="20">
        <v>4.5365321807008128</v>
      </c>
      <c r="H34" s="193">
        <v>4.6340878888595078</v>
      </c>
      <c r="I34" s="20">
        <v>8.7241535713977179</v>
      </c>
      <c r="J34" s="20">
        <v>2.6297118692991859</v>
      </c>
      <c r="K34" s="20">
        <v>2.5300074711404941</v>
      </c>
    </row>
    <row r="35" spans="2:11" ht="18" hidden="1" customHeight="1" outlineLevel="1" x14ac:dyDescent="0.3">
      <c r="B35" s="43" t="s">
        <v>448</v>
      </c>
      <c r="C35" s="20">
        <v>4.6074479900000007</v>
      </c>
      <c r="D35" s="20">
        <v>4.5307942400000005</v>
      </c>
      <c r="E35" s="20">
        <v>2.5843102799999995</v>
      </c>
      <c r="F35" s="192">
        <v>2.3937212288966498</v>
      </c>
      <c r="G35" s="20">
        <v>5.2336584207604169</v>
      </c>
      <c r="H35" s="193">
        <v>0.62551745726062302</v>
      </c>
      <c r="I35" s="20">
        <v>2.2137267611033509</v>
      </c>
      <c r="J35" s="20">
        <v>-0.70286418076041635</v>
      </c>
      <c r="K35" s="20">
        <v>1.9587928227393765</v>
      </c>
    </row>
    <row r="36" spans="2:11" ht="18" hidden="1" customHeight="1" outlineLevel="1" x14ac:dyDescent="0.3">
      <c r="B36" s="43" t="s">
        <v>451</v>
      </c>
      <c r="C36" s="20">
        <v>1.13888967</v>
      </c>
      <c r="D36" s="20">
        <v>0.84670111000000003</v>
      </c>
      <c r="E36" s="20">
        <v>0.47629319000000003</v>
      </c>
      <c r="F36" s="192">
        <v>2.2624754887086196</v>
      </c>
      <c r="G36" s="20">
        <v>4.1321667106022035</v>
      </c>
      <c r="H36" s="193">
        <v>2.0326806587898649</v>
      </c>
      <c r="I36" s="20">
        <v>-1.1235858187086196</v>
      </c>
      <c r="J36" s="20">
        <v>-3.2854656006022034</v>
      </c>
      <c r="K36" s="20">
        <v>-1.5563874687898649</v>
      </c>
    </row>
    <row r="37" spans="2:11" ht="18" hidden="1" customHeight="1" outlineLevel="1" x14ac:dyDescent="0.3">
      <c r="B37" s="43" t="s">
        <v>452</v>
      </c>
      <c r="C37" s="20">
        <v>2.0386610000000003E-2</v>
      </c>
      <c r="D37" s="20">
        <v>2.2286829999999997E-2</v>
      </c>
      <c r="E37" s="20">
        <v>6.5787449999999997E-2</v>
      </c>
      <c r="F37" s="192">
        <v>1.6798548902768782</v>
      </c>
      <c r="G37" s="20">
        <v>0.1752083090807591</v>
      </c>
      <c r="H37" s="193">
        <v>1.5445282589693767</v>
      </c>
      <c r="I37" s="20">
        <v>-1.6594682802768781</v>
      </c>
      <c r="J37" s="20">
        <v>-0.15292147908075909</v>
      </c>
      <c r="K37" s="20">
        <v>-1.4787408089693768</v>
      </c>
    </row>
    <row r="38" spans="2:11" ht="18" hidden="1" customHeight="1" outlineLevel="1" x14ac:dyDescent="0.3">
      <c r="B38" s="43" t="s">
        <v>449</v>
      </c>
      <c r="C38" s="20">
        <v>3.9042576900000006</v>
      </c>
      <c r="D38" s="20">
        <v>4.22987761</v>
      </c>
      <c r="E38" s="20">
        <v>2.8185282200000001</v>
      </c>
      <c r="F38" s="192">
        <v>1.2907845685072523</v>
      </c>
      <c r="G38" s="20">
        <v>2.3902355281648306</v>
      </c>
      <c r="H38" s="193">
        <v>1.2675644891595335</v>
      </c>
      <c r="I38" s="20">
        <v>2.6134731214927482</v>
      </c>
      <c r="J38" s="20">
        <v>1.8396420818351693</v>
      </c>
      <c r="K38" s="20">
        <v>1.5509637308404667</v>
      </c>
    </row>
    <row r="39" spans="2:11" ht="18" hidden="1" customHeight="1" outlineLevel="1" x14ac:dyDescent="0.3">
      <c r="B39" s="43" t="s">
        <v>430</v>
      </c>
      <c r="C39" s="20">
        <v>0.46388826999999994</v>
      </c>
      <c r="D39" s="20">
        <v>0.16338754</v>
      </c>
      <c r="E39" s="20">
        <v>0.23322665000000006</v>
      </c>
      <c r="F39" s="192">
        <v>0.77079059925389548</v>
      </c>
      <c r="G39" s="20">
        <v>3.2595439635853249E-2</v>
      </c>
      <c r="H39" s="193">
        <v>0.18612239015405585</v>
      </c>
      <c r="I39" s="20">
        <v>-0.30690232925389554</v>
      </c>
      <c r="J39" s="20">
        <v>0.13079210036414674</v>
      </c>
      <c r="K39" s="20">
        <v>4.7104259845944213E-2</v>
      </c>
    </row>
    <row r="40" spans="2:11" ht="18" hidden="1" customHeight="1" outlineLevel="1" x14ac:dyDescent="0.3">
      <c r="B40" s="43" t="s">
        <v>331</v>
      </c>
      <c r="C40" s="20">
        <v>14.565980629999999</v>
      </c>
      <c r="D40" s="20">
        <v>11.69225662</v>
      </c>
      <c r="E40" s="20">
        <v>2.9139250500000009</v>
      </c>
      <c r="F40" s="192">
        <v>0.25412788839780059</v>
      </c>
      <c r="G40" s="20">
        <v>0.29619514152053672</v>
      </c>
      <c r="H40" s="193">
        <v>0.2309217310592224</v>
      </c>
      <c r="I40" s="20">
        <v>14.311852741602198</v>
      </c>
      <c r="J40" s="20">
        <v>11.396061478479464</v>
      </c>
      <c r="K40" s="20">
        <v>2.6830033189407785</v>
      </c>
    </row>
    <row r="41" spans="2:11" ht="18" hidden="1" customHeight="1" outlineLevel="1" x14ac:dyDescent="0.3">
      <c r="B41" s="43" t="s">
        <v>400</v>
      </c>
      <c r="C41" s="20">
        <v>0.15591437999999999</v>
      </c>
      <c r="D41" s="20">
        <v>3.7515615200000001</v>
      </c>
      <c r="E41" s="20">
        <v>3.0249704899999994</v>
      </c>
      <c r="F41" s="192">
        <v>0.12444094044913333</v>
      </c>
      <c r="G41" s="20">
        <v>5.9699340419679933E-2</v>
      </c>
      <c r="H41" s="193">
        <v>5.5003439919189705E-2</v>
      </c>
      <c r="I41" s="20">
        <v>3.1473439550866664E-2</v>
      </c>
      <c r="J41" s="20">
        <v>3.6918621795803204</v>
      </c>
      <c r="K41" s="20">
        <v>2.9699670500808097</v>
      </c>
    </row>
    <row r="42" spans="2:11" ht="18" hidden="1" customHeight="1" outlineLevel="1" x14ac:dyDescent="0.3">
      <c r="B42" s="43" t="s">
        <v>390</v>
      </c>
      <c r="C42" s="20">
        <v>4.23730779</v>
      </c>
      <c r="D42" s="20">
        <v>4.4550583000000001</v>
      </c>
      <c r="E42" s="20">
        <v>2.4396001500000004</v>
      </c>
      <c r="F42" s="192">
        <v>1.5275559720935774E-2</v>
      </c>
      <c r="G42" s="20">
        <v>5.8798897161150875E-3</v>
      </c>
      <c r="H42" s="193">
        <v>2.6470811579105524E-2</v>
      </c>
      <c r="I42" s="20">
        <v>4.2220322302790638</v>
      </c>
      <c r="J42" s="20">
        <v>4.4491784102838849</v>
      </c>
      <c r="K42" s="20">
        <v>2.4131293384208949</v>
      </c>
    </row>
    <row r="43" spans="2:11" ht="18" hidden="1" customHeight="1" outlineLevel="1" x14ac:dyDescent="0.3">
      <c r="B43" s="43" t="s">
        <v>394</v>
      </c>
      <c r="C43" s="20">
        <v>5.3998939999999995E-2</v>
      </c>
      <c r="D43" s="20">
        <v>6.0558319999999999E-2</v>
      </c>
      <c r="E43" s="20">
        <v>9.1265999999999986E-3</v>
      </c>
      <c r="F43" s="192">
        <v>1.6826199686921031E-3</v>
      </c>
      <c r="G43" s="20">
        <v>2.782870028036245E-3</v>
      </c>
      <c r="H43" s="193">
        <v>1.2340730028655541E-2</v>
      </c>
      <c r="I43" s="20">
        <v>5.2316320031307893E-2</v>
      </c>
      <c r="J43" s="20">
        <v>5.7775449971963752E-2</v>
      </c>
      <c r="K43" s="20">
        <v>-3.2141300286555423E-3</v>
      </c>
    </row>
    <row r="44" spans="2:11" ht="18" hidden="1" customHeight="1" outlineLevel="1" x14ac:dyDescent="0.3">
      <c r="B44" s="43" t="s">
        <v>450</v>
      </c>
      <c r="C44" s="20">
        <v>1.0562192199999998</v>
      </c>
      <c r="D44" s="20">
        <v>0.95319351999999991</v>
      </c>
      <c r="E44" s="20">
        <v>0.93386649999999993</v>
      </c>
      <c r="F44" s="192">
        <v>0</v>
      </c>
      <c r="G44" s="20">
        <v>0</v>
      </c>
      <c r="H44" s="193">
        <v>0</v>
      </c>
      <c r="I44" s="20">
        <v>1.0562192199999998</v>
      </c>
      <c r="J44" s="20">
        <v>0.95319351999999991</v>
      </c>
      <c r="K44" s="20">
        <v>0.93386649999999993</v>
      </c>
    </row>
    <row r="45" spans="2:11" ht="18" customHeight="1" collapsed="1" x14ac:dyDescent="0.3">
      <c r="B45" s="21"/>
      <c r="C45" s="22"/>
      <c r="D45" s="22"/>
      <c r="E45" s="22"/>
      <c r="F45" s="194"/>
      <c r="G45" s="22"/>
      <c r="H45" s="195"/>
      <c r="I45" s="22"/>
      <c r="J45" s="22"/>
      <c r="K45" s="22"/>
    </row>
    <row r="46" spans="2:11" ht="18" customHeight="1" x14ac:dyDescent="0.3">
      <c r="B46" s="244" t="s">
        <v>228</v>
      </c>
      <c r="C46" s="248">
        <v>794.79415632285918</v>
      </c>
      <c r="D46" s="248">
        <v>1392.0418069482673</v>
      </c>
      <c r="E46" s="248">
        <v>1464.6415553172847</v>
      </c>
      <c r="F46" s="281">
        <v>666.446693305606</v>
      </c>
      <c r="G46" s="248">
        <v>698.62607656236889</v>
      </c>
      <c r="H46" s="282">
        <v>702.80855149338026</v>
      </c>
      <c r="I46" s="248">
        <v>147.03404605115958</v>
      </c>
      <c r="J46" s="248">
        <v>707.43211267141669</v>
      </c>
      <c r="K46" s="248">
        <v>773.31633993485298</v>
      </c>
    </row>
    <row r="47" spans="2:11" ht="18" customHeight="1" x14ac:dyDescent="0.3">
      <c r="B47" s="43" t="s">
        <v>229</v>
      </c>
      <c r="C47" s="20">
        <v>214.33585728999986</v>
      </c>
      <c r="D47" s="20">
        <v>424.10570871999988</v>
      </c>
      <c r="E47" s="20">
        <v>362.44825213999991</v>
      </c>
      <c r="F47" s="192">
        <v>151.19792664353332</v>
      </c>
      <c r="G47" s="20">
        <v>152.08474805669297</v>
      </c>
      <c r="H47" s="193">
        <v>163.38446683208454</v>
      </c>
      <c r="I47" s="20">
        <v>63.137930646466543</v>
      </c>
      <c r="J47" s="20">
        <v>272.02096066330694</v>
      </c>
      <c r="K47" s="20">
        <v>199.06378530791537</v>
      </c>
    </row>
    <row r="48" spans="2:11" ht="18" customHeight="1" x14ac:dyDescent="0.3">
      <c r="B48" s="43" t="s">
        <v>231</v>
      </c>
      <c r="C48" s="20">
        <v>41.745030899866059</v>
      </c>
      <c r="D48" s="20">
        <v>38.715107169999989</v>
      </c>
      <c r="E48" s="20">
        <v>75.379782260000013</v>
      </c>
      <c r="F48" s="192">
        <v>91.966629302476917</v>
      </c>
      <c r="G48" s="20">
        <v>89.147432807691416</v>
      </c>
      <c r="H48" s="193">
        <v>87.347588950523246</v>
      </c>
      <c r="I48" s="20">
        <v>-50.221598402610859</v>
      </c>
      <c r="J48" s="20">
        <v>-50.432325637691427</v>
      </c>
      <c r="K48" s="20">
        <v>-11.967806690523233</v>
      </c>
    </row>
    <row r="49" spans="2:11" ht="18" customHeight="1" x14ac:dyDescent="0.3">
      <c r="B49" s="43" t="s">
        <v>234</v>
      </c>
      <c r="C49" s="20">
        <v>97.95799559000001</v>
      </c>
      <c r="D49" s="20">
        <v>115.76913922000001</v>
      </c>
      <c r="E49" s="20">
        <v>103.21251346000001</v>
      </c>
      <c r="F49" s="192">
        <v>72.214728003336305</v>
      </c>
      <c r="G49" s="20">
        <v>78.485287985099816</v>
      </c>
      <c r="H49" s="193">
        <v>71.711328661230596</v>
      </c>
      <c r="I49" s="20">
        <v>25.743267586663706</v>
      </c>
      <c r="J49" s="20">
        <v>37.283851234900197</v>
      </c>
      <c r="K49" s="20">
        <v>31.501184798769415</v>
      </c>
    </row>
    <row r="50" spans="2:11" ht="18" customHeight="1" x14ac:dyDescent="0.3">
      <c r="B50" s="43" t="s">
        <v>236</v>
      </c>
      <c r="C50" s="20">
        <v>3.2040093700000001</v>
      </c>
      <c r="D50" s="20">
        <v>5.55648125</v>
      </c>
      <c r="E50" s="20">
        <v>14.549634130000001</v>
      </c>
      <c r="F50" s="192">
        <v>73.072626182163461</v>
      </c>
      <c r="G50" s="20">
        <v>101.42445487124337</v>
      </c>
      <c r="H50" s="193">
        <v>96.786186112349895</v>
      </c>
      <c r="I50" s="20">
        <v>-69.868616812163467</v>
      </c>
      <c r="J50" s="20">
        <v>-95.867973621243365</v>
      </c>
      <c r="K50" s="20">
        <v>-82.236551982349894</v>
      </c>
    </row>
    <row r="51" spans="2:11" ht="18" customHeight="1" x14ac:dyDescent="0.3">
      <c r="B51" s="43" t="s">
        <v>232</v>
      </c>
      <c r="C51" s="20">
        <v>38.819753250000026</v>
      </c>
      <c r="D51" s="20">
        <v>95.28141035000003</v>
      </c>
      <c r="E51" s="20">
        <v>92.432453690000017</v>
      </c>
      <c r="F51" s="192">
        <v>47.368375572688116</v>
      </c>
      <c r="G51" s="20">
        <v>44.395002646260053</v>
      </c>
      <c r="H51" s="193">
        <v>44.71832948626011</v>
      </c>
      <c r="I51" s="20">
        <v>-8.5486223226880895</v>
      </c>
      <c r="J51" s="20">
        <v>50.886407703739977</v>
      </c>
      <c r="K51" s="20">
        <v>47.714124203739907</v>
      </c>
    </row>
    <row r="52" spans="2:11" ht="18" customHeight="1" x14ac:dyDescent="0.3">
      <c r="B52" s="43" t="s">
        <v>230</v>
      </c>
      <c r="C52" s="20">
        <v>129.20358368000001</v>
      </c>
      <c r="D52" s="20">
        <v>227.34733594999997</v>
      </c>
      <c r="E52" s="20">
        <v>226.60322601999997</v>
      </c>
      <c r="F52" s="192">
        <v>26.693447939327182</v>
      </c>
      <c r="G52" s="20">
        <v>30.559481825020821</v>
      </c>
      <c r="H52" s="193">
        <v>25.57718598443698</v>
      </c>
      <c r="I52" s="20">
        <v>102.51013574067282</v>
      </c>
      <c r="J52" s="20">
        <v>196.78785412497916</v>
      </c>
      <c r="K52" s="20">
        <v>201.02604003556297</v>
      </c>
    </row>
    <row r="53" spans="2:11" ht="18" customHeight="1" x14ac:dyDescent="0.3">
      <c r="B53" s="43" t="s">
        <v>235</v>
      </c>
      <c r="C53" s="20">
        <v>88.997772336652773</v>
      </c>
      <c r="D53" s="20">
        <v>125.49080596826737</v>
      </c>
      <c r="E53" s="20">
        <v>118.4755780872848</v>
      </c>
      <c r="F53" s="192">
        <v>23.650049291845178</v>
      </c>
      <c r="G53" s="20">
        <v>23.761160813408328</v>
      </c>
      <c r="H53" s="193">
        <v>21.116359818161055</v>
      </c>
      <c r="I53" s="20">
        <v>65.347723044807594</v>
      </c>
      <c r="J53" s="20">
        <v>101.72964515485904</v>
      </c>
      <c r="K53" s="20">
        <v>97.359218269123744</v>
      </c>
    </row>
    <row r="54" spans="2:11" ht="18" customHeight="1" x14ac:dyDescent="0.3">
      <c r="B54" s="43" t="s">
        <v>233</v>
      </c>
      <c r="C54" s="20">
        <v>93.35838235999995</v>
      </c>
      <c r="D54" s="20">
        <v>168.75716576000005</v>
      </c>
      <c r="E54" s="20">
        <v>217.80378606999997</v>
      </c>
      <c r="F54" s="192">
        <v>21.455907768656658</v>
      </c>
      <c r="G54" s="20">
        <v>20.049232062329342</v>
      </c>
      <c r="H54" s="193">
        <v>25.994896166047191</v>
      </c>
      <c r="I54" s="20">
        <v>71.902474591343292</v>
      </c>
      <c r="J54" s="20">
        <v>148.70793369767071</v>
      </c>
      <c r="K54" s="20">
        <v>191.80888990395277</v>
      </c>
    </row>
    <row r="55" spans="2:11" ht="18" customHeight="1" x14ac:dyDescent="0.3">
      <c r="B55" s="43" t="s">
        <v>237</v>
      </c>
      <c r="C55" s="20">
        <v>41.212618550000002</v>
      </c>
      <c r="D55" s="20">
        <v>68.803429799999989</v>
      </c>
      <c r="E55" s="20">
        <v>67.705695849999998</v>
      </c>
      <c r="F55" s="192">
        <v>15.97450297780801</v>
      </c>
      <c r="G55" s="20">
        <v>17.994106770680077</v>
      </c>
      <c r="H55" s="193">
        <v>14.601681470299386</v>
      </c>
      <c r="I55" s="20">
        <v>25.238115572191994</v>
      </c>
      <c r="J55" s="20">
        <v>50.809323029319913</v>
      </c>
      <c r="K55" s="20">
        <v>53.104014379700615</v>
      </c>
    </row>
    <row r="56" spans="2:11" ht="18" customHeight="1" x14ac:dyDescent="0.3">
      <c r="B56" s="357" t="s">
        <v>524</v>
      </c>
      <c r="C56" s="19">
        <v>45.959152996340549</v>
      </c>
      <c r="D56" s="19">
        <v>122.21522275999999</v>
      </c>
      <c r="E56" s="19">
        <v>186.03063361000002</v>
      </c>
      <c r="F56" s="358">
        <v>142.85249962377091</v>
      </c>
      <c r="G56" s="19">
        <v>140.72516872394269</v>
      </c>
      <c r="H56" s="359">
        <v>151.57052801198722</v>
      </c>
      <c r="I56" s="19">
        <v>-78.206763593523974</v>
      </c>
      <c r="J56" s="19">
        <v>-4.4935636784243647</v>
      </c>
      <c r="K56" s="19">
        <v>45.943441708961295</v>
      </c>
    </row>
    <row r="57" spans="2:11" ht="18" hidden="1" customHeight="1" outlineLevel="1" x14ac:dyDescent="0.3">
      <c r="B57" s="43" t="s">
        <v>271</v>
      </c>
      <c r="C57" s="20">
        <v>2.0806878200000001</v>
      </c>
      <c r="D57" s="20">
        <v>5.0296305700000001</v>
      </c>
      <c r="E57" s="20">
        <v>13.825232</v>
      </c>
      <c r="F57" s="192">
        <v>20.767270853906339</v>
      </c>
      <c r="G57" s="20">
        <v>19.04601285551831</v>
      </c>
      <c r="H57" s="193">
        <v>25.308568110948602</v>
      </c>
      <c r="I57" s="20">
        <v>-18.686583033906338</v>
      </c>
      <c r="J57" s="20">
        <v>-14.01638228551831</v>
      </c>
      <c r="K57" s="20">
        <v>-11.483336110948603</v>
      </c>
    </row>
    <row r="58" spans="2:11" ht="18" hidden="1" customHeight="1" outlineLevel="1" x14ac:dyDescent="0.3">
      <c r="B58" s="43" t="s">
        <v>265</v>
      </c>
      <c r="C58" s="20">
        <v>4.3519082400000002</v>
      </c>
      <c r="D58" s="20">
        <v>44.10897992000001</v>
      </c>
      <c r="E58" s="20">
        <v>101.30754909999997</v>
      </c>
      <c r="F58" s="192">
        <v>15.202121890120219</v>
      </c>
      <c r="G58" s="20">
        <v>18.96189260701583</v>
      </c>
      <c r="H58" s="193">
        <v>15.73677084985926</v>
      </c>
      <c r="I58" s="20">
        <v>-10.850213650120219</v>
      </c>
      <c r="J58" s="20">
        <v>25.14708731298418</v>
      </c>
      <c r="K58" s="20">
        <v>85.570778250140719</v>
      </c>
    </row>
    <row r="59" spans="2:11" ht="18" hidden="1" customHeight="1" outlineLevel="1" x14ac:dyDescent="0.3">
      <c r="B59" s="43" t="s">
        <v>315</v>
      </c>
      <c r="C59" s="20">
        <v>0.12195246999999999</v>
      </c>
      <c r="D59" s="20">
        <v>0.11812689</v>
      </c>
      <c r="E59" s="20">
        <v>0.13728362999999999</v>
      </c>
      <c r="F59" s="192">
        <v>15.225878713463466</v>
      </c>
      <c r="G59" s="20">
        <v>13.014402605397137</v>
      </c>
      <c r="H59" s="193">
        <v>14.91927856247661</v>
      </c>
      <c r="I59" s="20">
        <v>-15.103926243463466</v>
      </c>
      <c r="J59" s="20">
        <v>-12.896275715397138</v>
      </c>
      <c r="K59" s="20">
        <v>-14.781994932476609</v>
      </c>
    </row>
    <row r="60" spans="2:11" ht="18" hidden="1" customHeight="1" outlineLevel="1" x14ac:dyDescent="0.3">
      <c r="B60" s="43" t="s">
        <v>263</v>
      </c>
      <c r="C60" s="20">
        <v>1.7279919763405636</v>
      </c>
      <c r="D60" s="20">
        <v>3.9519373</v>
      </c>
      <c r="E60" s="20">
        <v>3.2409373199999996</v>
      </c>
      <c r="F60" s="192">
        <v>10.929834391235422</v>
      </c>
      <c r="G60" s="20">
        <v>13.425453292281444</v>
      </c>
      <c r="H60" s="193">
        <v>14.042758969973063</v>
      </c>
      <c r="I60" s="20">
        <v>-9.201842414894859</v>
      </c>
      <c r="J60" s="20">
        <v>-9.4735159922814454</v>
      </c>
      <c r="K60" s="20">
        <v>-10.801821649973064</v>
      </c>
    </row>
    <row r="61" spans="2:11" ht="18" hidden="1" customHeight="1" outlineLevel="1" x14ac:dyDescent="0.3">
      <c r="B61" s="43" t="s">
        <v>257</v>
      </c>
      <c r="C61" s="20">
        <v>2.8957813300000002</v>
      </c>
      <c r="D61" s="20">
        <v>3.2019175400000006</v>
      </c>
      <c r="E61" s="20">
        <v>6.1079451599999999</v>
      </c>
      <c r="F61" s="192">
        <v>6.5842850023157231</v>
      </c>
      <c r="G61" s="20">
        <v>11.311901178031713</v>
      </c>
      <c r="H61" s="193">
        <v>9.4977072600151651</v>
      </c>
      <c r="I61" s="20">
        <v>-3.688503672315723</v>
      </c>
      <c r="J61" s="20">
        <v>-8.1099836380317125</v>
      </c>
      <c r="K61" s="20">
        <v>-3.3897621000151652</v>
      </c>
    </row>
    <row r="62" spans="2:11" ht="18" hidden="1" customHeight="1" outlineLevel="1" x14ac:dyDescent="0.3">
      <c r="B62" s="43" t="s">
        <v>254</v>
      </c>
      <c r="C62" s="20">
        <v>6.7447804400000004</v>
      </c>
      <c r="D62" s="20">
        <v>10.311859869999997</v>
      </c>
      <c r="E62" s="20">
        <v>11.21894694</v>
      </c>
      <c r="F62" s="192">
        <v>6.0285246239553087</v>
      </c>
      <c r="G62" s="20">
        <v>9.1772678989771155</v>
      </c>
      <c r="H62" s="193">
        <v>8.6038948863664224</v>
      </c>
      <c r="I62" s="20">
        <v>0.71625581604469168</v>
      </c>
      <c r="J62" s="20">
        <v>1.134591971022882</v>
      </c>
      <c r="K62" s="20">
        <v>2.615052053633578</v>
      </c>
    </row>
    <row r="63" spans="2:11" ht="18" hidden="1" customHeight="1" outlineLevel="1" x14ac:dyDescent="0.3">
      <c r="B63" s="43" t="s">
        <v>251</v>
      </c>
      <c r="C63" s="20">
        <v>14.78327318</v>
      </c>
      <c r="D63" s="20">
        <v>19.632695550000001</v>
      </c>
      <c r="E63" s="20">
        <v>18.047475769999998</v>
      </c>
      <c r="F63" s="192">
        <v>4.6161360681424179</v>
      </c>
      <c r="G63" s="20">
        <v>3.806543869889679</v>
      </c>
      <c r="H63" s="193">
        <v>7.756507347988304</v>
      </c>
      <c r="I63" s="20">
        <v>10.167137111857581</v>
      </c>
      <c r="J63" s="20">
        <v>15.826151680110321</v>
      </c>
      <c r="K63" s="20">
        <v>10.290968422011694</v>
      </c>
    </row>
    <row r="64" spans="2:11" ht="18" hidden="1" customHeight="1" outlineLevel="1" x14ac:dyDescent="0.3">
      <c r="B64" s="43" t="s">
        <v>277</v>
      </c>
      <c r="C64" s="20">
        <v>0.25615059999999995</v>
      </c>
      <c r="D64" s="20">
        <v>6.8544510000000003E-2</v>
      </c>
      <c r="E64" s="20">
        <v>6.8177219999999997E-2</v>
      </c>
      <c r="F64" s="192">
        <v>5.7710955430797739</v>
      </c>
      <c r="G64" s="20">
        <v>7.1617254288411889</v>
      </c>
      <c r="H64" s="193">
        <v>5.9329759285045833</v>
      </c>
      <c r="I64" s="20">
        <v>-5.5149449430797741</v>
      </c>
      <c r="J64" s="20">
        <v>-7.0931809188411892</v>
      </c>
      <c r="K64" s="20">
        <v>-5.8647987085045834</v>
      </c>
    </row>
    <row r="65" spans="2:11" ht="18" hidden="1" customHeight="1" outlineLevel="1" x14ac:dyDescent="0.3">
      <c r="B65" s="43" t="s">
        <v>311</v>
      </c>
      <c r="C65" s="20">
        <v>1.9921100000000001E-3</v>
      </c>
      <c r="D65" s="20">
        <v>1.6299999999999999E-3</v>
      </c>
      <c r="E65" s="20">
        <v>0.1353752</v>
      </c>
      <c r="F65" s="192">
        <v>3.9812025777356106</v>
      </c>
      <c r="G65" s="20">
        <v>4.5735899509694313</v>
      </c>
      <c r="H65" s="193">
        <v>5.554787341710762</v>
      </c>
      <c r="I65" s="20">
        <v>-3.9792104677356104</v>
      </c>
      <c r="J65" s="20">
        <v>-4.5719599509694318</v>
      </c>
      <c r="K65" s="20">
        <v>-5.4194121417107617</v>
      </c>
    </row>
    <row r="66" spans="2:11" ht="18" hidden="1" customHeight="1" outlineLevel="1" x14ac:dyDescent="0.3">
      <c r="B66" s="43" t="s">
        <v>395</v>
      </c>
      <c r="C66" s="20">
        <v>0.12397805000000001</v>
      </c>
      <c r="D66" s="20">
        <v>0.1038597</v>
      </c>
      <c r="E66" s="20">
        <v>1.1174999999999999E-2</v>
      </c>
      <c r="F66" s="192">
        <v>5.1954633484977233</v>
      </c>
      <c r="G66" s="20">
        <v>6.0358473309897569</v>
      </c>
      <c r="H66" s="193">
        <v>4.2806956301575836</v>
      </c>
      <c r="I66" s="20">
        <v>-5.0714852984977234</v>
      </c>
      <c r="J66" s="20">
        <v>-5.9319876309897568</v>
      </c>
      <c r="K66" s="20">
        <v>-4.2695206301575839</v>
      </c>
    </row>
    <row r="67" spans="2:11" ht="18" hidden="1" customHeight="1" outlineLevel="1" x14ac:dyDescent="0.3">
      <c r="B67" s="43" t="s">
        <v>278</v>
      </c>
      <c r="C67" s="20">
        <v>0.74014130999999994</v>
      </c>
      <c r="D67" s="20">
        <v>0.8669290999999999</v>
      </c>
      <c r="E67" s="20">
        <v>0.85912714999999995</v>
      </c>
      <c r="F67" s="192">
        <v>1.4696793035005402</v>
      </c>
      <c r="G67" s="20">
        <v>2.2840186888798604</v>
      </c>
      <c r="H67" s="193">
        <v>3.1544125040638211</v>
      </c>
      <c r="I67" s="20">
        <v>-0.72953799350054027</v>
      </c>
      <c r="J67" s="20">
        <v>-1.4170895888798605</v>
      </c>
      <c r="K67" s="20">
        <v>-2.2952853540638212</v>
      </c>
    </row>
    <row r="68" spans="2:11" ht="18" hidden="1" customHeight="1" outlineLevel="1" x14ac:dyDescent="0.3">
      <c r="B68" s="43" t="s">
        <v>264</v>
      </c>
      <c r="C68" s="20">
        <v>5.1812575299999999</v>
      </c>
      <c r="D68" s="20">
        <v>11.227469620000001</v>
      </c>
      <c r="E68" s="20">
        <v>11.209467449999998</v>
      </c>
      <c r="F68" s="192">
        <v>1.15449751117278</v>
      </c>
      <c r="G68" s="20">
        <v>2.5108732922198453</v>
      </c>
      <c r="H68" s="193">
        <v>1.9464305382515359</v>
      </c>
      <c r="I68" s="20">
        <v>4.0267600188272201</v>
      </c>
      <c r="J68" s="20">
        <v>8.7165963277801559</v>
      </c>
      <c r="K68" s="20">
        <v>9.263036911748463</v>
      </c>
    </row>
    <row r="69" spans="2:11" ht="18" hidden="1" customHeight="1" outlineLevel="1" x14ac:dyDescent="0.3">
      <c r="B69" s="43" t="s">
        <v>262</v>
      </c>
      <c r="C69" s="20">
        <v>2.4017964000000003</v>
      </c>
      <c r="D69" s="20">
        <v>11.34844127</v>
      </c>
      <c r="E69" s="20">
        <v>9.7022697600000001</v>
      </c>
      <c r="F69" s="192">
        <v>1.4603150690299289</v>
      </c>
      <c r="G69" s="20">
        <v>4.9346841448328824</v>
      </c>
      <c r="H69" s="193">
        <v>2.1796965418827132</v>
      </c>
      <c r="I69" s="20">
        <v>0.94148133097007136</v>
      </c>
      <c r="J69" s="20">
        <v>6.4137571251671179</v>
      </c>
      <c r="K69" s="20">
        <v>7.5225732181172873</v>
      </c>
    </row>
    <row r="70" spans="2:11" ht="18" hidden="1" customHeight="1" outlineLevel="1" x14ac:dyDescent="0.3">
      <c r="B70" s="43" t="s">
        <v>317</v>
      </c>
      <c r="C70" s="20">
        <v>0.61352605999999998</v>
      </c>
      <c r="D70" s="20">
        <v>0.56177962000000004</v>
      </c>
      <c r="E70" s="20">
        <v>1.9281446400000002</v>
      </c>
      <c r="F70" s="192">
        <v>2.4555861089421174</v>
      </c>
      <c r="G70" s="20">
        <v>1.7327026378268904</v>
      </c>
      <c r="H70" s="193">
        <v>1.9969094498134004</v>
      </c>
      <c r="I70" s="20">
        <v>-1.8420600489421175</v>
      </c>
      <c r="J70" s="20">
        <v>-1.1709230178268903</v>
      </c>
      <c r="K70" s="20">
        <v>-6.8764809813400163E-2</v>
      </c>
    </row>
    <row r="71" spans="2:11" ht="18" hidden="1" customHeight="1" outlineLevel="1" x14ac:dyDescent="0.3">
      <c r="B71" s="43" t="s">
        <v>275</v>
      </c>
      <c r="C71" s="20">
        <v>0.16366274999999997</v>
      </c>
      <c r="D71" s="20">
        <v>3.23486772</v>
      </c>
      <c r="E71" s="20">
        <v>2.5771657200000004</v>
      </c>
      <c r="F71" s="192">
        <v>0.92926297825901882</v>
      </c>
      <c r="G71" s="20">
        <v>1.147600851613946</v>
      </c>
      <c r="H71" s="193">
        <v>0.82365385116619605</v>
      </c>
      <c r="I71" s="20">
        <v>-0.76560022825901886</v>
      </c>
      <c r="J71" s="20">
        <v>2.0872668683860542</v>
      </c>
      <c r="K71" s="20">
        <v>1.7535118688338045</v>
      </c>
    </row>
    <row r="72" spans="2:11" ht="18" hidden="1" customHeight="1" outlineLevel="1" x14ac:dyDescent="0.3">
      <c r="B72" s="43" t="s">
        <v>478</v>
      </c>
      <c r="C72" s="20">
        <v>7.9602000000000006E-3</v>
      </c>
      <c r="D72" s="20">
        <v>8.7242299999999995E-3</v>
      </c>
      <c r="E72" s="20">
        <v>1.844879E-2</v>
      </c>
      <c r="F72" s="192">
        <v>0.48608620949364079</v>
      </c>
      <c r="G72" s="20">
        <v>0.50488713897079307</v>
      </c>
      <c r="H72" s="193">
        <v>0.82834049027853718</v>
      </c>
      <c r="I72" s="20">
        <v>-0.47812600949364081</v>
      </c>
      <c r="J72" s="20">
        <v>-0.49616290897079307</v>
      </c>
      <c r="K72" s="20">
        <v>-0.80989170027853719</v>
      </c>
    </row>
    <row r="73" spans="2:11" ht="18" hidden="1" customHeight="1" outlineLevel="1" x14ac:dyDescent="0.3">
      <c r="B73" s="43" t="s">
        <v>454</v>
      </c>
      <c r="C73" s="20">
        <v>0.41663278000000004</v>
      </c>
      <c r="D73" s="20">
        <v>0.51301785</v>
      </c>
      <c r="E73" s="20">
        <v>0.94645351</v>
      </c>
      <c r="F73" s="192">
        <v>2.0304346183587745</v>
      </c>
      <c r="G73" s="20">
        <v>0.78452047769053745</v>
      </c>
      <c r="H73" s="193">
        <v>1.0240944121082012</v>
      </c>
      <c r="I73" s="20">
        <v>-1.6138018383587744</v>
      </c>
      <c r="J73" s="20">
        <v>-0.27150262769053746</v>
      </c>
      <c r="K73" s="20">
        <v>-7.7640902108201182E-2</v>
      </c>
    </row>
    <row r="74" spans="2:11" ht="18" hidden="1" customHeight="1" outlineLevel="1" x14ac:dyDescent="0.3">
      <c r="B74" s="43" t="s">
        <v>308</v>
      </c>
      <c r="C74" s="20">
        <v>0.52309971</v>
      </c>
      <c r="D74" s="20">
        <v>0.27868812999999998</v>
      </c>
      <c r="E74" s="20">
        <v>0.26587687999999998</v>
      </c>
      <c r="F74" s="192">
        <v>0.96385396160075554</v>
      </c>
      <c r="G74" s="20">
        <v>0.88571885940477257</v>
      </c>
      <c r="H74" s="193">
        <v>24.306779780868503</v>
      </c>
      <c r="I74" s="20">
        <v>-0.44075425160075554</v>
      </c>
      <c r="J74" s="20">
        <v>-0.60703072940477254</v>
      </c>
      <c r="K74" s="20">
        <v>-24.040902900868502</v>
      </c>
    </row>
    <row r="75" spans="2:11" ht="18" hidden="1" customHeight="1" outlineLevel="1" x14ac:dyDescent="0.3">
      <c r="B75" s="43" t="s">
        <v>266</v>
      </c>
      <c r="C75" s="20">
        <v>2.4334754699999999</v>
      </c>
      <c r="D75" s="20">
        <v>4.69623788</v>
      </c>
      <c r="E75" s="20">
        <v>2.60826818</v>
      </c>
      <c r="F75" s="192">
        <v>34.366228692138613</v>
      </c>
      <c r="G75" s="20">
        <v>11.010649321876139</v>
      </c>
      <c r="H75" s="193">
        <v>0.89772896923009393</v>
      </c>
      <c r="I75" s="20">
        <v>-31.932753222138611</v>
      </c>
      <c r="J75" s="20">
        <v>-6.314411441876139</v>
      </c>
      <c r="K75" s="20">
        <v>1.7105392107699062</v>
      </c>
    </row>
    <row r="76" spans="2:11" ht="18" hidden="1" customHeight="1" outlineLevel="1" x14ac:dyDescent="0.3">
      <c r="B76" s="43" t="s">
        <v>455</v>
      </c>
      <c r="C76" s="20">
        <v>5.7994420000000005E-2</v>
      </c>
      <c r="D76" s="20">
        <v>4.1324920000000001E-2</v>
      </c>
      <c r="E76" s="20">
        <v>0.17448000000000002</v>
      </c>
      <c r="F76" s="192">
        <v>0.35788662941578386</v>
      </c>
      <c r="G76" s="20">
        <v>0.38124916096159722</v>
      </c>
      <c r="H76" s="193">
        <v>0.22994980983405289</v>
      </c>
      <c r="I76" s="20">
        <v>-0.29989220941578387</v>
      </c>
      <c r="J76" s="20">
        <v>-0.33992424096159723</v>
      </c>
      <c r="K76" s="20">
        <v>-5.5469809834052863E-2</v>
      </c>
    </row>
    <row r="77" spans="2:11" ht="18" hidden="1" customHeight="1" outlineLevel="1" x14ac:dyDescent="0.3">
      <c r="B77" s="43" t="s">
        <v>456</v>
      </c>
      <c r="C77" s="20">
        <v>1.491874E-2</v>
      </c>
      <c r="D77" s="20">
        <v>1.9120249999999998E-2</v>
      </c>
      <c r="E77" s="20">
        <v>3.1189850000000002E-2</v>
      </c>
      <c r="F77" s="192">
        <v>1.0644175099843856</v>
      </c>
      <c r="G77" s="20">
        <v>0.15769973032868664</v>
      </c>
      <c r="H77" s="193">
        <v>0.43336355041781555</v>
      </c>
      <c r="I77" s="20">
        <v>-1.0494987699843856</v>
      </c>
      <c r="J77" s="20">
        <v>-0.13857948032868664</v>
      </c>
      <c r="K77" s="20">
        <v>-0.40217370041781553</v>
      </c>
    </row>
    <row r="78" spans="2:11" ht="18" hidden="1" customHeight="1" outlineLevel="1" x14ac:dyDescent="0.3">
      <c r="B78" s="43" t="s">
        <v>310</v>
      </c>
      <c r="C78" s="20">
        <v>1.75254E-2</v>
      </c>
      <c r="D78" s="20">
        <v>0</v>
      </c>
      <c r="E78" s="20">
        <v>0.13985884000000001</v>
      </c>
      <c r="F78" s="192">
        <v>0.2225263708761159</v>
      </c>
      <c r="G78" s="20">
        <v>5.2474499973963723E-2</v>
      </c>
      <c r="H78" s="193">
        <v>8.1198506376006906E-3</v>
      </c>
      <c r="I78" s="20">
        <v>-0.20500097087611591</v>
      </c>
      <c r="J78" s="20">
        <v>-5.2474499973963723E-2</v>
      </c>
      <c r="K78" s="20">
        <v>0.13173898936239933</v>
      </c>
    </row>
    <row r="79" spans="2:11" ht="18" hidden="1" customHeight="1" outlineLevel="1" x14ac:dyDescent="0.3">
      <c r="B79" s="43" t="s">
        <v>273</v>
      </c>
      <c r="C79" s="20">
        <v>0.14996813000000001</v>
      </c>
      <c r="D79" s="20">
        <v>0</v>
      </c>
      <c r="E79" s="20">
        <v>0.24803549999999999</v>
      </c>
      <c r="F79" s="192">
        <v>0.23039189006729127</v>
      </c>
      <c r="G79" s="20">
        <v>0.17560735981639658</v>
      </c>
      <c r="H79" s="193">
        <v>4.9177699704269238E-2</v>
      </c>
      <c r="I79" s="20">
        <v>-8.0423760067291267E-2</v>
      </c>
      <c r="J79" s="20">
        <v>-0.17560735981639658</v>
      </c>
      <c r="K79" s="20">
        <v>0.19885780029573075</v>
      </c>
    </row>
    <row r="80" spans="2:11" ht="18" hidden="1" customHeight="1" outlineLevel="1" x14ac:dyDescent="0.3">
      <c r="B80" s="43" t="s">
        <v>389</v>
      </c>
      <c r="C80" s="20">
        <v>4.0000000000000001E-3</v>
      </c>
      <c r="D80" s="20">
        <v>6.0000000000000001E-3</v>
      </c>
      <c r="E80" s="20">
        <v>9.9349999999999994E-3</v>
      </c>
      <c r="F80" s="192">
        <v>0.97281133011148724</v>
      </c>
      <c r="G80" s="20">
        <v>0.19084166979286468</v>
      </c>
      <c r="H80" s="193">
        <v>0.38029140978941944</v>
      </c>
      <c r="I80" s="20">
        <v>-0.96881133011148723</v>
      </c>
      <c r="J80" s="20">
        <v>-0.18484166979286468</v>
      </c>
      <c r="K80" s="20">
        <v>-0.37035640978941942</v>
      </c>
    </row>
    <row r="81" spans="2:11" ht="18" hidden="1" customHeight="1" outlineLevel="1" x14ac:dyDescent="0.3">
      <c r="B81" s="43" t="s">
        <v>480</v>
      </c>
      <c r="C81" s="20">
        <v>0</v>
      </c>
      <c r="D81" s="20">
        <v>1.0720000000000001E-5</v>
      </c>
      <c r="E81" s="20">
        <v>0</v>
      </c>
      <c r="F81" s="192">
        <v>8.7061999836567538E-2</v>
      </c>
      <c r="G81" s="20">
        <v>0.12858867942671495</v>
      </c>
      <c r="H81" s="193">
        <v>0.1098845096421877</v>
      </c>
      <c r="I81" s="20">
        <v>-8.7061999836567538E-2</v>
      </c>
      <c r="J81" s="20">
        <v>-0.12857795942671496</v>
      </c>
      <c r="K81" s="20">
        <v>-0.1098845096421877</v>
      </c>
    </row>
    <row r="82" spans="2:11" ht="18" hidden="1" customHeight="1" outlineLevel="1" x14ac:dyDescent="0.3">
      <c r="B82" s="43" t="s">
        <v>479</v>
      </c>
      <c r="C82" s="20">
        <v>0</v>
      </c>
      <c r="D82" s="20">
        <v>0</v>
      </c>
      <c r="E82" s="20">
        <v>0</v>
      </c>
      <c r="F82" s="192">
        <v>6.0245778217030366E-2</v>
      </c>
      <c r="G82" s="20">
        <v>4.5609441933578111E-2</v>
      </c>
      <c r="H82" s="193">
        <v>0.43764735782739267</v>
      </c>
      <c r="I82" s="20">
        <v>-6.0245778217030366E-2</v>
      </c>
      <c r="J82" s="20">
        <v>-4.5609441933578111E-2</v>
      </c>
      <c r="K82" s="20">
        <v>-0.43764735782739267</v>
      </c>
    </row>
    <row r="83" spans="2:11" ht="18" hidden="1" customHeight="1" outlineLevel="1" x14ac:dyDescent="0.3">
      <c r="B83" s="43" t="s">
        <v>482</v>
      </c>
      <c r="C83" s="20">
        <v>0</v>
      </c>
      <c r="D83" s="20">
        <v>0</v>
      </c>
      <c r="E83" s="20">
        <v>0</v>
      </c>
      <c r="F83" s="192">
        <v>4.9138200203160724E-2</v>
      </c>
      <c r="G83" s="20">
        <v>7.9105320571392274E-2</v>
      </c>
      <c r="H83" s="193">
        <v>7.7136869526153645E-2</v>
      </c>
      <c r="I83" s="20">
        <v>-4.9138200203160724E-2</v>
      </c>
      <c r="J83" s="20">
        <v>-7.9105320571392274E-2</v>
      </c>
      <c r="K83" s="20">
        <v>-7.7136869526153645E-2</v>
      </c>
    </row>
    <row r="84" spans="2:11" ht="18" hidden="1" customHeight="1" outlineLevel="1" x14ac:dyDescent="0.3">
      <c r="B84" s="43" t="s">
        <v>255</v>
      </c>
      <c r="C84" s="20">
        <v>3.6448129999999995E-2</v>
      </c>
      <c r="D84" s="20">
        <v>2.4359451000000001</v>
      </c>
      <c r="E84" s="20">
        <v>1.210815</v>
      </c>
      <c r="F84" s="192">
        <v>5.3267959493224208E-2</v>
      </c>
      <c r="G84" s="20">
        <v>4.2482461179081464E-2</v>
      </c>
      <c r="H84" s="193">
        <v>3.2019289148322111E-2</v>
      </c>
      <c r="I84" s="20">
        <v>-1.6819829493224213E-2</v>
      </c>
      <c r="J84" s="20">
        <v>2.3934626388209188</v>
      </c>
      <c r="K84" s="20">
        <v>1.1787957108516778</v>
      </c>
    </row>
    <row r="85" spans="2:11" ht="18" hidden="1" customHeight="1" outlineLevel="1" x14ac:dyDescent="0.3">
      <c r="B85" s="43" t="s">
        <v>481</v>
      </c>
      <c r="C85" s="20">
        <v>0</v>
      </c>
      <c r="D85" s="20">
        <v>0</v>
      </c>
      <c r="E85" s="20">
        <v>0</v>
      </c>
      <c r="F85" s="192">
        <v>8.3448761595384599E-2</v>
      </c>
      <c r="G85" s="20">
        <v>7.1173424194406367</v>
      </c>
      <c r="H85" s="193">
        <v>0.1943484797213344</v>
      </c>
      <c r="I85" s="20">
        <v>-8.3448761595384599E-2</v>
      </c>
      <c r="J85" s="20">
        <v>-7.1173424194406367</v>
      </c>
      <c r="K85" s="20">
        <v>-0.1943484797213344</v>
      </c>
    </row>
    <row r="86" spans="2:11" ht="18" hidden="1" customHeight="1" outlineLevel="1" x14ac:dyDescent="0.3">
      <c r="B86" s="43" t="s">
        <v>333</v>
      </c>
      <c r="C86" s="20">
        <v>0.10824975000000001</v>
      </c>
      <c r="D86" s="20">
        <v>0.44748450000000006</v>
      </c>
      <c r="E86" s="20">
        <v>1E-3</v>
      </c>
      <c r="F86" s="192">
        <v>4.1049539611373122E-2</v>
      </c>
      <c r="G86" s="20">
        <v>2.9600149297579929E-2</v>
      </c>
      <c r="H86" s="193">
        <v>0.77862793008143738</v>
      </c>
      <c r="I86" s="20">
        <v>6.7200210388626891E-2</v>
      </c>
      <c r="J86" s="20">
        <v>0.41788435070242014</v>
      </c>
      <c r="K86" s="20">
        <v>-0.77762793008143738</v>
      </c>
    </row>
    <row r="87" spans="2:11" ht="18" hidden="1" customHeight="1" outlineLevel="1" x14ac:dyDescent="0.3">
      <c r="B87" s="43" t="s">
        <v>484</v>
      </c>
      <c r="C87" s="20">
        <v>0</v>
      </c>
      <c r="D87" s="20">
        <v>0</v>
      </c>
      <c r="E87" s="20">
        <v>0</v>
      </c>
      <c r="F87" s="192">
        <v>9.9472592944805267E-3</v>
      </c>
      <c r="G87" s="20">
        <v>2.7805800182691479E-3</v>
      </c>
      <c r="H87" s="193">
        <v>4.9000005723885687E-4</v>
      </c>
      <c r="I87" s="20">
        <v>-9.9472592944805267E-3</v>
      </c>
      <c r="J87" s="20">
        <v>-2.7805800182691479E-3</v>
      </c>
      <c r="K87" s="20">
        <v>-4.9000005723885687E-4</v>
      </c>
    </row>
    <row r="88" spans="2:11" ht="18" hidden="1" customHeight="1" outlineLevel="1" x14ac:dyDescent="0.3">
      <c r="B88" s="43" t="s">
        <v>546</v>
      </c>
      <c r="C88" s="20">
        <v>0</v>
      </c>
      <c r="D88" s="20">
        <v>0</v>
      </c>
      <c r="E88" s="20">
        <v>0</v>
      </c>
      <c r="F88" s="192">
        <v>0</v>
      </c>
      <c r="G88" s="20">
        <v>0</v>
      </c>
      <c r="H88" s="193">
        <v>2.8194992516412498E-4</v>
      </c>
      <c r="I88" s="20">
        <v>0</v>
      </c>
      <c r="J88" s="20">
        <v>0</v>
      </c>
      <c r="K88" s="20">
        <v>-2.8194992516412498E-4</v>
      </c>
    </row>
    <row r="89" spans="2:11" ht="18" hidden="1" customHeight="1" outlineLevel="1" x14ac:dyDescent="0.3">
      <c r="B89" s="43" t="s">
        <v>483</v>
      </c>
      <c r="C89" s="20">
        <v>0</v>
      </c>
      <c r="D89" s="20">
        <v>0</v>
      </c>
      <c r="E89" s="20">
        <v>0</v>
      </c>
      <c r="F89" s="192">
        <v>2.5489301164236069E-3</v>
      </c>
      <c r="G89" s="20">
        <v>1.1494819974647319E-2</v>
      </c>
      <c r="H89" s="193">
        <v>4.7197880011536103E-2</v>
      </c>
      <c r="I89" s="20">
        <v>-2.5489301164236069E-3</v>
      </c>
      <c r="J89" s="20">
        <v>-1.1494819974647319E-2</v>
      </c>
      <c r="K89" s="20">
        <v>-4.7197880011536103E-2</v>
      </c>
    </row>
    <row r="90" spans="2:11" ht="18" customHeight="1" collapsed="1" x14ac:dyDescent="0.3">
      <c r="C90" s="22"/>
      <c r="D90" s="23"/>
      <c r="E90" s="23"/>
      <c r="F90" s="194"/>
      <c r="G90" s="23"/>
      <c r="H90" s="196"/>
      <c r="I90" s="22"/>
      <c r="J90" s="23"/>
      <c r="K90" s="23"/>
    </row>
    <row r="91" spans="2:11" ht="18" customHeight="1" x14ac:dyDescent="0.3">
      <c r="B91" s="244" t="s">
        <v>238</v>
      </c>
      <c r="C91" s="248">
        <v>157.28049665000003</v>
      </c>
      <c r="D91" s="248">
        <v>201.45056502000006</v>
      </c>
      <c r="E91" s="248">
        <v>188.99210601999994</v>
      </c>
      <c r="F91" s="281">
        <v>2128.2075416795133</v>
      </c>
      <c r="G91" s="248">
        <v>2464.570863712333</v>
      </c>
      <c r="H91" s="282">
        <v>2734.8272474383743</v>
      </c>
      <c r="I91" s="248">
        <v>-1970.9270450295132</v>
      </c>
      <c r="J91" s="248">
        <v>-2263.1202986923336</v>
      </c>
      <c r="K91" s="248">
        <v>-2545.8351414183744</v>
      </c>
    </row>
    <row r="92" spans="2:11" ht="18" customHeight="1" x14ac:dyDescent="0.3">
      <c r="B92" s="43" t="s">
        <v>239</v>
      </c>
      <c r="C92" s="20">
        <v>27.524731770000006</v>
      </c>
      <c r="D92" s="20">
        <v>34.533646200000028</v>
      </c>
      <c r="E92" s="20">
        <v>34.083405020000008</v>
      </c>
      <c r="F92" s="192">
        <v>1382.3526252770685</v>
      </c>
      <c r="G92" s="20">
        <v>1708.9450781658181</v>
      </c>
      <c r="H92" s="193">
        <v>1876.4240683928463</v>
      </c>
      <c r="I92" s="20">
        <v>-1354.8278935070684</v>
      </c>
      <c r="J92" s="20">
        <v>-1674.4114319658181</v>
      </c>
      <c r="K92" s="20">
        <v>-1842.3406633728462</v>
      </c>
    </row>
    <row r="93" spans="2:11" ht="18" customHeight="1" x14ac:dyDescent="0.3">
      <c r="B93" s="43" t="s">
        <v>240</v>
      </c>
      <c r="C93" s="20">
        <v>21.55096313</v>
      </c>
      <c r="D93" s="20">
        <v>16.866741360000002</v>
      </c>
      <c r="E93" s="20">
        <v>24.891199609999994</v>
      </c>
      <c r="F93" s="192">
        <v>151.26254416278005</v>
      </c>
      <c r="G93" s="20">
        <v>179.87147154328417</v>
      </c>
      <c r="H93" s="193">
        <v>170.47255978265335</v>
      </c>
      <c r="I93" s="20">
        <v>-129.71158103278003</v>
      </c>
      <c r="J93" s="20">
        <v>-163.00473018328418</v>
      </c>
      <c r="K93" s="20">
        <v>-145.58136017265335</v>
      </c>
    </row>
    <row r="94" spans="2:11" ht="18" customHeight="1" x14ac:dyDescent="0.3">
      <c r="B94" s="43" t="s">
        <v>241</v>
      </c>
      <c r="C94" s="20">
        <v>31.699539089999998</v>
      </c>
      <c r="D94" s="20">
        <v>58.721293320000008</v>
      </c>
      <c r="E94" s="20">
        <v>54.548171189999991</v>
      </c>
      <c r="F94" s="192">
        <v>145.64366132169306</v>
      </c>
      <c r="G94" s="20">
        <v>163.0052535991687</v>
      </c>
      <c r="H94" s="193">
        <v>199.57333874802637</v>
      </c>
      <c r="I94" s="20">
        <v>-113.94412223169306</v>
      </c>
      <c r="J94" s="20">
        <v>-104.2839602791687</v>
      </c>
      <c r="K94" s="20">
        <v>-145.0251675580264</v>
      </c>
    </row>
    <row r="95" spans="2:11" ht="18" customHeight="1" x14ac:dyDescent="0.3">
      <c r="B95" s="43" t="s">
        <v>243</v>
      </c>
      <c r="C95" s="20">
        <v>0.6331050800000001</v>
      </c>
      <c r="D95" s="20">
        <v>1.1172267000000002</v>
      </c>
      <c r="E95" s="20">
        <v>2.1101779500000002</v>
      </c>
      <c r="F95" s="192">
        <v>120.82405544409674</v>
      </c>
      <c r="G95" s="20">
        <v>104.18605541384993</v>
      </c>
      <c r="H95" s="193">
        <v>156.7833626481104</v>
      </c>
      <c r="I95" s="20">
        <v>-120.19095036409674</v>
      </c>
      <c r="J95" s="20">
        <v>-103.06882871384992</v>
      </c>
      <c r="K95" s="20">
        <v>-154.67318469811039</v>
      </c>
    </row>
    <row r="96" spans="2:11" ht="18" customHeight="1" x14ac:dyDescent="0.3">
      <c r="B96" s="43" t="s">
        <v>244</v>
      </c>
      <c r="C96" s="20">
        <v>18.130342730000006</v>
      </c>
      <c r="D96" s="20">
        <v>20.754902380000004</v>
      </c>
      <c r="E96" s="20">
        <v>14.191949470000001</v>
      </c>
      <c r="F96" s="192">
        <v>53.457661323508226</v>
      </c>
      <c r="G96" s="20">
        <v>48.326084717155176</v>
      </c>
      <c r="H96" s="193">
        <v>50.532496121484847</v>
      </c>
      <c r="I96" s="20">
        <v>-35.327318593508224</v>
      </c>
      <c r="J96" s="20">
        <v>-27.571182337155172</v>
      </c>
      <c r="K96" s="20">
        <v>-36.340546651484843</v>
      </c>
    </row>
    <row r="97" spans="1:11" ht="18" customHeight="1" x14ac:dyDescent="0.3">
      <c r="B97" s="43" t="s">
        <v>242</v>
      </c>
      <c r="C97" s="20">
        <v>2.6825001499999992</v>
      </c>
      <c r="D97" s="20">
        <v>1.3115149699999999</v>
      </c>
      <c r="E97" s="20">
        <v>1.2116440499999999</v>
      </c>
      <c r="F97" s="192">
        <v>19.199960374415046</v>
      </c>
      <c r="G97" s="20">
        <v>24.915424030379913</v>
      </c>
      <c r="H97" s="193">
        <v>32.85629387093438</v>
      </c>
      <c r="I97" s="20">
        <v>-16.517460224415046</v>
      </c>
      <c r="J97" s="20">
        <v>-23.603909060379912</v>
      </c>
      <c r="K97" s="20">
        <v>-31.644649820934379</v>
      </c>
    </row>
    <row r="98" spans="1:11" ht="18" customHeight="1" x14ac:dyDescent="0.3">
      <c r="B98" s="43" t="s">
        <v>316</v>
      </c>
      <c r="C98" s="20">
        <v>4.0319254400000002</v>
      </c>
      <c r="D98" s="20">
        <v>7.0586054300000018</v>
      </c>
      <c r="E98" s="20">
        <v>12.023120259999999</v>
      </c>
      <c r="F98" s="192">
        <v>119.78681709356106</v>
      </c>
      <c r="G98" s="20">
        <v>143.20543585320124</v>
      </c>
      <c r="H98" s="193">
        <v>156.77818522172109</v>
      </c>
      <c r="I98" s="20">
        <v>-115.75489165356106</v>
      </c>
      <c r="J98" s="20">
        <v>-136.14683042320124</v>
      </c>
      <c r="K98" s="20">
        <v>-144.75506496172108</v>
      </c>
    </row>
    <row r="99" spans="1:11" ht="18" customHeight="1" x14ac:dyDescent="0.3">
      <c r="B99" s="43" t="s">
        <v>249</v>
      </c>
      <c r="C99" s="20">
        <v>38.623825030000013</v>
      </c>
      <c r="D99" s="20">
        <v>53.323009670000005</v>
      </c>
      <c r="E99" s="20">
        <v>37.654684929999988</v>
      </c>
      <c r="F99" s="192">
        <v>125.68399908416947</v>
      </c>
      <c r="G99" s="20">
        <v>82.269173640505457</v>
      </c>
      <c r="H99" s="193">
        <v>77.750228443074974</v>
      </c>
      <c r="I99" s="20">
        <v>-87.060174054169465</v>
      </c>
      <c r="J99" s="20">
        <v>-28.946163970505452</v>
      </c>
      <c r="K99" s="20">
        <v>-40.095543513074986</v>
      </c>
    </row>
    <row r="100" spans="1:11" ht="18" customHeight="1" x14ac:dyDescent="0.3">
      <c r="B100" s="43" t="s">
        <v>457</v>
      </c>
      <c r="C100" s="20">
        <v>8.8690166700000006</v>
      </c>
      <c r="D100" s="20">
        <v>3.4711288399999991</v>
      </c>
      <c r="E100" s="20">
        <v>3.5298172099999992</v>
      </c>
      <c r="F100" s="192">
        <v>6.9338036046307998</v>
      </c>
      <c r="G100" s="20">
        <v>8.2988989855698314</v>
      </c>
      <c r="H100" s="193">
        <v>9.9495549692455274</v>
      </c>
      <c r="I100" s="20">
        <v>1.9352130653692008</v>
      </c>
      <c r="J100" s="20">
        <v>-4.8277701455698327</v>
      </c>
      <c r="K100" s="20">
        <v>-6.4197377592455283</v>
      </c>
    </row>
    <row r="101" spans="1:11" ht="18" customHeight="1" x14ac:dyDescent="0.3">
      <c r="B101" s="43" t="s">
        <v>274</v>
      </c>
      <c r="C101" s="20">
        <v>3.5345475599999983</v>
      </c>
      <c r="D101" s="20">
        <v>4.292496149999999</v>
      </c>
      <c r="E101" s="20">
        <v>4.7479363299999999</v>
      </c>
      <c r="F101" s="192">
        <v>2.7482574826530444</v>
      </c>
      <c r="G101" s="20">
        <v>1.2881279544319131</v>
      </c>
      <c r="H101" s="193">
        <v>3.4756362086520718</v>
      </c>
      <c r="I101" s="20">
        <v>0.78629007734695389</v>
      </c>
      <c r="J101" s="20">
        <v>3.0043681955680857</v>
      </c>
      <c r="K101" s="20">
        <v>1.2723001213479281</v>
      </c>
    </row>
    <row r="102" spans="1:11" ht="18" customHeight="1" x14ac:dyDescent="0.3">
      <c r="B102" s="43" t="s">
        <v>485</v>
      </c>
      <c r="C102" s="20">
        <v>0</v>
      </c>
      <c r="D102" s="20">
        <v>0</v>
      </c>
      <c r="E102" s="20">
        <v>0</v>
      </c>
      <c r="F102" s="192">
        <v>0.3141565109372309</v>
      </c>
      <c r="G102" s="20">
        <v>0.25985980896915445</v>
      </c>
      <c r="H102" s="193">
        <v>0.23152303162515689</v>
      </c>
      <c r="I102" s="20">
        <v>-0.3141565109372309</v>
      </c>
      <c r="J102" s="20">
        <v>-0.25985980896915445</v>
      </c>
      <c r="K102" s="20">
        <v>-0.23152303162515689</v>
      </c>
    </row>
    <row r="103" spans="1:11" ht="18" customHeight="1" x14ac:dyDescent="0.3">
      <c r="B103" s="43"/>
      <c r="C103" s="20"/>
      <c r="D103" s="20"/>
      <c r="E103" s="20"/>
      <c r="F103" s="192"/>
      <c r="G103" s="20"/>
      <c r="H103" s="193"/>
      <c r="I103" s="20"/>
      <c r="J103" s="20"/>
      <c r="K103" s="20"/>
    </row>
    <row r="104" spans="1:11" ht="18" customHeight="1" x14ac:dyDescent="0.3">
      <c r="B104" s="244" t="s">
        <v>245</v>
      </c>
      <c r="C104" s="248">
        <v>44.30358185</v>
      </c>
      <c r="D104" s="248">
        <v>73.36395555</v>
      </c>
      <c r="E104" s="248">
        <v>74.390626119999993</v>
      </c>
      <c r="F104" s="281">
        <v>375.8561489816924</v>
      </c>
      <c r="G104" s="248">
        <v>343.44222101755395</v>
      </c>
      <c r="H104" s="282">
        <v>343.12937302463649</v>
      </c>
      <c r="I104" s="248">
        <v>-331.5525671316924</v>
      </c>
      <c r="J104" s="248">
        <v>-270.07826546755393</v>
      </c>
      <c r="K104" s="248">
        <v>-268.73874690463646</v>
      </c>
    </row>
    <row r="105" spans="1:11" s="353" customFormat="1" ht="18" customHeight="1" x14ac:dyDescent="0.3">
      <c r="A105" s="17"/>
      <c r="B105" s="43" t="s">
        <v>401</v>
      </c>
      <c r="C105" s="20">
        <v>0.16800937999999999</v>
      </c>
      <c r="D105" s="20">
        <v>1.9469700000000003E-3</v>
      </c>
      <c r="E105" s="20">
        <v>0.15141596999999998</v>
      </c>
      <c r="F105" s="192">
        <v>94.889813279237657</v>
      </c>
      <c r="G105" s="20">
        <v>76.295834661740301</v>
      </c>
      <c r="H105" s="193">
        <v>41.016354897195363</v>
      </c>
      <c r="I105" s="20">
        <v>-94.721803899237656</v>
      </c>
      <c r="J105" s="20">
        <v>-76.293887691740295</v>
      </c>
      <c r="K105" s="20">
        <v>-40.864938927195361</v>
      </c>
    </row>
    <row r="106" spans="1:11" s="353" customFormat="1" ht="18" customHeight="1" x14ac:dyDescent="0.3">
      <c r="A106" s="17"/>
      <c r="B106" s="43" t="s">
        <v>259</v>
      </c>
      <c r="C106" s="20">
        <v>3.6383583500000003</v>
      </c>
      <c r="D106" s="20">
        <v>4.96069037</v>
      </c>
      <c r="E106" s="20">
        <v>3.314148770000001</v>
      </c>
      <c r="F106" s="192">
        <v>22.123267729110847</v>
      </c>
      <c r="G106" s="20">
        <v>19.706309311092337</v>
      </c>
      <c r="H106" s="193">
        <v>20.237304859981457</v>
      </c>
      <c r="I106" s="20">
        <v>-18.484909379110846</v>
      </c>
      <c r="J106" s="20">
        <v>-14.745618941092337</v>
      </c>
      <c r="K106" s="20">
        <v>-16.923156089981454</v>
      </c>
    </row>
    <row r="107" spans="1:11" s="353" customFormat="1" ht="18" customHeight="1" x14ac:dyDescent="0.3">
      <c r="A107" s="17"/>
      <c r="B107" s="43" t="s">
        <v>261</v>
      </c>
      <c r="C107" s="20">
        <v>1.6784320500000001</v>
      </c>
      <c r="D107" s="20">
        <v>3.3263754900000002</v>
      </c>
      <c r="E107" s="20">
        <v>3.1167579299999999</v>
      </c>
      <c r="F107" s="192">
        <v>21.864597929931261</v>
      </c>
      <c r="G107" s="20">
        <v>8.1406102901965269</v>
      </c>
      <c r="H107" s="193">
        <v>13.724082192410005</v>
      </c>
      <c r="I107" s="20">
        <v>-20.186165879931259</v>
      </c>
      <c r="J107" s="20">
        <v>-4.8142348001965267</v>
      </c>
      <c r="K107" s="20">
        <v>-10.607324262410005</v>
      </c>
    </row>
    <row r="108" spans="1:11" s="353" customFormat="1" ht="18" customHeight="1" x14ac:dyDescent="0.3">
      <c r="A108" s="17"/>
      <c r="B108" s="43" t="s">
        <v>269</v>
      </c>
      <c r="C108" s="20">
        <v>0.39175363000000002</v>
      </c>
      <c r="D108" s="20">
        <v>0.29872293000000005</v>
      </c>
      <c r="E108" s="20">
        <v>0.27038137999999995</v>
      </c>
      <c r="F108" s="192">
        <v>7.9904244301584262</v>
      </c>
      <c r="G108" s="20">
        <v>8.1603434502055325</v>
      </c>
      <c r="H108" s="193">
        <v>4.6857275375511112</v>
      </c>
      <c r="I108" s="20">
        <v>-7.598670800158426</v>
      </c>
      <c r="J108" s="20">
        <v>-7.8616205202055323</v>
      </c>
      <c r="K108" s="20">
        <v>-4.4153461575511113</v>
      </c>
    </row>
    <row r="109" spans="1:11" s="353" customFormat="1" ht="18" customHeight="1" x14ac:dyDescent="0.3">
      <c r="A109" s="17"/>
      <c r="B109" s="43" t="s">
        <v>272</v>
      </c>
      <c r="C109" s="20">
        <v>0.50220238000000006</v>
      </c>
      <c r="D109" s="20">
        <v>0.31355347</v>
      </c>
      <c r="E109" s="20">
        <v>1.33465514</v>
      </c>
      <c r="F109" s="192">
        <v>4.7067525871961866</v>
      </c>
      <c r="G109" s="20">
        <v>7.6118116951060291</v>
      </c>
      <c r="H109" s="193">
        <v>7.9913974572750774</v>
      </c>
      <c r="I109" s="20">
        <v>-4.2045502071961867</v>
      </c>
      <c r="J109" s="20">
        <v>-7.2982582251060286</v>
      </c>
      <c r="K109" s="20">
        <v>-6.6567423172750777</v>
      </c>
    </row>
    <row r="110" spans="1:11" s="353" customFormat="1" ht="18" customHeight="1" x14ac:dyDescent="0.3">
      <c r="A110" s="17"/>
      <c r="B110" s="43" t="s">
        <v>463</v>
      </c>
      <c r="C110" s="20">
        <v>0.2521176</v>
      </c>
      <c r="D110" s="20">
        <v>0.24125156</v>
      </c>
      <c r="E110" s="20">
        <v>3.5788500000000001E-2</v>
      </c>
      <c r="F110" s="192">
        <v>4.0615836822544713</v>
      </c>
      <c r="G110" s="20">
        <v>4.3541232387716731</v>
      </c>
      <c r="H110" s="193">
        <v>5.5094280723682445</v>
      </c>
      <c r="I110" s="20">
        <v>-3.8094660822544713</v>
      </c>
      <c r="J110" s="20">
        <v>-4.1128716787716728</v>
      </c>
      <c r="K110" s="20">
        <v>-5.4736395723682447</v>
      </c>
    </row>
    <row r="111" spans="1:11" s="353" customFormat="1" ht="18" customHeight="1" x14ac:dyDescent="0.3">
      <c r="A111" s="17"/>
      <c r="B111" s="43" t="s">
        <v>258</v>
      </c>
      <c r="C111" s="20">
        <v>1.9785555799999996</v>
      </c>
      <c r="D111" s="20">
        <v>2.3379412900000003</v>
      </c>
      <c r="E111" s="20">
        <v>4.0325816799999998</v>
      </c>
      <c r="F111" s="192">
        <v>11.295717171527754</v>
      </c>
      <c r="G111" s="20">
        <v>8.4546562283740609</v>
      </c>
      <c r="H111" s="193">
        <v>4.7558612079451112</v>
      </c>
      <c r="I111" s="20">
        <v>-9.3171615915277535</v>
      </c>
      <c r="J111" s="20">
        <v>-6.1167149383740611</v>
      </c>
      <c r="K111" s="20">
        <v>-0.72327952794511141</v>
      </c>
    </row>
    <row r="112" spans="1:11" s="353" customFormat="1" ht="18" customHeight="1" x14ac:dyDescent="0.3">
      <c r="A112" s="17"/>
      <c r="B112" s="43" t="s">
        <v>462</v>
      </c>
      <c r="C112" s="20">
        <v>1.3936444100000001</v>
      </c>
      <c r="D112" s="20">
        <v>9.2009590000000002E-2</v>
      </c>
      <c r="E112" s="20">
        <v>3.1570384500000004</v>
      </c>
      <c r="F112" s="192">
        <v>3.0183761307426562</v>
      </c>
      <c r="G112" s="20">
        <v>3.197118074212927</v>
      </c>
      <c r="H112" s="193">
        <v>5.2277119311629079</v>
      </c>
      <c r="I112" s="20">
        <v>-1.6247317207426561</v>
      </c>
      <c r="J112" s="20">
        <v>-3.1051084842129271</v>
      </c>
      <c r="K112" s="20">
        <v>-2.0706734811629075</v>
      </c>
    </row>
    <row r="113" spans="1:11" s="353" customFormat="1" ht="18" customHeight="1" x14ac:dyDescent="0.3">
      <c r="A113" s="17"/>
      <c r="B113" s="43" t="s">
        <v>253</v>
      </c>
      <c r="C113" s="20">
        <v>2.24184735</v>
      </c>
      <c r="D113" s="20">
        <v>2.2067635600000002</v>
      </c>
      <c r="E113" s="20">
        <v>2.1784987</v>
      </c>
      <c r="F113" s="192">
        <v>4.9374425100174344</v>
      </c>
      <c r="G113" s="20">
        <v>2.9790672467769612</v>
      </c>
      <c r="H113" s="193">
        <v>5.0908909145793722</v>
      </c>
      <c r="I113" s="20">
        <v>-2.6955951600174344</v>
      </c>
      <c r="J113" s="20">
        <v>-0.77230368677696104</v>
      </c>
      <c r="K113" s="20">
        <v>-2.9123922145793721</v>
      </c>
    </row>
    <row r="114" spans="1:11" s="353" customFormat="1" ht="18" customHeight="1" x14ac:dyDescent="0.3">
      <c r="A114" s="17"/>
      <c r="B114" s="43" t="s">
        <v>276</v>
      </c>
      <c r="C114" s="20">
        <v>0.97455493000000015</v>
      </c>
      <c r="D114" s="20">
        <v>0.53327643000000002</v>
      </c>
      <c r="E114" s="20">
        <v>6.5641036700000006</v>
      </c>
      <c r="F114" s="192">
        <v>3.1360173714431641</v>
      </c>
      <c r="G114" s="20">
        <v>2.8920066704276381</v>
      </c>
      <c r="H114" s="193">
        <v>2.9227973673930285</v>
      </c>
      <c r="I114" s="20">
        <v>-2.161462441443164</v>
      </c>
      <c r="J114" s="20">
        <v>-2.3587302404276382</v>
      </c>
      <c r="K114" s="20">
        <v>3.6413063026069721</v>
      </c>
    </row>
    <row r="115" spans="1:11" s="353" customFormat="1" ht="18" customHeight="1" x14ac:dyDescent="0.3">
      <c r="B115" s="357" t="s">
        <v>528</v>
      </c>
      <c r="C115" s="19">
        <v>31.08410619</v>
      </c>
      <c r="D115" s="19">
        <v>59.051423889999995</v>
      </c>
      <c r="E115" s="19">
        <v>50.235255929999994</v>
      </c>
      <c r="F115" s="358">
        <v>197.83215616007257</v>
      </c>
      <c r="G115" s="19">
        <v>201.65034015064998</v>
      </c>
      <c r="H115" s="359">
        <v>231.9678165867748</v>
      </c>
      <c r="I115" s="19">
        <v>-166.74804997007251</v>
      </c>
      <c r="J115" s="19">
        <v>-142.59891626064999</v>
      </c>
      <c r="K115" s="19">
        <v>-181.73256065677481</v>
      </c>
    </row>
    <row r="116" spans="1:11" s="353" customFormat="1" ht="18" hidden="1" customHeight="1" outlineLevel="1" x14ac:dyDescent="0.3">
      <c r="A116" s="17"/>
      <c r="B116" s="43" t="s">
        <v>284</v>
      </c>
      <c r="C116" s="20">
        <v>0.15586311999999999</v>
      </c>
      <c r="D116" s="20">
        <v>0</v>
      </c>
      <c r="E116" s="20">
        <v>0.1234575</v>
      </c>
      <c r="F116" s="192">
        <v>1.6969007492461843</v>
      </c>
      <c r="G116" s="20">
        <v>2.9656630274794886</v>
      </c>
      <c r="H116" s="193">
        <v>2.6204285972844796</v>
      </c>
      <c r="I116" s="20">
        <v>-1.5410376292461843</v>
      </c>
      <c r="J116" s="20">
        <v>-2.9656630274794886</v>
      </c>
      <c r="K116" s="20">
        <v>-2.4969710972844794</v>
      </c>
    </row>
    <row r="117" spans="1:11" s="353" customFormat="1" ht="18" hidden="1" customHeight="1" outlineLevel="1" x14ac:dyDescent="0.3">
      <c r="A117" s="17"/>
      <c r="B117" s="43" t="s">
        <v>279</v>
      </c>
      <c r="C117" s="20">
        <v>0.60271131</v>
      </c>
      <c r="D117" s="20">
        <v>0.47357764000000002</v>
      </c>
      <c r="E117" s="20">
        <v>1.08937598</v>
      </c>
      <c r="F117" s="192">
        <v>2.6970929457437136</v>
      </c>
      <c r="G117" s="20">
        <v>4.1168294910863521</v>
      </c>
      <c r="H117" s="193">
        <v>2.0951982755058727</v>
      </c>
      <c r="I117" s="20">
        <v>-2.0943816357437135</v>
      </c>
      <c r="J117" s="20">
        <v>-3.6432518510863519</v>
      </c>
      <c r="K117" s="20">
        <v>-1.0058222955058727</v>
      </c>
    </row>
    <row r="118" spans="1:11" s="353" customFormat="1" ht="18" hidden="1" customHeight="1" outlineLevel="1" x14ac:dyDescent="0.3">
      <c r="A118" s="17"/>
      <c r="B118" s="43" t="s">
        <v>250</v>
      </c>
      <c r="C118" s="20">
        <v>21.370320889999995</v>
      </c>
      <c r="D118" s="20">
        <v>45.09287432</v>
      </c>
      <c r="E118" s="20">
        <v>36.131334609999996</v>
      </c>
      <c r="F118" s="192">
        <v>1.746181033479421</v>
      </c>
      <c r="G118" s="20">
        <v>7.7699704579537858</v>
      </c>
      <c r="H118" s="193">
        <v>2.9811449392164104</v>
      </c>
      <c r="I118" s="20">
        <v>19.624139856520575</v>
      </c>
      <c r="J118" s="20">
        <v>37.322903862046218</v>
      </c>
      <c r="K118" s="20">
        <v>33.150189670783583</v>
      </c>
    </row>
    <row r="119" spans="1:11" s="353" customFormat="1" ht="18" hidden="1" customHeight="1" outlineLevel="1" x14ac:dyDescent="0.3">
      <c r="A119" s="17"/>
      <c r="B119" s="43" t="s">
        <v>260</v>
      </c>
      <c r="C119" s="20">
        <v>0.44918997999999999</v>
      </c>
      <c r="D119" s="20">
        <v>0.67414702000000004</v>
      </c>
      <c r="E119" s="20">
        <v>0</v>
      </c>
      <c r="F119" s="192">
        <v>1.4517439111425645</v>
      </c>
      <c r="G119" s="20">
        <v>1.2162438116823304</v>
      </c>
      <c r="H119" s="193">
        <v>1.1546860286715319</v>
      </c>
      <c r="I119" s="20">
        <v>-1.0025539311425646</v>
      </c>
      <c r="J119" s="20">
        <v>-0.54209679168233038</v>
      </c>
      <c r="K119" s="20">
        <v>-1.1546860286715319</v>
      </c>
    </row>
    <row r="120" spans="1:11" s="353" customFormat="1" ht="18" hidden="1" customHeight="1" outlineLevel="1" x14ac:dyDescent="0.3">
      <c r="A120" s="17"/>
      <c r="B120" s="43" t="s">
        <v>466</v>
      </c>
      <c r="C120" s="20">
        <v>9.7789999999999986E-4</v>
      </c>
      <c r="D120" s="20">
        <v>0.11787209</v>
      </c>
      <c r="E120" s="20">
        <v>1.0369999999999999E-3</v>
      </c>
      <c r="F120" s="192">
        <v>3.5320994329404454</v>
      </c>
      <c r="G120" s="20">
        <v>3.8838707192295132</v>
      </c>
      <c r="H120" s="193">
        <v>3.0547144560824306</v>
      </c>
      <c r="I120" s="20">
        <v>-3.5311215329404453</v>
      </c>
      <c r="J120" s="20">
        <v>-3.7659986292295131</v>
      </c>
      <c r="K120" s="20">
        <v>-3.0536774560824305</v>
      </c>
    </row>
    <row r="121" spans="1:11" s="353" customFormat="1" ht="18" hidden="1" customHeight="1" outlineLevel="1" x14ac:dyDescent="0.3">
      <c r="A121" s="17"/>
      <c r="B121" s="43" t="s">
        <v>432</v>
      </c>
      <c r="C121" s="20">
        <v>0</v>
      </c>
      <c r="D121" s="20">
        <v>0</v>
      </c>
      <c r="E121" s="20">
        <v>0.165186</v>
      </c>
      <c r="F121" s="192">
        <v>0.73988214002344144</v>
      </c>
      <c r="G121" s="20">
        <v>1.276831590477508</v>
      </c>
      <c r="H121" s="193">
        <v>0.38123112994323916</v>
      </c>
      <c r="I121" s="20">
        <v>-0.73988214002344144</v>
      </c>
      <c r="J121" s="20">
        <v>-1.276831590477508</v>
      </c>
      <c r="K121" s="20">
        <v>-0.21604512994323916</v>
      </c>
    </row>
    <row r="122" spans="1:11" s="353" customFormat="1" ht="18" hidden="1" customHeight="1" outlineLevel="1" x14ac:dyDescent="0.3">
      <c r="A122" s="17"/>
      <c r="B122" s="43" t="s">
        <v>280</v>
      </c>
      <c r="C122" s="20">
        <v>0</v>
      </c>
      <c r="D122" s="20">
        <v>2.0000000000000002E-5</v>
      </c>
      <c r="E122" s="20">
        <v>0</v>
      </c>
      <c r="F122" s="192">
        <v>0.58024303361761487</v>
      </c>
      <c r="G122" s="20">
        <v>0.78893401465999113</v>
      </c>
      <c r="H122" s="193">
        <v>0.7586997413592953</v>
      </c>
      <c r="I122" s="20">
        <v>-0.58024303361761487</v>
      </c>
      <c r="J122" s="20">
        <v>-0.78891401465999111</v>
      </c>
      <c r="K122" s="20">
        <v>-0.7586997413592953</v>
      </c>
    </row>
    <row r="123" spans="1:11" s="353" customFormat="1" ht="18" hidden="1" customHeight="1" outlineLevel="1" x14ac:dyDescent="0.3">
      <c r="A123" s="17"/>
      <c r="B123" s="43" t="s">
        <v>267</v>
      </c>
      <c r="C123" s="20">
        <v>4.4374356200000005</v>
      </c>
      <c r="D123" s="20">
        <v>8.6500026400000003</v>
      </c>
      <c r="E123" s="20">
        <v>7.3478151299999999</v>
      </c>
      <c r="F123" s="192">
        <v>3.4391221390882425</v>
      </c>
      <c r="G123" s="20">
        <v>1.8458228710810738</v>
      </c>
      <c r="H123" s="193">
        <v>1.1854421392809793</v>
      </c>
      <c r="I123" s="20">
        <v>0.99831348091175798</v>
      </c>
      <c r="J123" s="20">
        <v>6.8041797689189263</v>
      </c>
      <c r="K123" s="20">
        <v>6.162372990719021</v>
      </c>
    </row>
    <row r="124" spans="1:11" s="353" customFormat="1" ht="18" hidden="1" customHeight="1" outlineLevel="1" x14ac:dyDescent="0.3">
      <c r="A124" s="17"/>
      <c r="B124" s="43" t="s">
        <v>486</v>
      </c>
      <c r="C124" s="20">
        <v>0</v>
      </c>
      <c r="D124" s="20">
        <v>0</v>
      </c>
      <c r="E124" s="20">
        <v>0</v>
      </c>
      <c r="F124" s="192">
        <v>0.28998111003650034</v>
      </c>
      <c r="G124" s="20">
        <v>0.38146379052060342</v>
      </c>
      <c r="H124" s="193">
        <v>0.50733940009362077</v>
      </c>
      <c r="I124" s="20">
        <v>-0.28998111003650034</v>
      </c>
      <c r="J124" s="20">
        <v>-0.38146379052060342</v>
      </c>
      <c r="K124" s="20">
        <v>-0.50733940009362077</v>
      </c>
    </row>
    <row r="125" spans="1:11" s="353" customFormat="1" ht="18" hidden="1" customHeight="1" outlineLevel="1" x14ac:dyDescent="0.3">
      <c r="A125" s="17"/>
      <c r="B125" s="43" t="s">
        <v>487</v>
      </c>
      <c r="C125" s="20">
        <v>0</v>
      </c>
      <c r="D125" s="20">
        <v>4.5199999999999997E-3</v>
      </c>
      <c r="E125" s="20">
        <v>0</v>
      </c>
      <c r="F125" s="192">
        <v>0.37119252909878975</v>
      </c>
      <c r="G125" s="20">
        <v>0.42600444888454841</v>
      </c>
      <c r="H125" s="193">
        <v>0.70529124540635846</v>
      </c>
      <c r="I125" s="20">
        <v>-0.37119252909878975</v>
      </c>
      <c r="J125" s="20">
        <v>-0.42148444888454839</v>
      </c>
      <c r="K125" s="20">
        <v>-0.70529124540635846</v>
      </c>
    </row>
    <row r="126" spans="1:11" s="353" customFormat="1" ht="18" hidden="1" customHeight="1" outlineLevel="1" x14ac:dyDescent="0.3">
      <c r="A126" s="17"/>
      <c r="B126" s="43" t="s">
        <v>473</v>
      </c>
      <c r="C126" s="20">
        <v>0</v>
      </c>
      <c r="D126" s="20">
        <v>0</v>
      </c>
      <c r="E126" s="20">
        <v>0</v>
      </c>
      <c r="F126" s="192">
        <v>0.18131166291317674</v>
      </c>
      <c r="G126" s="20">
        <v>0.33047360167463991</v>
      </c>
      <c r="H126" s="193">
        <v>0.60640931132342191</v>
      </c>
      <c r="I126" s="20">
        <v>-0.18131166291317674</v>
      </c>
      <c r="J126" s="20">
        <v>-0.33047360167463991</v>
      </c>
      <c r="K126" s="20">
        <v>-0.60640931132342191</v>
      </c>
    </row>
    <row r="127" spans="1:11" s="353" customFormat="1" ht="18" hidden="1" customHeight="1" outlineLevel="1" x14ac:dyDescent="0.3">
      <c r="A127" s="17"/>
      <c r="B127" s="43" t="s">
        <v>488</v>
      </c>
      <c r="C127" s="20">
        <v>0</v>
      </c>
      <c r="D127" s="20">
        <v>0</v>
      </c>
      <c r="E127" s="20">
        <v>7.3581850000000004E-2</v>
      </c>
      <c r="F127" s="192">
        <v>4.8283938978749739E-2</v>
      </c>
      <c r="G127" s="20">
        <v>9.4405669910286399E-2</v>
      </c>
      <c r="H127" s="193">
        <v>9.8047546490106802E-2</v>
      </c>
      <c r="I127" s="20">
        <v>-4.8283938978749739E-2</v>
      </c>
      <c r="J127" s="20">
        <v>-9.4405669910286399E-2</v>
      </c>
      <c r="K127" s="20">
        <v>-2.4465696490106797E-2</v>
      </c>
    </row>
    <row r="128" spans="1:11" s="353" customFormat="1" ht="18" hidden="1" customHeight="1" outlineLevel="1" x14ac:dyDescent="0.3">
      <c r="A128" s="17"/>
      <c r="B128" s="43" t="s">
        <v>470</v>
      </c>
      <c r="C128" s="20">
        <v>8.8726299999999994E-3</v>
      </c>
      <c r="D128" s="20">
        <v>1.2825E-3</v>
      </c>
      <c r="E128" s="20">
        <v>3.3040000000000001E-3</v>
      </c>
      <c r="F128" s="192">
        <v>0.81031697890656962</v>
      </c>
      <c r="G128" s="20">
        <v>0.64481033865769899</v>
      </c>
      <c r="H128" s="193">
        <v>0.41270279979771252</v>
      </c>
      <c r="I128" s="20">
        <v>-0.80144434890656957</v>
      </c>
      <c r="J128" s="20">
        <v>-0.64352783865769903</v>
      </c>
      <c r="K128" s="20">
        <v>-0.40939879979771254</v>
      </c>
    </row>
    <row r="129" spans="1:11" s="353" customFormat="1" ht="18" hidden="1" customHeight="1" outlineLevel="1" x14ac:dyDescent="0.3">
      <c r="A129" s="17"/>
      <c r="B129" s="43" t="s">
        <v>460</v>
      </c>
      <c r="C129" s="20">
        <v>0.27534890000000006</v>
      </c>
      <c r="D129" s="20">
        <v>0.11253414000000003</v>
      </c>
      <c r="E129" s="20">
        <v>0.25991942000000001</v>
      </c>
      <c r="F129" s="192">
        <v>5.7743673992939888</v>
      </c>
      <c r="G129" s="20">
        <v>10.720858622086201</v>
      </c>
      <c r="H129" s="193">
        <v>9.9822699892453031</v>
      </c>
      <c r="I129" s="20">
        <v>-5.4990184992939888</v>
      </c>
      <c r="J129" s="20">
        <v>-10.608324482086202</v>
      </c>
      <c r="K129" s="20">
        <v>-9.7223505692453038</v>
      </c>
    </row>
    <row r="130" spans="1:11" s="353" customFormat="1" ht="18" hidden="1" customHeight="1" outlineLevel="1" x14ac:dyDescent="0.3">
      <c r="A130" s="17"/>
      <c r="B130" s="43" t="s">
        <v>489</v>
      </c>
      <c r="C130" s="20">
        <v>0</v>
      </c>
      <c r="D130" s="20">
        <v>0</v>
      </c>
      <c r="E130" s="20">
        <v>0.1</v>
      </c>
      <c r="F130" s="192">
        <v>6.4189942548541825E-5</v>
      </c>
      <c r="G130" s="20">
        <v>0</v>
      </c>
      <c r="H130" s="193">
        <v>3.8150229674026398E-2</v>
      </c>
      <c r="I130" s="20">
        <v>-6.4189942548541825E-5</v>
      </c>
      <c r="J130" s="20">
        <v>0</v>
      </c>
      <c r="K130" s="20">
        <v>6.1849770325973608E-2</v>
      </c>
    </row>
    <row r="131" spans="1:11" s="353" customFormat="1" ht="18" hidden="1" customHeight="1" outlineLevel="1" x14ac:dyDescent="0.3">
      <c r="A131" s="17"/>
      <c r="B131" s="43" t="s">
        <v>512</v>
      </c>
      <c r="C131" s="20">
        <v>0</v>
      </c>
      <c r="D131" s="20">
        <v>0</v>
      </c>
      <c r="E131" s="20">
        <v>0</v>
      </c>
      <c r="F131" s="192">
        <v>0.11651683977889329</v>
      </c>
      <c r="G131" s="20">
        <v>0.13523002042608423</v>
      </c>
      <c r="H131" s="193">
        <v>0.11190638972416107</v>
      </c>
      <c r="I131" s="20">
        <v>-0.11651683977889329</v>
      </c>
      <c r="J131" s="20">
        <v>-0.13523002042608423</v>
      </c>
      <c r="K131" s="20">
        <v>-0.11190638972416107</v>
      </c>
    </row>
    <row r="132" spans="1:11" s="353" customFormat="1" ht="18" hidden="1" customHeight="1" outlineLevel="1" x14ac:dyDescent="0.3">
      <c r="A132" s="17"/>
      <c r="B132" s="43" t="s">
        <v>522</v>
      </c>
      <c r="C132" s="20">
        <v>7.10022E-3</v>
      </c>
      <c r="D132" s="20">
        <v>5.7303779999999999E-2</v>
      </c>
      <c r="E132" s="20">
        <v>0.20841011000000001</v>
      </c>
      <c r="F132" s="192">
        <v>2.3479992507489825E-4</v>
      </c>
      <c r="G132" s="20">
        <v>1.9734020069140486E-2</v>
      </c>
      <c r="H132" s="193">
        <v>2.00825699168556E-2</v>
      </c>
      <c r="I132" s="20">
        <v>6.8654200749251014E-3</v>
      </c>
      <c r="J132" s="20">
        <v>3.7569759930859509E-2</v>
      </c>
      <c r="K132" s="20">
        <v>0.1883275400831444</v>
      </c>
    </row>
    <row r="133" spans="1:11" s="353" customFormat="1" ht="18" hidden="1" customHeight="1" outlineLevel="1" x14ac:dyDescent="0.3">
      <c r="A133" s="17"/>
      <c r="B133" s="43" t="s">
        <v>467</v>
      </c>
      <c r="C133" s="20">
        <v>0.60537041999999996</v>
      </c>
      <c r="D133" s="20">
        <v>0.45353214000000003</v>
      </c>
      <c r="E133" s="20">
        <v>0.25315283999999999</v>
      </c>
      <c r="F133" s="192">
        <v>8.2671239981413763E-2</v>
      </c>
      <c r="G133" s="20">
        <v>1.3361969570819237E-2</v>
      </c>
      <c r="H133" s="193">
        <v>7.6892050007386248E-2</v>
      </c>
      <c r="I133" s="20">
        <v>0.52269918001858617</v>
      </c>
      <c r="J133" s="20">
        <v>0.44017017042918077</v>
      </c>
      <c r="K133" s="20">
        <v>0.17626078999261374</v>
      </c>
    </row>
    <row r="134" spans="1:11" s="353" customFormat="1" ht="18" hidden="1" customHeight="1" outlineLevel="1" x14ac:dyDescent="0.3">
      <c r="A134" s="17"/>
      <c r="B134" s="43" t="s">
        <v>491</v>
      </c>
      <c r="C134" s="20">
        <v>1.7171899999999999E-3</v>
      </c>
      <c r="D134" s="20">
        <v>0</v>
      </c>
      <c r="E134" s="20">
        <v>0</v>
      </c>
      <c r="F134" s="192">
        <v>4.9167480127591721E-2</v>
      </c>
      <c r="G134" s="20">
        <v>6.1428328652802185E-2</v>
      </c>
      <c r="H134" s="193">
        <v>0.15735313964061678</v>
      </c>
      <c r="I134" s="20">
        <v>-4.7450290127591721E-2</v>
      </c>
      <c r="J134" s="20">
        <v>-6.1428328652802185E-2</v>
      </c>
      <c r="K134" s="20">
        <v>-0.15735313964061678</v>
      </c>
    </row>
    <row r="135" spans="1:11" s="353" customFormat="1" ht="18" hidden="1" customHeight="1" outlineLevel="1" x14ac:dyDescent="0.3">
      <c r="A135" s="17"/>
      <c r="B135" s="43" t="s">
        <v>490</v>
      </c>
      <c r="C135" s="20">
        <v>0.15558826000000001</v>
      </c>
      <c r="D135" s="20">
        <v>0</v>
      </c>
      <c r="E135" s="20">
        <v>5.2081760000000005E-2</v>
      </c>
      <c r="F135" s="192">
        <v>4.3290250170286398E-2</v>
      </c>
      <c r="G135" s="20">
        <v>2.1190870143145097E-2</v>
      </c>
      <c r="H135" s="193">
        <v>8.5302101005816765E-3</v>
      </c>
      <c r="I135" s="20">
        <v>0.11229800982971361</v>
      </c>
      <c r="J135" s="20">
        <v>-2.1190870143145097E-2</v>
      </c>
      <c r="K135" s="20">
        <v>4.3551549899418326E-2</v>
      </c>
    </row>
    <row r="136" spans="1:11" s="353" customFormat="1" ht="18" hidden="1" customHeight="1" outlineLevel="1" x14ac:dyDescent="0.3">
      <c r="A136" s="17"/>
      <c r="B136" s="43" t="s">
        <v>495</v>
      </c>
      <c r="C136" s="20">
        <v>0</v>
      </c>
      <c r="D136" s="20">
        <v>0</v>
      </c>
      <c r="E136" s="20">
        <v>0</v>
      </c>
      <c r="F136" s="192">
        <v>7.6921048779042114E-2</v>
      </c>
      <c r="G136" s="20">
        <v>8.2951698295459356E-2</v>
      </c>
      <c r="H136" s="193">
        <v>0.23566888956255122</v>
      </c>
      <c r="I136" s="20">
        <v>-7.6921048779042114E-2</v>
      </c>
      <c r="J136" s="20">
        <v>-8.2951698295459356E-2</v>
      </c>
      <c r="K136" s="20">
        <v>-0.23566888956255122</v>
      </c>
    </row>
    <row r="137" spans="1:11" s="353" customFormat="1" ht="18" hidden="1" customHeight="1" outlineLevel="1" x14ac:dyDescent="0.3">
      <c r="A137" s="17"/>
      <c r="B137" s="43" t="s">
        <v>492</v>
      </c>
      <c r="C137" s="20">
        <v>0</v>
      </c>
      <c r="D137" s="20">
        <v>0</v>
      </c>
      <c r="E137" s="20">
        <v>0</v>
      </c>
      <c r="F137" s="192">
        <v>3.2445000000000002E-2</v>
      </c>
      <c r="G137" s="20">
        <v>3.2368930179804488E-2</v>
      </c>
      <c r="H137" s="193">
        <v>6.6061700821076442E-3</v>
      </c>
      <c r="I137" s="20">
        <v>-3.2445000000000002E-2</v>
      </c>
      <c r="J137" s="20">
        <v>-3.2368930179804488E-2</v>
      </c>
      <c r="K137" s="20">
        <v>-6.6061700821076442E-3</v>
      </c>
    </row>
    <row r="138" spans="1:11" s="353" customFormat="1" ht="18" hidden="1" customHeight="1" outlineLevel="1" x14ac:dyDescent="0.3">
      <c r="A138" s="17"/>
      <c r="B138" s="43" t="s">
        <v>459</v>
      </c>
      <c r="C138" s="20">
        <v>0.54698922000000005</v>
      </c>
      <c r="D138" s="20">
        <v>0.48700504000000006</v>
      </c>
      <c r="E138" s="20">
        <v>0.44661790000000001</v>
      </c>
      <c r="F138" s="192">
        <v>7.6028998157307698E-4</v>
      </c>
      <c r="G138" s="20">
        <v>3.3623930258507816E-2</v>
      </c>
      <c r="H138" s="193">
        <v>2.1199259365173521E-2</v>
      </c>
      <c r="I138" s="20">
        <v>0.54622893001842698</v>
      </c>
      <c r="J138" s="20">
        <v>0.45338110974149226</v>
      </c>
      <c r="K138" s="20">
        <v>0.42541864063482648</v>
      </c>
    </row>
    <row r="139" spans="1:11" s="353" customFormat="1" ht="18" hidden="1" customHeight="1" outlineLevel="1" x14ac:dyDescent="0.3">
      <c r="A139" s="17"/>
      <c r="B139" s="43" t="s">
        <v>529</v>
      </c>
      <c r="C139" s="20">
        <v>0</v>
      </c>
      <c r="D139" s="20">
        <v>0</v>
      </c>
      <c r="E139" s="20">
        <v>0</v>
      </c>
      <c r="F139" s="192">
        <v>0</v>
      </c>
      <c r="G139" s="20">
        <v>2.1068006935923321E-4</v>
      </c>
      <c r="H139" s="193">
        <v>1.0292839519221626E-2</v>
      </c>
      <c r="I139" s="20">
        <v>0</v>
      </c>
      <c r="J139" s="20">
        <v>-2.1068006935923321E-4</v>
      </c>
      <c r="K139" s="20">
        <v>-1.0292839519221626E-2</v>
      </c>
    </row>
    <row r="140" spans="1:11" s="353" customFormat="1" ht="18" hidden="1" customHeight="1" outlineLevel="1" x14ac:dyDescent="0.3">
      <c r="A140" s="17"/>
      <c r="B140" s="43" t="s">
        <v>493</v>
      </c>
      <c r="C140" s="20">
        <v>0</v>
      </c>
      <c r="D140" s="20">
        <v>2.6100909999999998E-2</v>
      </c>
      <c r="E140" s="20">
        <v>0</v>
      </c>
      <c r="F140" s="192">
        <v>0</v>
      </c>
      <c r="G140" s="20">
        <v>0</v>
      </c>
      <c r="H140" s="193">
        <v>4.9685598331207E-3</v>
      </c>
      <c r="I140" s="20">
        <v>0</v>
      </c>
      <c r="J140" s="20">
        <v>2.6100909999999998E-2</v>
      </c>
      <c r="K140" s="20">
        <v>-4.9685598331207E-3</v>
      </c>
    </row>
    <row r="141" spans="1:11" s="353" customFormat="1" ht="18" hidden="1" customHeight="1" outlineLevel="1" x14ac:dyDescent="0.3">
      <c r="A141" s="17"/>
      <c r="B141" s="43" t="s">
        <v>494</v>
      </c>
      <c r="C141" s="20">
        <v>0</v>
      </c>
      <c r="D141" s="20">
        <v>0</v>
      </c>
      <c r="E141" s="20">
        <v>0</v>
      </c>
      <c r="F141" s="192">
        <v>3.9915999124357495E-3</v>
      </c>
      <c r="G141" s="20">
        <v>0</v>
      </c>
      <c r="H141" s="193">
        <v>2.4567500318840217E-2</v>
      </c>
      <c r="I141" s="20">
        <v>-3.9915999124357495E-3</v>
      </c>
      <c r="J141" s="20">
        <v>0</v>
      </c>
      <c r="K141" s="20">
        <v>-2.4567500318840217E-2</v>
      </c>
    </row>
    <row r="142" spans="1:11" s="353" customFormat="1" ht="18" hidden="1" customHeight="1" outlineLevel="1" x14ac:dyDescent="0.3">
      <c r="A142" s="17"/>
      <c r="B142" s="43" t="s">
        <v>469</v>
      </c>
      <c r="C142" s="20">
        <v>0</v>
      </c>
      <c r="D142" s="20">
        <v>0</v>
      </c>
      <c r="E142" s="20">
        <v>0</v>
      </c>
      <c r="F142" s="192">
        <v>6.7351988554056907E-4</v>
      </c>
      <c r="G142" s="20">
        <v>1.4385150550540345E-2</v>
      </c>
      <c r="H142" s="193">
        <v>2.7567239469137712E-2</v>
      </c>
      <c r="I142" s="20">
        <v>-6.7351988554056907E-4</v>
      </c>
      <c r="J142" s="20">
        <v>-1.4385150550540345E-2</v>
      </c>
      <c r="K142" s="20">
        <v>-2.7567239469137712E-2</v>
      </c>
    </row>
    <row r="143" spans="1:11" s="353" customFormat="1" ht="18" hidden="1" customHeight="1" outlineLevel="1" x14ac:dyDescent="0.3">
      <c r="A143" s="17"/>
      <c r="B143" s="43" t="s">
        <v>530</v>
      </c>
      <c r="C143" s="20">
        <v>0</v>
      </c>
      <c r="D143" s="20">
        <v>0</v>
      </c>
      <c r="E143" s="20">
        <v>0</v>
      </c>
      <c r="F143" s="192">
        <v>0</v>
      </c>
      <c r="G143" s="20">
        <v>0</v>
      </c>
      <c r="H143" s="193">
        <v>3.4536498958360898E-3</v>
      </c>
      <c r="I143" s="20">
        <v>0</v>
      </c>
      <c r="J143" s="20">
        <v>0</v>
      </c>
      <c r="K143" s="20">
        <v>-3.4536498958360898E-3</v>
      </c>
    </row>
    <row r="144" spans="1:11" s="353" customFormat="1" ht="18" hidden="1" customHeight="1" outlineLevel="1" x14ac:dyDescent="0.3">
      <c r="A144" s="17"/>
      <c r="B144" s="43" t="s">
        <v>468</v>
      </c>
      <c r="C144" s="20">
        <v>8.051E-4</v>
      </c>
      <c r="D144" s="20">
        <v>0</v>
      </c>
      <c r="E144" s="20">
        <v>9.5950800000000006E-3</v>
      </c>
      <c r="F144" s="192">
        <v>1.7420992609607899E-4</v>
      </c>
      <c r="G144" s="20">
        <v>3.2750069541432701E-5</v>
      </c>
      <c r="H144" s="193">
        <v>9.3601402482297626E-3</v>
      </c>
      <c r="I144" s="20">
        <v>6.3089007390392101E-4</v>
      </c>
      <c r="J144" s="20">
        <v>-3.2750069541432701E-5</v>
      </c>
      <c r="K144" s="20">
        <v>2.3493975177023806E-4</v>
      </c>
    </row>
    <row r="145" spans="1:11" s="353" customFormat="1" ht="18" hidden="1" customHeight="1" outlineLevel="1" x14ac:dyDescent="0.3">
      <c r="A145" s="17"/>
      <c r="B145" s="43" t="s">
        <v>513</v>
      </c>
      <c r="C145" s="20">
        <v>0</v>
      </c>
      <c r="D145" s="20">
        <v>0</v>
      </c>
      <c r="E145" s="20">
        <v>0</v>
      </c>
      <c r="F145" s="192">
        <v>0.20758091907130008</v>
      </c>
      <c r="G145" s="20">
        <v>1.3694278518187868E-2</v>
      </c>
      <c r="H145" s="193">
        <v>5.1168259138852298E-2</v>
      </c>
      <c r="I145" s="20">
        <v>-0.20758091907130008</v>
      </c>
      <c r="J145" s="20">
        <v>-1.3694278518187868E-2</v>
      </c>
      <c r="K145" s="20">
        <v>-5.1168259138852298E-2</v>
      </c>
    </row>
    <row r="146" spans="1:11" s="353" customFormat="1" ht="18" hidden="1" customHeight="1" outlineLevel="1" x14ac:dyDescent="0.3">
      <c r="A146" s="17"/>
      <c r="B146" s="43" t="s">
        <v>475</v>
      </c>
      <c r="C146" s="20">
        <v>0</v>
      </c>
      <c r="D146" s="20">
        <v>2.0000000000000002E-5</v>
      </c>
      <c r="E146" s="20">
        <v>0</v>
      </c>
      <c r="F146" s="192">
        <v>2.7072080619678807E-2</v>
      </c>
      <c r="G146" s="20">
        <v>4.9241029547982977E-2</v>
      </c>
      <c r="H146" s="193">
        <v>5.4192290223437189E-2</v>
      </c>
      <c r="I146" s="20">
        <v>-2.7072080619678807E-2</v>
      </c>
      <c r="J146" s="20">
        <v>-4.9221029547982978E-2</v>
      </c>
      <c r="K146" s="20">
        <v>-5.4192290223437189E-2</v>
      </c>
    </row>
    <row r="147" spans="1:11" s="353" customFormat="1" ht="18" hidden="1" customHeight="1" outlineLevel="1" x14ac:dyDescent="0.3">
      <c r="A147" s="17"/>
      <c r="B147" s="43" t="s">
        <v>501</v>
      </c>
      <c r="C147" s="20">
        <v>0</v>
      </c>
      <c r="D147" s="20">
        <v>0</v>
      </c>
      <c r="E147" s="20">
        <v>0</v>
      </c>
      <c r="F147" s="192">
        <v>1.7498249888968868E-2</v>
      </c>
      <c r="G147" s="20">
        <v>1.0339220297303407E-2</v>
      </c>
      <c r="H147" s="193">
        <v>9.8483401588171388E-3</v>
      </c>
      <c r="I147" s="20">
        <v>-1.7498249888968868E-2</v>
      </c>
      <c r="J147" s="20">
        <v>-1.0339220297303407E-2</v>
      </c>
      <c r="K147" s="20">
        <v>-9.8483401588171388E-3</v>
      </c>
    </row>
    <row r="148" spans="1:11" s="353" customFormat="1" ht="18" hidden="1" customHeight="1" outlineLevel="1" x14ac:dyDescent="0.3">
      <c r="A148" s="17"/>
      <c r="B148" s="43" t="s">
        <v>498</v>
      </c>
      <c r="C148" s="20">
        <v>0</v>
      </c>
      <c r="D148" s="20">
        <v>0</v>
      </c>
      <c r="E148" s="20">
        <v>0</v>
      </c>
      <c r="F148" s="192">
        <v>3.9252038070422546E-4</v>
      </c>
      <c r="G148" s="20">
        <v>2.6948300342005804E-3</v>
      </c>
      <c r="H148" s="193">
        <v>3.0005799389098038E-3</v>
      </c>
      <c r="I148" s="20">
        <v>-3.9252038070422546E-4</v>
      </c>
      <c r="J148" s="20">
        <v>-2.6948300342005804E-3</v>
      </c>
      <c r="K148" s="20">
        <v>-3.0005799389098038E-3</v>
      </c>
    </row>
    <row r="149" spans="1:11" s="353" customFormat="1" ht="18" hidden="1" customHeight="1" outlineLevel="1" x14ac:dyDescent="0.3">
      <c r="A149" s="17"/>
      <c r="B149" s="43" t="s">
        <v>496</v>
      </c>
      <c r="C149" s="20">
        <v>0</v>
      </c>
      <c r="D149" s="20">
        <v>0</v>
      </c>
      <c r="E149" s="20">
        <v>0</v>
      </c>
      <c r="F149" s="192">
        <v>6.8403995610497319E-4</v>
      </c>
      <c r="G149" s="20">
        <v>0</v>
      </c>
      <c r="H149" s="193">
        <v>6.0657017191911996E-4</v>
      </c>
      <c r="I149" s="20">
        <v>-6.8403995610497319E-4</v>
      </c>
      <c r="J149" s="20">
        <v>0</v>
      </c>
      <c r="K149" s="20">
        <v>-6.0657017191911996E-4</v>
      </c>
    </row>
    <row r="150" spans="1:11" s="353" customFormat="1" ht="18" hidden="1" customHeight="1" outlineLevel="1" x14ac:dyDescent="0.3">
      <c r="A150" s="17"/>
      <c r="B150" s="43" t="s">
        <v>497</v>
      </c>
      <c r="C150" s="20">
        <v>0</v>
      </c>
      <c r="D150" s="20">
        <v>0</v>
      </c>
      <c r="E150" s="20">
        <v>0</v>
      </c>
      <c r="F150" s="192">
        <v>0</v>
      </c>
      <c r="G150" s="20">
        <v>0</v>
      </c>
      <c r="H150" s="193">
        <v>6.0267996904900809E-4</v>
      </c>
      <c r="I150" s="20">
        <v>0</v>
      </c>
      <c r="J150" s="20">
        <v>0</v>
      </c>
      <c r="K150" s="20">
        <v>-6.0267996904900809E-4</v>
      </c>
    </row>
    <row r="151" spans="1:11" s="353" customFormat="1" ht="18" hidden="1" customHeight="1" outlineLevel="1" x14ac:dyDescent="0.3">
      <c r="A151" s="17"/>
      <c r="B151" s="43" t="s">
        <v>504</v>
      </c>
      <c r="C151" s="20">
        <v>0</v>
      </c>
      <c r="D151" s="20">
        <v>0</v>
      </c>
      <c r="E151" s="20">
        <v>0</v>
      </c>
      <c r="F151" s="192">
        <v>6.0014299442554271E-2</v>
      </c>
      <c r="G151" s="20">
        <v>6.919332984018528E-2</v>
      </c>
      <c r="H151" s="193">
        <v>6.1875480470468924E-2</v>
      </c>
      <c r="I151" s="20">
        <v>-6.0014299442554271E-2</v>
      </c>
      <c r="J151" s="20">
        <v>-6.919332984018528E-2</v>
      </c>
      <c r="K151" s="20">
        <v>-6.1875480470468924E-2</v>
      </c>
    </row>
    <row r="152" spans="1:11" s="353" customFormat="1" ht="18" hidden="1" customHeight="1" outlineLevel="1" x14ac:dyDescent="0.3">
      <c r="A152" s="17"/>
      <c r="B152" s="43" t="s">
        <v>499</v>
      </c>
      <c r="C152" s="20">
        <v>2.0034000000000002E-3</v>
      </c>
      <c r="D152" s="20">
        <v>1.5844900000000002E-2</v>
      </c>
      <c r="E152" s="20">
        <v>6.7456199999999999E-3</v>
      </c>
      <c r="F152" s="192">
        <v>1.61856699243587E-2</v>
      </c>
      <c r="G152" s="20">
        <v>5.4608319498330502</v>
      </c>
      <c r="H152" s="193">
        <v>3.4354556295033318</v>
      </c>
      <c r="I152" s="20">
        <v>-1.41822699243587E-2</v>
      </c>
      <c r="J152" s="20">
        <v>-5.4449870498330499</v>
      </c>
      <c r="K152" s="20">
        <v>-3.428710009503332</v>
      </c>
    </row>
    <row r="153" spans="1:11" s="353" customFormat="1" ht="18" hidden="1" customHeight="1" outlineLevel="1" x14ac:dyDescent="0.3">
      <c r="A153" s="17"/>
      <c r="B153" s="43" t="s">
        <v>520</v>
      </c>
      <c r="C153" s="20">
        <v>2.1748969999999999E-2</v>
      </c>
      <c r="D153" s="20">
        <v>0</v>
      </c>
      <c r="E153" s="20">
        <v>2.6035000000000003E-2</v>
      </c>
      <c r="F153" s="192">
        <v>1.31598998651096E-3</v>
      </c>
      <c r="G153" s="20">
        <v>1.178159877909543E-3</v>
      </c>
      <c r="H153" s="193">
        <v>4.1295005851043796E-4</v>
      </c>
      <c r="I153" s="20">
        <v>2.043298001348904E-2</v>
      </c>
      <c r="J153" s="20">
        <v>-1.178159877909543E-3</v>
      </c>
      <c r="K153" s="20">
        <v>2.5622049941489564E-2</v>
      </c>
    </row>
    <row r="154" spans="1:11" s="353" customFormat="1" ht="18" hidden="1" customHeight="1" outlineLevel="1" x14ac:dyDescent="0.3">
      <c r="A154" s="17"/>
      <c r="B154" s="43" t="s">
        <v>525</v>
      </c>
      <c r="C154" s="20">
        <v>0</v>
      </c>
      <c r="D154" s="20">
        <v>0</v>
      </c>
      <c r="E154" s="20">
        <v>1.088E-3</v>
      </c>
      <c r="F154" s="192">
        <v>9.6615297049054936E-3</v>
      </c>
      <c r="G154" s="20">
        <v>1.8646004970764756E-3</v>
      </c>
      <c r="H154" s="193">
        <v>7.9581984616264897E-4</v>
      </c>
      <c r="I154" s="20">
        <v>-9.6615297049054936E-3</v>
      </c>
      <c r="J154" s="20">
        <v>-1.8646004970764756E-3</v>
      </c>
      <c r="K154" s="20">
        <v>2.9218015383735102E-4</v>
      </c>
    </row>
    <row r="155" spans="1:11" s="353" customFormat="1" ht="18" hidden="1" customHeight="1" outlineLevel="1" x14ac:dyDescent="0.3">
      <c r="A155" s="17"/>
      <c r="B155" s="43" t="s">
        <v>532</v>
      </c>
      <c r="C155" s="20">
        <v>0</v>
      </c>
      <c r="D155" s="20">
        <v>0</v>
      </c>
      <c r="E155" s="20">
        <v>0</v>
      </c>
      <c r="F155" s="192">
        <v>3.7127003799016596E-4</v>
      </c>
      <c r="G155" s="20">
        <v>0</v>
      </c>
      <c r="H155" s="193">
        <v>3.7417982461111803E-4</v>
      </c>
      <c r="I155" s="20">
        <v>-3.7127003799016596E-4</v>
      </c>
      <c r="J155" s="20">
        <v>0</v>
      </c>
      <c r="K155" s="20">
        <v>-3.7417982461111803E-4</v>
      </c>
    </row>
    <row r="156" spans="1:11" s="353" customFormat="1" ht="18" hidden="1" customHeight="1" outlineLevel="1" x14ac:dyDescent="0.3">
      <c r="A156" s="17"/>
      <c r="B156" s="43" t="s">
        <v>500</v>
      </c>
      <c r="C156" s="20">
        <v>0</v>
      </c>
      <c r="D156" s="20">
        <v>0</v>
      </c>
      <c r="E156" s="20">
        <v>0</v>
      </c>
      <c r="F156" s="192">
        <v>3.2656004102333096E-3</v>
      </c>
      <c r="G156" s="20">
        <v>2.5226369388017002E-2</v>
      </c>
      <c r="H156" s="193">
        <v>4.7921800907262703E-3</v>
      </c>
      <c r="I156" s="20">
        <v>-3.2656004102333096E-3</v>
      </c>
      <c r="J156" s="20">
        <v>-2.5226369388017002E-2</v>
      </c>
      <c r="K156" s="20">
        <v>-4.7921800907262703E-3</v>
      </c>
    </row>
    <row r="157" spans="1:11" s="353" customFormat="1" ht="18" hidden="1" customHeight="1" outlineLevel="1" x14ac:dyDescent="0.3">
      <c r="A157" s="17"/>
      <c r="B157" s="43" t="s">
        <v>502</v>
      </c>
      <c r="C157" s="20">
        <v>0</v>
      </c>
      <c r="D157" s="20">
        <v>0</v>
      </c>
      <c r="E157" s="20">
        <v>0</v>
      </c>
      <c r="F157" s="192">
        <v>0</v>
      </c>
      <c r="G157" s="20">
        <v>8.2919840192084387E-5</v>
      </c>
      <c r="H157" s="193">
        <v>2.7024004477911096E-4</v>
      </c>
      <c r="I157" s="20">
        <v>0</v>
      </c>
      <c r="J157" s="20">
        <v>-8.2919840192084387E-5</v>
      </c>
      <c r="K157" s="20">
        <v>-2.7024004477911096E-4</v>
      </c>
    </row>
    <row r="158" spans="1:11" s="353" customFormat="1" ht="18" hidden="1" customHeight="1" outlineLevel="1" x14ac:dyDescent="0.3">
      <c r="A158" s="17"/>
      <c r="B158" s="43" t="s">
        <v>534</v>
      </c>
      <c r="C158" s="20">
        <v>0</v>
      </c>
      <c r="D158" s="20">
        <v>0</v>
      </c>
      <c r="E158" s="20">
        <v>0</v>
      </c>
      <c r="F158" s="192">
        <v>6.0809996879015202E-4</v>
      </c>
      <c r="G158" s="20">
        <v>0</v>
      </c>
      <c r="H158" s="193">
        <v>2.6953983579353948E-4</v>
      </c>
      <c r="I158" s="20">
        <v>-6.0809996879015202E-4</v>
      </c>
      <c r="J158" s="20">
        <v>0</v>
      </c>
      <c r="K158" s="20">
        <v>-2.6953983579353948E-4</v>
      </c>
    </row>
    <row r="159" spans="1:11" s="353" customFormat="1" ht="18" hidden="1" customHeight="1" outlineLevel="1" x14ac:dyDescent="0.3">
      <c r="A159" s="17"/>
      <c r="B159" s="43" t="s">
        <v>503</v>
      </c>
      <c r="C159" s="20">
        <v>0</v>
      </c>
      <c r="D159" s="20">
        <v>0</v>
      </c>
      <c r="E159" s="20">
        <v>0</v>
      </c>
      <c r="F159" s="192">
        <v>1.5269302183557219E-3</v>
      </c>
      <c r="G159" s="20">
        <v>2.3977099243994151E-3</v>
      </c>
      <c r="H159" s="193">
        <v>1.8890994806002292E-4</v>
      </c>
      <c r="I159" s="20">
        <v>-1.5269302183557219E-3</v>
      </c>
      <c r="J159" s="20">
        <v>-2.3977099243994151E-3</v>
      </c>
      <c r="K159" s="20">
        <v>-1.8890994806002292E-4</v>
      </c>
    </row>
    <row r="160" spans="1:11" s="353" customFormat="1" ht="18" hidden="1" customHeight="1" outlineLevel="1" x14ac:dyDescent="0.3">
      <c r="A160" s="17"/>
      <c r="B160" s="43" t="s">
        <v>471</v>
      </c>
      <c r="C160" s="20">
        <v>0.18937768000000002</v>
      </c>
      <c r="D160" s="20">
        <v>0.10050263999999999</v>
      </c>
      <c r="E160" s="20">
        <v>0.18896100000000002</v>
      </c>
      <c r="F160" s="192">
        <v>3.7031507885229844E-3</v>
      </c>
      <c r="G160" s="20">
        <v>2.5503300283776132E-3</v>
      </c>
      <c r="H160" s="193">
        <v>4.35289764655688E-4</v>
      </c>
      <c r="I160" s="20">
        <v>0.18567452921147704</v>
      </c>
      <c r="J160" s="20">
        <v>9.7952309971622381E-2</v>
      </c>
      <c r="K160" s="20">
        <v>0.18852571023534434</v>
      </c>
    </row>
    <row r="161" spans="1:11" s="353" customFormat="1" ht="18" hidden="1" customHeight="1" outlineLevel="1" x14ac:dyDescent="0.3">
      <c r="A161" s="17"/>
      <c r="B161" s="43" t="s">
        <v>536</v>
      </c>
      <c r="C161" s="20">
        <v>0</v>
      </c>
      <c r="D161" s="20">
        <v>0</v>
      </c>
      <c r="E161" s="20">
        <v>0</v>
      </c>
      <c r="F161" s="192">
        <v>1.19449949542233E-4</v>
      </c>
      <c r="G161" s="20">
        <v>0</v>
      </c>
      <c r="H161" s="193">
        <v>1.0805700406313478E-3</v>
      </c>
      <c r="I161" s="20">
        <v>-1.19449949542233E-4</v>
      </c>
      <c r="J161" s="20">
        <v>0</v>
      </c>
      <c r="K161" s="20">
        <v>-1.0805700406313478E-3</v>
      </c>
    </row>
    <row r="162" spans="1:11" s="353" customFormat="1" ht="18" hidden="1" customHeight="1" outlineLevel="1" x14ac:dyDescent="0.3">
      <c r="A162" s="17"/>
      <c r="B162" s="43" t="s">
        <v>535</v>
      </c>
      <c r="C162" s="20">
        <v>0</v>
      </c>
      <c r="D162" s="20">
        <v>0</v>
      </c>
      <c r="E162" s="20">
        <v>0</v>
      </c>
      <c r="F162" s="192">
        <v>0</v>
      </c>
      <c r="G162" s="20">
        <v>2.635796501813338E-4</v>
      </c>
      <c r="H162" s="193">
        <v>8.2290995773468976E-4</v>
      </c>
      <c r="I162" s="20">
        <v>0</v>
      </c>
      <c r="J162" s="20">
        <v>-2.635796501813338E-4</v>
      </c>
      <c r="K162" s="20">
        <v>-8.2290995773468976E-4</v>
      </c>
    </row>
    <row r="163" spans="1:11" s="353" customFormat="1" ht="18" hidden="1" customHeight="1" outlineLevel="1" x14ac:dyDescent="0.3">
      <c r="A163" s="17"/>
      <c r="B163" s="43" t="s">
        <v>472</v>
      </c>
      <c r="C163" s="20">
        <v>0</v>
      </c>
      <c r="D163" s="20">
        <v>6.0080000000000003E-3</v>
      </c>
      <c r="E163" s="20">
        <v>0</v>
      </c>
      <c r="F163" s="192">
        <v>4.2907670267387808E-2</v>
      </c>
      <c r="G163" s="20">
        <v>0.15679375974515397</v>
      </c>
      <c r="H163" s="193">
        <v>2.213798884372011E-4</v>
      </c>
      <c r="I163" s="20">
        <v>-4.2907670267387808E-2</v>
      </c>
      <c r="J163" s="20">
        <v>-0.15078575974515396</v>
      </c>
      <c r="K163" s="20">
        <v>-2.213798884372011E-4</v>
      </c>
    </row>
    <row r="164" spans="1:11" s="353" customFormat="1" ht="18" hidden="1" customHeight="1" outlineLevel="1" x14ac:dyDescent="0.3">
      <c r="A164" s="17"/>
      <c r="B164" s="43" t="s">
        <v>507</v>
      </c>
      <c r="C164" s="20">
        <v>0</v>
      </c>
      <c r="D164" s="20">
        <v>1.8531550000000001E-2</v>
      </c>
      <c r="E164" s="20">
        <v>3.8849999999999996E-2</v>
      </c>
      <c r="F164" s="192">
        <v>0</v>
      </c>
      <c r="G164" s="20">
        <v>9.2600014119640403E-4</v>
      </c>
      <c r="H164" s="193">
        <v>3.591180185547905E-3</v>
      </c>
      <c r="I164" s="20">
        <v>0</v>
      </c>
      <c r="J164" s="20">
        <v>1.7605549858803596E-2</v>
      </c>
      <c r="K164" s="20">
        <v>3.5258819814452093E-2</v>
      </c>
    </row>
    <row r="165" spans="1:11" s="353" customFormat="1" ht="18" hidden="1" customHeight="1" outlineLevel="1" x14ac:dyDescent="0.3">
      <c r="A165" s="17"/>
      <c r="B165" s="43" t="s">
        <v>464</v>
      </c>
      <c r="C165" s="20">
        <v>0</v>
      </c>
      <c r="D165" s="20">
        <v>0</v>
      </c>
      <c r="E165" s="20">
        <v>0</v>
      </c>
      <c r="F165" s="192">
        <v>2.9475198558932157E-3</v>
      </c>
      <c r="G165" s="20">
        <v>2.9457400101558532E-3</v>
      </c>
      <c r="H165" s="193">
        <v>2.6855420294522495E-2</v>
      </c>
      <c r="I165" s="20">
        <v>-2.9475198558932157E-3</v>
      </c>
      <c r="J165" s="20">
        <v>-2.9457400101558532E-3</v>
      </c>
      <c r="K165" s="20">
        <v>-2.6855420294522495E-2</v>
      </c>
    </row>
    <row r="166" spans="1:11" s="353" customFormat="1" ht="18" hidden="1" customHeight="1" outlineLevel="1" x14ac:dyDescent="0.3">
      <c r="A166" s="17"/>
      <c r="B166" s="43" t="s">
        <v>510</v>
      </c>
      <c r="C166" s="20">
        <v>0</v>
      </c>
      <c r="D166" s="20">
        <v>0</v>
      </c>
      <c r="E166" s="20">
        <v>0</v>
      </c>
      <c r="F166" s="192">
        <v>1.206510231738668E-3</v>
      </c>
      <c r="G166" s="20">
        <v>3.8250038059623002E-4</v>
      </c>
      <c r="H166" s="193">
        <v>0</v>
      </c>
      <c r="I166" s="20">
        <v>-1.206510231738668E-3</v>
      </c>
      <c r="J166" s="20">
        <v>-3.8250038059623002E-4</v>
      </c>
      <c r="K166" s="20">
        <v>0</v>
      </c>
    </row>
    <row r="167" spans="1:11" s="353" customFormat="1" ht="18" hidden="1" customHeight="1" outlineLevel="1" x14ac:dyDescent="0.3">
      <c r="A167" s="17"/>
      <c r="B167" s="43" t="s">
        <v>516</v>
      </c>
      <c r="C167" s="20">
        <v>0</v>
      </c>
      <c r="D167" s="20">
        <v>0</v>
      </c>
      <c r="E167" s="20">
        <v>0</v>
      </c>
      <c r="F167" s="192">
        <v>1.0497596369198612E-3</v>
      </c>
      <c r="G167" s="20">
        <v>8.4582006979730014E-3</v>
      </c>
      <c r="H167" s="193">
        <v>1.03166017217602E-3</v>
      </c>
      <c r="I167" s="20">
        <v>-1.0497596369198612E-3</v>
      </c>
      <c r="J167" s="20">
        <v>-8.4582006979730014E-3</v>
      </c>
      <c r="K167" s="20">
        <v>-1.03166017217602E-3</v>
      </c>
    </row>
    <row r="168" spans="1:11" s="353" customFormat="1" ht="18" hidden="1" customHeight="1" outlineLevel="1" x14ac:dyDescent="0.3">
      <c r="A168" s="17"/>
      <c r="B168" s="43" t="s">
        <v>393</v>
      </c>
      <c r="C168" s="20">
        <v>0.12329781000000001</v>
      </c>
      <c r="D168" s="20">
        <v>9.1438480000000003E-2</v>
      </c>
      <c r="E168" s="20">
        <v>0.20633580000000001</v>
      </c>
      <c r="F168" s="192">
        <v>5.3156440252753637E-2</v>
      </c>
      <c r="G168" s="20">
        <v>2.2256789545862566E-2</v>
      </c>
      <c r="H168" s="193">
        <v>1.0413620073521366E-2</v>
      </c>
      <c r="I168" s="20">
        <v>7.0141369747246371E-2</v>
      </c>
      <c r="J168" s="20">
        <v>6.918169045413744E-2</v>
      </c>
      <c r="K168" s="20">
        <v>0.19592217992647865</v>
      </c>
    </row>
    <row r="169" spans="1:11" s="353" customFormat="1" ht="18" hidden="1" customHeight="1" outlineLevel="1" x14ac:dyDescent="0.3">
      <c r="A169" s="17"/>
      <c r="B169" s="43" t="s">
        <v>465</v>
      </c>
      <c r="C169" s="20">
        <v>6.3551999999999997E-2</v>
      </c>
      <c r="D169" s="20">
        <v>0.15212139999999999</v>
      </c>
      <c r="E169" s="20">
        <v>9.6952919999999998E-2</v>
      </c>
      <c r="F169" s="192">
        <v>2.3969449803817058E-2</v>
      </c>
      <c r="G169" s="20">
        <v>1.8776603857741942E-3</v>
      </c>
      <c r="H169" s="193">
        <v>0</v>
      </c>
      <c r="I169" s="20">
        <v>3.9582550196182939E-2</v>
      </c>
      <c r="J169" s="20">
        <v>0.1502437396142258</v>
      </c>
      <c r="K169" s="20">
        <v>9.6952919999999998E-2</v>
      </c>
    </row>
    <row r="170" spans="1:11" s="353" customFormat="1" ht="18" hidden="1" customHeight="1" outlineLevel="1" x14ac:dyDescent="0.3">
      <c r="A170" s="17"/>
      <c r="B170" s="43" t="s">
        <v>537</v>
      </c>
      <c r="C170" s="20">
        <v>0</v>
      </c>
      <c r="D170" s="20">
        <v>0</v>
      </c>
      <c r="E170" s="20">
        <v>0</v>
      </c>
      <c r="F170" s="192">
        <v>0</v>
      </c>
      <c r="G170" s="20">
        <v>3.804900381166692E-4</v>
      </c>
      <c r="H170" s="193">
        <v>0</v>
      </c>
      <c r="I170" s="20">
        <v>0</v>
      </c>
      <c r="J170" s="20">
        <v>-3.804900381166692E-4</v>
      </c>
      <c r="K170" s="20">
        <v>0</v>
      </c>
    </row>
    <row r="171" spans="1:11" s="353" customFormat="1" ht="18" hidden="1" customHeight="1" outlineLevel="1" x14ac:dyDescent="0.3">
      <c r="A171" s="17"/>
      <c r="B171" s="43" t="s">
        <v>531</v>
      </c>
      <c r="C171" s="20">
        <v>0</v>
      </c>
      <c r="D171" s="20">
        <v>0</v>
      </c>
      <c r="E171" s="20">
        <v>0</v>
      </c>
      <c r="F171" s="192">
        <v>4.3739962742564631E-4</v>
      </c>
      <c r="G171" s="20">
        <v>7.1194015851428003E-4</v>
      </c>
      <c r="H171" s="193">
        <v>0</v>
      </c>
      <c r="I171" s="20">
        <v>-4.3739962742564631E-4</v>
      </c>
      <c r="J171" s="20">
        <v>-7.1194015851428003E-4</v>
      </c>
      <c r="K171" s="20">
        <v>0</v>
      </c>
    </row>
    <row r="172" spans="1:11" s="353" customFormat="1" ht="18" hidden="1" customHeight="1" outlineLevel="1" x14ac:dyDescent="0.3">
      <c r="A172" s="17"/>
      <c r="B172" s="43" t="s">
        <v>506</v>
      </c>
      <c r="C172" s="20">
        <v>5.2237939999999997E-2</v>
      </c>
      <c r="D172" s="20">
        <v>0</v>
      </c>
      <c r="E172" s="20">
        <v>0</v>
      </c>
      <c r="F172" s="192">
        <v>2.6918900686123204E-4</v>
      </c>
      <c r="G172" s="20">
        <v>7.4719850120300192E-5</v>
      </c>
      <c r="H172" s="193">
        <v>1.50799783489184E-5</v>
      </c>
      <c r="I172" s="20">
        <v>5.1968750993138767E-2</v>
      </c>
      <c r="J172" s="20">
        <v>-7.4719850120300192E-5</v>
      </c>
      <c r="K172" s="20">
        <v>-1.50799783489184E-5</v>
      </c>
    </row>
    <row r="173" spans="1:11" s="353" customFormat="1" ht="18" hidden="1" customHeight="1" outlineLevel="1" x14ac:dyDescent="0.3">
      <c r="A173" s="17"/>
      <c r="B173" s="43" t="s">
        <v>514</v>
      </c>
      <c r="C173" s="20">
        <v>0</v>
      </c>
      <c r="D173" s="20">
        <v>0</v>
      </c>
      <c r="E173" s="20">
        <v>0</v>
      </c>
      <c r="F173" s="192">
        <v>5.3844701105083001E-3</v>
      </c>
      <c r="G173" s="20">
        <v>7.7998898845538728E-3</v>
      </c>
      <c r="H173" s="193">
        <v>0</v>
      </c>
      <c r="I173" s="20">
        <v>-5.3844701105083001E-3</v>
      </c>
      <c r="J173" s="20">
        <v>-7.7998898845538728E-3</v>
      </c>
      <c r="K173" s="20">
        <v>0</v>
      </c>
    </row>
    <row r="174" spans="1:11" s="353" customFormat="1" ht="18" hidden="1" customHeight="1" outlineLevel="1" x14ac:dyDescent="0.3">
      <c r="A174" s="17"/>
      <c r="B174" s="43" t="s">
        <v>533</v>
      </c>
      <c r="C174" s="20">
        <v>0</v>
      </c>
      <c r="D174" s="20">
        <v>0</v>
      </c>
      <c r="E174" s="20">
        <v>0</v>
      </c>
      <c r="F174" s="192">
        <v>0</v>
      </c>
      <c r="G174" s="20">
        <v>3.0490990408322502E-4</v>
      </c>
      <c r="H174" s="193">
        <v>0</v>
      </c>
      <c r="I174" s="20">
        <v>0</v>
      </c>
      <c r="J174" s="20">
        <v>-3.0490990408322502E-4</v>
      </c>
      <c r="K174" s="20">
        <v>0</v>
      </c>
    </row>
    <row r="175" spans="1:11" s="353" customFormat="1" ht="18" hidden="1" customHeight="1" outlineLevel="1" x14ac:dyDescent="0.3">
      <c r="A175" s="17"/>
      <c r="B175" s="43" t="s">
        <v>515</v>
      </c>
      <c r="C175" s="20">
        <v>0</v>
      </c>
      <c r="D175" s="20">
        <v>0</v>
      </c>
      <c r="E175" s="20">
        <v>2.835E-2</v>
      </c>
      <c r="F175" s="192">
        <v>0</v>
      </c>
      <c r="G175" s="20">
        <v>4.5849992318812605E-5</v>
      </c>
      <c r="H175" s="193">
        <v>4.4578015568305255E-4</v>
      </c>
      <c r="I175" s="20">
        <v>0</v>
      </c>
      <c r="J175" s="20">
        <v>-4.5849992318812605E-5</v>
      </c>
      <c r="K175" s="20">
        <v>2.7904219844316947E-2</v>
      </c>
    </row>
    <row r="176" spans="1:11" s="353" customFormat="1" ht="18" hidden="1" customHeight="1" outlineLevel="1" x14ac:dyDescent="0.3">
      <c r="A176" s="17"/>
      <c r="B176" s="43" t="s">
        <v>517</v>
      </c>
      <c r="C176" s="20">
        <v>0</v>
      </c>
      <c r="D176" s="20">
        <v>0</v>
      </c>
      <c r="E176" s="20">
        <v>0</v>
      </c>
      <c r="F176" s="192">
        <v>7.8750212217192837E-5</v>
      </c>
      <c r="G176" s="20">
        <v>5.2368980513479795E-4</v>
      </c>
      <c r="H176" s="193">
        <v>2.3617014089581822E-4</v>
      </c>
      <c r="I176" s="20">
        <v>-7.8750212217192837E-5</v>
      </c>
      <c r="J176" s="20">
        <v>-5.2368980513479795E-4</v>
      </c>
      <c r="K176" s="20">
        <v>-2.3617014089581822E-4</v>
      </c>
    </row>
    <row r="177" spans="1:11" s="353" customFormat="1" ht="18" hidden="1" customHeight="1" outlineLevel="1" x14ac:dyDescent="0.3">
      <c r="A177" s="17"/>
      <c r="B177" s="43" t="s">
        <v>508</v>
      </c>
      <c r="C177" s="20">
        <v>0</v>
      </c>
      <c r="D177" s="20">
        <v>0</v>
      </c>
      <c r="E177" s="20">
        <v>0</v>
      </c>
      <c r="F177" s="192">
        <v>0</v>
      </c>
      <c r="G177" s="20">
        <v>1.0244299843901121E-3</v>
      </c>
      <c r="H177" s="193">
        <v>0</v>
      </c>
      <c r="I177" s="20">
        <v>0</v>
      </c>
      <c r="J177" s="20">
        <v>-1.0244299843901121E-3</v>
      </c>
      <c r="K177" s="20">
        <v>0</v>
      </c>
    </row>
    <row r="178" spans="1:11" s="353" customFormat="1" ht="18" hidden="1" customHeight="1" outlineLevel="1" x14ac:dyDescent="0.3">
      <c r="A178" s="17"/>
      <c r="B178" s="43" t="s">
        <v>458</v>
      </c>
      <c r="C178" s="20">
        <v>1.0610550800000003</v>
      </c>
      <c r="D178" s="20">
        <v>0.9897261300000002</v>
      </c>
      <c r="E178" s="20">
        <v>0.80446322000000015</v>
      </c>
      <c r="F178" s="192">
        <v>172.95501327999906</v>
      </c>
      <c r="G178" s="20">
        <v>158.83232519951338</v>
      </c>
      <c r="H178" s="193">
        <v>198.15636313081376</v>
      </c>
      <c r="I178" s="20">
        <v>-171.89395819999908</v>
      </c>
      <c r="J178" s="20">
        <v>-157.84259906951337</v>
      </c>
      <c r="K178" s="20">
        <v>-197.35189991081376</v>
      </c>
    </row>
    <row r="179" spans="1:11" s="353" customFormat="1" ht="18" hidden="1" customHeight="1" outlineLevel="1" x14ac:dyDescent="0.3">
      <c r="A179" s="17"/>
      <c r="B179" s="43" t="s">
        <v>474</v>
      </c>
      <c r="C179" s="20">
        <v>1.9723800000000001E-3</v>
      </c>
      <c r="D179" s="20">
        <v>0</v>
      </c>
      <c r="E179" s="20">
        <v>0</v>
      </c>
      <c r="F179" s="192">
        <v>0</v>
      </c>
      <c r="G179" s="20">
        <v>3.8273469951587466E-2</v>
      </c>
      <c r="H179" s="193">
        <v>0.10266066979473257</v>
      </c>
      <c r="I179" s="20">
        <v>1.9723800000000001E-3</v>
      </c>
      <c r="J179" s="20">
        <v>-3.8273469951587466E-2</v>
      </c>
      <c r="K179" s="20">
        <v>-0.10266066979473257</v>
      </c>
    </row>
    <row r="180" spans="1:11" s="353" customFormat="1" ht="18" hidden="1" customHeight="1" outlineLevel="1" x14ac:dyDescent="0.3">
      <c r="A180" s="17"/>
      <c r="B180" s="43" t="s">
        <v>505</v>
      </c>
      <c r="C180" s="20">
        <v>0</v>
      </c>
      <c r="D180" s="20">
        <v>0</v>
      </c>
      <c r="E180" s="20">
        <v>0</v>
      </c>
      <c r="F180" s="192">
        <v>7.8254998965101598E-4</v>
      </c>
      <c r="G180" s="20">
        <v>0</v>
      </c>
      <c r="H180" s="193">
        <v>4.0624999906506101E-2</v>
      </c>
      <c r="I180" s="20">
        <v>-7.8254998965101598E-4</v>
      </c>
      <c r="J180" s="20">
        <v>0</v>
      </c>
      <c r="K180" s="20">
        <v>-4.0624999906506101E-2</v>
      </c>
    </row>
    <row r="181" spans="1:11" s="353" customFormat="1" ht="18" hidden="1" customHeight="1" outlineLevel="1" x14ac:dyDescent="0.3">
      <c r="A181" s="17"/>
      <c r="B181" s="43" t="s">
        <v>526</v>
      </c>
      <c r="C181" s="20">
        <v>0</v>
      </c>
      <c r="D181" s="20">
        <v>0</v>
      </c>
      <c r="E181" s="20">
        <v>0</v>
      </c>
      <c r="F181" s="192">
        <v>1.8159871027325699E-5</v>
      </c>
      <c r="G181" s="20">
        <v>2.5686449646332411E-2</v>
      </c>
      <c r="H181" s="193">
        <v>0</v>
      </c>
      <c r="I181" s="20">
        <v>-1.8159871027325699E-5</v>
      </c>
      <c r="J181" s="20">
        <v>-2.5686449646332411E-2</v>
      </c>
      <c r="K181" s="20">
        <v>0</v>
      </c>
    </row>
    <row r="182" spans="1:11" s="353" customFormat="1" ht="18" hidden="1" customHeight="1" outlineLevel="1" x14ac:dyDescent="0.3">
      <c r="A182" s="17"/>
      <c r="B182" s="43" t="s">
        <v>509</v>
      </c>
      <c r="C182" s="20">
        <v>0</v>
      </c>
      <c r="D182" s="20">
        <v>0</v>
      </c>
      <c r="E182" s="20">
        <v>0</v>
      </c>
      <c r="F182" s="192">
        <v>3.2089008443183901E-4</v>
      </c>
      <c r="G182" s="20">
        <v>0</v>
      </c>
      <c r="H182" s="193">
        <v>4.3350144905717203E-5</v>
      </c>
      <c r="I182" s="20">
        <v>-3.2089008443183901E-4</v>
      </c>
      <c r="J182" s="20">
        <v>0</v>
      </c>
      <c r="K182" s="20">
        <v>-4.3350144905717203E-5</v>
      </c>
    </row>
    <row r="183" spans="1:11" s="353" customFormat="1" ht="18" hidden="1" customHeight="1" outlineLevel="1" x14ac:dyDescent="0.3">
      <c r="A183" s="17"/>
      <c r="B183" s="43" t="s">
        <v>461</v>
      </c>
      <c r="C183" s="20">
        <v>0.12843029</v>
      </c>
      <c r="D183" s="20">
        <v>0.15354591000000001</v>
      </c>
      <c r="E183" s="20">
        <v>5.902777E-2</v>
      </c>
      <c r="F183" s="192">
        <v>0.25965874017214202</v>
      </c>
      <c r="G183" s="20">
        <v>0</v>
      </c>
      <c r="H183" s="193">
        <v>3.1245798208739727E-3</v>
      </c>
      <c r="I183" s="20">
        <v>-0.13122845017214202</v>
      </c>
      <c r="J183" s="20">
        <v>0.15354591000000001</v>
      </c>
      <c r="K183" s="20">
        <v>5.5903190179126025E-2</v>
      </c>
    </row>
    <row r="184" spans="1:11" ht="18" hidden="1" customHeight="1" outlineLevel="1" x14ac:dyDescent="0.3">
      <c r="B184" s="43" t="s">
        <v>511</v>
      </c>
      <c r="C184" s="20">
        <v>0</v>
      </c>
      <c r="D184" s="20">
        <v>0</v>
      </c>
      <c r="E184" s="20">
        <v>0</v>
      </c>
      <c r="F184" s="192">
        <v>7.9000052705622902E-5</v>
      </c>
      <c r="G184" s="20">
        <v>2.0568420117512389E-2</v>
      </c>
      <c r="H184" s="193">
        <v>1.4769000593944771E-4</v>
      </c>
      <c r="I184" s="20">
        <v>-7.9000052705622902E-5</v>
      </c>
      <c r="J184" s="20">
        <v>-2.0568420117512389E-2</v>
      </c>
      <c r="K184" s="20">
        <v>-1.4769000593944771E-4</v>
      </c>
    </row>
    <row r="185" spans="1:11" ht="18" hidden="1" customHeight="1" outlineLevel="1" x14ac:dyDescent="0.3">
      <c r="B185" s="43" t="s">
        <v>518</v>
      </c>
      <c r="C185" s="20">
        <v>0</v>
      </c>
      <c r="D185" s="20">
        <v>9.0088000000000001E-2</v>
      </c>
      <c r="E185" s="20">
        <v>0.198265</v>
      </c>
      <c r="F185" s="192">
        <v>0</v>
      </c>
      <c r="G185" s="20">
        <v>2.9774999228775901E-3</v>
      </c>
      <c r="H185" s="193">
        <v>8.8779001811977397E-4</v>
      </c>
      <c r="I185" s="20">
        <v>0</v>
      </c>
      <c r="J185" s="20">
        <v>8.7110500077122413E-2</v>
      </c>
      <c r="K185" s="20">
        <v>0.19737720998188021</v>
      </c>
    </row>
    <row r="186" spans="1:11" ht="18" hidden="1" customHeight="1" outlineLevel="1" x14ac:dyDescent="0.3">
      <c r="B186" s="43" t="s">
        <v>519</v>
      </c>
      <c r="C186" s="20">
        <v>0</v>
      </c>
      <c r="D186" s="20">
        <v>4.45438E-3</v>
      </c>
      <c r="E186" s="20">
        <v>0</v>
      </c>
      <c r="F186" s="192">
        <v>0</v>
      </c>
      <c r="G186" s="20">
        <v>0</v>
      </c>
      <c r="H186" s="193">
        <v>0</v>
      </c>
      <c r="I186" s="20">
        <v>0</v>
      </c>
      <c r="J186" s="20">
        <v>4.45438E-3</v>
      </c>
      <c r="K186" s="20">
        <v>0</v>
      </c>
    </row>
    <row r="187" spans="1:11" ht="18" hidden="1" customHeight="1" outlineLevel="1" x14ac:dyDescent="0.3">
      <c r="B187" s="43" t="s">
        <v>521</v>
      </c>
      <c r="C187" s="20">
        <v>0.33819635000000003</v>
      </c>
      <c r="D187" s="20">
        <v>0.17724030999999998</v>
      </c>
      <c r="E187" s="20">
        <v>0.12426608999999998</v>
      </c>
      <c r="F187" s="192">
        <v>0</v>
      </c>
      <c r="G187" s="20">
        <v>0</v>
      </c>
      <c r="H187" s="193">
        <v>0</v>
      </c>
      <c r="I187" s="20">
        <v>0.33819635000000003</v>
      </c>
      <c r="J187" s="20">
        <v>0.17724030999999998</v>
      </c>
      <c r="K187" s="20">
        <v>0.12426608999999998</v>
      </c>
    </row>
    <row r="188" spans="1:11" ht="18" hidden="1" customHeight="1" outlineLevel="1" x14ac:dyDescent="0.3">
      <c r="B188" s="43" t="s">
        <v>270</v>
      </c>
      <c r="C188" s="20">
        <v>0</v>
      </c>
      <c r="D188" s="20">
        <v>0.13812525</v>
      </c>
      <c r="E188" s="20">
        <v>0.52754626000000004</v>
      </c>
      <c r="F188" s="192">
        <v>0</v>
      </c>
      <c r="G188" s="20">
        <v>1.1057101244368052E-3</v>
      </c>
      <c r="H188" s="193">
        <v>2.6770440598668608</v>
      </c>
      <c r="I188" s="20">
        <v>0</v>
      </c>
      <c r="J188" s="20">
        <v>0.1370195398755632</v>
      </c>
      <c r="K188" s="20">
        <v>-2.149497799866861</v>
      </c>
    </row>
    <row r="189" spans="1:11" ht="18" hidden="1" customHeight="1" outlineLevel="1" x14ac:dyDescent="0.3">
      <c r="B189" s="43" t="s">
        <v>392</v>
      </c>
      <c r="C189" s="20">
        <v>0</v>
      </c>
      <c r="D189" s="20">
        <v>0</v>
      </c>
      <c r="E189" s="20">
        <v>1.32302846</v>
      </c>
      <c r="F189" s="192">
        <v>1.6789670246916816E-2</v>
      </c>
      <c r="G189" s="20">
        <v>7.7298011630874003E-4</v>
      </c>
      <c r="H189" s="193">
        <v>1.6302987560584E-4</v>
      </c>
      <c r="I189" s="20">
        <v>-1.6789670246916816E-2</v>
      </c>
      <c r="J189" s="20">
        <v>-7.7298011630874003E-4</v>
      </c>
      <c r="K189" s="20">
        <v>1.3228654301243941</v>
      </c>
    </row>
    <row r="190" spans="1:11" s="353" customFormat="1" ht="18" hidden="1" customHeight="1" outlineLevel="1" x14ac:dyDescent="0.3">
      <c r="A190" s="17"/>
      <c r="B190" s="43" t="s">
        <v>527</v>
      </c>
      <c r="C190" s="20">
        <v>0</v>
      </c>
      <c r="D190" s="20">
        <v>0.31206875000000001</v>
      </c>
      <c r="E190" s="20">
        <v>0</v>
      </c>
      <c r="F190" s="192">
        <v>1.0659502489721274E-3</v>
      </c>
      <c r="G190" s="20">
        <v>9.4942009579837799E-4</v>
      </c>
      <c r="H190" s="193">
        <v>9.2009914241067094E-5</v>
      </c>
      <c r="I190" s="20">
        <v>-1.0659502489721274E-3</v>
      </c>
      <c r="J190" s="20">
        <v>0.3111193299042016</v>
      </c>
      <c r="K190" s="20">
        <v>-9.2009914241067094E-5</v>
      </c>
    </row>
    <row r="191" spans="1:11" s="353" customFormat="1" ht="18" hidden="1" customHeight="1" outlineLevel="1" x14ac:dyDescent="0.3">
      <c r="A191" s="17"/>
      <c r="B191" s="43" t="s">
        <v>539</v>
      </c>
      <c r="C191" s="20">
        <v>0</v>
      </c>
      <c r="D191" s="20">
        <v>0</v>
      </c>
      <c r="E191" s="20">
        <v>0</v>
      </c>
      <c r="F191" s="192">
        <v>1.0044198904201329E-3</v>
      </c>
      <c r="G191" s="20">
        <v>3.4283398645931847E-3</v>
      </c>
      <c r="H191" s="193">
        <v>1.0965599469166692E-3</v>
      </c>
      <c r="I191" s="20">
        <v>-1.0044198904201329E-3</v>
      </c>
      <c r="J191" s="20">
        <v>-3.4283398645931847E-3</v>
      </c>
      <c r="K191" s="20">
        <v>-1.0965599469166692E-3</v>
      </c>
    </row>
    <row r="192" spans="1:11" s="353" customFormat="1" ht="18" hidden="1" customHeight="1" outlineLevel="1" x14ac:dyDescent="0.3">
      <c r="A192" s="17"/>
      <c r="B192" s="43" t="s">
        <v>540</v>
      </c>
      <c r="C192" s="20">
        <v>0</v>
      </c>
      <c r="D192" s="20">
        <v>0</v>
      </c>
      <c r="E192" s="20">
        <v>0</v>
      </c>
      <c r="F192" s="192">
        <v>0</v>
      </c>
      <c r="G192" s="20">
        <v>2.6020033644288102E-5</v>
      </c>
      <c r="H192" s="193">
        <v>1.6612000000000002E-4</v>
      </c>
      <c r="I192" s="20">
        <v>0</v>
      </c>
      <c r="J192" s="20">
        <v>-2.6020033644288102E-5</v>
      </c>
      <c r="K192" s="20">
        <v>-1.6612000000000002E-4</v>
      </c>
    </row>
    <row r="193" spans="1:11" s="353" customFormat="1" ht="18" hidden="1" customHeight="1" outlineLevel="1" x14ac:dyDescent="0.3">
      <c r="A193" s="17"/>
      <c r="B193" s="43" t="s">
        <v>541</v>
      </c>
      <c r="C193" s="20">
        <v>0</v>
      </c>
      <c r="D193" s="20">
        <v>0</v>
      </c>
      <c r="E193" s="20">
        <v>0</v>
      </c>
      <c r="F193" s="192">
        <v>5.09890229745214E-4</v>
      </c>
      <c r="G193" s="20">
        <v>0</v>
      </c>
      <c r="H193" s="193">
        <v>0</v>
      </c>
      <c r="I193" s="20">
        <v>-5.09890229745214E-4</v>
      </c>
      <c r="J193" s="20">
        <v>0</v>
      </c>
      <c r="K193" s="20">
        <v>0</v>
      </c>
    </row>
    <row r="194" spans="1:11" s="353" customFormat="1" ht="18" hidden="1" customHeight="1" outlineLevel="1" x14ac:dyDescent="0.3">
      <c r="A194" s="17"/>
      <c r="B194" s="43" t="s">
        <v>542</v>
      </c>
      <c r="C194" s="20">
        <v>0</v>
      </c>
      <c r="D194" s="20">
        <v>0</v>
      </c>
      <c r="E194" s="20">
        <v>0</v>
      </c>
      <c r="F194" s="192">
        <v>1.5378698704541401E-3</v>
      </c>
      <c r="G194" s="20">
        <v>0</v>
      </c>
      <c r="H194" s="193">
        <v>1.937880178813303E-3</v>
      </c>
      <c r="I194" s="20">
        <v>-1.5378698704541401E-3</v>
      </c>
      <c r="J194" s="20">
        <v>0</v>
      </c>
      <c r="K194" s="20">
        <v>-1.937880178813303E-3</v>
      </c>
    </row>
    <row r="195" spans="1:11" s="353" customFormat="1" ht="18" hidden="1" customHeight="1" outlineLevel="1" x14ac:dyDescent="0.3">
      <c r="A195" s="17"/>
      <c r="B195" s="43" t="s">
        <v>543</v>
      </c>
      <c r="C195" s="20">
        <v>0</v>
      </c>
      <c r="D195" s="20">
        <v>0</v>
      </c>
      <c r="E195" s="20">
        <v>0</v>
      </c>
      <c r="F195" s="192">
        <v>0</v>
      </c>
      <c r="G195" s="20">
        <v>2.3490992310366E-4</v>
      </c>
      <c r="H195" s="193">
        <v>0</v>
      </c>
      <c r="I195" s="20">
        <v>0</v>
      </c>
      <c r="J195" s="20">
        <v>-2.3490992310366E-4</v>
      </c>
      <c r="K195" s="20">
        <v>0</v>
      </c>
    </row>
    <row r="196" spans="1:11" s="353" customFormat="1" ht="18" hidden="1" customHeight="1" outlineLevel="1" x14ac:dyDescent="0.3">
      <c r="A196" s="17"/>
      <c r="B196" s="43" t="s">
        <v>544</v>
      </c>
      <c r="C196" s="20">
        <v>0</v>
      </c>
      <c r="D196" s="20">
        <v>0</v>
      </c>
      <c r="E196" s="20">
        <v>0</v>
      </c>
      <c r="F196" s="192">
        <v>0</v>
      </c>
      <c r="G196" s="20">
        <v>0</v>
      </c>
      <c r="H196" s="193">
        <v>0</v>
      </c>
      <c r="I196" s="20">
        <v>0</v>
      </c>
      <c r="J196" s="20">
        <v>0</v>
      </c>
      <c r="K196" s="20">
        <v>0</v>
      </c>
    </row>
    <row r="197" spans="1:11" s="353" customFormat="1" ht="18" hidden="1" customHeight="1" outlineLevel="1" x14ac:dyDescent="0.3">
      <c r="A197" s="17"/>
      <c r="B197" s="43" t="s">
        <v>538</v>
      </c>
      <c r="C197" s="20">
        <v>0.47788030999999997</v>
      </c>
      <c r="D197" s="20">
        <v>0.48517188000000006</v>
      </c>
      <c r="E197" s="20">
        <v>0.34047160999999998</v>
      </c>
      <c r="F197" s="192">
        <v>0.34545478969038851</v>
      </c>
      <c r="G197" s="20">
        <v>0</v>
      </c>
      <c r="H197" s="193">
        <v>0</v>
      </c>
      <c r="I197" s="20">
        <v>0.13242552030961147</v>
      </c>
      <c r="J197" s="20">
        <v>0.48517188000000006</v>
      </c>
      <c r="K197" s="20">
        <v>0.34047160999999998</v>
      </c>
    </row>
    <row r="198" spans="1:11" s="353" customFormat="1" ht="18" hidden="1" customHeight="1" outlineLevel="1" x14ac:dyDescent="0.3">
      <c r="A198" s="17"/>
      <c r="B198" s="43" t="s">
        <v>545</v>
      </c>
      <c r="C198" s="20">
        <v>0</v>
      </c>
      <c r="D198" s="20">
        <v>1.3770899999999999E-3</v>
      </c>
      <c r="E198" s="20">
        <v>0</v>
      </c>
      <c r="F198" s="192">
        <v>0</v>
      </c>
      <c r="G198" s="20">
        <v>1.75495985764742E-3</v>
      </c>
      <c r="H198" s="193">
        <v>0</v>
      </c>
      <c r="I198" s="20">
        <v>0</v>
      </c>
      <c r="J198" s="20">
        <v>-3.7786985764742017E-4</v>
      </c>
      <c r="K198" s="20">
        <v>0</v>
      </c>
    </row>
    <row r="199" spans="1:11" s="353" customFormat="1" ht="18" hidden="1" customHeight="1" outlineLevel="1" x14ac:dyDescent="0.3">
      <c r="A199" s="17"/>
      <c r="B199" s="43" t="s">
        <v>547</v>
      </c>
      <c r="C199" s="20">
        <v>1.0562199999999999E-3</v>
      </c>
      <c r="D199" s="20">
        <v>0</v>
      </c>
      <c r="E199" s="20">
        <v>0</v>
      </c>
      <c r="F199" s="192">
        <v>0</v>
      </c>
      <c r="G199" s="20">
        <v>2.3143006569880899E-4</v>
      </c>
      <c r="H199" s="193">
        <v>2.4410093476195299E-5</v>
      </c>
      <c r="I199" s="20">
        <v>1.0562199999999999E-3</v>
      </c>
      <c r="J199" s="20">
        <v>-2.3143006569880899E-4</v>
      </c>
      <c r="K199" s="20">
        <v>-2.4410093476195299E-5</v>
      </c>
    </row>
    <row r="200" spans="1:11" s="353" customFormat="1" ht="18" hidden="1" customHeight="1" outlineLevel="1" x14ac:dyDescent="0.3">
      <c r="A200" s="17"/>
      <c r="B200" s="43" t="s">
        <v>549</v>
      </c>
      <c r="C200" s="20">
        <v>0</v>
      </c>
      <c r="D200" s="20">
        <v>0</v>
      </c>
      <c r="E200" s="20">
        <v>0</v>
      </c>
      <c r="F200" s="192">
        <v>0</v>
      </c>
      <c r="G200" s="20">
        <v>0</v>
      </c>
      <c r="H200" s="193">
        <v>1.9591395302495382E-3</v>
      </c>
      <c r="I200" s="20">
        <v>0</v>
      </c>
      <c r="J200" s="20">
        <v>0</v>
      </c>
      <c r="K200" s="20">
        <v>-1.9591395302495382E-3</v>
      </c>
    </row>
    <row r="201" spans="1:11" s="353" customFormat="1" ht="18" hidden="1" customHeight="1" outlineLevel="1" x14ac:dyDescent="0.3">
      <c r="A201" s="17"/>
      <c r="B201" s="43" t="s">
        <v>550</v>
      </c>
      <c r="C201" s="20">
        <v>0</v>
      </c>
      <c r="D201" s="20">
        <v>0</v>
      </c>
      <c r="E201" s="20">
        <v>0</v>
      </c>
      <c r="F201" s="192">
        <v>1.2675399038267301E-3</v>
      </c>
      <c r="G201" s="20">
        <v>1.1363097771634066E-3</v>
      </c>
      <c r="H201" s="193">
        <v>1.1564999287124E-3</v>
      </c>
      <c r="I201" s="20">
        <v>-1.2675399038267301E-3</v>
      </c>
      <c r="J201" s="20">
        <v>-1.1363097771634066E-3</v>
      </c>
      <c r="K201" s="20">
        <v>-1.1564999287124E-3</v>
      </c>
    </row>
    <row r="202" spans="1:11" s="353" customFormat="1" ht="18" hidden="1" customHeight="1" outlineLevel="1" x14ac:dyDescent="0.3">
      <c r="A202" s="17"/>
      <c r="B202" s="43" t="s">
        <v>551</v>
      </c>
      <c r="C202" s="20">
        <v>0</v>
      </c>
      <c r="D202" s="20">
        <v>0</v>
      </c>
      <c r="E202" s="20">
        <v>0</v>
      </c>
      <c r="F202" s="192">
        <v>0</v>
      </c>
      <c r="G202" s="20">
        <v>0</v>
      </c>
      <c r="H202" s="193">
        <v>0</v>
      </c>
      <c r="I202" s="20">
        <v>0</v>
      </c>
      <c r="J202" s="20">
        <v>0</v>
      </c>
      <c r="K202" s="20">
        <v>0</v>
      </c>
    </row>
    <row r="203" spans="1:11" s="353" customFormat="1" ht="18" hidden="1" customHeight="1" outlineLevel="1" x14ac:dyDescent="0.3">
      <c r="A203" s="17"/>
      <c r="B203" s="43" t="s">
        <v>552</v>
      </c>
      <c r="C203" s="20">
        <v>0</v>
      </c>
      <c r="D203" s="20">
        <v>0</v>
      </c>
      <c r="E203" s="20">
        <v>0</v>
      </c>
      <c r="F203" s="192">
        <v>4.0247894717655242E-4</v>
      </c>
      <c r="G203" s="20">
        <v>0</v>
      </c>
      <c r="H203" s="193">
        <v>0</v>
      </c>
      <c r="I203" s="20">
        <v>-4.0247894717655242E-4</v>
      </c>
      <c r="J203" s="20">
        <v>0</v>
      </c>
      <c r="K203" s="20">
        <v>0</v>
      </c>
    </row>
    <row r="204" spans="1:11" s="353" customFormat="1" ht="18" hidden="1" customHeight="1" outlineLevel="1" x14ac:dyDescent="0.3">
      <c r="A204" s="17"/>
      <c r="B204" s="43" t="s">
        <v>555</v>
      </c>
      <c r="C204" s="20">
        <v>0</v>
      </c>
      <c r="D204" s="20">
        <v>0</v>
      </c>
      <c r="E204" s="20">
        <v>0</v>
      </c>
      <c r="F204" s="192">
        <v>0</v>
      </c>
      <c r="G204" s="20">
        <v>0</v>
      </c>
      <c r="H204" s="193">
        <v>1.01338201346105E-2</v>
      </c>
      <c r="I204" s="20">
        <v>0</v>
      </c>
      <c r="J204" s="20">
        <v>0</v>
      </c>
      <c r="K204" s="20">
        <v>-1.01338201346105E-2</v>
      </c>
    </row>
    <row r="205" spans="1:11" s="353" customFormat="1" ht="18" hidden="1" customHeight="1" outlineLevel="1" x14ac:dyDescent="0.3">
      <c r="A205" s="17"/>
      <c r="B205" s="43" t="s">
        <v>556</v>
      </c>
      <c r="C205" s="20">
        <v>0</v>
      </c>
      <c r="D205" s="20">
        <v>0</v>
      </c>
      <c r="E205" s="20">
        <v>0</v>
      </c>
      <c r="F205" s="192">
        <v>0</v>
      </c>
      <c r="G205" s="20">
        <v>0</v>
      </c>
      <c r="H205" s="193">
        <v>0</v>
      </c>
      <c r="I205" s="20">
        <v>0</v>
      </c>
      <c r="J205" s="20">
        <v>0</v>
      </c>
      <c r="K205" s="20">
        <v>0</v>
      </c>
    </row>
    <row r="206" spans="1:11" s="353" customFormat="1" ht="18" hidden="1" customHeight="1" outlineLevel="1" x14ac:dyDescent="0.3">
      <c r="A206" s="17"/>
      <c r="B206" s="43" t="s">
        <v>557</v>
      </c>
      <c r="C206" s="20">
        <v>0</v>
      </c>
      <c r="D206" s="20">
        <v>0</v>
      </c>
      <c r="E206" s="20">
        <v>0</v>
      </c>
      <c r="F206" s="192">
        <v>0</v>
      </c>
      <c r="G206" s="20">
        <v>1.97200064243268E-5</v>
      </c>
      <c r="H206" s="193">
        <v>0</v>
      </c>
      <c r="I206" s="20">
        <v>0</v>
      </c>
      <c r="J206" s="20">
        <v>-1.97200064243268E-5</v>
      </c>
      <c r="K206" s="20">
        <v>0</v>
      </c>
    </row>
    <row r="207" spans="1:11" s="353" customFormat="1" ht="18" hidden="1" customHeight="1" outlineLevel="1" x14ac:dyDescent="0.3">
      <c r="A207" s="17"/>
      <c r="B207" s="43" t="s">
        <v>558</v>
      </c>
      <c r="C207" s="20">
        <v>0</v>
      </c>
      <c r="D207" s="20">
        <v>0</v>
      </c>
      <c r="E207" s="20">
        <v>0</v>
      </c>
      <c r="F207" s="192">
        <v>0</v>
      </c>
      <c r="G207" s="20">
        <v>0</v>
      </c>
      <c r="H207" s="193">
        <v>0</v>
      </c>
      <c r="I207" s="20">
        <v>0</v>
      </c>
      <c r="J207" s="20">
        <v>0</v>
      </c>
      <c r="K207" s="20">
        <v>0</v>
      </c>
    </row>
    <row r="208" spans="1:11" s="353" customFormat="1" ht="18" hidden="1" customHeight="1" outlineLevel="1" x14ac:dyDescent="0.3">
      <c r="A208" s="17"/>
      <c r="B208" s="43" t="s">
        <v>559</v>
      </c>
      <c r="C208" s="20">
        <v>0</v>
      </c>
      <c r="D208" s="20">
        <v>0</v>
      </c>
      <c r="E208" s="20">
        <v>0</v>
      </c>
      <c r="F208" s="192">
        <v>1.06510159874558E-4</v>
      </c>
      <c r="G208" s="20">
        <v>0</v>
      </c>
      <c r="H208" s="193">
        <v>0</v>
      </c>
      <c r="I208" s="20">
        <v>-1.06510159874558E-4</v>
      </c>
      <c r="J208" s="20">
        <v>0</v>
      </c>
      <c r="K208" s="20">
        <v>0</v>
      </c>
    </row>
    <row r="209" spans="1:11" s="353" customFormat="1" ht="18" hidden="1" customHeight="1" outlineLevel="1" x14ac:dyDescent="0.3">
      <c r="A209" s="17"/>
      <c r="B209" s="43" t="s">
        <v>560</v>
      </c>
      <c r="C209" s="20">
        <v>0</v>
      </c>
      <c r="D209" s="20">
        <v>0</v>
      </c>
      <c r="E209" s="20">
        <v>0</v>
      </c>
      <c r="F209" s="192">
        <v>0</v>
      </c>
      <c r="G209" s="20">
        <v>0</v>
      </c>
      <c r="H209" s="193">
        <v>0</v>
      </c>
      <c r="I209" s="20">
        <v>0</v>
      </c>
      <c r="J209" s="20">
        <v>0</v>
      </c>
      <c r="K209" s="20">
        <v>0</v>
      </c>
    </row>
    <row r="210" spans="1:11" s="353" customFormat="1" ht="18" hidden="1" customHeight="1" outlineLevel="1" x14ac:dyDescent="0.3">
      <c r="A210" s="17"/>
      <c r="B210" s="43" t="s">
        <v>561</v>
      </c>
      <c r="C210" s="20">
        <v>0</v>
      </c>
      <c r="D210" s="20">
        <v>0</v>
      </c>
      <c r="E210" s="20">
        <v>0</v>
      </c>
      <c r="F210" s="192">
        <v>1.1079884418759734E-3</v>
      </c>
      <c r="G210" s="20">
        <v>0</v>
      </c>
      <c r="H210" s="193">
        <v>5.5044977378428594E-4</v>
      </c>
      <c r="I210" s="20">
        <v>-1.1079884418759734E-3</v>
      </c>
      <c r="J210" s="20">
        <v>0</v>
      </c>
      <c r="K210" s="20">
        <v>-5.5044977378428594E-4</v>
      </c>
    </row>
    <row r="211" spans="1:11" s="353" customFormat="1" ht="18" hidden="1" customHeight="1" outlineLevel="1" x14ac:dyDescent="0.3">
      <c r="A211" s="17"/>
      <c r="B211" s="43" t="s">
        <v>562</v>
      </c>
      <c r="C211" s="20">
        <v>0</v>
      </c>
      <c r="D211" s="20">
        <v>0.16438700000000001</v>
      </c>
      <c r="E211" s="20">
        <v>0</v>
      </c>
      <c r="F211" s="192">
        <v>0</v>
      </c>
      <c r="G211" s="20">
        <v>0</v>
      </c>
      <c r="H211" s="193">
        <v>0</v>
      </c>
      <c r="I211" s="20">
        <v>0</v>
      </c>
      <c r="J211" s="20">
        <v>0.16438700000000001</v>
      </c>
      <c r="K211" s="20">
        <v>0</v>
      </c>
    </row>
    <row r="212" spans="1:11" s="353" customFormat="1" ht="18" hidden="1" customHeight="1" outlineLevel="1" x14ac:dyDescent="0.3">
      <c r="A212" s="17"/>
      <c r="B212" s="43" t="s">
        <v>563</v>
      </c>
      <c r="C212" s="20">
        <v>0</v>
      </c>
      <c r="D212" s="20">
        <v>0</v>
      </c>
      <c r="E212" s="20">
        <v>0</v>
      </c>
      <c r="F212" s="192">
        <v>0</v>
      </c>
      <c r="G212" s="20">
        <v>0</v>
      </c>
      <c r="H212" s="193">
        <v>0</v>
      </c>
      <c r="I212" s="20">
        <v>0</v>
      </c>
      <c r="J212" s="20">
        <v>0</v>
      </c>
      <c r="K212" s="20">
        <v>0</v>
      </c>
    </row>
    <row r="213" spans="1:11" s="353" customFormat="1" ht="18" hidden="1" customHeight="1" outlineLevel="1" x14ac:dyDescent="0.3">
      <c r="A213" s="17"/>
      <c r="B213" s="43" t="s">
        <v>564</v>
      </c>
      <c r="C213" s="20">
        <v>0</v>
      </c>
      <c r="D213" s="20">
        <v>0</v>
      </c>
      <c r="E213" s="20">
        <v>0</v>
      </c>
      <c r="F213" s="192">
        <v>0</v>
      </c>
      <c r="G213" s="20">
        <v>0</v>
      </c>
      <c r="H213" s="193">
        <v>0</v>
      </c>
      <c r="I213" s="20">
        <v>0</v>
      </c>
      <c r="J213" s="20">
        <v>0</v>
      </c>
      <c r="K213" s="20">
        <v>0</v>
      </c>
    </row>
    <row r="214" spans="1:11" s="353" customFormat="1" ht="18" hidden="1" customHeight="1" outlineLevel="1" x14ac:dyDescent="0.3">
      <c r="A214" s="17"/>
      <c r="B214" s="43" t="s">
        <v>565</v>
      </c>
      <c r="C214" s="20">
        <v>0</v>
      </c>
      <c r="D214" s="20">
        <v>0</v>
      </c>
      <c r="E214" s="20">
        <v>0</v>
      </c>
      <c r="F214" s="192">
        <v>0</v>
      </c>
      <c r="G214" s="20">
        <v>0</v>
      </c>
      <c r="H214" s="193">
        <v>0</v>
      </c>
      <c r="I214" s="20">
        <v>0</v>
      </c>
      <c r="J214" s="20">
        <v>0</v>
      </c>
      <c r="K214" s="20">
        <v>0</v>
      </c>
    </row>
    <row r="215" spans="1:11" s="353" customFormat="1" ht="18" hidden="1" customHeight="1" outlineLevel="1" x14ac:dyDescent="0.3">
      <c r="A215" s="17"/>
      <c r="B215" s="43" t="s">
        <v>576</v>
      </c>
      <c r="C215" s="20">
        <v>0</v>
      </c>
      <c r="D215" s="20">
        <v>0</v>
      </c>
      <c r="E215" s="20">
        <v>0</v>
      </c>
      <c r="F215" s="192">
        <v>0</v>
      </c>
      <c r="G215" s="20">
        <v>0</v>
      </c>
      <c r="H215" s="193">
        <v>4.3013005456312103E-4</v>
      </c>
      <c r="I215" s="20">
        <v>0</v>
      </c>
      <c r="J215" s="20">
        <v>0</v>
      </c>
      <c r="K215" s="20">
        <v>-4.3013005456312103E-4</v>
      </c>
    </row>
    <row r="216" spans="1:11" s="353" customFormat="1" ht="18" hidden="1" customHeight="1" outlineLevel="1" x14ac:dyDescent="0.3">
      <c r="A216" s="17"/>
      <c r="B216" s="43" t="s">
        <v>577</v>
      </c>
      <c r="C216" s="20">
        <v>0</v>
      </c>
      <c r="D216" s="20">
        <v>0</v>
      </c>
      <c r="E216" s="20">
        <v>0</v>
      </c>
      <c r="F216" s="192">
        <v>0</v>
      </c>
      <c r="G216" s="20">
        <v>0</v>
      </c>
      <c r="H216" s="193">
        <v>3.1200379590296499E-6</v>
      </c>
      <c r="I216" s="20">
        <v>0</v>
      </c>
      <c r="J216" s="20">
        <v>0</v>
      </c>
      <c r="K216" s="20">
        <v>-3.1200379590296499E-6</v>
      </c>
    </row>
    <row r="217" spans="1:11" s="353" customFormat="1" ht="18" hidden="1" customHeight="1" outlineLevel="1" x14ac:dyDescent="0.3">
      <c r="A217" s="17"/>
      <c r="B217" s="43" t="s">
        <v>548</v>
      </c>
      <c r="C217" s="20">
        <v>5.0069999999999993E-3</v>
      </c>
      <c r="D217" s="20">
        <v>0</v>
      </c>
      <c r="E217" s="20">
        <v>0</v>
      </c>
      <c r="F217" s="192">
        <v>0</v>
      </c>
      <c r="G217" s="20">
        <v>8.3630163230898901E-5</v>
      </c>
      <c r="H217" s="193">
        <v>0</v>
      </c>
      <c r="I217" s="20">
        <v>5.0069999999999993E-3</v>
      </c>
      <c r="J217" s="20">
        <v>-8.3630163230898901E-5</v>
      </c>
      <c r="K217" s="20">
        <v>0</v>
      </c>
    </row>
    <row r="218" spans="1:11" ht="18" customHeight="1" collapsed="1" x14ac:dyDescent="0.3">
      <c r="B218" s="352"/>
      <c r="C218" s="20"/>
      <c r="D218" s="20"/>
      <c r="E218" s="20"/>
      <c r="F218" s="192"/>
      <c r="G218" s="20"/>
      <c r="H218" s="193"/>
      <c r="I218" s="20"/>
      <c r="J218" s="20"/>
      <c r="K218" s="20"/>
    </row>
    <row r="219" spans="1:11" ht="17.25" thickBot="1" x14ac:dyDescent="0.3">
      <c r="B219" s="274" t="s">
        <v>25</v>
      </c>
      <c r="C219" s="276">
        <v>3583.4733304407509</v>
      </c>
      <c r="D219" s="276">
        <v>4552.2894124823397</v>
      </c>
      <c r="E219" s="276">
        <v>5007.0275888150127</v>
      </c>
      <c r="F219" s="278">
        <v>9455.0862509672224</v>
      </c>
      <c r="G219" s="276">
        <v>9845.2128611572698</v>
      </c>
      <c r="H219" s="279">
        <v>10961.999080723568</v>
      </c>
      <c r="I219" s="276">
        <v>-5871.6129205264715</v>
      </c>
      <c r="J219" s="276">
        <v>-5292.9234486749301</v>
      </c>
      <c r="K219" s="276">
        <v>-5954.9714919085554</v>
      </c>
    </row>
    <row r="220" spans="1:11" ht="30" customHeight="1" thickTop="1" x14ac:dyDescent="0.25">
      <c r="B220" s="374" t="s">
        <v>157</v>
      </c>
      <c r="C220" s="374"/>
      <c r="D220" s="374"/>
      <c r="E220" s="374"/>
      <c r="F220" s="374"/>
      <c r="G220" s="374"/>
      <c r="H220" s="374"/>
      <c r="I220" s="374"/>
      <c r="J220" s="374"/>
      <c r="K220" s="374"/>
    </row>
    <row r="221" spans="1:11" ht="15" customHeight="1" x14ac:dyDescent="0.25">
      <c r="B221" s="140" t="s">
        <v>318</v>
      </c>
      <c r="C221" s="140"/>
      <c r="D221" s="140"/>
      <c r="E221" s="140"/>
      <c r="F221" s="140"/>
      <c r="G221" s="140"/>
      <c r="H221" s="140"/>
      <c r="I221" s="140"/>
      <c r="J221" s="140"/>
      <c r="K221" s="140"/>
    </row>
  </sheetData>
  <mergeCells count="5">
    <mergeCell ref="B8:B10"/>
    <mergeCell ref="F8:H9"/>
    <mergeCell ref="I8:K9"/>
    <mergeCell ref="C8:E9"/>
    <mergeCell ref="B220:K220"/>
  </mergeCells>
  <conditionalFormatting sqref="B1:B1048576">
    <cfRule type="duplicateValues" dxfId="3" priority="1"/>
    <cfRule type="duplicateValues" dxfId="2" priority="4"/>
  </conditionalFormatting>
  <hyperlinks>
    <hyperlink ref="A1" location="Contenido!A1" display="Contenido" xr:uid="{3C21C0AC-4FBC-482A-A2EE-36E316EBCB43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63" fitToHeight="0" orientation="portrait" r:id="rId1"/>
  <headerFooter alignWithMargins="0"/>
  <rowBreaks count="1" manualBreakCount="1">
    <brk id="103" min="1" max="10" man="1"/>
  </rowBreak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Hoja14">
    <pageSetUpPr fitToPage="1"/>
  </sheetPr>
  <dimension ref="A1:K221"/>
  <sheetViews>
    <sheetView showGridLines="0" zoomScaleNormal="100" workbookViewId="0">
      <pane ySplit="11" topLeftCell="A12" activePane="bottomLeft" state="frozen"/>
      <selection pane="bottomLeft"/>
    </sheetView>
  </sheetViews>
  <sheetFormatPr baseColWidth="10" defaultRowHeight="15" outlineLevelRow="1" x14ac:dyDescent="0.25"/>
  <cols>
    <col min="1" max="1" width="7.7109375" customWidth="1"/>
    <col min="2" max="2" width="38.5703125" customWidth="1"/>
    <col min="3" max="5" width="12.42578125" customWidth="1"/>
    <col min="6" max="8" width="11.5703125" customWidth="1"/>
    <col min="9" max="10" width="12.140625" customWidth="1"/>
    <col min="11" max="11" width="14.42578125" customWidth="1"/>
  </cols>
  <sheetData>
    <row r="1" spans="1:11" s="15" customFormat="1" ht="16.5" x14ac:dyDescent="0.3">
      <c r="A1" s="151" t="s">
        <v>429</v>
      </c>
      <c r="B1" s="14"/>
      <c r="C1" s="1"/>
      <c r="D1" s="1"/>
      <c r="E1" s="1"/>
      <c r="F1" s="1"/>
      <c r="G1" s="1"/>
      <c r="H1" s="1"/>
      <c r="I1" s="1"/>
      <c r="J1" s="1"/>
      <c r="K1" s="1"/>
    </row>
    <row r="2" spans="1:11" s="64" customFormat="1" ht="26.25" x14ac:dyDescent="0.25">
      <c r="A2"/>
      <c r="B2" s="152" t="s">
        <v>372</v>
      </c>
      <c r="C2" s="8"/>
      <c r="D2" s="8"/>
      <c r="E2" s="8"/>
    </row>
    <row r="3" spans="1:11" s="8" customFormat="1" ht="16.5" x14ac:dyDescent="0.3">
      <c r="A3"/>
      <c r="B3" s="59" t="s">
        <v>374</v>
      </c>
      <c r="E3" s="64"/>
      <c r="F3" s="64"/>
      <c r="G3" s="64"/>
      <c r="H3" s="64"/>
      <c r="I3" s="64"/>
    </row>
    <row r="4" spans="1:11" s="8" customFormat="1" ht="17.25" x14ac:dyDescent="0.3">
      <c r="A4"/>
      <c r="B4" s="1" t="s">
        <v>575</v>
      </c>
      <c r="C4" s="64"/>
      <c r="E4" s="64"/>
      <c r="F4" s="64"/>
      <c r="G4" s="47"/>
      <c r="H4" s="64"/>
      <c r="I4" s="49"/>
    </row>
    <row r="5" spans="1:11" s="8" customFormat="1" ht="16.5" x14ac:dyDescent="0.25">
      <c r="A5"/>
      <c r="B5" s="128" t="s">
        <v>208</v>
      </c>
      <c r="C5" s="48"/>
      <c r="E5" s="64"/>
      <c r="G5" s="64"/>
      <c r="H5" s="64"/>
    </row>
    <row r="6" spans="1:11" s="8" customFormat="1" ht="16.5" x14ac:dyDescent="0.25">
      <c r="A6"/>
      <c r="B6" s="128"/>
      <c r="C6" s="48"/>
      <c r="E6" s="64"/>
      <c r="G6" s="64"/>
      <c r="H6" s="64"/>
    </row>
    <row r="7" spans="1:11" s="17" customFormat="1" ht="12" customHeight="1" x14ac:dyDescent="0.3">
      <c r="B7" s="18"/>
      <c r="C7" s="16"/>
      <c r="D7" s="16"/>
      <c r="E7" s="16"/>
      <c r="F7" s="16"/>
      <c r="G7" s="16"/>
      <c r="H7" s="16"/>
      <c r="I7" s="16"/>
      <c r="J7" s="16"/>
      <c r="K7" s="16"/>
    </row>
    <row r="8" spans="1:11" s="17" customFormat="1" ht="15.75" customHeight="1" x14ac:dyDescent="0.25">
      <c r="B8" s="380" t="s">
        <v>209</v>
      </c>
      <c r="C8" s="396" t="s">
        <v>336</v>
      </c>
      <c r="D8" s="396"/>
      <c r="E8" s="396"/>
      <c r="F8" s="396" t="s">
        <v>335</v>
      </c>
      <c r="G8" s="396"/>
      <c r="H8" s="396"/>
      <c r="I8" s="396" t="s">
        <v>286</v>
      </c>
      <c r="J8" s="396"/>
      <c r="K8" s="396"/>
    </row>
    <row r="9" spans="1:11" s="17" customFormat="1" ht="16.5" customHeight="1" thickBot="1" x14ac:dyDescent="0.3">
      <c r="B9" s="380"/>
      <c r="C9" s="397"/>
      <c r="D9" s="397"/>
      <c r="E9" s="397"/>
      <c r="F9" s="397"/>
      <c r="G9" s="397"/>
      <c r="H9" s="397"/>
      <c r="I9" s="397"/>
      <c r="J9" s="397"/>
      <c r="K9" s="397"/>
    </row>
    <row r="10" spans="1:11" s="17" customFormat="1" ht="19.5" customHeight="1" thickTop="1" x14ac:dyDescent="0.3">
      <c r="B10" s="380"/>
      <c r="C10" s="180">
        <v>2024</v>
      </c>
      <c r="D10" s="180">
        <v>2025</v>
      </c>
      <c r="E10" s="180">
        <v>2026</v>
      </c>
      <c r="F10" s="180">
        <v>2024</v>
      </c>
      <c r="G10" s="180">
        <v>2025</v>
      </c>
      <c r="H10" s="180">
        <v>2026</v>
      </c>
      <c r="I10" s="180">
        <v>2024</v>
      </c>
      <c r="J10" s="180">
        <v>2025</v>
      </c>
      <c r="K10" s="180">
        <v>2026</v>
      </c>
    </row>
    <row r="11" spans="1:11" s="17" customFormat="1" ht="7.5" customHeight="1" thickBot="1" x14ac:dyDescent="0.35">
      <c r="B11" s="181"/>
      <c r="C11" s="181"/>
      <c r="D11" s="181"/>
      <c r="E11" s="182"/>
      <c r="F11" s="182"/>
      <c r="G11" s="182"/>
      <c r="H11" s="182"/>
      <c r="I11" s="182"/>
      <c r="J11" s="182"/>
      <c r="K11" s="182"/>
    </row>
    <row r="12" spans="1:11" s="17" customFormat="1" ht="18" customHeight="1" x14ac:dyDescent="0.3">
      <c r="B12" s="244" t="s">
        <v>210</v>
      </c>
      <c r="C12" s="248">
        <v>3094.9611194348677</v>
      </c>
      <c r="D12" s="248">
        <v>3111.5634084394724</v>
      </c>
      <c r="E12" s="248">
        <v>2865.2652279565655</v>
      </c>
      <c r="F12" s="327">
        <v>1598.7897123661483</v>
      </c>
      <c r="G12" s="328">
        <v>1599.3740130977055</v>
      </c>
      <c r="H12" s="329">
        <v>1573.0318626191117</v>
      </c>
      <c r="I12" s="248">
        <v>1496.1714070687196</v>
      </c>
      <c r="J12" s="248">
        <v>1512.1893953417664</v>
      </c>
      <c r="K12" s="248">
        <v>1292.233365337454</v>
      </c>
    </row>
    <row r="13" spans="1:11" s="17" customFormat="1" ht="18" customHeight="1" x14ac:dyDescent="0.3">
      <c r="B13" s="323" t="s">
        <v>211</v>
      </c>
      <c r="C13" s="324">
        <v>2347.3019963600409</v>
      </c>
      <c r="D13" s="324">
        <v>2290.5417175600264</v>
      </c>
      <c r="E13" s="324">
        <v>2091.0825130400258</v>
      </c>
      <c r="F13" s="325">
        <v>954.41130386731777</v>
      </c>
      <c r="G13" s="324">
        <v>913.7734082723556</v>
      </c>
      <c r="H13" s="326">
        <v>927.42692569383007</v>
      </c>
      <c r="I13" s="324">
        <v>1392.8906924927232</v>
      </c>
      <c r="J13" s="324">
        <v>1376.7683092876707</v>
      </c>
      <c r="K13" s="324">
        <v>1163.6555873461959</v>
      </c>
    </row>
    <row r="14" spans="1:11" s="17" customFormat="1" ht="18" customHeight="1" x14ac:dyDescent="0.3">
      <c r="B14" s="42" t="s">
        <v>213</v>
      </c>
      <c r="C14" s="20">
        <v>2148.997511860041</v>
      </c>
      <c r="D14" s="20">
        <v>2074.0392060800259</v>
      </c>
      <c r="E14" s="20">
        <v>1878.4431600800258</v>
      </c>
      <c r="F14" s="192">
        <v>911.4725433476026</v>
      </c>
      <c r="G14" s="20">
        <v>872.71934273840316</v>
      </c>
      <c r="H14" s="193">
        <v>756.00610968472677</v>
      </c>
      <c r="I14" s="20">
        <v>1237.5249685124384</v>
      </c>
      <c r="J14" s="20">
        <v>1201.3198633416227</v>
      </c>
      <c r="K14" s="20">
        <v>1122.4370503952991</v>
      </c>
    </row>
    <row r="15" spans="1:11" s="17" customFormat="1" ht="18" customHeight="1" x14ac:dyDescent="0.3">
      <c r="B15" s="42" t="s">
        <v>214</v>
      </c>
      <c r="C15" s="20">
        <v>84.424074520000076</v>
      </c>
      <c r="D15" s="20">
        <v>103.66076007000036</v>
      </c>
      <c r="E15" s="20">
        <v>120.31125156</v>
      </c>
      <c r="F15" s="192">
        <v>42.184336958380669</v>
      </c>
      <c r="G15" s="20">
        <v>40.007141303349385</v>
      </c>
      <c r="H15" s="193">
        <v>27.878727868975446</v>
      </c>
      <c r="I15" s="20">
        <v>42.239737561619407</v>
      </c>
      <c r="J15" s="20">
        <v>63.653618766650979</v>
      </c>
      <c r="K15" s="20">
        <v>92.432523691024556</v>
      </c>
    </row>
    <row r="16" spans="1:11" s="17" customFormat="1" ht="18" customHeight="1" x14ac:dyDescent="0.3">
      <c r="B16" s="42" t="s">
        <v>212</v>
      </c>
      <c r="C16" s="20">
        <v>113.88040998000005</v>
      </c>
      <c r="D16" s="20">
        <v>112.84175141000006</v>
      </c>
      <c r="E16" s="20">
        <v>92.328101399999994</v>
      </c>
      <c r="F16" s="192">
        <v>0.75442356133456312</v>
      </c>
      <c r="G16" s="20">
        <v>1.0469242306030024</v>
      </c>
      <c r="H16" s="193">
        <v>143.54208814012776</v>
      </c>
      <c r="I16" s="20">
        <v>113.12598641866549</v>
      </c>
      <c r="J16" s="20">
        <v>111.79482717939706</v>
      </c>
      <c r="K16" s="20">
        <v>-51.213986740127766</v>
      </c>
    </row>
    <row r="17" spans="2:11" s="17" customFormat="1" ht="18" customHeight="1" x14ac:dyDescent="0.3">
      <c r="B17" s="323" t="s">
        <v>215</v>
      </c>
      <c r="C17" s="324">
        <v>720.47338932482694</v>
      </c>
      <c r="D17" s="324">
        <v>781.99784771944564</v>
      </c>
      <c r="E17" s="324">
        <v>723.07066810653964</v>
      </c>
      <c r="F17" s="325">
        <v>620.84243197024477</v>
      </c>
      <c r="G17" s="324">
        <v>648.08000731987886</v>
      </c>
      <c r="H17" s="326">
        <v>638.28167401963765</v>
      </c>
      <c r="I17" s="324">
        <v>99.630957354582137</v>
      </c>
      <c r="J17" s="324">
        <v>133.91784039956684</v>
      </c>
      <c r="K17" s="324">
        <v>84.788994086902107</v>
      </c>
    </row>
    <row r="18" spans="2:11" s="17" customFormat="1" ht="18" customHeight="1" x14ac:dyDescent="0.3">
      <c r="B18" s="43" t="s">
        <v>218</v>
      </c>
      <c r="C18" s="20">
        <v>84.667506384828627</v>
      </c>
      <c r="D18" s="20">
        <v>94.821517209447634</v>
      </c>
      <c r="E18" s="20">
        <v>90.887628256406444</v>
      </c>
      <c r="F18" s="192">
        <v>204.99627449140178</v>
      </c>
      <c r="G18" s="20">
        <v>211.58784078546677</v>
      </c>
      <c r="H18" s="193">
        <v>164.06158036232034</v>
      </c>
      <c r="I18" s="20">
        <v>-120.32876810657315</v>
      </c>
      <c r="J18" s="20">
        <v>-116.76632357601913</v>
      </c>
      <c r="K18" s="20">
        <v>-73.173952105913898</v>
      </c>
    </row>
    <row r="19" spans="2:11" s="17" customFormat="1" ht="18" customHeight="1" x14ac:dyDescent="0.3">
      <c r="B19" s="43" t="s">
        <v>217</v>
      </c>
      <c r="C19" s="20">
        <v>223.01641105000047</v>
      </c>
      <c r="D19" s="20">
        <v>195.04027561999976</v>
      </c>
      <c r="E19" s="20">
        <v>177.46831404000008</v>
      </c>
      <c r="F19" s="192">
        <v>227.48042608294978</v>
      </c>
      <c r="G19" s="20">
        <v>207.86504066928319</v>
      </c>
      <c r="H19" s="193">
        <v>271.68899693761222</v>
      </c>
      <c r="I19" s="20">
        <v>-4.4640150329493054</v>
      </c>
      <c r="J19" s="20">
        <v>-12.824765049283428</v>
      </c>
      <c r="K19" s="20">
        <v>-94.220682897612136</v>
      </c>
    </row>
    <row r="20" spans="2:11" s="17" customFormat="1" ht="18" customHeight="1" x14ac:dyDescent="0.3">
      <c r="B20" s="43" t="s">
        <v>216</v>
      </c>
      <c r="C20" s="20">
        <v>3.745885540000002</v>
      </c>
      <c r="D20" s="20">
        <v>3.7445250900000016</v>
      </c>
      <c r="E20" s="20">
        <v>5.4747174501329985</v>
      </c>
      <c r="F20" s="192">
        <v>9.8905951955217848</v>
      </c>
      <c r="G20" s="20">
        <v>12.494789921699944</v>
      </c>
      <c r="H20" s="193">
        <v>14.399944249444346</v>
      </c>
      <c r="I20" s="20">
        <v>-6.1447096555217833</v>
      </c>
      <c r="J20" s="20">
        <v>-8.7502648316999423</v>
      </c>
      <c r="K20" s="20">
        <v>-8.9252267993113463</v>
      </c>
    </row>
    <row r="21" spans="2:11" s="17" customFormat="1" ht="18" customHeight="1" x14ac:dyDescent="0.3">
      <c r="B21" s="43" t="s">
        <v>219</v>
      </c>
      <c r="C21" s="20">
        <v>409.04358634999784</v>
      </c>
      <c r="D21" s="20">
        <v>488.3915297999983</v>
      </c>
      <c r="E21" s="20">
        <v>449.24000836000022</v>
      </c>
      <c r="F21" s="192">
        <v>178.47513620037145</v>
      </c>
      <c r="G21" s="20">
        <v>216.13233594342893</v>
      </c>
      <c r="H21" s="193">
        <v>188.1311524702607</v>
      </c>
      <c r="I21" s="20">
        <v>230.56845014962639</v>
      </c>
      <c r="J21" s="20">
        <v>272.25919385656937</v>
      </c>
      <c r="K21" s="20">
        <v>261.10885588973952</v>
      </c>
    </row>
    <row r="22" spans="2:11" s="17" customFormat="1" ht="18" customHeight="1" x14ac:dyDescent="0.3">
      <c r="B22" s="323" t="s">
        <v>431</v>
      </c>
      <c r="C22" s="324">
        <v>27.185733750000001</v>
      </c>
      <c r="D22" s="324">
        <v>39.023843159999984</v>
      </c>
      <c r="E22" s="324">
        <v>51.112046809999988</v>
      </c>
      <c r="F22" s="325">
        <v>23.535976528585685</v>
      </c>
      <c r="G22" s="324">
        <v>37.520597505471166</v>
      </c>
      <c r="H22" s="326">
        <v>7.3232629056439347</v>
      </c>
      <c r="I22" s="324">
        <v>3.6497572214143146</v>
      </c>
      <c r="J22" s="324">
        <v>1.5032456545288193</v>
      </c>
      <c r="K22" s="324">
        <v>43.788783904356059</v>
      </c>
    </row>
    <row r="23" spans="2:11" s="17" customFormat="1" ht="18" customHeight="1" x14ac:dyDescent="0.3">
      <c r="B23" s="43" t="s">
        <v>221</v>
      </c>
      <c r="C23" s="20">
        <v>4.5736576099999988</v>
      </c>
      <c r="D23" s="20">
        <v>1.6877017299999997</v>
      </c>
      <c r="E23" s="20">
        <v>2.5546118499999992</v>
      </c>
      <c r="F23" s="192">
        <v>2.0337116581818888</v>
      </c>
      <c r="G23" s="20">
        <v>2.3654668716953418</v>
      </c>
      <c r="H23" s="193">
        <v>1.2702097065985847</v>
      </c>
      <c r="I23" s="20">
        <v>2.53994595181811</v>
      </c>
      <c r="J23" s="20">
        <v>-0.67776514169534208</v>
      </c>
      <c r="K23" s="20">
        <v>1.2844021434014146</v>
      </c>
    </row>
    <row r="24" spans="2:11" s="17" customFormat="1" ht="18" customHeight="1" x14ac:dyDescent="0.3">
      <c r="B24" s="43" t="s">
        <v>220</v>
      </c>
      <c r="C24" s="20">
        <v>0.77871939000000012</v>
      </c>
      <c r="D24" s="20">
        <v>0.99434067000000015</v>
      </c>
      <c r="E24" s="20">
        <v>1.5574741700000001</v>
      </c>
      <c r="F24" s="192">
        <v>2.7039760151000597E-2</v>
      </c>
      <c r="G24" s="20">
        <v>8.4910992425637631E-4</v>
      </c>
      <c r="H24" s="193">
        <v>6.773904006046863E-4</v>
      </c>
      <c r="I24" s="20">
        <v>0.7516796298489995</v>
      </c>
      <c r="J24" s="20">
        <v>0.9934915600757438</v>
      </c>
      <c r="K24" s="20">
        <v>1.5567967795993953</v>
      </c>
    </row>
    <row r="25" spans="2:11" s="17" customFormat="1" ht="18" customHeight="1" x14ac:dyDescent="0.3">
      <c r="B25" s="43" t="s">
        <v>223</v>
      </c>
      <c r="C25" s="20">
        <v>0.89582396000000042</v>
      </c>
      <c r="D25" s="20">
        <v>1.54239328</v>
      </c>
      <c r="E25" s="20">
        <v>0.30489455999999998</v>
      </c>
      <c r="F25" s="192">
        <v>0.58936410411369011</v>
      </c>
      <c r="G25" s="20">
        <v>0.72466553697070935</v>
      </c>
      <c r="H25" s="193">
        <v>0.28826157891084203</v>
      </c>
      <c r="I25" s="20">
        <v>0.30645985588631031</v>
      </c>
      <c r="J25" s="20">
        <v>0.81772774302929063</v>
      </c>
      <c r="K25" s="20">
        <v>1.663298108915795E-2</v>
      </c>
    </row>
    <row r="26" spans="2:11" s="17" customFormat="1" ht="18" customHeight="1" x14ac:dyDescent="0.3">
      <c r="B26" s="43" t="s">
        <v>281</v>
      </c>
      <c r="C26" s="20">
        <v>2.6506999999999998E-3</v>
      </c>
      <c r="D26" s="20">
        <v>1.7934210000000003E-2</v>
      </c>
      <c r="E26" s="20">
        <v>2.9260559999999998E-2</v>
      </c>
      <c r="F26" s="192">
        <v>0</v>
      </c>
      <c r="G26" s="20">
        <v>1.6351847797303979E-2</v>
      </c>
      <c r="H26" s="193">
        <v>0</v>
      </c>
      <c r="I26" s="20">
        <v>2.6506999999999998E-3</v>
      </c>
      <c r="J26" s="20">
        <v>1.5823622026960235E-3</v>
      </c>
      <c r="K26" s="20">
        <v>2.9260559999999998E-2</v>
      </c>
    </row>
    <row r="27" spans="2:11" s="17" customFormat="1" ht="18" customHeight="1" x14ac:dyDescent="0.3">
      <c r="B27" s="43" t="s">
        <v>224</v>
      </c>
      <c r="C27" s="20">
        <v>6.521652E-2</v>
      </c>
      <c r="D27" s="20">
        <v>7.4982790000000007E-2</v>
      </c>
      <c r="E27" s="20">
        <v>7.1365399999999994E-3</v>
      </c>
      <c r="F27" s="192">
        <v>6.0369891256013264E-5</v>
      </c>
      <c r="G27" s="20">
        <v>5.8198029873119499E-2</v>
      </c>
      <c r="H27" s="193">
        <v>1.8844059860899428E-2</v>
      </c>
      <c r="I27" s="20">
        <v>6.5156150108743982E-2</v>
      </c>
      <c r="J27" s="20">
        <v>1.6784760126880509E-2</v>
      </c>
      <c r="K27" s="20">
        <v>-1.1707519860899428E-2</v>
      </c>
    </row>
    <row r="28" spans="2:11" s="17" customFormat="1" ht="18" customHeight="1" x14ac:dyDescent="0.3">
      <c r="B28" s="43" t="s">
        <v>226</v>
      </c>
      <c r="C28" s="20">
        <v>1.2605433999999998</v>
      </c>
      <c r="D28" s="20">
        <v>0.85979010000000011</v>
      </c>
      <c r="E28" s="20">
        <v>0.51018601999999991</v>
      </c>
      <c r="F28" s="192">
        <v>14.724290968940688</v>
      </c>
      <c r="G28" s="20">
        <v>30.075902300677587</v>
      </c>
      <c r="H28" s="193">
        <v>0.17953219045297172</v>
      </c>
      <c r="I28" s="20">
        <v>-13.463747568940688</v>
      </c>
      <c r="J28" s="20">
        <v>-29.216112200677586</v>
      </c>
      <c r="K28" s="20">
        <v>0.33065382954702816</v>
      </c>
    </row>
    <row r="29" spans="2:11" s="17" customFormat="1" ht="18" customHeight="1" x14ac:dyDescent="0.3">
      <c r="B29" s="43" t="s">
        <v>222</v>
      </c>
      <c r="C29" s="20">
        <v>0.42678762999999997</v>
      </c>
      <c r="D29" s="20">
        <v>0.19215866999999998</v>
      </c>
      <c r="E29" s="20">
        <v>0.40567232000000003</v>
      </c>
      <c r="F29" s="192">
        <v>0.14694030001481623</v>
      </c>
      <c r="G29" s="20">
        <v>0.16094479986026192</v>
      </c>
      <c r="H29" s="193">
        <v>4.169809901738473E-3</v>
      </c>
      <c r="I29" s="20">
        <v>0.27984732998518375</v>
      </c>
      <c r="J29" s="20">
        <v>3.1213870139738059E-2</v>
      </c>
      <c r="K29" s="20">
        <v>0.40150251009826154</v>
      </c>
    </row>
    <row r="30" spans="2:11" s="17" customFormat="1" ht="18" customHeight="1" x14ac:dyDescent="0.3">
      <c r="B30" s="43" t="s">
        <v>225</v>
      </c>
      <c r="C30" s="20">
        <v>4.8125979899999978</v>
      </c>
      <c r="D30" s="20">
        <v>3.723010340000001</v>
      </c>
      <c r="E30" s="20">
        <v>1.7214080500000002</v>
      </c>
      <c r="F30" s="192">
        <v>5.5456334261175071</v>
      </c>
      <c r="G30" s="20">
        <v>3.6787827996109521</v>
      </c>
      <c r="H30" s="193">
        <v>5.0399631898809636</v>
      </c>
      <c r="I30" s="20">
        <v>-0.73303543611750932</v>
      </c>
      <c r="J30" s="20">
        <v>4.4227540389048858E-2</v>
      </c>
      <c r="K30" s="20">
        <v>-3.3185551398809636</v>
      </c>
    </row>
    <row r="31" spans="2:11" s="17" customFormat="1" ht="18" customHeight="1" x14ac:dyDescent="0.3">
      <c r="B31" s="43" t="s">
        <v>252</v>
      </c>
      <c r="C31" s="20">
        <v>6.126101530000005</v>
      </c>
      <c r="D31" s="20">
        <v>20.86481418999999</v>
      </c>
      <c r="E31" s="20">
        <v>27.454641490000004</v>
      </c>
      <c r="F31" s="192">
        <v>0.44245598111574685</v>
      </c>
      <c r="G31" s="20">
        <v>0.40094709943480317</v>
      </c>
      <c r="H31" s="193">
        <v>0.52066576988596958</v>
      </c>
      <c r="I31" s="20">
        <v>5.6836455488842583</v>
      </c>
      <c r="J31" s="20">
        <v>20.463867090565188</v>
      </c>
      <c r="K31" s="20">
        <v>26.933975720114034</v>
      </c>
    </row>
    <row r="32" spans="2:11" s="17" customFormat="1" ht="18" customHeight="1" x14ac:dyDescent="0.3">
      <c r="B32" s="43" t="s">
        <v>453</v>
      </c>
      <c r="C32" s="20">
        <v>3.0016859999999999E-2</v>
      </c>
      <c r="D32" s="20">
        <v>7.8435499999999991E-2</v>
      </c>
      <c r="E32" s="20">
        <v>0.12408589999999999</v>
      </c>
      <c r="F32" s="192">
        <v>0</v>
      </c>
      <c r="G32" s="20">
        <v>0</v>
      </c>
      <c r="H32" s="193">
        <v>8.5440993628467532E-4</v>
      </c>
      <c r="I32" s="20">
        <v>3.0016859999999999E-2</v>
      </c>
      <c r="J32" s="20">
        <v>7.8435499999999991E-2</v>
      </c>
      <c r="K32" s="20">
        <v>0.12323149006371531</v>
      </c>
    </row>
    <row r="33" spans="2:11" s="17" customFormat="1" ht="18" customHeight="1" x14ac:dyDescent="0.3">
      <c r="B33" s="357" t="s">
        <v>523</v>
      </c>
      <c r="C33" s="19">
        <v>8.2136181599999958</v>
      </c>
      <c r="D33" s="19">
        <v>8.9882816799999965</v>
      </c>
      <c r="E33" s="19">
        <v>16.442675349999988</v>
      </c>
      <c r="F33" s="358">
        <v>2.6479960059090774E-2</v>
      </c>
      <c r="G33" s="19">
        <v>3.8489109626836618E-2</v>
      </c>
      <c r="H33" s="359">
        <v>8.4799815076361032E-5</v>
      </c>
      <c r="I33" s="19">
        <v>8.1871381999409056</v>
      </c>
      <c r="J33" s="19">
        <v>8.9497925703731607</v>
      </c>
      <c r="K33" s="19">
        <v>16.442590550184914</v>
      </c>
    </row>
    <row r="34" spans="2:11" s="17" customFormat="1" ht="18" hidden="1" customHeight="1" outlineLevel="1" x14ac:dyDescent="0.3">
      <c r="B34" s="43" t="s">
        <v>433</v>
      </c>
      <c r="C34" s="20">
        <v>0.35422952999999996</v>
      </c>
      <c r="D34" s="20">
        <v>0.72166409000000009</v>
      </c>
      <c r="E34" s="20">
        <v>0.20448752000000001</v>
      </c>
      <c r="F34" s="192">
        <v>1.892604033965558E-2</v>
      </c>
      <c r="G34" s="20">
        <v>0</v>
      </c>
      <c r="H34" s="193">
        <v>8.4799815076361032E-5</v>
      </c>
      <c r="I34" s="20">
        <v>0.3353034896603444</v>
      </c>
      <c r="J34" s="20">
        <v>0.72166409000000009</v>
      </c>
      <c r="K34" s="20">
        <v>0.20440272018492364</v>
      </c>
    </row>
    <row r="35" spans="2:11" s="17" customFormat="1" ht="18" hidden="1" customHeight="1" outlineLevel="1" x14ac:dyDescent="0.3">
      <c r="B35" s="43" t="s">
        <v>448</v>
      </c>
      <c r="C35" s="20">
        <v>8.7833249999999988E-2</v>
      </c>
      <c r="D35" s="20">
        <v>0.12076804999999999</v>
      </c>
      <c r="E35" s="20">
        <v>5.7450380000000002E-2</v>
      </c>
      <c r="F35" s="192">
        <v>0</v>
      </c>
      <c r="G35" s="20">
        <v>0</v>
      </c>
      <c r="H35" s="193">
        <v>0</v>
      </c>
      <c r="I35" s="20">
        <v>8.7833249999999988E-2</v>
      </c>
      <c r="J35" s="20">
        <v>0.12076804999999999</v>
      </c>
      <c r="K35" s="20">
        <v>5.7450380000000002E-2</v>
      </c>
    </row>
    <row r="36" spans="2:11" s="17" customFormat="1" ht="18" hidden="1" customHeight="1" outlineLevel="1" x14ac:dyDescent="0.3">
      <c r="B36" s="43" t="s">
        <v>451</v>
      </c>
      <c r="C36" s="20">
        <v>0</v>
      </c>
      <c r="D36" s="20">
        <v>8.095999999999999E-3</v>
      </c>
      <c r="E36" s="20">
        <v>2.7492259999999998E-2</v>
      </c>
      <c r="F36" s="192">
        <v>0</v>
      </c>
      <c r="G36" s="20">
        <v>0</v>
      </c>
      <c r="H36" s="193">
        <v>0</v>
      </c>
      <c r="I36" s="20">
        <v>0</v>
      </c>
      <c r="J36" s="20">
        <v>8.095999999999999E-3</v>
      </c>
      <c r="K36" s="20">
        <v>2.7492259999999998E-2</v>
      </c>
    </row>
    <row r="37" spans="2:11" s="17" customFormat="1" ht="18" hidden="1" customHeight="1" outlineLevel="1" x14ac:dyDescent="0.3">
      <c r="B37" s="43" t="s">
        <v>452</v>
      </c>
      <c r="C37" s="20">
        <v>0</v>
      </c>
      <c r="D37" s="20">
        <v>0</v>
      </c>
      <c r="E37" s="20">
        <v>0</v>
      </c>
      <c r="F37" s="192">
        <v>0</v>
      </c>
      <c r="G37" s="20">
        <v>0</v>
      </c>
      <c r="H37" s="193">
        <v>0</v>
      </c>
      <c r="I37" s="20">
        <v>0</v>
      </c>
      <c r="J37" s="20">
        <v>0</v>
      </c>
      <c r="K37" s="20">
        <v>0</v>
      </c>
    </row>
    <row r="38" spans="2:11" s="17" customFormat="1" ht="18" hidden="1" customHeight="1" outlineLevel="1" x14ac:dyDescent="0.3">
      <c r="B38" s="43" t="s">
        <v>449</v>
      </c>
      <c r="C38" s="20">
        <v>0.14750588000000003</v>
      </c>
      <c r="D38" s="20">
        <v>0.25346973</v>
      </c>
      <c r="E38" s="20">
        <v>0.14064055</v>
      </c>
      <c r="F38" s="192">
        <v>0</v>
      </c>
      <c r="G38" s="20">
        <v>0</v>
      </c>
      <c r="H38" s="193">
        <v>0</v>
      </c>
      <c r="I38" s="20">
        <v>0.14750588000000003</v>
      </c>
      <c r="J38" s="20">
        <v>0.25346973</v>
      </c>
      <c r="K38" s="20">
        <v>0.14064055</v>
      </c>
    </row>
    <row r="39" spans="2:11" s="17" customFormat="1" ht="18" hidden="1" customHeight="1" outlineLevel="1" x14ac:dyDescent="0.3">
      <c r="B39" s="43" t="s">
        <v>430</v>
      </c>
      <c r="C39" s="20">
        <v>0</v>
      </c>
      <c r="D39" s="20">
        <v>0</v>
      </c>
      <c r="E39" s="20">
        <v>0</v>
      </c>
      <c r="F39" s="192">
        <v>0</v>
      </c>
      <c r="G39" s="20">
        <v>0</v>
      </c>
      <c r="H39" s="193">
        <v>0</v>
      </c>
      <c r="I39" s="20">
        <v>0</v>
      </c>
      <c r="J39" s="20">
        <v>0</v>
      </c>
      <c r="K39" s="20">
        <v>0</v>
      </c>
    </row>
    <row r="40" spans="2:11" s="17" customFormat="1" ht="18" hidden="1" customHeight="1" outlineLevel="1" x14ac:dyDescent="0.3">
      <c r="B40" s="43" t="s">
        <v>331</v>
      </c>
      <c r="C40" s="20">
        <v>7.5948231399999973</v>
      </c>
      <c r="D40" s="20">
        <v>7.8603426099999973</v>
      </c>
      <c r="E40" s="20">
        <v>16.00468463999999</v>
      </c>
      <c r="F40" s="192">
        <v>7.5539197194351955E-3</v>
      </c>
      <c r="G40" s="20">
        <v>3.8489109626836618E-2</v>
      </c>
      <c r="H40" s="193">
        <v>0</v>
      </c>
      <c r="I40" s="20">
        <v>7.5872692202805618</v>
      </c>
      <c r="J40" s="20">
        <v>7.8218535003731606</v>
      </c>
      <c r="K40" s="20">
        <v>16.00468463999999</v>
      </c>
    </row>
    <row r="41" spans="2:11" s="17" customFormat="1" ht="18" hidden="1" customHeight="1" outlineLevel="1" x14ac:dyDescent="0.3">
      <c r="B41" s="43" t="s">
        <v>400</v>
      </c>
      <c r="C41" s="20">
        <v>0</v>
      </c>
      <c r="D41" s="20">
        <v>0</v>
      </c>
      <c r="E41" s="20">
        <v>0</v>
      </c>
      <c r="F41" s="192">
        <v>0</v>
      </c>
      <c r="G41" s="20">
        <v>0</v>
      </c>
      <c r="H41" s="193">
        <v>0</v>
      </c>
      <c r="I41" s="20">
        <v>0</v>
      </c>
      <c r="J41" s="20">
        <v>0</v>
      </c>
      <c r="K41" s="20">
        <v>0</v>
      </c>
    </row>
    <row r="42" spans="2:11" s="17" customFormat="1" ht="18" hidden="1" customHeight="1" outlineLevel="1" x14ac:dyDescent="0.3">
      <c r="B42" s="43" t="s">
        <v>390</v>
      </c>
      <c r="C42" s="20">
        <v>2.922636E-2</v>
      </c>
      <c r="D42" s="20">
        <v>2.3941199999999999E-2</v>
      </c>
      <c r="E42" s="20">
        <v>7.92E-3</v>
      </c>
      <c r="F42" s="192">
        <v>0</v>
      </c>
      <c r="G42" s="20">
        <v>0</v>
      </c>
      <c r="H42" s="193">
        <v>0</v>
      </c>
      <c r="I42" s="20">
        <v>2.922636E-2</v>
      </c>
      <c r="J42" s="20">
        <v>2.3941199999999999E-2</v>
      </c>
      <c r="K42" s="20">
        <v>7.92E-3</v>
      </c>
    </row>
    <row r="43" spans="2:11" s="17" customFormat="1" ht="18" hidden="1" customHeight="1" outlineLevel="1" x14ac:dyDescent="0.3">
      <c r="B43" s="43" t="s">
        <v>394</v>
      </c>
      <c r="C43" s="20">
        <v>0</v>
      </c>
      <c r="D43" s="20">
        <v>0</v>
      </c>
      <c r="E43" s="20">
        <v>0</v>
      </c>
      <c r="F43" s="192">
        <v>0</v>
      </c>
      <c r="G43" s="20">
        <v>0</v>
      </c>
      <c r="H43" s="193">
        <v>0</v>
      </c>
      <c r="I43" s="20">
        <v>0</v>
      </c>
      <c r="J43" s="20">
        <v>0</v>
      </c>
      <c r="K43" s="20">
        <v>0</v>
      </c>
    </row>
    <row r="44" spans="2:11" s="17" customFormat="1" ht="18" hidden="1" customHeight="1" outlineLevel="1" x14ac:dyDescent="0.3">
      <c r="B44" s="43" t="s">
        <v>450</v>
      </c>
      <c r="C44" s="20">
        <v>0</v>
      </c>
      <c r="D44" s="20">
        <v>0</v>
      </c>
      <c r="E44" s="20">
        <v>0</v>
      </c>
      <c r="F44" s="192">
        <v>0</v>
      </c>
      <c r="G44" s="20">
        <v>0</v>
      </c>
      <c r="H44" s="193">
        <v>0</v>
      </c>
      <c r="I44" s="20">
        <v>0</v>
      </c>
      <c r="J44" s="20">
        <v>0</v>
      </c>
      <c r="K44" s="20">
        <v>0</v>
      </c>
    </row>
    <row r="45" spans="2:11" s="17" customFormat="1" ht="18" customHeight="1" collapsed="1" x14ac:dyDescent="0.3">
      <c r="B45" s="21"/>
      <c r="C45" s="22"/>
      <c r="D45" s="22"/>
      <c r="E45" s="22"/>
      <c r="F45" s="194"/>
      <c r="G45" s="22"/>
      <c r="H45" s="195"/>
      <c r="I45" s="22"/>
      <c r="J45" s="22"/>
      <c r="K45" s="22"/>
    </row>
    <row r="46" spans="2:11" s="17" customFormat="1" ht="18" customHeight="1" x14ac:dyDescent="0.3">
      <c r="B46" s="244" t="s">
        <v>228</v>
      </c>
      <c r="C46" s="248">
        <v>44.919461320000025</v>
      </c>
      <c r="D46" s="248">
        <v>47.740876750000005</v>
      </c>
      <c r="E46" s="248">
        <v>33.618477900000002</v>
      </c>
      <c r="F46" s="281">
        <v>116.94734322021564</v>
      </c>
      <c r="G46" s="248">
        <v>149.91285457314152</v>
      </c>
      <c r="H46" s="282">
        <v>94.238434644626253</v>
      </c>
      <c r="I46" s="248">
        <v>-72.027881900215618</v>
      </c>
      <c r="J46" s="248">
        <v>-102.17197782314153</v>
      </c>
      <c r="K46" s="248">
        <v>-60.619956744626251</v>
      </c>
    </row>
    <row r="47" spans="2:11" s="17" customFormat="1" ht="18" customHeight="1" x14ac:dyDescent="0.3">
      <c r="B47" s="43" t="s">
        <v>229</v>
      </c>
      <c r="C47" s="20">
        <v>3.1430096700000001</v>
      </c>
      <c r="D47" s="20">
        <v>2.6503607999999996</v>
      </c>
      <c r="E47" s="20">
        <v>2.6164123399999997</v>
      </c>
      <c r="F47" s="192">
        <v>80.466824729378402</v>
      </c>
      <c r="G47" s="20">
        <v>94.203977080692681</v>
      </c>
      <c r="H47" s="193">
        <v>35.654093915509137</v>
      </c>
      <c r="I47" s="20">
        <v>-77.323815059378404</v>
      </c>
      <c r="J47" s="20">
        <v>-91.55361628069268</v>
      </c>
      <c r="K47" s="20">
        <v>-33.03768157550914</v>
      </c>
    </row>
    <row r="48" spans="2:11" s="17" customFormat="1" ht="18" customHeight="1" x14ac:dyDescent="0.3">
      <c r="B48" s="43" t="s">
        <v>231</v>
      </c>
      <c r="C48" s="20">
        <v>2.2727509999999999E-2</v>
      </c>
      <c r="D48" s="20">
        <v>0.10705354</v>
      </c>
      <c r="E48" s="20">
        <v>1.8124230000000005E-2</v>
      </c>
      <c r="F48" s="192">
        <v>1.6250391946146852</v>
      </c>
      <c r="G48" s="20">
        <v>1.5237892978487393</v>
      </c>
      <c r="H48" s="193">
        <v>1.2827260321352072</v>
      </c>
      <c r="I48" s="20">
        <v>-1.6023116846146852</v>
      </c>
      <c r="J48" s="20">
        <v>-1.4167357578487394</v>
      </c>
      <c r="K48" s="20">
        <v>-1.2646018021352072</v>
      </c>
    </row>
    <row r="49" spans="2:11" s="17" customFormat="1" ht="18" customHeight="1" x14ac:dyDescent="0.3">
      <c r="B49" s="43" t="s">
        <v>234</v>
      </c>
      <c r="C49" s="20">
        <v>0.22328612999999997</v>
      </c>
      <c r="D49" s="20">
        <v>2.0382069999999995E-2</v>
      </c>
      <c r="E49" s="20">
        <v>2.925357E-2</v>
      </c>
      <c r="F49" s="192">
        <v>5.7856326049440865</v>
      </c>
      <c r="G49" s="20">
        <v>4.868659835785258</v>
      </c>
      <c r="H49" s="193">
        <v>2.9199007133362045</v>
      </c>
      <c r="I49" s="20">
        <v>-5.5623464749440865</v>
      </c>
      <c r="J49" s="20">
        <v>-4.8482777657852578</v>
      </c>
      <c r="K49" s="20">
        <v>-2.8906471433362046</v>
      </c>
    </row>
    <row r="50" spans="2:11" s="17" customFormat="1" ht="18" customHeight="1" x14ac:dyDescent="0.3">
      <c r="B50" s="43" t="s">
        <v>236</v>
      </c>
      <c r="C50" s="20">
        <v>0</v>
      </c>
      <c r="D50" s="20">
        <v>0</v>
      </c>
      <c r="E50" s="20">
        <v>0</v>
      </c>
      <c r="F50" s="192">
        <v>0</v>
      </c>
      <c r="G50" s="20">
        <v>0</v>
      </c>
      <c r="H50" s="193">
        <v>0</v>
      </c>
      <c r="I50" s="20">
        <v>0</v>
      </c>
      <c r="J50" s="20">
        <v>0</v>
      </c>
      <c r="K50" s="20">
        <v>0</v>
      </c>
    </row>
    <row r="51" spans="2:11" s="17" customFormat="1" ht="18" customHeight="1" x14ac:dyDescent="0.3">
      <c r="B51" s="43" t="s">
        <v>232</v>
      </c>
      <c r="C51" s="20">
        <v>0.19512582000000001</v>
      </c>
      <c r="D51" s="20">
        <v>1.5268600000000001E-3</v>
      </c>
      <c r="E51" s="20">
        <v>2.1479999999999999E-4</v>
      </c>
      <c r="F51" s="192">
        <v>0.54158171149794132</v>
      </c>
      <c r="G51" s="20">
        <v>0.87446800935119984</v>
      </c>
      <c r="H51" s="193">
        <v>0.7373368810653318</v>
      </c>
      <c r="I51" s="20">
        <v>-0.34645589149794132</v>
      </c>
      <c r="J51" s="20">
        <v>-0.87294114935119982</v>
      </c>
      <c r="K51" s="20">
        <v>-0.73712208106533184</v>
      </c>
    </row>
    <row r="52" spans="2:11" s="17" customFormat="1" ht="18" customHeight="1" x14ac:dyDescent="0.3">
      <c r="B52" s="43" t="s">
        <v>230</v>
      </c>
      <c r="C52" s="20">
        <v>15.425615810000012</v>
      </c>
      <c r="D52" s="20">
        <v>15.079009520000003</v>
      </c>
      <c r="E52" s="20">
        <v>8.0332017399999973</v>
      </c>
      <c r="F52" s="192">
        <v>0.17557302935568764</v>
      </c>
      <c r="G52" s="20">
        <v>15.098040922526479</v>
      </c>
      <c r="H52" s="193">
        <v>22.781758428625061</v>
      </c>
      <c r="I52" s="20">
        <v>15.250042780644325</v>
      </c>
      <c r="J52" s="20">
        <v>-1.9031402526476171E-2</v>
      </c>
      <c r="K52" s="20">
        <v>-14.748556688625063</v>
      </c>
    </row>
    <row r="53" spans="2:11" s="17" customFormat="1" ht="18" customHeight="1" x14ac:dyDescent="0.3">
      <c r="B53" s="43" t="s">
        <v>235</v>
      </c>
      <c r="C53" s="20">
        <v>15.370097740000011</v>
      </c>
      <c r="D53" s="20">
        <v>13.58668797</v>
      </c>
      <c r="E53" s="20">
        <v>8.6537400400000024</v>
      </c>
      <c r="F53" s="192">
        <v>0.3698913701438496</v>
      </c>
      <c r="G53" s="20">
        <v>0.34232935142435789</v>
      </c>
      <c r="H53" s="193">
        <v>0.10443667029525447</v>
      </c>
      <c r="I53" s="20">
        <v>15.000206369856162</v>
      </c>
      <c r="J53" s="20">
        <v>13.244358618575642</v>
      </c>
      <c r="K53" s="20">
        <v>8.5493033697047487</v>
      </c>
    </row>
    <row r="54" spans="2:11" s="17" customFormat="1" ht="18" customHeight="1" x14ac:dyDescent="0.3">
      <c r="B54" s="43" t="s">
        <v>233</v>
      </c>
      <c r="C54" s="20">
        <v>0.96498320000000004</v>
      </c>
      <c r="D54" s="20">
        <v>2.0461858899999998</v>
      </c>
      <c r="E54" s="20">
        <v>1.6622306299999996</v>
      </c>
      <c r="F54" s="192">
        <v>7.2159237515408714</v>
      </c>
      <c r="G54" s="20">
        <v>2.1869535294480773</v>
      </c>
      <c r="H54" s="193">
        <v>3.2558911404329316</v>
      </c>
      <c r="I54" s="20">
        <v>-6.2509405515408716</v>
      </c>
      <c r="J54" s="20">
        <v>-0.14076763944807746</v>
      </c>
      <c r="K54" s="20">
        <v>-1.593660510432932</v>
      </c>
    </row>
    <row r="55" spans="2:11" s="17" customFormat="1" ht="18" customHeight="1" x14ac:dyDescent="0.3">
      <c r="B55" s="43" t="s">
        <v>237</v>
      </c>
      <c r="C55" s="20">
        <v>4.8869500000000001E-3</v>
      </c>
      <c r="D55" s="20">
        <v>2.2757489999999998E-2</v>
      </c>
      <c r="E55" s="20">
        <v>6.3154999999999993E-4</v>
      </c>
      <c r="F55" s="192">
        <v>1.7897459732634007E-2</v>
      </c>
      <c r="G55" s="20">
        <v>1.5147700270351099E-2</v>
      </c>
      <c r="H55" s="193">
        <v>0.20204350985606398</v>
      </c>
      <c r="I55" s="20">
        <v>-1.3010509732634006E-2</v>
      </c>
      <c r="J55" s="20">
        <v>7.6097897296488991E-3</v>
      </c>
      <c r="K55" s="20">
        <v>-0.20141195985606397</v>
      </c>
    </row>
    <row r="56" spans="2:11" s="17" customFormat="1" ht="18" customHeight="1" x14ac:dyDescent="0.3">
      <c r="B56" s="357" t="s">
        <v>524</v>
      </c>
      <c r="C56" s="19">
        <v>9.569728490000001</v>
      </c>
      <c r="D56" s="19">
        <v>14.226912610000005</v>
      </c>
      <c r="E56" s="19">
        <v>12.604668999999999</v>
      </c>
      <c r="F56" s="358">
        <v>20.748979369007483</v>
      </c>
      <c r="G56" s="19">
        <v>30.799488845794382</v>
      </c>
      <c r="H56" s="359">
        <v>27.300247353371049</v>
      </c>
      <c r="I56" s="19">
        <v>-11.179250879007476</v>
      </c>
      <c r="J56" s="19">
        <v>-16.572576235794383</v>
      </c>
      <c r="K56" s="19">
        <v>-14.695578353371051</v>
      </c>
    </row>
    <row r="57" spans="2:11" s="17" customFormat="1" ht="18" hidden="1" customHeight="1" outlineLevel="1" x14ac:dyDescent="0.3">
      <c r="B57" s="43" t="s">
        <v>271</v>
      </c>
      <c r="C57" s="20">
        <v>0</v>
      </c>
      <c r="D57" s="20">
        <v>8.5000000000000006E-5</v>
      </c>
      <c r="E57" s="20">
        <v>0</v>
      </c>
      <c r="F57" s="192">
        <v>1.6409039609378027E-2</v>
      </c>
      <c r="G57" s="20">
        <v>2.5284749889808986E-2</v>
      </c>
      <c r="H57" s="193">
        <v>9.4017190109855181E-2</v>
      </c>
      <c r="I57" s="20">
        <v>-1.6409039609378027E-2</v>
      </c>
      <c r="J57" s="20">
        <v>-2.5199749889808984E-2</v>
      </c>
      <c r="K57" s="20">
        <v>-9.4017190109855181E-2</v>
      </c>
    </row>
    <row r="58" spans="2:11" s="17" customFormat="1" ht="18" hidden="1" customHeight="1" outlineLevel="1" x14ac:dyDescent="0.3">
      <c r="B58" s="43" t="s">
        <v>265</v>
      </c>
      <c r="C58" s="20">
        <v>8.4999999999999999E-6</v>
      </c>
      <c r="D58" s="20">
        <v>5.9499999999999998E-6</v>
      </c>
      <c r="E58" s="20">
        <v>2.9617559999999998E-2</v>
      </c>
      <c r="F58" s="192">
        <v>3.5283823300026573</v>
      </c>
      <c r="G58" s="20">
        <v>3.7949668999551385</v>
      </c>
      <c r="H58" s="193">
        <v>2.8270856698040538</v>
      </c>
      <c r="I58" s="20">
        <v>-3.5283738300026575</v>
      </c>
      <c r="J58" s="20">
        <v>-3.7949609499551387</v>
      </c>
      <c r="K58" s="20">
        <v>-2.7974681098040537</v>
      </c>
    </row>
    <row r="59" spans="2:11" s="17" customFormat="1" ht="18" hidden="1" customHeight="1" outlineLevel="1" x14ac:dyDescent="0.3">
      <c r="B59" s="43" t="s">
        <v>315</v>
      </c>
      <c r="C59" s="20">
        <v>5.1000000000000006E-5</v>
      </c>
      <c r="D59" s="20">
        <v>5.2897999999999997E-4</v>
      </c>
      <c r="E59" s="20">
        <v>9.9999999999999995E-7</v>
      </c>
      <c r="F59" s="192">
        <v>6.2341269621494715E-2</v>
      </c>
      <c r="G59" s="20">
        <v>8.3981590276428583E-2</v>
      </c>
      <c r="H59" s="193">
        <v>0.20114973183033827</v>
      </c>
      <c r="I59" s="20">
        <v>-6.2290269621494712E-2</v>
      </c>
      <c r="J59" s="20">
        <v>-8.3452610276428585E-2</v>
      </c>
      <c r="K59" s="20">
        <v>-0.20114873183033827</v>
      </c>
    </row>
    <row r="60" spans="2:11" s="17" customFormat="1" ht="18" hidden="1" customHeight="1" outlineLevel="1" x14ac:dyDescent="0.3">
      <c r="B60" s="43" t="s">
        <v>263</v>
      </c>
      <c r="C60" s="20">
        <v>0.68163960000000001</v>
      </c>
      <c r="D60" s="20">
        <v>0.70294508999999994</v>
      </c>
      <c r="E60" s="20">
        <v>0.47096778</v>
      </c>
      <c r="F60" s="192">
        <v>2.6319839302781422E-5</v>
      </c>
      <c r="G60" s="20">
        <v>0.48114471001390935</v>
      </c>
      <c r="H60" s="193">
        <v>0</v>
      </c>
      <c r="I60" s="20">
        <v>0.68161328016069722</v>
      </c>
      <c r="J60" s="20">
        <v>0.22180037998609059</v>
      </c>
      <c r="K60" s="20">
        <v>0.47096778</v>
      </c>
    </row>
    <row r="61" spans="2:11" s="17" customFormat="1" ht="18" hidden="1" customHeight="1" outlineLevel="1" x14ac:dyDescent="0.3">
      <c r="B61" s="43" t="s">
        <v>257</v>
      </c>
      <c r="C61" s="20">
        <v>6.6605614899999992</v>
      </c>
      <c r="D61" s="20">
        <v>10.600839190000006</v>
      </c>
      <c r="E61" s="20">
        <v>7.9819464100000008</v>
      </c>
      <c r="F61" s="192">
        <v>9.5448098925226585E-2</v>
      </c>
      <c r="G61" s="20">
        <v>7.185709140936003E-2</v>
      </c>
      <c r="H61" s="193">
        <v>0.10647549149874852</v>
      </c>
      <c r="I61" s="20">
        <v>6.5651133910747728</v>
      </c>
      <c r="J61" s="20">
        <v>10.528982098590646</v>
      </c>
      <c r="K61" s="20">
        <v>7.8754709185012519</v>
      </c>
    </row>
    <row r="62" spans="2:11" s="17" customFormat="1" ht="18" hidden="1" customHeight="1" outlineLevel="1" x14ac:dyDescent="0.3">
      <c r="B62" s="43" t="s">
        <v>254</v>
      </c>
      <c r="C62" s="20">
        <v>7.2055000000000001E-3</v>
      </c>
      <c r="D62" s="20">
        <v>5.6930000000000001E-3</v>
      </c>
      <c r="E62" s="20">
        <v>3.19782682</v>
      </c>
      <c r="F62" s="192">
        <v>8.0686369697413607</v>
      </c>
      <c r="G62" s="20">
        <v>10.901686881947812</v>
      </c>
      <c r="H62" s="193">
        <v>9.6860507599184977</v>
      </c>
      <c r="I62" s="20">
        <v>-8.0614314697413612</v>
      </c>
      <c r="J62" s="20">
        <v>-10.895993881947811</v>
      </c>
      <c r="K62" s="20">
        <v>-6.4882239399184982</v>
      </c>
    </row>
    <row r="63" spans="2:11" s="17" customFormat="1" ht="18" hidden="1" customHeight="1" outlineLevel="1" x14ac:dyDescent="0.3">
      <c r="B63" s="43" t="s">
        <v>251</v>
      </c>
      <c r="C63" s="20">
        <v>0</v>
      </c>
      <c r="D63" s="20">
        <v>3.0000000000000001E-6</v>
      </c>
      <c r="E63" s="20">
        <v>8.5000000000000006E-5</v>
      </c>
      <c r="F63" s="192">
        <v>1.393601022025292E-4</v>
      </c>
      <c r="G63" s="20">
        <v>2.4027700411621161E-3</v>
      </c>
      <c r="H63" s="193">
        <v>0</v>
      </c>
      <c r="I63" s="20">
        <v>-1.393601022025292E-4</v>
      </c>
      <c r="J63" s="20">
        <v>-2.3997700411621161E-3</v>
      </c>
      <c r="K63" s="20">
        <v>8.5000000000000006E-5</v>
      </c>
    </row>
    <row r="64" spans="2:11" s="17" customFormat="1" ht="18" hidden="1" customHeight="1" outlineLevel="1" x14ac:dyDescent="0.3">
      <c r="B64" s="43" t="s">
        <v>277</v>
      </c>
      <c r="C64" s="20">
        <v>0.28605919000000002</v>
      </c>
      <c r="D64" s="20">
        <v>0.13739653999999998</v>
      </c>
      <c r="E64" s="20">
        <v>0.14837683999999998</v>
      </c>
      <c r="F64" s="192">
        <v>2.3178076130095135</v>
      </c>
      <c r="G64" s="20">
        <v>2.2542741697624473</v>
      </c>
      <c r="H64" s="193">
        <v>1.5977130124017009</v>
      </c>
      <c r="I64" s="20">
        <v>-2.0317484230095135</v>
      </c>
      <c r="J64" s="20">
        <v>-2.1168776297624472</v>
      </c>
      <c r="K64" s="20">
        <v>-1.4493361724017009</v>
      </c>
    </row>
    <row r="65" spans="2:11" s="17" customFormat="1" ht="18" hidden="1" customHeight="1" outlineLevel="1" x14ac:dyDescent="0.3">
      <c r="B65" s="43" t="s">
        <v>311</v>
      </c>
      <c r="C65" s="20">
        <v>0</v>
      </c>
      <c r="D65" s="20">
        <v>0</v>
      </c>
      <c r="E65" s="20">
        <v>0</v>
      </c>
      <c r="F65" s="192">
        <v>0.19966958028890069</v>
      </c>
      <c r="G65" s="20">
        <v>0.21272902149591461</v>
      </c>
      <c r="H65" s="193">
        <v>0.26202992999959585</v>
      </c>
      <c r="I65" s="20">
        <v>-0.19966958028890069</v>
      </c>
      <c r="J65" s="20">
        <v>-0.21272902149591461</v>
      </c>
      <c r="K65" s="20">
        <v>-0.26202992999959585</v>
      </c>
    </row>
    <row r="66" spans="2:11" s="17" customFormat="1" ht="18" hidden="1" customHeight="1" outlineLevel="1" x14ac:dyDescent="0.3">
      <c r="B66" s="43" t="s">
        <v>395</v>
      </c>
      <c r="C66" s="20">
        <v>0.40175236000000009</v>
      </c>
      <c r="D66" s="20">
        <v>0.67602470999999997</v>
      </c>
      <c r="E66" s="20">
        <v>0.1333541</v>
      </c>
      <c r="F66" s="192">
        <v>3.0429517688353895</v>
      </c>
      <c r="G66" s="20">
        <v>4.1771049417841546</v>
      </c>
      <c r="H66" s="193">
        <v>3.2377448277226484</v>
      </c>
      <c r="I66" s="20">
        <v>-2.6411994088353894</v>
      </c>
      <c r="J66" s="20">
        <v>-3.5010802317841545</v>
      </c>
      <c r="K66" s="20">
        <v>-3.1043907277226483</v>
      </c>
    </row>
    <row r="67" spans="2:11" s="17" customFormat="1" ht="18" hidden="1" customHeight="1" outlineLevel="1" x14ac:dyDescent="0.3">
      <c r="B67" s="43" t="s">
        <v>278</v>
      </c>
      <c r="C67" s="20">
        <v>3.1526000000000004E-4</v>
      </c>
      <c r="D67" s="20">
        <v>1.44E-4</v>
      </c>
      <c r="E67" s="20">
        <v>1.2512999999999999E-4</v>
      </c>
      <c r="F67" s="192">
        <v>4.9019998999489736E-3</v>
      </c>
      <c r="G67" s="20">
        <v>6.5743000851711862E-4</v>
      </c>
      <c r="H67" s="193">
        <v>1.9412499856219462E-3</v>
      </c>
      <c r="I67" s="20">
        <v>-4.5867398999489732E-3</v>
      </c>
      <c r="J67" s="20">
        <v>-5.1343000851711859E-4</v>
      </c>
      <c r="K67" s="20">
        <v>-1.8161199856219462E-3</v>
      </c>
    </row>
    <row r="68" spans="2:11" s="17" customFormat="1" ht="18" hidden="1" customHeight="1" outlineLevel="1" x14ac:dyDescent="0.3">
      <c r="B68" s="43" t="s">
        <v>264</v>
      </c>
      <c r="C68" s="20">
        <v>0.13349799000000001</v>
      </c>
      <c r="D68" s="20">
        <v>0</v>
      </c>
      <c r="E68" s="20">
        <v>0</v>
      </c>
      <c r="F68" s="192">
        <v>6.8574597470982207E-3</v>
      </c>
      <c r="G68" s="20">
        <v>0</v>
      </c>
      <c r="H68" s="193">
        <v>3.9341200739822771E-3</v>
      </c>
      <c r="I68" s="20">
        <v>0.12664053025290178</v>
      </c>
      <c r="J68" s="20">
        <v>0</v>
      </c>
      <c r="K68" s="20">
        <v>-3.9341200739822771E-3</v>
      </c>
    </row>
    <row r="69" spans="2:11" s="17" customFormat="1" ht="18" hidden="1" customHeight="1" outlineLevel="1" x14ac:dyDescent="0.3">
      <c r="B69" s="43" t="s">
        <v>262</v>
      </c>
      <c r="C69" s="20">
        <v>0</v>
      </c>
      <c r="D69" s="20">
        <v>0</v>
      </c>
      <c r="E69" s="20">
        <v>0</v>
      </c>
      <c r="F69" s="192">
        <v>4.3238389940781899E-2</v>
      </c>
      <c r="G69" s="20">
        <v>1.006859830049608E-3</v>
      </c>
      <c r="H69" s="193">
        <v>0.31375297995842061</v>
      </c>
      <c r="I69" s="20">
        <v>-4.3238389940781899E-2</v>
      </c>
      <c r="J69" s="20">
        <v>-1.006859830049608E-3</v>
      </c>
      <c r="K69" s="20">
        <v>-0.31375297995842061</v>
      </c>
    </row>
    <row r="70" spans="2:11" s="17" customFormat="1" ht="18" hidden="1" customHeight="1" outlineLevel="1" x14ac:dyDescent="0.3">
      <c r="B70" s="43" t="s">
        <v>317</v>
      </c>
      <c r="C70" s="20">
        <v>0</v>
      </c>
      <c r="D70" s="20">
        <v>8.5000000000000006E-5</v>
      </c>
      <c r="E70" s="20">
        <v>0</v>
      </c>
      <c r="F70" s="192">
        <v>0</v>
      </c>
      <c r="G70" s="20">
        <v>0</v>
      </c>
      <c r="H70" s="193">
        <v>0</v>
      </c>
      <c r="I70" s="20">
        <v>0</v>
      </c>
      <c r="J70" s="20">
        <v>8.5000000000000006E-5</v>
      </c>
      <c r="K70" s="20">
        <v>0</v>
      </c>
    </row>
    <row r="71" spans="2:11" s="17" customFormat="1" ht="18" hidden="1" customHeight="1" outlineLevel="1" x14ac:dyDescent="0.3">
      <c r="B71" s="43" t="s">
        <v>275</v>
      </c>
      <c r="C71" s="20">
        <v>0</v>
      </c>
      <c r="D71" s="20">
        <v>8.5000000000000006E-5</v>
      </c>
      <c r="E71" s="20">
        <v>0</v>
      </c>
      <c r="F71" s="192">
        <v>0</v>
      </c>
      <c r="G71" s="20">
        <v>0</v>
      </c>
      <c r="H71" s="193">
        <v>0</v>
      </c>
      <c r="I71" s="20">
        <v>0</v>
      </c>
      <c r="J71" s="20">
        <v>8.5000000000000006E-5</v>
      </c>
      <c r="K71" s="20">
        <v>0</v>
      </c>
    </row>
    <row r="72" spans="2:11" s="17" customFormat="1" ht="18" hidden="1" customHeight="1" outlineLevel="1" x14ac:dyDescent="0.3">
      <c r="B72" s="43" t="s">
        <v>478</v>
      </c>
      <c r="C72" s="20">
        <v>0</v>
      </c>
      <c r="D72" s="20">
        <v>0</v>
      </c>
      <c r="E72" s="20">
        <v>0</v>
      </c>
      <c r="F72" s="192">
        <v>0</v>
      </c>
      <c r="G72" s="20">
        <v>0</v>
      </c>
      <c r="H72" s="193">
        <v>0</v>
      </c>
      <c r="I72" s="20">
        <v>0</v>
      </c>
      <c r="J72" s="20">
        <v>0</v>
      </c>
      <c r="K72" s="20">
        <v>0</v>
      </c>
    </row>
    <row r="73" spans="2:11" s="17" customFormat="1" ht="18" hidden="1" customHeight="1" outlineLevel="1" x14ac:dyDescent="0.3">
      <c r="B73" s="43" t="s">
        <v>454</v>
      </c>
      <c r="C73" s="20">
        <v>1.3711984799999999</v>
      </c>
      <c r="D73" s="20">
        <v>2.0774296099999998</v>
      </c>
      <c r="E73" s="20">
        <v>0.61530309999999999</v>
      </c>
      <c r="F73" s="192">
        <v>1.696099336781851E-4</v>
      </c>
      <c r="G73" s="20">
        <v>9.0175005333903739E-4</v>
      </c>
      <c r="H73" s="193">
        <v>1.2881601729283088E-3</v>
      </c>
      <c r="I73" s="20">
        <v>1.3710288700663218</v>
      </c>
      <c r="J73" s="20">
        <v>2.0765278599466606</v>
      </c>
      <c r="K73" s="20">
        <v>0.61401493982707167</v>
      </c>
    </row>
    <row r="74" spans="2:11" s="17" customFormat="1" ht="18" hidden="1" customHeight="1" outlineLevel="1" x14ac:dyDescent="0.3">
      <c r="B74" s="43" t="s">
        <v>308</v>
      </c>
      <c r="C74" s="20">
        <v>0</v>
      </c>
      <c r="D74" s="20">
        <v>0</v>
      </c>
      <c r="E74" s="20">
        <v>0</v>
      </c>
      <c r="F74" s="192">
        <v>9.0480993017843288E-4</v>
      </c>
      <c r="G74" s="20">
        <v>5.3980115970699679E-5</v>
      </c>
      <c r="H74" s="193">
        <v>0</v>
      </c>
      <c r="I74" s="20">
        <v>-9.0480993017843288E-4</v>
      </c>
      <c r="J74" s="20">
        <v>-5.3980115970699679E-5</v>
      </c>
      <c r="K74" s="20">
        <v>0</v>
      </c>
    </row>
    <row r="75" spans="2:11" s="17" customFormat="1" ht="18" hidden="1" customHeight="1" outlineLevel="1" x14ac:dyDescent="0.3">
      <c r="B75" s="43" t="s">
        <v>266</v>
      </c>
      <c r="C75" s="20">
        <v>8.9878500000000004E-3</v>
      </c>
      <c r="D75" s="20">
        <v>1.868208E-2</v>
      </c>
      <c r="E75" s="20">
        <v>2.6795680000000002E-2</v>
      </c>
      <c r="F75" s="192">
        <v>0.1394042702763755</v>
      </c>
      <c r="G75" s="20">
        <v>5.6911650062604568E-2</v>
      </c>
      <c r="H75" s="193">
        <v>1.6026260159225692E-2</v>
      </c>
      <c r="I75" s="20">
        <v>-0.13041642027637551</v>
      </c>
      <c r="J75" s="20">
        <v>-3.8229570062604565E-2</v>
      </c>
      <c r="K75" s="20">
        <v>1.076941984077431E-2</v>
      </c>
    </row>
    <row r="76" spans="2:11" s="17" customFormat="1" ht="18" hidden="1" customHeight="1" outlineLevel="1" x14ac:dyDescent="0.3">
      <c r="B76" s="43" t="s">
        <v>455</v>
      </c>
      <c r="C76" s="20">
        <v>4.4437999999999997E-4</v>
      </c>
      <c r="D76" s="20">
        <v>0</v>
      </c>
      <c r="E76" s="20">
        <v>2.6958E-4</v>
      </c>
      <c r="F76" s="192">
        <v>2.8085992653152663E-4</v>
      </c>
      <c r="G76" s="20">
        <v>0</v>
      </c>
      <c r="H76" s="193">
        <v>0</v>
      </c>
      <c r="I76" s="20">
        <v>1.6352007346847334E-4</v>
      </c>
      <c r="J76" s="20">
        <v>0</v>
      </c>
      <c r="K76" s="20">
        <v>2.6958E-4</v>
      </c>
    </row>
    <row r="77" spans="2:11" s="17" customFormat="1" ht="18" hidden="1" customHeight="1" outlineLevel="1" x14ac:dyDescent="0.3">
      <c r="B77" s="43" t="s">
        <v>456</v>
      </c>
      <c r="C77" s="20">
        <v>0</v>
      </c>
      <c r="D77" s="20">
        <v>0</v>
      </c>
      <c r="E77" s="20">
        <v>0</v>
      </c>
      <c r="F77" s="192">
        <v>0</v>
      </c>
      <c r="G77" s="20">
        <v>0</v>
      </c>
      <c r="H77" s="193">
        <v>0</v>
      </c>
      <c r="I77" s="20">
        <v>0</v>
      </c>
      <c r="J77" s="20">
        <v>0</v>
      </c>
      <c r="K77" s="20">
        <v>0</v>
      </c>
    </row>
    <row r="78" spans="2:11" s="17" customFormat="1" ht="18" hidden="1" customHeight="1" outlineLevel="1" x14ac:dyDescent="0.3">
      <c r="B78" s="43" t="s">
        <v>310</v>
      </c>
      <c r="C78" s="20">
        <v>0</v>
      </c>
      <c r="D78" s="20">
        <v>0</v>
      </c>
      <c r="E78" s="20">
        <v>0</v>
      </c>
      <c r="F78" s="192">
        <v>0</v>
      </c>
      <c r="G78" s="20">
        <v>0</v>
      </c>
      <c r="H78" s="193">
        <v>0</v>
      </c>
      <c r="I78" s="20">
        <v>0</v>
      </c>
      <c r="J78" s="20">
        <v>0</v>
      </c>
      <c r="K78" s="20">
        <v>0</v>
      </c>
    </row>
    <row r="79" spans="2:11" s="17" customFormat="1" ht="18" hidden="1" customHeight="1" outlineLevel="1" x14ac:dyDescent="0.3">
      <c r="B79" s="43" t="s">
        <v>273</v>
      </c>
      <c r="C79" s="20">
        <v>1.592857E-2</v>
      </c>
      <c r="D79" s="20">
        <v>6.9547400000000001E-3</v>
      </c>
      <c r="E79" s="20">
        <v>0</v>
      </c>
      <c r="F79" s="192">
        <v>2.4078280082541769E-2</v>
      </c>
      <c r="G79" s="20">
        <v>2.3539889917438078E-2</v>
      </c>
      <c r="H79" s="193">
        <v>0</v>
      </c>
      <c r="I79" s="20">
        <v>-8.1497100825417695E-3</v>
      </c>
      <c r="J79" s="20">
        <v>-1.6585149917438077E-2</v>
      </c>
      <c r="K79" s="20">
        <v>0</v>
      </c>
    </row>
    <row r="80" spans="2:11" s="17" customFormat="1" ht="18" hidden="1" customHeight="1" outlineLevel="1" x14ac:dyDescent="0.3">
      <c r="B80" s="43" t="s">
        <v>389</v>
      </c>
      <c r="C80" s="20">
        <v>0</v>
      </c>
      <c r="D80" s="20">
        <v>0</v>
      </c>
      <c r="E80" s="20">
        <v>0</v>
      </c>
      <c r="F80" s="192">
        <v>3.9748973414767115E-4</v>
      </c>
      <c r="G80" s="20">
        <v>7.6397987718526857E-4</v>
      </c>
      <c r="H80" s="193">
        <v>1.7056008249363925E-4</v>
      </c>
      <c r="I80" s="20">
        <v>-3.9748973414767115E-4</v>
      </c>
      <c r="J80" s="20">
        <v>-7.6397987718526857E-4</v>
      </c>
      <c r="K80" s="20">
        <v>-1.7056008249363925E-4</v>
      </c>
    </row>
    <row r="81" spans="2:11" s="17" customFormat="1" ht="18" hidden="1" customHeight="1" outlineLevel="1" x14ac:dyDescent="0.3">
      <c r="B81" s="43" t="s">
        <v>480</v>
      </c>
      <c r="C81" s="20">
        <v>1.0720000000000001E-5</v>
      </c>
      <c r="D81" s="20">
        <v>1.0720000000000001E-5</v>
      </c>
      <c r="E81" s="20">
        <v>0</v>
      </c>
      <c r="F81" s="192">
        <v>3.1969338495607666</v>
      </c>
      <c r="G81" s="20">
        <v>8.7067817594493473</v>
      </c>
      <c r="H81" s="193">
        <v>8.9508393096529399</v>
      </c>
      <c r="I81" s="20">
        <v>-3.1969231295607665</v>
      </c>
      <c r="J81" s="20">
        <v>-8.7067710394493467</v>
      </c>
      <c r="K81" s="20">
        <v>-8.9508393096529399</v>
      </c>
    </row>
    <row r="82" spans="2:11" s="17" customFormat="1" ht="18" hidden="1" customHeight="1" outlineLevel="1" x14ac:dyDescent="0.3">
      <c r="B82" s="43" t="s">
        <v>479</v>
      </c>
      <c r="C82" s="20">
        <v>0</v>
      </c>
      <c r="D82" s="20">
        <v>0</v>
      </c>
      <c r="E82" s="20">
        <v>0</v>
      </c>
      <c r="F82" s="192">
        <v>0</v>
      </c>
      <c r="G82" s="20">
        <v>0</v>
      </c>
      <c r="H82" s="193">
        <v>0</v>
      </c>
      <c r="I82" s="20">
        <v>0</v>
      </c>
      <c r="J82" s="20">
        <v>0</v>
      </c>
      <c r="K82" s="20">
        <v>0</v>
      </c>
    </row>
    <row r="83" spans="2:11" s="17" customFormat="1" ht="18" hidden="1" customHeight="1" outlineLevel="1" x14ac:dyDescent="0.3">
      <c r="B83" s="43" t="s">
        <v>482</v>
      </c>
      <c r="C83" s="20">
        <v>0</v>
      </c>
      <c r="D83" s="20">
        <v>0</v>
      </c>
      <c r="E83" s="20">
        <v>0</v>
      </c>
      <c r="F83" s="192">
        <v>0</v>
      </c>
      <c r="G83" s="20">
        <v>0</v>
      </c>
      <c r="H83" s="193">
        <v>0</v>
      </c>
      <c r="I83" s="20">
        <v>0</v>
      </c>
      <c r="J83" s="20">
        <v>0</v>
      </c>
      <c r="K83" s="20">
        <v>0</v>
      </c>
    </row>
    <row r="84" spans="2:11" s="17" customFormat="1" ht="18" hidden="1" customHeight="1" outlineLevel="1" x14ac:dyDescent="0.3">
      <c r="B84" s="43" t="s">
        <v>255</v>
      </c>
      <c r="C84" s="20">
        <v>0</v>
      </c>
      <c r="D84" s="20">
        <v>0</v>
      </c>
      <c r="E84" s="20">
        <v>0</v>
      </c>
      <c r="F84" s="192">
        <v>0</v>
      </c>
      <c r="G84" s="20">
        <v>0</v>
      </c>
      <c r="H84" s="193">
        <v>0</v>
      </c>
      <c r="I84" s="20">
        <v>0</v>
      </c>
      <c r="J84" s="20">
        <v>0</v>
      </c>
      <c r="K84" s="20">
        <v>0</v>
      </c>
    </row>
    <row r="85" spans="2:11" s="17" customFormat="1" ht="18" hidden="1" customHeight="1" outlineLevel="1" x14ac:dyDescent="0.3">
      <c r="B85" s="43" t="s">
        <v>481</v>
      </c>
      <c r="C85" s="20">
        <v>2.0675999999999997E-3</v>
      </c>
      <c r="D85" s="20">
        <v>0</v>
      </c>
      <c r="E85" s="20">
        <v>0</v>
      </c>
      <c r="F85" s="192">
        <v>0</v>
      </c>
      <c r="G85" s="20">
        <v>0</v>
      </c>
      <c r="H85" s="193">
        <v>2.8100000000000002E-5</v>
      </c>
      <c r="I85" s="20">
        <v>2.0675999999999997E-3</v>
      </c>
      <c r="J85" s="20">
        <v>0</v>
      </c>
      <c r="K85" s="20">
        <v>-2.8100000000000002E-5</v>
      </c>
    </row>
    <row r="86" spans="2:11" s="17" customFormat="1" ht="18" hidden="1" customHeight="1" outlineLevel="1" x14ac:dyDescent="0.3">
      <c r="B86" s="43" t="s">
        <v>333</v>
      </c>
      <c r="C86" s="20">
        <v>0</v>
      </c>
      <c r="D86" s="20">
        <v>0</v>
      </c>
      <c r="E86" s="20">
        <v>0</v>
      </c>
      <c r="F86" s="192">
        <v>0</v>
      </c>
      <c r="G86" s="20">
        <v>3.4387199038014809E-3</v>
      </c>
      <c r="H86" s="193">
        <v>0</v>
      </c>
      <c r="I86" s="20">
        <v>0</v>
      </c>
      <c r="J86" s="20">
        <v>-3.4387199038014809E-3</v>
      </c>
      <c r="K86" s="20">
        <v>0</v>
      </c>
    </row>
    <row r="87" spans="2:11" s="17" customFormat="1" ht="18" hidden="1" customHeight="1" outlineLevel="1" x14ac:dyDescent="0.3">
      <c r="B87" s="43" t="s">
        <v>484</v>
      </c>
      <c r="C87" s="20">
        <v>0</v>
      </c>
      <c r="D87" s="20">
        <v>0</v>
      </c>
      <c r="E87" s="20">
        <v>0</v>
      </c>
      <c r="F87" s="192">
        <v>0</v>
      </c>
      <c r="G87" s="20">
        <v>0</v>
      </c>
      <c r="H87" s="193">
        <v>0</v>
      </c>
      <c r="I87" s="20">
        <v>0</v>
      </c>
      <c r="J87" s="20">
        <v>0</v>
      </c>
      <c r="K87" s="20">
        <v>0</v>
      </c>
    </row>
    <row r="88" spans="2:11" s="17" customFormat="1" ht="18" hidden="1" customHeight="1" outlineLevel="1" x14ac:dyDescent="0.3">
      <c r="B88" s="43" t="s">
        <v>546</v>
      </c>
      <c r="C88" s="20">
        <v>0</v>
      </c>
      <c r="D88" s="20">
        <v>0</v>
      </c>
      <c r="E88" s="20">
        <v>0</v>
      </c>
      <c r="F88" s="192">
        <v>0</v>
      </c>
      <c r="G88" s="20">
        <v>0</v>
      </c>
      <c r="H88" s="193">
        <v>0</v>
      </c>
      <c r="I88" s="20">
        <v>0</v>
      </c>
      <c r="J88" s="20">
        <v>0</v>
      </c>
      <c r="K88" s="20">
        <v>0</v>
      </c>
    </row>
    <row r="89" spans="2:11" s="17" customFormat="1" ht="18" hidden="1" customHeight="1" outlineLevel="1" x14ac:dyDescent="0.3">
      <c r="B89" s="43" t="s">
        <v>483</v>
      </c>
      <c r="C89" s="20">
        <v>0</v>
      </c>
      <c r="D89" s="20">
        <v>0</v>
      </c>
      <c r="E89" s="20">
        <v>0</v>
      </c>
      <c r="F89" s="192">
        <v>0</v>
      </c>
      <c r="G89" s="20">
        <v>0</v>
      </c>
      <c r="H89" s="193">
        <v>0</v>
      </c>
      <c r="I89" s="20">
        <v>0</v>
      </c>
      <c r="J89" s="20">
        <v>0</v>
      </c>
      <c r="K89" s="20">
        <v>0</v>
      </c>
    </row>
    <row r="90" spans="2:11" s="17" customFormat="1" ht="18" customHeight="1" collapsed="1" x14ac:dyDescent="0.3">
      <c r="B90" s="16"/>
      <c r="C90" s="22"/>
      <c r="D90" s="23"/>
      <c r="E90" s="23"/>
      <c r="F90" s="194"/>
      <c r="G90" s="23"/>
      <c r="H90" s="196"/>
      <c r="I90" s="22"/>
      <c r="J90" s="23"/>
      <c r="K90" s="23"/>
    </row>
    <row r="91" spans="2:11" s="17" customFormat="1" ht="18" customHeight="1" x14ac:dyDescent="0.3">
      <c r="B91" s="244" t="s">
        <v>238</v>
      </c>
      <c r="C91" s="248">
        <v>3.1387407499999984</v>
      </c>
      <c r="D91" s="248">
        <v>4.832824249999998</v>
      </c>
      <c r="E91" s="248">
        <v>10.70946595</v>
      </c>
      <c r="F91" s="281">
        <v>229.98346334496043</v>
      </c>
      <c r="G91" s="248">
        <v>212.05751410722146</v>
      </c>
      <c r="H91" s="282">
        <v>182.27581998722718</v>
      </c>
      <c r="I91" s="248">
        <v>-226.84472259496044</v>
      </c>
      <c r="J91" s="248">
        <v>-207.22468985722148</v>
      </c>
      <c r="K91" s="248">
        <v>-171.56635403722714</v>
      </c>
    </row>
    <row r="92" spans="2:11" s="17" customFormat="1" ht="18" customHeight="1" x14ac:dyDescent="0.3">
      <c r="B92" s="43" t="s">
        <v>239</v>
      </c>
      <c r="C92" s="20">
        <v>1.1849137699999985</v>
      </c>
      <c r="D92" s="20">
        <v>1.2141203599999988</v>
      </c>
      <c r="E92" s="20">
        <v>2.926145310000003</v>
      </c>
      <c r="F92" s="192">
        <v>84.012520833521663</v>
      </c>
      <c r="G92" s="20">
        <v>74.82063660391195</v>
      </c>
      <c r="H92" s="193">
        <v>61.88811104116315</v>
      </c>
      <c r="I92" s="20">
        <v>-82.827607063521668</v>
      </c>
      <c r="J92" s="20">
        <v>-73.606516243911955</v>
      </c>
      <c r="K92" s="20">
        <v>-58.961965731163147</v>
      </c>
    </row>
    <row r="93" spans="2:11" s="17" customFormat="1" ht="18" customHeight="1" x14ac:dyDescent="0.3">
      <c r="B93" s="43" t="s">
        <v>240</v>
      </c>
      <c r="C93" s="20">
        <v>0.3682035099999999</v>
      </c>
      <c r="D93" s="20">
        <v>0.36904900999999996</v>
      </c>
      <c r="E93" s="20">
        <v>0.20837691000000005</v>
      </c>
      <c r="F93" s="192">
        <v>49.665950554318009</v>
      </c>
      <c r="G93" s="20">
        <v>60.466926850275932</v>
      </c>
      <c r="H93" s="193">
        <v>56.800303445667822</v>
      </c>
      <c r="I93" s="20">
        <v>-49.297747044318008</v>
      </c>
      <c r="J93" s="20">
        <v>-60.097877840275935</v>
      </c>
      <c r="K93" s="20">
        <v>-56.591926535667824</v>
      </c>
    </row>
    <row r="94" spans="2:11" s="17" customFormat="1" ht="18" customHeight="1" x14ac:dyDescent="0.3">
      <c r="B94" s="43" t="s">
        <v>241</v>
      </c>
      <c r="C94" s="20">
        <v>0.53222974999999995</v>
      </c>
      <c r="D94" s="20">
        <v>0.74684106999999988</v>
      </c>
      <c r="E94" s="20">
        <v>0.43423264999999994</v>
      </c>
      <c r="F94" s="192">
        <v>9.6171241144772015</v>
      </c>
      <c r="G94" s="20">
        <v>8.2476390323254112</v>
      </c>
      <c r="H94" s="193">
        <v>5.8872056309977392</v>
      </c>
      <c r="I94" s="20">
        <v>-9.0848943644772007</v>
      </c>
      <c r="J94" s="20">
        <v>-7.5007979623254109</v>
      </c>
      <c r="K94" s="20">
        <v>-5.452972980997739</v>
      </c>
    </row>
    <row r="95" spans="2:11" s="17" customFormat="1" ht="18" customHeight="1" x14ac:dyDescent="0.3">
      <c r="B95" s="43" t="s">
        <v>243</v>
      </c>
      <c r="C95" s="20">
        <v>4.473792E-2</v>
      </c>
      <c r="D95" s="20">
        <v>0.27572048999999998</v>
      </c>
      <c r="E95" s="20">
        <v>0.283445</v>
      </c>
      <c r="F95" s="192">
        <v>5.8460498972174202</v>
      </c>
      <c r="G95" s="20">
        <v>6.1600114016654857</v>
      </c>
      <c r="H95" s="193">
        <v>2.861548369803959</v>
      </c>
      <c r="I95" s="20">
        <v>-5.80131197721742</v>
      </c>
      <c r="J95" s="20">
        <v>-5.8842909116654853</v>
      </c>
      <c r="K95" s="20">
        <v>-2.578103369803959</v>
      </c>
    </row>
    <row r="96" spans="2:11" s="17" customFormat="1" ht="18" customHeight="1" x14ac:dyDescent="0.3">
      <c r="B96" s="43" t="s">
        <v>244</v>
      </c>
      <c r="C96" s="20">
        <v>3.1023610000000004E-2</v>
      </c>
      <c r="D96" s="20">
        <v>6.4148000000000015E-4</v>
      </c>
      <c r="E96" s="20">
        <v>0.16058686000000003</v>
      </c>
      <c r="F96" s="192">
        <v>6.4025263400135728</v>
      </c>
      <c r="G96" s="20">
        <v>6.5993080027480708</v>
      </c>
      <c r="H96" s="193">
        <v>4.9948118436751034</v>
      </c>
      <c r="I96" s="20">
        <v>-6.3715027300135727</v>
      </c>
      <c r="J96" s="20">
        <v>-6.5986665227480712</v>
      </c>
      <c r="K96" s="20">
        <v>-4.834224983675103</v>
      </c>
    </row>
    <row r="97" spans="2:11" s="17" customFormat="1" ht="18" customHeight="1" x14ac:dyDescent="0.3">
      <c r="B97" s="43" t="s">
        <v>242</v>
      </c>
      <c r="C97" s="20">
        <v>4.1364499999999998E-2</v>
      </c>
      <c r="D97" s="20">
        <v>5.6329590000000006E-2</v>
      </c>
      <c r="E97" s="20">
        <v>9.4873899999999983E-3</v>
      </c>
      <c r="F97" s="192">
        <v>8.2622216814434726</v>
      </c>
      <c r="G97" s="20">
        <v>11.610728360698689</v>
      </c>
      <c r="H97" s="193">
        <v>8.5870619602816003</v>
      </c>
      <c r="I97" s="20">
        <v>-8.2208571814434723</v>
      </c>
      <c r="J97" s="20">
        <v>-11.554398770698688</v>
      </c>
      <c r="K97" s="20">
        <v>-8.5775745702816</v>
      </c>
    </row>
    <row r="98" spans="2:11" s="17" customFormat="1" ht="18" customHeight="1" x14ac:dyDescent="0.3">
      <c r="B98" s="43" t="s">
        <v>316</v>
      </c>
      <c r="C98" s="20">
        <v>0.15557220000000008</v>
      </c>
      <c r="D98" s="20">
        <v>0.52307912000000001</v>
      </c>
      <c r="E98" s="20">
        <v>4.1123383599999981</v>
      </c>
      <c r="F98" s="192">
        <v>6.2394120057966429</v>
      </c>
      <c r="G98" s="20">
        <v>11.864523245119496</v>
      </c>
      <c r="H98" s="193">
        <v>8.8144043308143232</v>
      </c>
      <c r="I98" s="20">
        <v>-6.083839805796643</v>
      </c>
      <c r="J98" s="20">
        <v>-11.341444125119496</v>
      </c>
      <c r="K98" s="20">
        <v>-4.7020659708143251</v>
      </c>
    </row>
    <row r="99" spans="2:11" s="17" customFormat="1" ht="18" customHeight="1" x14ac:dyDescent="0.3">
      <c r="B99" s="43" t="s">
        <v>249</v>
      </c>
      <c r="C99" s="20">
        <v>0.53948926999999991</v>
      </c>
      <c r="D99" s="20">
        <v>0.5906799399999989</v>
      </c>
      <c r="E99" s="20">
        <v>1.1495368399999997</v>
      </c>
      <c r="F99" s="192">
        <v>44.058944544592208</v>
      </c>
      <c r="G99" s="20">
        <v>26.995533839334385</v>
      </c>
      <c r="H99" s="193">
        <v>31.509626362202269</v>
      </c>
      <c r="I99" s="20">
        <v>-43.519455274592211</v>
      </c>
      <c r="J99" s="20">
        <v>-26.404853899334388</v>
      </c>
      <c r="K99" s="20">
        <v>-30.360089522202269</v>
      </c>
    </row>
    <row r="100" spans="2:11" s="17" customFormat="1" ht="18" customHeight="1" x14ac:dyDescent="0.3">
      <c r="B100" s="43" t="s">
        <v>457</v>
      </c>
      <c r="C100" s="20">
        <v>5.6889999999999999E-5</v>
      </c>
      <c r="D100" s="20">
        <v>2.3866640000000005E-2</v>
      </c>
      <c r="E100" s="20">
        <v>2.18058E-2</v>
      </c>
      <c r="F100" s="192">
        <v>5.1775516711060261</v>
      </c>
      <c r="G100" s="20">
        <v>5.4687975336912241E-2</v>
      </c>
      <c r="H100" s="193">
        <v>6.3299352482123067E-2</v>
      </c>
      <c r="I100" s="20">
        <v>-5.1774947811060263</v>
      </c>
      <c r="J100" s="20">
        <v>-3.0821335336912236E-2</v>
      </c>
      <c r="K100" s="20">
        <v>-4.1493552482123067E-2</v>
      </c>
    </row>
    <row r="101" spans="2:11" s="17" customFormat="1" ht="18" customHeight="1" x14ac:dyDescent="0.3">
      <c r="B101" s="43" t="s">
        <v>274</v>
      </c>
      <c r="C101" s="20">
        <v>0.24114933</v>
      </c>
      <c r="D101" s="20">
        <v>1.0324965500000007</v>
      </c>
      <c r="E101" s="20">
        <v>1.4035108299999997</v>
      </c>
      <c r="F101" s="192">
        <v>10.701161702474215</v>
      </c>
      <c r="G101" s="20">
        <v>5.237518795805105</v>
      </c>
      <c r="H101" s="193">
        <v>0.8694476501391043</v>
      </c>
      <c r="I101" s="20">
        <v>-10.460012372474214</v>
      </c>
      <c r="J101" s="20">
        <v>-4.2050222458051039</v>
      </c>
      <c r="K101" s="20">
        <v>0.53406317986089535</v>
      </c>
    </row>
    <row r="102" spans="2:11" s="17" customFormat="1" ht="18" customHeight="1" x14ac:dyDescent="0.3">
      <c r="B102" s="43" t="s">
        <v>485</v>
      </c>
      <c r="C102" s="20">
        <v>0</v>
      </c>
      <c r="D102" s="20">
        <v>0</v>
      </c>
      <c r="E102" s="20">
        <v>0</v>
      </c>
      <c r="F102" s="192">
        <v>0</v>
      </c>
      <c r="G102" s="20">
        <v>0</v>
      </c>
      <c r="H102" s="193">
        <v>0</v>
      </c>
      <c r="I102" s="20">
        <v>0</v>
      </c>
      <c r="J102" s="20">
        <v>0</v>
      </c>
      <c r="K102" s="20">
        <v>0</v>
      </c>
    </row>
    <row r="103" spans="2:11" s="17" customFormat="1" ht="18" customHeight="1" x14ac:dyDescent="0.3">
      <c r="B103" s="43"/>
      <c r="C103" s="20"/>
      <c r="D103" s="20"/>
      <c r="E103" s="20"/>
      <c r="F103" s="192"/>
      <c r="G103" s="20"/>
      <c r="H103" s="193"/>
      <c r="I103" s="20"/>
      <c r="J103" s="20"/>
      <c r="K103" s="20"/>
    </row>
    <row r="104" spans="2:11" s="17" customFormat="1" ht="18" customHeight="1" x14ac:dyDescent="0.3">
      <c r="B104" s="244" t="s">
        <v>245</v>
      </c>
      <c r="C104" s="248">
        <v>1.386384188619</v>
      </c>
      <c r="D104" s="248">
        <v>1.2767809299999997</v>
      </c>
      <c r="E104" s="248">
        <v>1.4165645600000001</v>
      </c>
      <c r="F104" s="281">
        <v>26.273617611812274</v>
      </c>
      <c r="G104" s="248">
        <v>11.626618161842725</v>
      </c>
      <c r="H104" s="282">
        <v>6.0912373546151404</v>
      </c>
      <c r="I104" s="248">
        <v>-24.887233423193273</v>
      </c>
      <c r="J104" s="248">
        <v>-10.349837231842725</v>
      </c>
      <c r="K104" s="248">
        <v>-4.6746727946151392</v>
      </c>
    </row>
    <row r="105" spans="2:11" s="353" customFormat="1" ht="18" customHeight="1" x14ac:dyDescent="0.3">
      <c r="B105" s="43" t="s">
        <v>401</v>
      </c>
      <c r="C105" s="20">
        <v>5.9622690000000006E-2</v>
      </c>
      <c r="D105" s="20">
        <v>2.7403420000000005E-2</v>
      </c>
      <c r="E105" s="20">
        <v>1.7458300000000001E-3</v>
      </c>
      <c r="F105" s="192">
        <v>1.7959291855545936</v>
      </c>
      <c r="G105" s="20">
        <v>2.4438277421995878</v>
      </c>
      <c r="H105" s="193">
        <v>2.4845474299919164</v>
      </c>
      <c r="I105" s="20">
        <v>-1.7363064955545935</v>
      </c>
      <c r="J105" s="20">
        <v>-2.4164243221995876</v>
      </c>
      <c r="K105" s="20">
        <v>-2.4828015999919164</v>
      </c>
    </row>
    <row r="106" spans="2:11" s="353" customFormat="1" ht="18" customHeight="1" x14ac:dyDescent="0.3">
      <c r="B106" s="43" t="s">
        <v>259</v>
      </c>
      <c r="C106" s="20">
        <v>0</v>
      </c>
      <c r="D106" s="20">
        <v>1.0137999999999999E-4</v>
      </c>
      <c r="E106" s="20">
        <v>5.4386089999999998E-2</v>
      </c>
      <c r="F106" s="192">
        <v>0.32434055607925155</v>
      </c>
      <c r="G106" s="20">
        <v>0.40289649628964258</v>
      </c>
      <c r="H106" s="193">
        <v>0.43235791196074663</v>
      </c>
      <c r="I106" s="20">
        <v>-0.32434055607925155</v>
      </c>
      <c r="J106" s="20">
        <v>-0.4027951162896426</v>
      </c>
      <c r="K106" s="20">
        <v>-0.37797182196074663</v>
      </c>
    </row>
    <row r="107" spans="2:11" s="353" customFormat="1" ht="18" customHeight="1" x14ac:dyDescent="0.3">
      <c r="B107" s="43" t="s">
        <v>261</v>
      </c>
      <c r="C107" s="20">
        <v>0.32439250999999997</v>
      </c>
      <c r="D107" s="20">
        <v>0.10326761999999999</v>
      </c>
      <c r="E107" s="20">
        <v>9.1551700000000007E-3</v>
      </c>
      <c r="F107" s="192">
        <v>10.276873640088361</v>
      </c>
      <c r="G107" s="20">
        <v>0.28610129017799096</v>
      </c>
      <c r="H107" s="193">
        <v>0.23545224024872938</v>
      </c>
      <c r="I107" s="20">
        <v>-9.952481130088362</v>
      </c>
      <c r="J107" s="20">
        <v>-0.18283367017799096</v>
      </c>
      <c r="K107" s="20">
        <v>-0.22629707024872939</v>
      </c>
    </row>
    <row r="108" spans="2:11" s="353" customFormat="1" ht="18" customHeight="1" x14ac:dyDescent="0.3">
      <c r="B108" s="43" t="s">
        <v>269</v>
      </c>
      <c r="C108" s="20">
        <v>6.3973699999999994E-2</v>
      </c>
      <c r="D108" s="20">
        <v>6.0886000000000003E-2</v>
      </c>
      <c r="E108" s="20">
        <v>6.2292E-2</v>
      </c>
      <c r="F108" s="192">
        <v>0</v>
      </c>
      <c r="G108" s="20">
        <v>0</v>
      </c>
      <c r="H108" s="193">
        <v>0</v>
      </c>
      <c r="I108" s="20">
        <v>6.3973699999999994E-2</v>
      </c>
      <c r="J108" s="20">
        <v>6.0886000000000003E-2</v>
      </c>
      <c r="K108" s="20">
        <v>6.2292E-2</v>
      </c>
    </row>
    <row r="109" spans="2:11" s="353" customFormat="1" ht="18" customHeight="1" x14ac:dyDescent="0.3">
      <c r="B109" s="43" t="s">
        <v>272</v>
      </c>
      <c r="C109" s="20">
        <v>2.6347740000000001E-2</v>
      </c>
      <c r="D109" s="20">
        <v>3.9417810000000005E-2</v>
      </c>
      <c r="E109" s="20">
        <v>0.11461022000000001</v>
      </c>
      <c r="F109" s="192">
        <v>0.65293059007500098</v>
      </c>
      <c r="G109" s="20">
        <v>0.76519089991973643</v>
      </c>
      <c r="H109" s="193">
        <v>0.41495554029216775</v>
      </c>
      <c r="I109" s="20">
        <v>-0.62658285007500103</v>
      </c>
      <c r="J109" s="20">
        <v>-0.72577308991973644</v>
      </c>
      <c r="K109" s="20">
        <v>-0.30034532029216776</v>
      </c>
    </row>
    <row r="110" spans="2:11" s="353" customFormat="1" ht="18" customHeight="1" x14ac:dyDescent="0.3">
      <c r="B110" s="43" t="s">
        <v>463</v>
      </c>
      <c r="C110" s="20">
        <v>0.14683968999999999</v>
      </c>
      <c r="D110" s="20">
        <v>1.4408800000000003E-3</v>
      </c>
      <c r="E110" s="20">
        <v>7.2394000000000007E-4</v>
      </c>
      <c r="F110" s="192">
        <v>3.9536449781605684E-2</v>
      </c>
      <c r="G110" s="20">
        <v>1.6447249786480288E-2</v>
      </c>
      <c r="H110" s="193">
        <v>2.7100327156185273E-2</v>
      </c>
      <c r="I110" s="20">
        <v>0.10730324021839431</v>
      </c>
      <c r="J110" s="20">
        <v>-1.5006369786480287E-2</v>
      </c>
      <c r="K110" s="20">
        <v>-2.6376387156185274E-2</v>
      </c>
    </row>
    <row r="111" spans="2:11" s="353" customFormat="1" ht="18" customHeight="1" x14ac:dyDescent="0.3">
      <c r="B111" s="43" t="s">
        <v>258</v>
      </c>
      <c r="C111" s="20">
        <v>6.0537038618999998E-2</v>
      </c>
      <c r="D111" s="20">
        <v>0.13683681</v>
      </c>
      <c r="E111" s="20">
        <v>2.9062000000000001E-2</v>
      </c>
      <c r="F111" s="192">
        <v>4.0769301378090145E-3</v>
      </c>
      <c r="G111" s="20">
        <v>5.6679869123471682E-5</v>
      </c>
      <c r="H111" s="193">
        <v>0</v>
      </c>
      <c r="I111" s="20">
        <v>5.6460108481190985E-2</v>
      </c>
      <c r="J111" s="20">
        <v>0.13678013013087653</v>
      </c>
      <c r="K111" s="20">
        <v>2.9062000000000001E-2</v>
      </c>
    </row>
    <row r="112" spans="2:11" s="353" customFormat="1" ht="18" customHeight="1" x14ac:dyDescent="0.3">
      <c r="B112" s="43" t="s">
        <v>462</v>
      </c>
      <c r="C112" s="20">
        <v>2.0349999999999999E-4</v>
      </c>
      <c r="D112" s="20">
        <v>1.7905289999999997E-2</v>
      </c>
      <c r="E112" s="20">
        <v>5.1963000000000018E-3</v>
      </c>
      <c r="F112" s="192">
        <v>0.44134218244057122</v>
      </c>
      <c r="G112" s="20">
        <v>0.70857100288828101</v>
      </c>
      <c r="H112" s="193">
        <v>0.14971647222716886</v>
      </c>
      <c r="I112" s="20">
        <v>-0.44113868244057119</v>
      </c>
      <c r="J112" s="20">
        <v>-0.69066571288828105</v>
      </c>
      <c r="K112" s="20">
        <v>-0.14452017222716884</v>
      </c>
    </row>
    <row r="113" spans="2:11" s="353" customFormat="1" ht="18" customHeight="1" x14ac:dyDescent="0.3">
      <c r="B113" s="43" t="s">
        <v>253</v>
      </c>
      <c r="C113" s="20">
        <v>0</v>
      </c>
      <c r="D113" s="20">
        <v>1.0000000000000001E-5</v>
      </c>
      <c r="E113" s="20">
        <v>0</v>
      </c>
      <c r="F113" s="192">
        <v>0.24864332008689832</v>
      </c>
      <c r="G113" s="20">
        <v>6.2897201247986596E-3</v>
      </c>
      <c r="H113" s="193">
        <v>5.1763379659867909E-2</v>
      </c>
      <c r="I113" s="20">
        <v>-0.24864332008689832</v>
      </c>
      <c r="J113" s="20">
        <v>-6.27972012479866E-3</v>
      </c>
      <c r="K113" s="20">
        <v>-5.1763379659867909E-2</v>
      </c>
    </row>
    <row r="114" spans="2:11" s="353" customFormat="1" ht="18" customHeight="1" x14ac:dyDescent="0.3">
      <c r="B114" s="43" t="s">
        <v>276</v>
      </c>
      <c r="C114" s="20">
        <v>7.8813880000000003E-2</v>
      </c>
      <c r="D114" s="20">
        <v>0.12491748999999999</v>
      </c>
      <c r="E114" s="20">
        <v>0.25701930000000012</v>
      </c>
      <c r="F114" s="192">
        <v>1.4004639677768485E-2</v>
      </c>
      <c r="G114" s="20">
        <v>0.13233173044721605</v>
      </c>
      <c r="H114" s="193">
        <v>0.21462320037401889</v>
      </c>
      <c r="I114" s="20">
        <v>6.4809240322231523E-2</v>
      </c>
      <c r="J114" s="20">
        <v>-7.4142404472160583E-3</v>
      </c>
      <c r="K114" s="20">
        <v>4.2396099625981232E-2</v>
      </c>
    </row>
    <row r="115" spans="2:11" s="353" customFormat="1" ht="18" customHeight="1" x14ac:dyDescent="0.3">
      <c r="B115" s="357" t="s">
        <v>528</v>
      </c>
      <c r="C115" s="19">
        <v>0.62565344000000012</v>
      </c>
      <c r="D115" s="19">
        <v>0.76459422999999982</v>
      </c>
      <c r="E115" s="19">
        <v>0.88237370999999998</v>
      </c>
      <c r="F115" s="358">
        <v>12.475940117890412</v>
      </c>
      <c r="G115" s="19">
        <v>6.8649053501398685</v>
      </c>
      <c r="H115" s="359">
        <v>2.080720852704339</v>
      </c>
      <c r="I115" s="19">
        <v>-11.850286677890411</v>
      </c>
      <c r="J115" s="19">
        <v>-6.1003111201398683</v>
      </c>
      <c r="K115" s="19">
        <v>-1.1983471427043382</v>
      </c>
    </row>
    <row r="116" spans="2:11" s="353" customFormat="1" ht="18" hidden="1" customHeight="1" outlineLevel="1" x14ac:dyDescent="0.3">
      <c r="B116" s="43" t="s">
        <v>284</v>
      </c>
      <c r="C116" s="20">
        <v>0</v>
      </c>
      <c r="D116" s="20">
        <v>1.6799999999999999E-4</v>
      </c>
      <c r="E116" s="20">
        <v>4.3200000000000001E-6</v>
      </c>
      <c r="F116" s="192">
        <v>0.90608089957166138</v>
      </c>
      <c r="G116" s="20">
        <v>0</v>
      </c>
      <c r="H116" s="193">
        <v>0.16682498985839034</v>
      </c>
      <c r="I116" s="20">
        <v>-0.90608089957166138</v>
      </c>
      <c r="J116" s="20">
        <v>1.6799999999999999E-4</v>
      </c>
      <c r="K116" s="20">
        <v>-0.16682066985839034</v>
      </c>
    </row>
    <row r="117" spans="2:11" s="353" customFormat="1" ht="18" hidden="1" customHeight="1" outlineLevel="1" x14ac:dyDescent="0.3">
      <c r="B117" s="43" t="s">
        <v>279</v>
      </c>
      <c r="C117" s="20">
        <v>2.3424900000000002E-2</v>
      </c>
      <c r="D117" s="20">
        <v>0.11276554999999999</v>
      </c>
      <c r="E117" s="20">
        <v>8.8908669999999995E-2</v>
      </c>
      <c r="F117" s="192">
        <v>9.3511199027169929E-3</v>
      </c>
      <c r="G117" s="20">
        <v>1.6743369860217863E-2</v>
      </c>
      <c r="H117" s="193">
        <v>0.6781508998980913</v>
      </c>
      <c r="I117" s="20">
        <v>1.4073780097283009E-2</v>
      </c>
      <c r="J117" s="20">
        <v>9.6022180139782129E-2</v>
      </c>
      <c r="K117" s="20">
        <v>-0.58924222989809127</v>
      </c>
    </row>
    <row r="118" spans="2:11" s="353" customFormat="1" ht="18" hidden="1" customHeight="1" outlineLevel="1" x14ac:dyDescent="0.3">
      <c r="B118" s="43" t="s">
        <v>250</v>
      </c>
      <c r="C118" s="20">
        <v>0.47015434000000011</v>
      </c>
      <c r="D118" s="20">
        <v>0.23182786</v>
      </c>
      <c r="E118" s="20">
        <v>0.18873736000000002</v>
      </c>
      <c r="F118" s="192">
        <v>3.8597984331580689E-4</v>
      </c>
      <c r="G118" s="20">
        <v>0</v>
      </c>
      <c r="H118" s="193">
        <v>9.2676500806179469E-3</v>
      </c>
      <c r="I118" s="20">
        <v>0.46976836015668433</v>
      </c>
      <c r="J118" s="20">
        <v>0.23182786</v>
      </c>
      <c r="K118" s="20">
        <v>0.17946970991938208</v>
      </c>
    </row>
    <row r="119" spans="2:11" s="353" customFormat="1" ht="18" hidden="1" customHeight="1" outlineLevel="1" x14ac:dyDescent="0.3">
      <c r="B119" s="43" t="s">
        <v>260</v>
      </c>
      <c r="C119" s="20">
        <v>6.3091200000000005E-3</v>
      </c>
      <c r="D119" s="20">
        <v>8.61E-4</v>
      </c>
      <c r="E119" s="20">
        <v>0</v>
      </c>
      <c r="F119" s="192">
        <v>3.3193978383244893E-4</v>
      </c>
      <c r="G119" s="20">
        <v>3.7629993980483635E-4</v>
      </c>
      <c r="H119" s="193">
        <v>0</v>
      </c>
      <c r="I119" s="20">
        <v>5.9771802161675512E-3</v>
      </c>
      <c r="J119" s="20">
        <v>4.8470006019516365E-4</v>
      </c>
      <c r="K119" s="20">
        <v>0</v>
      </c>
    </row>
    <row r="120" spans="2:11" s="353" customFormat="1" ht="18" hidden="1" customHeight="1" outlineLevel="1" x14ac:dyDescent="0.3">
      <c r="B120" s="43" t="s">
        <v>466</v>
      </c>
      <c r="C120" s="20">
        <v>9.5387999999999994E-4</v>
      </c>
      <c r="D120" s="20">
        <v>0.18463581000000001</v>
      </c>
      <c r="E120" s="20">
        <v>2.2480000000000002E-5</v>
      </c>
      <c r="F120" s="192">
        <v>5.3932819087783634E-2</v>
      </c>
      <c r="G120" s="20">
        <v>3.6238030329160419E-2</v>
      </c>
      <c r="H120" s="193">
        <v>8.412596379735288E-3</v>
      </c>
      <c r="I120" s="20">
        <v>-5.2978939087783637E-2</v>
      </c>
      <c r="J120" s="20">
        <v>0.14839777967083959</v>
      </c>
      <c r="K120" s="20">
        <v>-8.3901163797352879E-3</v>
      </c>
    </row>
    <row r="121" spans="2:11" s="353" customFormat="1" ht="18" hidden="1" customHeight="1" outlineLevel="1" x14ac:dyDescent="0.3">
      <c r="B121" s="43" t="s">
        <v>432</v>
      </c>
      <c r="C121" s="20">
        <v>0</v>
      </c>
      <c r="D121" s="20">
        <v>0</v>
      </c>
      <c r="E121" s="20">
        <v>0</v>
      </c>
      <c r="F121" s="192">
        <v>0</v>
      </c>
      <c r="G121" s="20">
        <v>0</v>
      </c>
      <c r="H121" s="193">
        <v>0</v>
      </c>
      <c r="I121" s="20">
        <v>0</v>
      </c>
      <c r="J121" s="20">
        <v>0</v>
      </c>
      <c r="K121" s="20">
        <v>0</v>
      </c>
    </row>
    <row r="122" spans="2:11" s="353" customFormat="1" ht="18" hidden="1" customHeight="1" outlineLevel="1" x14ac:dyDescent="0.3">
      <c r="B122" s="43" t="s">
        <v>280</v>
      </c>
      <c r="C122" s="20">
        <v>2.1944799999999997E-2</v>
      </c>
      <c r="D122" s="20">
        <v>5.1433010000000001E-2</v>
      </c>
      <c r="E122" s="20">
        <v>0.12996240000000001</v>
      </c>
      <c r="F122" s="192">
        <v>11.422634709848616</v>
      </c>
      <c r="G122" s="20">
        <v>6.4762157300694554</v>
      </c>
      <c r="H122" s="193">
        <v>0.53494250614611016</v>
      </c>
      <c r="I122" s="20">
        <v>-11.400689909848616</v>
      </c>
      <c r="J122" s="20">
        <v>-6.4247827200694552</v>
      </c>
      <c r="K122" s="20">
        <v>-0.40498010614611013</v>
      </c>
    </row>
    <row r="123" spans="2:11" s="353" customFormat="1" ht="18" hidden="1" customHeight="1" outlineLevel="1" x14ac:dyDescent="0.3">
      <c r="B123" s="43" t="s">
        <v>267</v>
      </c>
      <c r="C123" s="20">
        <v>7.5597800000000007E-2</v>
      </c>
      <c r="D123" s="20">
        <v>3.9079200000000005E-3</v>
      </c>
      <c r="E123" s="20">
        <v>5.9868400000000011E-3</v>
      </c>
      <c r="F123" s="192">
        <v>0</v>
      </c>
      <c r="G123" s="20">
        <v>8.1140083998506974E-5</v>
      </c>
      <c r="H123" s="193">
        <v>0</v>
      </c>
      <c r="I123" s="20">
        <v>7.5597800000000007E-2</v>
      </c>
      <c r="J123" s="20">
        <v>3.8267799160014936E-3</v>
      </c>
      <c r="K123" s="20">
        <v>5.9868400000000011E-3</v>
      </c>
    </row>
    <row r="124" spans="2:11" s="353" customFormat="1" ht="18" hidden="1" customHeight="1" outlineLevel="1" x14ac:dyDescent="0.3">
      <c r="B124" s="43" t="s">
        <v>486</v>
      </c>
      <c r="C124" s="20">
        <v>0</v>
      </c>
      <c r="D124" s="20">
        <v>0</v>
      </c>
      <c r="E124" s="20">
        <v>0</v>
      </c>
      <c r="F124" s="192">
        <v>0</v>
      </c>
      <c r="G124" s="20">
        <v>0</v>
      </c>
      <c r="H124" s="193">
        <v>0</v>
      </c>
      <c r="I124" s="20">
        <v>0</v>
      </c>
      <c r="J124" s="20">
        <v>0</v>
      </c>
      <c r="K124" s="20">
        <v>0</v>
      </c>
    </row>
    <row r="125" spans="2:11" s="353" customFormat="1" ht="18" hidden="1" customHeight="1" outlineLevel="1" x14ac:dyDescent="0.3">
      <c r="B125" s="43" t="s">
        <v>487</v>
      </c>
      <c r="C125" s="20">
        <v>0</v>
      </c>
      <c r="D125" s="20">
        <v>0</v>
      </c>
      <c r="E125" s="20">
        <v>0</v>
      </c>
      <c r="F125" s="192">
        <v>0</v>
      </c>
      <c r="G125" s="20">
        <v>0</v>
      </c>
      <c r="H125" s="193">
        <v>0</v>
      </c>
      <c r="I125" s="20">
        <v>0</v>
      </c>
      <c r="J125" s="20">
        <v>0</v>
      </c>
      <c r="K125" s="20">
        <v>0</v>
      </c>
    </row>
    <row r="126" spans="2:11" s="353" customFormat="1" ht="18" hidden="1" customHeight="1" outlineLevel="1" x14ac:dyDescent="0.3">
      <c r="B126" s="43" t="s">
        <v>473</v>
      </c>
      <c r="C126" s="20">
        <v>0</v>
      </c>
      <c r="D126" s="20">
        <v>0</v>
      </c>
      <c r="E126" s="20">
        <v>0</v>
      </c>
      <c r="F126" s="192">
        <v>0</v>
      </c>
      <c r="G126" s="20">
        <v>0.14904275999409503</v>
      </c>
      <c r="H126" s="193">
        <v>6.9858340066836985E-2</v>
      </c>
      <c r="I126" s="20">
        <v>0</v>
      </c>
      <c r="J126" s="20">
        <v>-0.14904275999409503</v>
      </c>
      <c r="K126" s="20">
        <v>-6.9858340066836985E-2</v>
      </c>
    </row>
    <row r="127" spans="2:11" s="353" customFormat="1" ht="18" hidden="1" customHeight="1" outlineLevel="1" x14ac:dyDescent="0.3">
      <c r="B127" s="43" t="s">
        <v>488</v>
      </c>
      <c r="C127" s="20">
        <v>0</v>
      </c>
      <c r="D127" s="20">
        <v>0</v>
      </c>
      <c r="E127" s="20">
        <v>0</v>
      </c>
      <c r="F127" s="192">
        <v>0</v>
      </c>
      <c r="G127" s="20">
        <v>1.1168982239358439E-4</v>
      </c>
      <c r="H127" s="193">
        <v>0</v>
      </c>
      <c r="I127" s="20">
        <v>0</v>
      </c>
      <c r="J127" s="20">
        <v>-1.1168982239358439E-4</v>
      </c>
      <c r="K127" s="20">
        <v>0</v>
      </c>
    </row>
    <row r="128" spans="2:11" s="353" customFormat="1" ht="18" hidden="1" customHeight="1" outlineLevel="1" x14ac:dyDescent="0.3">
      <c r="B128" s="43" t="s">
        <v>470</v>
      </c>
      <c r="C128" s="20">
        <v>0</v>
      </c>
      <c r="D128" s="20">
        <v>0</v>
      </c>
      <c r="E128" s="20">
        <v>0</v>
      </c>
      <c r="F128" s="192">
        <v>0</v>
      </c>
      <c r="G128" s="20">
        <v>0</v>
      </c>
      <c r="H128" s="193">
        <v>2.6719999999999998E-5</v>
      </c>
      <c r="I128" s="20">
        <v>0</v>
      </c>
      <c r="J128" s="20">
        <v>0</v>
      </c>
      <c r="K128" s="20">
        <v>-2.6719999999999998E-5</v>
      </c>
    </row>
    <row r="129" spans="2:11" s="353" customFormat="1" ht="18" hidden="1" customHeight="1" outlineLevel="1" x14ac:dyDescent="0.3">
      <c r="B129" s="43" t="s">
        <v>460</v>
      </c>
      <c r="C129" s="20">
        <v>2.7E-4</v>
      </c>
      <c r="D129" s="20">
        <v>2.81E-4</v>
      </c>
      <c r="E129" s="20">
        <v>7.6000000000000004E-5</v>
      </c>
      <c r="F129" s="192">
        <v>7.7267999060249355E-4</v>
      </c>
      <c r="G129" s="20">
        <v>0</v>
      </c>
      <c r="H129" s="193">
        <v>0.56254957996236898</v>
      </c>
      <c r="I129" s="20">
        <v>-5.026799906024935E-4</v>
      </c>
      <c r="J129" s="20">
        <v>2.81E-4</v>
      </c>
      <c r="K129" s="20">
        <v>-0.56247357996236902</v>
      </c>
    </row>
    <row r="130" spans="2:11" s="353" customFormat="1" ht="18" hidden="1" customHeight="1" outlineLevel="1" x14ac:dyDescent="0.3">
      <c r="B130" s="43" t="s">
        <v>489</v>
      </c>
      <c r="C130" s="20">
        <v>0</v>
      </c>
      <c r="D130" s="20">
        <v>0</v>
      </c>
      <c r="E130" s="20">
        <v>0</v>
      </c>
      <c r="F130" s="192">
        <v>0</v>
      </c>
      <c r="G130" s="20">
        <v>1.2240082185008961E-5</v>
      </c>
      <c r="H130" s="193">
        <v>0</v>
      </c>
      <c r="I130" s="20">
        <v>0</v>
      </c>
      <c r="J130" s="20">
        <v>-1.2240082185008961E-5</v>
      </c>
      <c r="K130" s="20">
        <v>0</v>
      </c>
    </row>
    <row r="131" spans="2:11" s="353" customFormat="1" ht="18" hidden="1" customHeight="1" outlineLevel="1" x14ac:dyDescent="0.3">
      <c r="B131" s="43" t="s">
        <v>512</v>
      </c>
      <c r="C131" s="20">
        <v>0</v>
      </c>
      <c r="D131" s="20">
        <v>0</v>
      </c>
      <c r="E131" s="20">
        <v>0</v>
      </c>
      <c r="F131" s="192">
        <v>0</v>
      </c>
      <c r="G131" s="20">
        <v>0</v>
      </c>
      <c r="H131" s="193">
        <v>0</v>
      </c>
      <c r="I131" s="20">
        <v>0</v>
      </c>
      <c r="J131" s="20">
        <v>0</v>
      </c>
      <c r="K131" s="20">
        <v>0</v>
      </c>
    </row>
    <row r="132" spans="2:11" s="353" customFormat="1" ht="18" hidden="1" customHeight="1" outlineLevel="1" x14ac:dyDescent="0.3">
      <c r="B132" s="43" t="s">
        <v>522</v>
      </c>
      <c r="C132" s="20">
        <v>0</v>
      </c>
      <c r="D132" s="20">
        <v>0</v>
      </c>
      <c r="E132" s="20">
        <v>0</v>
      </c>
      <c r="F132" s="192">
        <v>0</v>
      </c>
      <c r="G132" s="20">
        <v>0</v>
      </c>
      <c r="H132" s="193">
        <v>0</v>
      </c>
      <c r="I132" s="20">
        <v>0</v>
      </c>
      <c r="J132" s="20">
        <v>0</v>
      </c>
      <c r="K132" s="20">
        <v>0</v>
      </c>
    </row>
    <row r="133" spans="2:11" s="353" customFormat="1" ht="18" hidden="1" customHeight="1" outlineLevel="1" x14ac:dyDescent="0.3">
      <c r="B133" s="43" t="s">
        <v>467</v>
      </c>
      <c r="C133" s="20">
        <v>0</v>
      </c>
      <c r="D133" s="20">
        <v>0</v>
      </c>
      <c r="E133" s="20">
        <v>0</v>
      </c>
      <c r="F133" s="192">
        <v>0</v>
      </c>
      <c r="G133" s="20">
        <v>0</v>
      </c>
      <c r="H133" s="193">
        <v>0</v>
      </c>
      <c r="I133" s="20">
        <v>0</v>
      </c>
      <c r="J133" s="20">
        <v>0</v>
      </c>
      <c r="K133" s="20">
        <v>0</v>
      </c>
    </row>
    <row r="134" spans="2:11" s="353" customFormat="1" ht="18" hidden="1" customHeight="1" outlineLevel="1" x14ac:dyDescent="0.3">
      <c r="B134" s="43" t="s">
        <v>491</v>
      </c>
      <c r="C134" s="20">
        <v>0</v>
      </c>
      <c r="D134" s="20">
        <v>0</v>
      </c>
      <c r="E134" s="20">
        <v>0</v>
      </c>
      <c r="F134" s="192">
        <v>4.8390598599418154E-3</v>
      </c>
      <c r="G134" s="20">
        <v>0</v>
      </c>
      <c r="H134" s="193">
        <v>2.4792659819205882E-2</v>
      </c>
      <c r="I134" s="20">
        <v>-4.8390598599418154E-3</v>
      </c>
      <c r="J134" s="20">
        <v>0</v>
      </c>
      <c r="K134" s="20">
        <v>-2.4792659819205882E-2</v>
      </c>
    </row>
    <row r="135" spans="2:11" s="353" customFormat="1" ht="18" hidden="1" customHeight="1" outlineLevel="1" x14ac:dyDescent="0.3">
      <c r="B135" s="43" t="s">
        <v>490</v>
      </c>
      <c r="C135" s="20">
        <v>0</v>
      </c>
      <c r="D135" s="20">
        <v>0</v>
      </c>
      <c r="E135" s="20">
        <v>9.0653000000000001E-3</v>
      </c>
      <c r="F135" s="192">
        <v>0</v>
      </c>
      <c r="G135" s="20">
        <v>0</v>
      </c>
      <c r="H135" s="193">
        <v>0</v>
      </c>
      <c r="I135" s="20">
        <v>0</v>
      </c>
      <c r="J135" s="20">
        <v>0</v>
      </c>
      <c r="K135" s="20">
        <v>9.0653000000000001E-3</v>
      </c>
    </row>
    <row r="136" spans="2:11" s="353" customFormat="1" ht="18" hidden="1" customHeight="1" outlineLevel="1" x14ac:dyDescent="0.3">
      <c r="B136" s="43" t="s">
        <v>495</v>
      </c>
      <c r="C136" s="20">
        <v>0</v>
      </c>
      <c r="D136" s="20">
        <v>0</v>
      </c>
      <c r="E136" s="20">
        <v>0</v>
      </c>
      <c r="F136" s="192">
        <v>0</v>
      </c>
      <c r="G136" s="20">
        <v>4.2654021213706013E-4</v>
      </c>
      <c r="H136" s="193">
        <v>0</v>
      </c>
      <c r="I136" s="20">
        <v>0</v>
      </c>
      <c r="J136" s="20">
        <v>-4.2654021213706013E-4</v>
      </c>
      <c r="K136" s="20">
        <v>0</v>
      </c>
    </row>
    <row r="137" spans="2:11" s="353" customFormat="1" ht="18" hidden="1" customHeight="1" outlineLevel="1" x14ac:dyDescent="0.3">
      <c r="B137" s="43" t="s">
        <v>492</v>
      </c>
      <c r="C137" s="20">
        <v>0</v>
      </c>
      <c r="D137" s="20">
        <v>0</v>
      </c>
      <c r="E137" s="20">
        <v>0</v>
      </c>
      <c r="F137" s="192">
        <v>0</v>
      </c>
      <c r="G137" s="20">
        <v>0</v>
      </c>
      <c r="H137" s="193">
        <v>0</v>
      </c>
      <c r="I137" s="20">
        <v>0</v>
      </c>
      <c r="J137" s="20">
        <v>0</v>
      </c>
      <c r="K137" s="20">
        <v>0</v>
      </c>
    </row>
    <row r="138" spans="2:11" s="353" customFormat="1" ht="18" hidden="1" customHeight="1" outlineLevel="1" x14ac:dyDescent="0.3">
      <c r="B138" s="43" t="s">
        <v>459</v>
      </c>
      <c r="C138" s="20">
        <v>0</v>
      </c>
      <c r="D138" s="20">
        <v>0</v>
      </c>
      <c r="E138" s="20">
        <v>0</v>
      </c>
      <c r="F138" s="192">
        <v>0</v>
      </c>
      <c r="G138" s="20">
        <v>0</v>
      </c>
      <c r="H138" s="193">
        <v>0</v>
      </c>
      <c r="I138" s="20">
        <v>0</v>
      </c>
      <c r="J138" s="20">
        <v>0</v>
      </c>
      <c r="K138" s="20">
        <v>0</v>
      </c>
    </row>
    <row r="139" spans="2:11" s="353" customFormat="1" ht="18" hidden="1" customHeight="1" outlineLevel="1" x14ac:dyDescent="0.3">
      <c r="B139" s="43" t="s">
        <v>529</v>
      </c>
      <c r="C139" s="20">
        <v>0</v>
      </c>
      <c r="D139" s="20">
        <v>0</v>
      </c>
      <c r="E139" s="20">
        <v>0</v>
      </c>
      <c r="F139" s="192">
        <v>0</v>
      </c>
      <c r="G139" s="20">
        <v>0</v>
      </c>
      <c r="H139" s="193">
        <v>0</v>
      </c>
      <c r="I139" s="20">
        <v>0</v>
      </c>
      <c r="J139" s="20">
        <v>0</v>
      </c>
      <c r="K139" s="20">
        <v>0</v>
      </c>
    </row>
    <row r="140" spans="2:11" s="353" customFormat="1" ht="18" hidden="1" customHeight="1" outlineLevel="1" x14ac:dyDescent="0.3">
      <c r="B140" s="43" t="s">
        <v>493</v>
      </c>
      <c r="C140" s="20">
        <v>0</v>
      </c>
      <c r="D140" s="20">
        <v>0</v>
      </c>
      <c r="E140" s="20">
        <v>0</v>
      </c>
      <c r="F140" s="192">
        <v>0</v>
      </c>
      <c r="G140" s="20">
        <v>0</v>
      </c>
      <c r="H140" s="193">
        <v>0</v>
      </c>
      <c r="I140" s="20">
        <v>0</v>
      </c>
      <c r="J140" s="20">
        <v>0</v>
      </c>
      <c r="K140" s="20">
        <v>0</v>
      </c>
    </row>
    <row r="141" spans="2:11" s="353" customFormat="1" ht="18" hidden="1" customHeight="1" outlineLevel="1" x14ac:dyDescent="0.3">
      <c r="B141" s="43" t="s">
        <v>494</v>
      </c>
      <c r="C141" s="20">
        <v>0</v>
      </c>
      <c r="D141" s="20">
        <v>0</v>
      </c>
      <c r="E141" s="20">
        <v>0</v>
      </c>
      <c r="F141" s="192">
        <v>0</v>
      </c>
      <c r="G141" s="20">
        <v>0</v>
      </c>
      <c r="H141" s="193">
        <v>0</v>
      </c>
      <c r="I141" s="20">
        <v>0</v>
      </c>
      <c r="J141" s="20">
        <v>0</v>
      </c>
      <c r="K141" s="20">
        <v>0</v>
      </c>
    </row>
    <row r="142" spans="2:11" s="353" customFormat="1" ht="18" hidden="1" customHeight="1" outlineLevel="1" x14ac:dyDescent="0.3">
      <c r="B142" s="43" t="s">
        <v>469</v>
      </c>
      <c r="C142" s="20">
        <v>0</v>
      </c>
      <c r="D142" s="20">
        <v>0</v>
      </c>
      <c r="E142" s="20">
        <v>0</v>
      </c>
      <c r="F142" s="192">
        <v>0</v>
      </c>
      <c r="G142" s="20">
        <v>0</v>
      </c>
      <c r="H142" s="193">
        <v>0</v>
      </c>
      <c r="I142" s="20">
        <v>0</v>
      </c>
      <c r="J142" s="20">
        <v>0</v>
      </c>
      <c r="K142" s="20">
        <v>0</v>
      </c>
    </row>
    <row r="143" spans="2:11" s="353" customFormat="1" ht="18" hidden="1" customHeight="1" outlineLevel="1" x14ac:dyDescent="0.3">
      <c r="B143" s="43" t="s">
        <v>530</v>
      </c>
      <c r="C143" s="20">
        <v>0</v>
      </c>
      <c r="D143" s="20">
        <v>0</v>
      </c>
      <c r="E143" s="20">
        <v>0</v>
      </c>
      <c r="F143" s="192">
        <v>0</v>
      </c>
      <c r="G143" s="20">
        <v>0</v>
      </c>
      <c r="H143" s="193">
        <v>0</v>
      </c>
      <c r="I143" s="20">
        <v>0</v>
      </c>
      <c r="J143" s="20">
        <v>0</v>
      </c>
      <c r="K143" s="20">
        <v>0</v>
      </c>
    </row>
    <row r="144" spans="2:11" s="353" customFormat="1" ht="18" hidden="1" customHeight="1" outlineLevel="1" x14ac:dyDescent="0.3">
      <c r="B144" s="43" t="s">
        <v>468</v>
      </c>
      <c r="C144" s="20">
        <v>0</v>
      </c>
      <c r="D144" s="20">
        <v>0</v>
      </c>
      <c r="E144" s="20">
        <v>0</v>
      </c>
      <c r="F144" s="192">
        <v>0</v>
      </c>
      <c r="G144" s="20">
        <v>0</v>
      </c>
      <c r="H144" s="193">
        <v>0</v>
      </c>
      <c r="I144" s="20">
        <v>0</v>
      </c>
      <c r="J144" s="20">
        <v>0</v>
      </c>
      <c r="K144" s="20">
        <v>0</v>
      </c>
    </row>
    <row r="145" spans="2:11" s="353" customFormat="1" ht="18" hidden="1" customHeight="1" outlineLevel="1" x14ac:dyDescent="0.3">
      <c r="B145" s="43" t="s">
        <v>513</v>
      </c>
      <c r="C145" s="20">
        <v>0</v>
      </c>
      <c r="D145" s="20">
        <v>0</v>
      </c>
      <c r="E145" s="20">
        <v>0</v>
      </c>
      <c r="F145" s="192">
        <v>0</v>
      </c>
      <c r="G145" s="20">
        <v>0</v>
      </c>
      <c r="H145" s="193">
        <v>0</v>
      </c>
      <c r="I145" s="20">
        <v>0</v>
      </c>
      <c r="J145" s="20">
        <v>0</v>
      </c>
      <c r="K145" s="20">
        <v>0</v>
      </c>
    </row>
    <row r="146" spans="2:11" s="353" customFormat="1" ht="18" hidden="1" customHeight="1" outlineLevel="1" x14ac:dyDescent="0.3">
      <c r="B146" s="43" t="s">
        <v>475</v>
      </c>
      <c r="C146" s="20">
        <v>9.9156000000000001E-3</v>
      </c>
      <c r="D146" s="20">
        <v>0</v>
      </c>
      <c r="E146" s="20">
        <v>0</v>
      </c>
      <c r="F146" s="192">
        <v>0</v>
      </c>
      <c r="G146" s="20">
        <v>0</v>
      </c>
      <c r="H146" s="193">
        <v>0</v>
      </c>
      <c r="I146" s="20">
        <v>9.9156000000000001E-3</v>
      </c>
      <c r="J146" s="20">
        <v>0</v>
      </c>
      <c r="K146" s="20">
        <v>0</v>
      </c>
    </row>
    <row r="147" spans="2:11" s="353" customFormat="1" ht="18" hidden="1" customHeight="1" outlineLevel="1" x14ac:dyDescent="0.3">
      <c r="B147" s="43" t="s">
        <v>501</v>
      </c>
      <c r="C147" s="20">
        <v>0</v>
      </c>
      <c r="D147" s="20">
        <v>0</v>
      </c>
      <c r="E147" s="20">
        <v>0</v>
      </c>
      <c r="F147" s="192">
        <v>0</v>
      </c>
      <c r="G147" s="20">
        <v>0</v>
      </c>
      <c r="H147" s="193">
        <v>0</v>
      </c>
      <c r="I147" s="20">
        <v>0</v>
      </c>
      <c r="J147" s="20">
        <v>0</v>
      </c>
      <c r="K147" s="20">
        <v>0</v>
      </c>
    </row>
    <row r="148" spans="2:11" s="353" customFormat="1" ht="18" hidden="1" customHeight="1" outlineLevel="1" x14ac:dyDescent="0.3">
      <c r="B148" s="43" t="s">
        <v>498</v>
      </c>
      <c r="C148" s="20">
        <v>0</v>
      </c>
      <c r="D148" s="20">
        <v>0</v>
      </c>
      <c r="E148" s="20">
        <v>0</v>
      </c>
      <c r="F148" s="192">
        <v>0</v>
      </c>
      <c r="G148" s="20">
        <v>5.3599981389433854E-4</v>
      </c>
      <c r="H148" s="193">
        <v>0</v>
      </c>
      <c r="I148" s="20">
        <v>0</v>
      </c>
      <c r="J148" s="20">
        <v>-5.3599981389433854E-4</v>
      </c>
      <c r="K148" s="20">
        <v>0</v>
      </c>
    </row>
    <row r="149" spans="2:11" s="353" customFormat="1" ht="18" hidden="1" customHeight="1" outlineLevel="1" x14ac:dyDescent="0.3">
      <c r="B149" s="43" t="s">
        <v>496</v>
      </c>
      <c r="C149" s="20">
        <v>0</v>
      </c>
      <c r="D149" s="20">
        <v>0</v>
      </c>
      <c r="E149" s="20">
        <v>0</v>
      </c>
      <c r="F149" s="192">
        <v>0</v>
      </c>
      <c r="G149" s="20">
        <v>0</v>
      </c>
      <c r="H149" s="193">
        <v>0</v>
      </c>
      <c r="I149" s="20">
        <v>0</v>
      </c>
      <c r="J149" s="20">
        <v>0</v>
      </c>
      <c r="K149" s="20">
        <v>0</v>
      </c>
    </row>
    <row r="150" spans="2:11" s="353" customFormat="1" ht="18" hidden="1" customHeight="1" outlineLevel="1" x14ac:dyDescent="0.3">
      <c r="B150" s="43" t="s">
        <v>497</v>
      </c>
      <c r="C150" s="20">
        <v>0</v>
      </c>
      <c r="D150" s="20">
        <v>0</v>
      </c>
      <c r="E150" s="20">
        <v>0</v>
      </c>
      <c r="F150" s="192">
        <v>0</v>
      </c>
      <c r="G150" s="20">
        <v>0</v>
      </c>
      <c r="H150" s="193">
        <v>0</v>
      </c>
      <c r="I150" s="20">
        <v>0</v>
      </c>
      <c r="J150" s="20">
        <v>0</v>
      </c>
      <c r="K150" s="20">
        <v>0</v>
      </c>
    </row>
    <row r="151" spans="2:11" s="353" customFormat="1" ht="18" hidden="1" customHeight="1" outlineLevel="1" x14ac:dyDescent="0.3">
      <c r="B151" s="43" t="s">
        <v>504</v>
      </c>
      <c r="C151" s="20">
        <v>0</v>
      </c>
      <c r="D151" s="20">
        <v>0</v>
      </c>
      <c r="E151" s="20">
        <v>0</v>
      </c>
      <c r="F151" s="192">
        <v>0</v>
      </c>
      <c r="G151" s="20">
        <v>0</v>
      </c>
      <c r="H151" s="193">
        <v>2.0315901936149481E-3</v>
      </c>
      <c r="I151" s="20">
        <v>0</v>
      </c>
      <c r="J151" s="20">
        <v>0</v>
      </c>
      <c r="K151" s="20">
        <v>-2.0315901936149481E-3</v>
      </c>
    </row>
    <row r="152" spans="2:11" s="353" customFormat="1" ht="18" hidden="1" customHeight="1" outlineLevel="1" x14ac:dyDescent="0.3">
      <c r="B152" s="43" t="s">
        <v>499</v>
      </c>
      <c r="C152" s="20">
        <v>0</v>
      </c>
      <c r="D152" s="20">
        <v>0</v>
      </c>
      <c r="E152" s="20">
        <v>0</v>
      </c>
      <c r="F152" s="192">
        <v>0</v>
      </c>
      <c r="G152" s="20">
        <v>0</v>
      </c>
      <c r="H152" s="193">
        <v>0</v>
      </c>
      <c r="I152" s="20">
        <v>0</v>
      </c>
      <c r="J152" s="20">
        <v>0</v>
      </c>
      <c r="K152" s="20">
        <v>0</v>
      </c>
    </row>
    <row r="153" spans="2:11" s="353" customFormat="1" ht="18" hidden="1" customHeight="1" outlineLevel="1" x14ac:dyDescent="0.3">
      <c r="B153" s="43" t="s">
        <v>520</v>
      </c>
      <c r="C153" s="20">
        <v>0</v>
      </c>
      <c r="D153" s="20">
        <v>0</v>
      </c>
      <c r="E153" s="20">
        <v>0</v>
      </c>
      <c r="F153" s="192">
        <v>0</v>
      </c>
      <c r="G153" s="20">
        <v>0</v>
      </c>
      <c r="H153" s="193">
        <v>0</v>
      </c>
      <c r="I153" s="20">
        <v>0</v>
      </c>
      <c r="J153" s="20">
        <v>0</v>
      </c>
      <c r="K153" s="20">
        <v>0</v>
      </c>
    </row>
    <row r="154" spans="2:11" s="353" customFormat="1" ht="18" hidden="1" customHeight="1" outlineLevel="1" x14ac:dyDescent="0.3">
      <c r="B154" s="43" t="s">
        <v>525</v>
      </c>
      <c r="C154" s="20">
        <v>0</v>
      </c>
      <c r="D154" s="20">
        <v>0</v>
      </c>
      <c r="E154" s="20">
        <v>0</v>
      </c>
      <c r="F154" s="192">
        <v>3.6088019559902201E-4</v>
      </c>
      <c r="G154" s="20">
        <v>0</v>
      </c>
      <c r="H154" s="193">
        <v>0</v>
      </c>
      <c r="I154" s="20">
        <v>-3.6088019559902201E-4</v>
      </c>
      <c r="J154" s="20">
        <v>0</v>
      </c>
      <c r="K154" s="20">
        <v>0</v>
      </c>
    </row>
    <row r="155" spans="2:11" s="353" customFormat="1" ht="18" hidden="1" customHeight="1" outlineLevel="1" x14ac:dyDescent="0.3">
      <c r="B155" s="43" t="s">
        <v>532</v>
      </c>
      <c r="C155" s="20">
        <v>0</v>
      </c>
      <c r="D155" s="20">
        <v>0</v>
      </c>
      <c r="E155" s="20">
        <v>0</v>
      </c>
      <c r="F155" s="192">
        <v>0</v>
      </c>
      <c r="G155" s="20">
        <v>0</v>
      </c>
      <c r="H155" s="193">
        <v>0</v>
      </c>
      <c r="I155" s="20">
        <v>0</v>
      </c>
      <c r="J155" s="20">
        <v>0</v>
      </c>
      <c r="K155" s="20">
        <v>0</v>
      </c>
    </row>
    <row r="156" spans="2:11" s="353" customFormat="1" ht="18" hidden="1" customHeight="1" outlineLevel="1" x14ac:dyDescent="0.3">
      <c r="B156" s="43" t="s">
        <v>500</v>
      </c>
      <c r="C156" s="20">
        <v>0</v>
      </c>
      <c r="D156" s="20">
        <v>0</v>
      </c>
      <c r="E156" s="20">
        <v>0</v>
      </c>
      <c r="F156" s="192">
        <v>0</v>
      </c>
      <c r="G156" s="20">
        <v>0</v>
      </c>
      <c r="H156" s="193">
        <v>0</v>
      </c>
      <c r="I156" s="20">
        <v>0</v>
      </c>
      <c r="J156" s="20">
        <v>0</v>
      </c>
      <c r="K156" s="20">
        <v>0</v>
      </c>
    </row>
    <row r="157" spans="2:11" s="353" customFormat="1" ht="18" hidden="1" customHeight="1" outlineLevel="1" x14ac:dyDescent="0.3">
      <c r="B157" s="43" t="s">
        <v>502</v>
      </c>
      <c r="C157" s="20">
        <v>0</v>
      </c>
      <c r="D157" s="20">
        <v>0</v>
      </c>
      <c r="E157" s="20">
        <v>0</v>
      </c>
      <c r="F157" s="192">
        <v>0</v>
      </c>
      <c r="G157" s="20">
        <v>0</v>
      </c>
      <c r="H157" s="193">
        <v>0</v>
      </c>
      <c r="I157" s="20">
        <v>0</v>
      </c>
      <c r="J157" s="20">
        <v>0</v>
      </c>
      <c r="K157" s="20">
        <v>0</v>
      </c>
    </row>
    <row r="158" spans="2:11" s="353" customFormat="1" ht="18" hidden="1" customHeight="1" outlineLevel="1" x14ac:dyDescent="0.3">
      <c r="B158" s="43" t="s">
        <v>534</v>
      </c>
      <c r="C158" s="20">
        <v>0</v>
      </c>
      <c r="D158" s="20">
        <v>0</v>
      </c>
      <c r="E158" s="20">
        <v>0</v>
      </c>
      <c r="F158" s="192">
        <v>0</v>
      </c>
      <c r="G158" s="20">
        <v>0</v>
      </c>
      <c r="H158" s="193">
        <v>0</v>
      </c>
      <c r="I158" s="20">
        <v>0</v>
      </c>
      <c r="J158" s="20">
        <v>0</v>
      </c>
      <c r="K158" s="20">
        <v>0</v>
      </c>
    </row>
    <row r="159" spans="2:11" s="353" customFormat="1" ht="18" hidden="1" customHeight="1" outlineLevel="1" x14ac:dyDescent="0.3">
      <c r="B159" s="43" t="s">
        <v>503</v>
      </c>
      <c r="C159" s="20">
        <v>0</v>
      </c>
      <c r="D159" s="20">
        <v>0</v>
      </c>
      <c r="E159" s="20">
        <v>0</v>
      </c>
      <c r="F159" s="192">
        <v>0</v>
      </c>
      <c r="G159" s="20">
        <v>0</v>
      </c>
      <c r="H159" s="193">
        <v>0</v>
      </c>
      <c r="I159" s="20">
        <v>0</v>
      </c>
      <c r="J159" s="20">
        <v>0</v>
      </c>
      <c r="K159" s="20">
        <v>0</v>
      </c>
    </row>
    <row r="160" spans="2:11" s="353" customFormat="1" ht="18" hidden="1" customHeight="1" outlineLevel="1" x14ac:dyDescent="0.3">
      <c r="B160" s="43" t="s">
        <v>471</v>
      </c>
      <c r="C160" s="20">
        <v>0</v>
      </c>
      <c r="D160" s="20">
        <v>0</v>
      </c>
      <c r="E160" s="20">
        <v>0</v>
      </c>
      <c r="F160" s="192">
        <v>0</v>
      </c>
      <c r="G160" s="20">
        <v>0</v>
      </c>
      <c r="H160" s="193">
        <v>0</v>
      </c>
      <c r="I160" s="20">
        <v>0</v>
      </c>
      <c r="J160" s="20">
        <v>0</v>
      </c>
      <c r="K160" s="20">
        <v>0</v>
      </c>
    </row>
    <row r="161" spans="2:11" s="353" customFormat="1" ht="18" hidden="1" customHeight="1" outlineLevel="1" x14ac:dyDescent="0.3">
      <c r="B161" s="43" t="s">
        <v>536</v>
      </c>
      <c r="C161" s="20">
        <v>0</v>
      </c>
      <c r="D161" s="20">
        <v>0</v>
      </c>
      <c r="E161" s="20">
        <v>0</v>
      </c>
      <c r="F161" s="192">
        <v>0</v>
      </c>
      <c r="G161" s="20">
        <v>0</v>
      </c>
      <c r="H161" s="193">
        <v>0</v>
      </c>
      <c r="I161" s="20">
        <v>0</v>
      </c>
      <c r="J161" s="20">
        <v>0</v>
      </c>
      <c r="K161" s="20">
        <v>0</v>
      </c>
    </row>
    <row r="162" spans="2:11" s="353" customFormat="1" ht="18" hidden="1" customHeight="1" outlineLevel="1" x14ac:dyDescent="0.3">
      <c r="B162" s="43" t="s">
        <v>535</v>
      </c>
      <c r="C162" s="20">
        <v>0</v>
      </c>
      <c r="D162" s="20">
        <v>0</v>
      </c>
      <c r="E162" s="20">
        <v>0</v>
      </c>
      <c r="F162" s="192">
        <v>0</v>
      </c>
      <c r="G162" s="20">
        <v>0</v>
      </c>
      <c r="H162" s="193">
        <v>0</v>
      </c>
      <c r="I162" s="20">
        <v>0</v>
      </c>
      <c r="J162" s="20">
        <v>0</v>
      </c>
      <c r="K162" s="20">
        <v>0</v>
      </c>
    </row>
    <row r="163" spans="2:11" s="353" customFormat="1" ht="18" hidden="1" customHeight="1" outlineLevel="1" x14ac:dyDescent="0.3">
      <c r="B163" s="43" t="s">
        <v>472</v>
      </c>
      <c r="C163" s="20">
        <v>0</v>
      </c>
      <c r="D163" s="20">
        <v>2.7921660000000001E-2</v>
      </c>
      <c r="E163" s="20">
        <v>3.30044E-3</v>
      </c>
      <c r="F163" s="192">
        <v>3.18928998819477E-3</v>
      </c>
      <c r="G163" s="20">
        <v>3.3485298284034086E-3</v>
      </c>
      <c r="H163" s="193">
        <v>1.9928520129969502E-2</v>
      </c>
      <c r="I163" s="20">
        <v>-3.18928998819477E-3</v>
      </c>
      <c r="J163" s="20">
        <v>2.4573130171596593E-2</v>
      </c>
      <c r="K163" s="20">
        <v>-1.6628080129969504E-2</v>
      </c>
    </row>
    <row r="164" spans="2:11" s="353" customFormat="1" ht="18" hidden="1" customHeight="1" outlineLevel="1" x14ac:dyDescent="0.3">
      <c r="B164" s="43" t="s">
        <v>507</v>
      </c>
      <c r="C164" s="20">
        <v>0</v>
      </c>
      <c r="D164" s="20">
        <v>0</v>
      </c>
      <c r="E164" s="20">
        <v>0</v>
      </c>
      <c r="F164" s="192">
        <v>0</v>
      </c>
      <c r="G164" s="20">
        <v>0</v>
      </c>
      <c r="H164" s="193">
        <v>0</v>
      </c>
      <c r="I164" s="20">
        <v>0</v>
      </c>
      <c r="J164" s="20">
        <v>0</v>
      </c>
      <c r="K164" s="20">
        <v>0</v>
      </c>
    </row>
    <row r="165" spans="2:11" s="353" customFormat="1" ht="18" hidden="1" customHeight="1" outlineLevel="1" x14ac:dyDescent="0.3">
      <c r="B165" s="43" t="s">
        <v>464</v>
      </c>
      <c r="C165" s="20">
        <v>0</v>
      </c>
      <c r="D165" s="20">
        <v>0</v>
      </c>
      <c r="E165" s="20">
        <v>0</v>
      </c>
      <c r="F165" s="192">
        <v>5.4355399285442307E-3</v>
      </c>
      <c r="G165" s="20">
        <v>0</v>
      </c>
      <c r="H165" s="193">
        <v>0</v>
      </c>
      <c r="I165" s="20">
        <v>-5.4355399285442307E-3</v>
      </c>
      <c r="J165" s="20">
        <v>0</v>
      </c>
      <c r="K165" s="20">
        <v>0</v>
      </c>
    </row>
    <row r="166" spans="2:11" s="353" customFormat="1" ht="18" hidden="1" customHeight="1" outlineLevel="1" x14ac:dyDescent="0.3">
      <c r="B166" s="43" t="s">
        <v>510</v>
      </c>
      <c r="C166" s="20">
        <v>0</v>
      </c>
      <c r="D166" s="20">
        <v>0</v>
      </c>
      <c r="E166" s="20">
        <v>0</v>
      </c>
      <c r="F166" s="192">
        <v>0</v>
      </c>
      <c r="G166" s="20">
        <v>0</v>
      </c>
      <c r="H166" s="193">
        <v>0</v>
      </c>
      <c r="I166" s="20">
        <v>0</v>
      </c>
      <c r="J166" s="20">
        <v>0</v>
      </c>
      <c r="K166" s="20">
        <v>0</v>
      </c>
    </row>
    <row r="167" spans="2:11" s="353" customFormat="1" ht="18" hidden="1" customHeight="1" outlineLevel="1" x14ac:dyDescent="0.3">
      <c r="B167" s="43" t="s">
        <v>516</v>
      </c>
      <c r="C167" s="20">
        <v>0</v>
      </c>
      <c r="D167" s="20">
        <v>0</v>
      </c>
      <c r="E167" s="20">
        <v>0</v>
      </c>
      <c r="F167" s="192">
        <v>6.862519988960411E-2</v>
      </c>
      <c r="G167" s="20">
        <v>0</v>
      </c>
      <c r="H167" s="193">
        <v>0</v>
      </c>
      <c r="I167" s="20">
        <v>-6.862519988960411E-2</v>
      </c>
      <c r="J167" s="20">
        <v>0</v>
      </c>
      <c r="K167" s="20">
        <v>0</v>
      </c>
    </row>
    <row r="168" spans="2:11" s="353" customFormat="1" ht="18" hidden="1" customHeight="1" outlineLevel="1" x14ac:dyDescent="0.3">
      <c r="B168" s="43" t="s">
        <v>393</v>
      </c>
      <c r="C168" s="20">
        <v>0</v>
      </c>
      <c r="D168" s="20">
        <v>3.968402E-2</v>
      </c>
      <c r="E168" s="20">
        <v>0</v>
      </c>
      <c r="F168" s="192">
        <v>0</v>
      </c>
      <c r="G168" s="20">
        <v>0</v>
      </c>
      <c r="H168" s="193">
        <v>0</v>
      </c>
      <c r="I168" s="20">
        <v>0</v>
      </c>
      <c r="J168" s="20">
        <v>3.968402E-2</v>
      </c>
      <c r="K168" s="20">
        <v>0</v>
      </c>
    </row>
    <row r="169" spans="2:11" s="353" customFormat="1" ht="18" hidden="1" customHeight="1" outlineLevel="1" x14ac:dyDescent="0.3">
      <c r="B169" s="43" t="s">
        <v>465</v>
      </c>
      <c r="C169" s="20">
        <v>0</v>
      </c>
      <c r="D169" s="20">
        <v>0</v>
      </c>
      <c r="E169" s="20">
        <v>0</v>
      </c>
      <c r="F169" s="192">
        <v>0</v>
      </c>
      <c r="G169" s="20">
        <v>0</v>
      </c>
      <c r="H169" s="193">
        <v>0</v>
      </c>
      <c r="I169" s="20">
        <v>0</v>
      </c>
      <c r="J169" s="20">
        <v>0</v>
      </c>
      <c r="K169" s="20">
        <v>0</v>
      </c>
    </row>
    <row r="170" spans="2:11" s="353" customFormat="1" ht="18" hidden="1" customHeight="1" outlineLevel="1" x14ac:dyDescent="0.3">
      <c r="B170" s="43" t="s">
        <v>537</v>
      </c>
      <c r="C170" s="20">
        <v>0</v>
      </c>
      <c r="D170" s="20">
        <v>0</v>
      </c>
      <c r="E170" s="20">
        <v>0</v>
      </c>
      <c r="F170" s="192">
        <v>0</v>
      </c>
      <c r="G170" s="20">
        <v>0</v>
      </c>
      <c r="H170" s="193">
        <v>0</v>
      </c>
      <c r="I170" s="20">
        <v>0</v>
      </c>
      <c r="J170" s="20">
        <v>0</v>
      </c>
      <c r="K170" s="20">
        <v>0</v>
      </c>
    </row>
    <row r="171" spans="2:11" s="353" customFormat="1" ht="18" hidden="1" customHeight="1" outlineLevel="1" x14ac:dyDescent="0.3">
      <c r="B171" s="43" t="s">
        <v>531</v>
      </c>
      <c r="C171" s="20">
        <v>0</v>
      </c>
      <c r="D171" s="20">
        <v>0</v>
      </c>
      <c r="E171" s="20">
        <v>0</v>
      </c>
      <c r="F171" s="192">
        <v>0</v>
      </c>
      <c r="G171" s="20">
        <v>0</v>
      </c>
      <c r="H171" s="193">
        <v>0</v>
      </c>
      <c r="I171" s="20">
        <v>0</v>
      </c>
      <c r="J171" s="20">
        <v>0</v>
      </c>
      <c r="K171" s="20">
        <v>0</v>
      </c>
    </row>
    <row r="172" spans="2:11" s="353" customFormat="1" ht="18" hidden="1" customHeight="1" outlineLevel="1" x14ac:dyDescent="0.3">
      <c r="B172" s="43" t="s">
        <v>506</v>
      </c>
      <c r="C172" s="20">
        <v>0</v>
      </c>
      <c r="D172" s="20">
        <v>0</v>
      </c>
      <c r="E172" s="20">
        <v>0</v>
      </c>
      <c r="F172" s="192">
        <v>0</v>
      </c>
      <c r="G172" s="20">
        <v>0</v>
      </c>
      <c r="H172" s="193">
        <v>0</v>
      </c>
      <c r="I172" s="20">
        <v>0</v>
      </c>
      <c r="J172" s="20">
        <v>0</v>
      </c>
      <c r="K172" s="20">
        <v>0</v>
      </c>
    </row>
    <row r="173" spans="2:11" s="353" customFormat="1" ht="18" hidden="1" customHeight="1" outlineLevel="1" x14ac:dyDescent="0.3">
      <c r="B173" s="43" t="s">
        <v>514</v>
      </c>
      <c r="C173" s="20">
        <v>0</v>
      </c>
      <c r="D173" s="20">
        <v>0</v>
      </c>
      <c r="E173" s="20">
        <v>0</v>
      </c>
      <c r="F173" s="192">
        <v>0</v>
      </c>
      <c r="G173" s="20">
        <v>0</v>
      </c>
      <c r="H173" s="193">
        <v>3.8361300408732177E-3</v>
      </c>
      <c r="I173" s="20">
        <v>0</v>
      </c>
      <c r="J173" s="20">
        <v>0</v>
      </c>
      <c r="K173" s="20">
        <v>-3.8361300408732177E-3</v>
      </c>
    </row>
    <row r="174" spans="2:11" s="353" customFormat="1" ht="18" hidden="1" customHeight="1" outlineLevel="1" x14ac:dyDescent="0.3">
      <c r="B174" s="43" t="s">
        <v>533</v>
      </c>
      <c r="C174" s="20">
        <v>0</v>
      </c>
      <c r="D174" s="20">
        <v>0</v>
      </c>
      <c r="E174" s="20">
        <v>0</v>
      </c>
      <c r="F174" s="192">
        <v>0</v>
      </c>
      <c r="G174" s="20">
        <v>0</v>
      </c>
      <c r="H174" s="193">
        <v>0</v>
      </c>
      <c r="I174" s="20">
        <v>0</v>
      </c>
      <c r="J174" s="20">
        <v>0</v>
      </c>
      <c r="K174" s="20">
        <v>0</v>
      </c>
    </row>
    <row r="175" spans="2:11" s="353" customFormat="1" ht="18" hidden="1" customHeight="1" outlineLevel="1" x14ac:dyDescent="0.3">
      <c r="B175" s="43" t="s">
        <v>515</v>
      </c>
      <c r="C175" s="20">
        <v>0</v>
      </c>
      <c r="D175" s="20">
        <v>0</v>
      </c>
      <c r="E175" s="20">
        <v>0</v>
      </c>
      <c r="F175" s="192">
        <v>0</v>
      </c>
      <c r="G175" s="20">
        <v>0</v>
      </c>
      <c r="H175" s="193">
        <v>0</v>
      </c>
      <c r="I175" s="20">
        <v>0</v>
      </c>
      <c r="J175" s="20">
        <v>0</v>
      </c>
      <c r="K175" s="20">
        <v>0</v>
      </c>
    </row>
    <row r="176" spans="2:11" s="353" customFormat="1" ht="18" hidden="1" customHeight="1" outlineLevel="1" x14ac:dyDescent="0.3">
      <c r="B176" s="43" t="s">
        <v>517</v>
      </c>
      <c r="C176" s="20">
        <v>0</v>
      </c>
      <c r="D176" s="20">
        <v>0</v>
      </c>
      <c r="E176" s="20">
        <v>0</v>
      </c>
      <c r="F176" s="192">
        <v>0</v>
      </c>
      <c r="G176" s="20">
        <v>0</v>
      </c>
      <c r="H176" s="193">
        <v>0</v>
      </c>
      <c r="I176" s="20">
        <v>0</v>
      </c>
      <c r="J176" s="20">
        <v>0</v>
      </c>
      <c r="K176" s="20">
        <v>0</v>
      </c>
    </row>
    <row r="177" spans="2:11" s="353" customFormat="1" ht="18" hidden="1" customHeight="1" outlineLevel="1" x14ac:dyDescent="0.3">
      <c r="B177" s="43" t="s">
        <v>508</v>
      </c>
      <c r="C177" s="20">
        <v>0</v>
      </c>
      <c r="D177" s="20">
        <v>0</v>
      </c>
      <c r="E177" s="20">
        <v>0</v>
      </c>
      <c r="F177" s="192">
        <v>0</v>
      </c>
      <c r="G177" s="20">
        <v>0</v>
      </c>
      <c r="H177" s="193">
        <v>0</v>
      </c>
      <c r="I177" s="20">
        <v>0</v>
      </c>
      <c r="J177" s="20">
        <v>0</v>
      </c>
      <c r="K177" s="20">
        <v>0</v>
      </c>
    </row>
    <row r="178" spans="2:11" s="353" customFormat="1" ht="18" hidden="1" customHeight="1" outlineLevel="1" x14ac:dyDescent="0.3">
      <c r="B178" s="43" t="s">
        <v>458</v>
      </c>
      <c r="C178" s="20">
        <v>1.7083000000000001E-2</v>
      </c>
      <c r="D178" s="20">
        <v>1.6148450000000002E-2</v>
      </c>
      <c r="E178" s="20">
        <v>1.7109650000000001E-2</v>
      </c>
      <c r="F178" s="192">
        <v>0</v>
      </c>
      <c r="G178" s="20">
        <v>0</v>
      </c>
      <c r="H178" s="193">
        <v>0</v>
      </c>
      <c r="I178" s="20">
        <v>1.7083000000000001E-2</v>
      </c>
      <c r="J178" s="20">
        <v>1.6148450000000002E-2</v>
      </c>
      <c r="K178" s="20">
        <v>1.7109650000000001E-2</v>
      </c>
    </row>
    <row r="179" spans="2:11" s="353" customFormat="1" ht="18" hidden="1" customHeight="1" outlineLevel="1" x14ac:dyDescent="0.3">
      <c r="B179" s="43" t="s">
        <v>474</v>
      </c>
      <c r="C179" s="20">
        <v>0</v>
      </c>
      <c r="D179" s="20">
        <v>6.9000000000000006E-2</v>
      </c>
      <c r="E179" s="20">
        <v>0.24150000000000002</v>
      </c>
      <c r="F179" s="192">
        <v>0</v>
      </c>
      <c r="G179" s="20">
        <v>0</v>
      </c>
      <c r="H179" s="193">
        <v>0</v>
      </c>
      <c r="I179" s="20">
        <v>0</v>
      </c>
      <c r="J179" s="20">
        <v>6.9000000000000006E-2</v>
      </c>
      <c r="K179" s="20">
        <v>0.24150000000000002</v>
      </c>
    </row>
    <row r="180" spans="2:11" s="353" customFormat="1" ht="18" hidden="1" customHeight="1" outlineLevel="1" x14ac:dyDescent="0.3">
      <c r="B180" s="43" t="s">
        <v>505</v>
      </c>
      <c r="C180" s="20">
        <v>0</v>
      </c>
      <c r="D180" s="20">
        <v>0</v>
      </c>
      <c r="E180" s="20">
        <v>0</v>
      </c>
      <c r="F180" s="192">
        <v>0</v>
      </c>
      <c r="G180" s="20">
        <v>0</v>
      </c>
      <c r="H180" s="193">
        <v>0</v>
      </c>
      <c r="I180" s="20">
        <v>0</v>
      </c>
      <c r="J180" s="20">
        <v>0</v>
      </c>
      <c r="K180" s="20">
        <v>0</v>
      </c>
    </row>
    <row r="181" spans="2:11" s="353" customFormat="1" ht="18" hidden="1" customHeight="1" outlineLevel="1" x14ac:dyDescent="0.3">
      <c r="B181" s="43" t="s">
        <v>526</v>
      </c>
      <c r="C181" s="20">
        <v>0</v>
      </c>
      <c r="D181" s="20">
        <v>0</v>
      </c>
      <c r="E181" s="20">
        <v>0</v>
      </c>
      <c r="F181" s="192">
        <v>0</v>
      </c>
      <c r="G181" s="20">
        <v>0</v>
      </c>
      <c r="H181" s="193">
        <v>0</v>
      </c>
      <c r="I181" s="20">
        <v>0</v>
      </c>
      <c r="J181" s="20">
        <v>0</v>
      </c>
      <c r="K181" s="20">
        <v>0</v>
      </c>
    </row>
    <row r="182" spans="2:11" s="353" customFormat="1" ht="18" hidden="1" customHeight="1" outlineLevel="1" x14ac:dyDescent="0.3">
      <c r="B182" s="43" t="s">
        <v>509</v>
      </c>
      <c r="C182" s="20">
        <v>0</v>
      </c>
      <c r="D182" s="20">
        <v>0</v>
      </c>
      <c r="E182" s="20">
        <v>0</v>
      </c>
      <c r="F182" s="192">
        <v>0</v>
      </c>
      <c r="G182" s="20">
        <v>0</v>
      </c>
      <c r="H182" s="193">
        <v>0</v>
      </c>
      <c r="I182" s="20">
        <v>0</v>
      </c>
      <c r="J182" s="20">
        <v>0</v>
      </c>
      <c r="K182" s="20">
        <v>0</v>
      </c>
    </row>
    <row r="183" spans="2:11" s="353" customFormat="1" ht="18" hidden="1" customHeight="1" outlineLevel="1" x14ac:dyDescent="0.3">
      <c r="B183" s="43" t="s">
        <v>461</v>
      </c>
      <c r="C183" s="20">
        <v>0</v>
      </c>
      <c r="D183" s="20">
        <v>0</v>
      </c>
      <c r="E183" s="20">
        <v>0</v>
      </c>
      <c r="F183" s="192">
        <v>0</v>
      </c>
      <c r="G183" s="20">
        <v>0</v>
      </c>
      <c r="H183" s="193">
        <v>0</v>
      </c>
      <c r="I183" s="20">
        <v>0</v>
      </c>
      <c r="J183" s="20">
        <v>0</v>
      </c>
      <c r="K183" s="20">
        <v>0</v>
      </c>
    </row>
    <row r="184" spans="2:11" s="353" customFormat="1" ht="18" hidden="1" customHeight="1" outlineLevel="1" x14ac:dyDescent="0.3">
      <c r="B184" s="43" t="s">
        <v>511</v>
      </c>
      <c r="C184" s="20">
        <v>0</v>
      </c>
      <c r="D184" s="20">
        <v>0</v>
      </c>
      <c r="E184" s="20">
        <v>0</v>
      </c>
      <c r="F184" s="192">
        <v>0</v>
      </c>
      <c r="G184" s="20">
        <v>0</v>
      </c>
      <c r="H184" s="193">
        <v>9.8670128524147734E-5</v>
      </c>
      <c r="I184" s="20">
        <v>0</v>
      </c>
      <c r="J184" s="20">
        <v>0</v>
      </c>
      <c r="K184" s="20">
        <v>-9.8670128524147734E-5</v>
      </c>
    </row>
    <row r="185" spans="2:11" s="353" customFormat="1" ht="18" hidden="1" customHeight="1" outlineLevel="1" x14ac:dyDescent="0.3">
      <c r="B185" s="43" t="s">
        <v>518</v>
      </c>
      <c r="C185" s="20">
        <v>0</v>
      </c>
      <c r="D185" s="20">
        <v>0</v>
      </c>
      <c r="E185" s="20">
        <v>0</v>
      </c>
      <c r="F185" s="192">
        <v>0</v>
      </c>
      <c r="G185" s="20">
        <v>0</v>
      </c>
      <c r="H185" s="193">
        <v>0</v>
      </c>
      <c r="I185" s="20">
        <v>0</v>
      </c>
      <c r="J185" s="20">
        <v>0</v>
      </c>
      <c r="K185" s="20">
        <v>0</v>
      </c>
    </row>
    <row r="186" spans="2:11" s="353" customFormat="1" ht="18" hidden="1" customHeight="1" outlineLevel="1" x14ac:dyDescent="0.3">
      <c r="B186" s="43" t="s">
        <v>519</v>
      </c>
      <c r="C186" s="20">
        <v>0</v>
      </c>
      <c r="D186" s="20">
        <v>0</v>
      </c>
      <c r="E186" s="20">
        <v>0</v>
      </c>
      <c r="F186" s="192">
        <v>0</v>
      </c>
      <c r="G186" s="20">
        <v>0</v>
      </c>
      <c r="H186" s="193">
        <v>0</v>
      </c>
      <c r="I186" s="20">
        <v>0</v>
      </c>
      <c r="J186" s="20">
        <v>0</v>
      </c>
      <c r="K186" s="20">
        <v>0</v>
      </c>
    </row>
    <row r="187" spans="2:11" s="353" customFormat="1" ht="18" hidden="1" customHeight="1" outlineLevel="1" x14ac:dyDescent="0.3">
      <c r="B187" s="43" t="s">
        <v>521</v>
      </c>
      <c r="C187" s="20">
        <v>0</v>
      </c>
      <c r="D187" s="20">
        <v>0</v>
      </c>
      <c r="E187" s="20">
        <v>0</v>
      </c>
      <c r="F187" s="192">
        <v>0</v>
      </c>
      <c r="G187" s="20">
        <v>0</v>
      </c>
      <c r="H187" s="193">
        <v>0</v>
      </c>
      <c r="I187" s="20">
        <v>0</v>
      </c>
      <c r="J187" s="20">
        <v>0</v>
      </c>
      <c r="K187" s="20">
        <v>0</v>
      </c>
    </row>
    <row r="188" spans="2:11" s="353" customFormat="1" ht="18" hidden="1" customHeight="1" outlineLevel="1" x14ac:dyDescent="0.3">
      <c r="B188" s="43" t="s">
        <v>270</v>
      </c>
      <c r="C188" s="20">
        <v>0</v>
      </c>
      <c r="D188" s="20">
        <v>0</v>
      </c>
      <c r="E188" s="20">
        <v>0</v>
      </c>
      <c r="F188" s="192">
        <v>0</v>
      </c>
      <c r="G188" s="20">
        <v>0</v>
      </c>
      <c r="H188" s="193">
        <v>0</v>
      </c>
      <c r="I188" s="20">
        <v>0</v>
      </c>
      <c r="J188" s="20">
        <v>0</v>
      </c>
      <c r="K188" s="20">
        <v>0</v>
      </c>
    </row>
    <row r="189" spans="2:11" s="353" customFormat="1" ht="18" hidden="1" customHeight="1" outlineLevel="1" x14ac:dyDescent="0.3">
      <c r="B189" s="43" t="s">
        <v>392</v>
      </c>
      <c r="C189" s="20">
        <v>0</v>
      </c>
      <c r="D189" s="20">
        <v>0</v>
      </c>
      <c r="E189" s="20">
        <v>0.16769999999999999</v>
      </c>
      <c r="F189" s="192">
        <v>0</v>
      </c>
      <c r="G189" s="20">
        <v>0</v>
      </c>
      <c r="H189" s="193">
        <v>0</v>
      </c>
      <c r="I189" s="20">
        <v>0</v>
      </c>
      <c r="J189" s="20">
        <v>0</v>
      </c>
      <c r="K189" s="20">
        <v>0.16769999999999999</v>
      </c>
    </row>
    <row r="190" spans="2:11" s="353" customFormat="1" ht="18" hidden="1" customHeight="1" outlineLevel="1" x14ac:dyDescent="0.3">
      <c r="B190" s="43" t="s">
        <v>527</v>
      </c>
      <c r="C190" s="20">
        <v>0</v>
      </c>
      <c r="D190" s="20">
        <v>0</v>
      </c>
      <c r="E190" s="20">
        <v>0</v>
      </c>
      <c r="F190" s="192">
        <v>0</v>
      </c>
      <c r="G190" s="20">
        <v>0</v>
      </c>
      <c r="H190" s="193">
        <v>0</v>
      </c>
      <c r="I190" s="20">
        <v>0</v>
      </c>
      <c r="J190" s="20">
        <v>0</v>
      </c>
      <c r="K190" s="20">
        <v>0</v>
      </c>
    </row>
    <row r="191" spans="2:11" s="353" customFormat="1" ht="18" hidden="1" customHeight="1" outlineLevel="1" x14ac:dyDescent="0.3">
      <c r="B191" s="43" t="s">
        <v>539</v>
      </c>
      <c r="C191" s="20">
        <v>0</v>
      </c>
      <c r="D191" s="20">
        <v>0</v>
      </c>
      <c r="E191" s="20">
        <v>0</v>
      </c>
      <c r="F191" s="192">
        <v>0</v>
      </c>
      <c r="G191" s="20">
        <v>0</v>
      </c>
      <c r="H191" s="193">
        <v>0</v>
      </c>
      <c r="I191" s="20">
        <v>0</v>
      </c>
      <c r="J191" s="20">
        <v>0</v>
      </c>
      <c r="K191" s="20">
        <v>0</v>
      </c>
    </row>
    <row r="192" spans="2:11" s="353" customFormat="1" ht="18" hidden="1" customHeight="1" outlineLevel="1" x14ac:dyDescent="0.3">
      <c r="B192" s="43" t="s">
        <v>540</v>
      </c>
      <c r="C192" s="20">
        <v>0</v>
      </c>
      <c r="D192" s="20">
        <v>0</v>
      </c>
      <c r="E192" s="20">
        <v>0</v>
      </c>
      <c r="F192" s="192">
        <v>0</v>
      </c>
      <c r="G192" s="20">
        <v>0</v>
      </c>
      <c r="H192" s="193">
        <v>0</v>
      </c>
      <c r="I192" s="20">
        <v>0</v>
      </c>
      <c r="J192" s="20">
        <v>0</v>
      </c>
      <c r="K192" s="20">
        <v>0</v>
      </c>
    </row>
    <row r="193" spans="2:11" s="353" customFormat="1" ht="18" hidden="1" customHeight="1" outlineLevel="1" x14ac:dyDescent="0.3">
      <c r="B193" s="43" t="s">
        <v>541</v>
      </c>
      <c r="C193" s="20">
        <v>0</v>
      </c>
      <c r="D193" s="20">
        <v>0</v>
      </c>
      <c r="E193" s="20">
        <v>0</v>
      </c>
      <c r="F193" s="192">
        <v>0</v>
      </c>
      <c r="G193" s="20">
        <v>0</v>
      </c>
      <c r="H193" s="193">
        <v>0</v>
      </c>
      <c r="I193" s="20">
        <v>0</v>
      </c>
      <c r="J193" s="20">
        <v>0</v>
      </c>
      <c r="K193" s="20">
        <v>0</v>
      </c>
    </row>
    <row r="194" spans="2:11" s="353" customFormat="1" ht="18" hidden="1" customHeight="1" outlineLevel="1" x14ac:dyDescent="0.3">
      <c r="B194" s="43" t="s">
        <v>542</v>
      </c>
      <c r="C194" s="20">
        <v>0</v>
      </c>
      <c r="D194" s="20">
        <v>0</v>
      </c>
      <c r="E194" s="20">
        <v>0</v>
      </c>
      <c r="F194" s="192">
        <v>0</v>
      </c>
      <c r="G194" s="20">
        <v>0.18017130009737842</v>
      </c>
      <c r="H194" s="193">
        <v>0</v>
      </c>
      <c r="I194" s="20">
        <v>0</v>
      </c>
      <c r="J194" s="20">
        <v>-0.18017130009737842</v>
      </c>
      <c r="K194" s="20">
        <v>0</v>
      </c>
    </row>
    <row r="195" spans="2:11" s="353" customFormat="1" ht="18" hidden="1" customHeight="1" outlineLevel="1" x14ac:dyDescent="0.3">
      <c r="B195" s="43" t="s">
        <v>543</v>
      </c>
      <c r="C195" s="20">
        <v>0</v>
      </c>
      <c r="D195" s="20">
        <v>0</v>
      </c>
      <c r="E195" s="20">
        <v>0</v>
      </c>
      <c r="F195" s="192">
        <v>0</v>
      </c>
      <c r="G195" s="20">
        <v>0</v>
      </c>
      <c r="H195" s="193">
        <v>0</v>
      </c>
      <c r="I195" s="20">
        <v>0</v>
      </c>
      <c r="J195" s="20">
        <v>0</v>
      </c>
      <c r="K195" s="20">
        <v>0</v>
      </c>
    </row>
    <row r="196" spans="2:11" s="353" customFormat="1" ht="18" hidden="1" customHeight="1" outlineLevel="1" x14ac:dyDescent="0.3">
      <c r="B196" s="43" t="s">
        <v>544</v>
      </c>
      <c r="C196" s="20">
        <v>0</v>
      </c>
      <c r="D196" s="20">
        <v>0</v>
      </c>
      <c r="E196" s="20">
        <v>0</v>
      </c>
      <c r="F196" s="192">
        <v>0</v>
      </c>
      <c r="G196" s="20">
        <v>1.601720006745124E-3</v>
      </c>
      <c r="H196" s="193">
        <v>0</v>
      </c>
      <c r="I196" s="20">
        <v>0</v>
      </c>
      <c r="J196" s="20">
        <v>-1.601720006745124E-3</v>
      </c>
      <c r="K196" s="20">
        <v>0</v>
      </c>
    </row>
    <row r="197" spans="2:11" s="353" customFormat="1" ht="18" hidden="1" customHeight="1" outlineLevel="1" x14ac:dyDescent="0.3">
      <c r="B197" s="43" t="s">
        <v>538</v>
      </c>
      <c r="C197" s="20">
        <v>0</v>
      </c>
      <c r="D197" s="20">
        <v>2.5959949999999999E-2</v>
      </c>
      <c r="E197" s="20">
        <v>3.0000249999999999E-2</v>
      </c>
      <c r="F197" s="192">
        <v>0</v>
      </c>
      <c r="G197" s="20">
        <v>0</v>
      </c>
      <c r="H197" s="193">
        <v>0</v>
      </c>
      <c r="I197" s="20">
        <v>0</v>
      </c>
      <c r="J197" s="20">
        <v>2.5959949999999999E-2</v>
      </c>
      <c r="K197" s="20">
        <v>3.0000249999999999E-2</v>
      </c>
    </row>
    <row r="198" spans="2:11" s="353" customFormat="1" ht="18" hidden="1" customHeight="1" outlineLevel="1" x14ac:dyDescent="0.3">
      <c r="B198" s="43" t="s">
        <v>545</v>
      </c>
      <c r="C198" s="20">
        <v>0</v>
      </c>
      <c r="D198" s="20">
        <v>0</v>
      </c>
      <c r="E198" s="20">
        <v>0</v>
      </c>
      <c r="F198" s="192">
        <v>0</v>
      </c>
      <c r="G198" s="20">
        <v>0</v>
      </c>
      <c r="H198" s="193">
        <v>0</v>
      </c>
      <c r="I198" s="20">
        <v>0</v>
      </c>
      <c r="J198" s="20">
        <v>0</v>
      </c>
      <c r="K198" s="20">
        <v>0</v>
      </c>
    </row>
    <row r="199" spans="2:11" s="353" customFormat="1" ht="18" hidden="1" customHeight="1" outlineLevel="1" x14ac:dyDescent="0.3">
      <c r="B199" s="43" t="s">
        <v>547</v>
      </c>
      <c r="C199" s="20">
        <v>0</v>
      </c>
      <c r="D199" s="20">
        <v>0</v>
      </c>
      <c r="E199" s="20">
        <v>0</v>
      </c>
      <c r="F199" s="192">
        <v>0</v>
      </c>
      <c r="G199" s="20">
        <v>0</v>
      </c>
      <c r="H199" s="193">
        <v>0</v>
      </c>
      <c r="I199" s="20">
        <v>0</v>
      </c>
      <c r="J199" s="20">
        <v>0</v>
      </c>
      <c r="K199" s="20">
        <v>0</v>
      </c>
    </row>
    <row r="200" spans="2:11" s="353" customFormat="1" ht="18" hidden="1" customHeight="1" outlineLevel="1" x14ac:dyDescent="0.3">
      <c r="B200" s="43" t="s">
        <v>549</v>
      </c>
      <c r="C200" s="20">
        <v>0</v>
      </c>
      <c r="D200" s="20">
        <v>0</v>
      </c>
      <c r="E200" s="20">
        <v>0</v>
      </c>
      <c r="F200" s="192">
        <v>0</v>
      </c>
      <c r="G200" s="20">
        <v>0</v>
      </c>
      <c r="H200" s="193">
        <v>0</v>
      </c>
      <c r="I200" s="20">
        <v>0</v>
      </c>
      <c r="J200" s="20">
        <v>0</v>
      </c>
      <c r="K200" s="20">
        <v>0</v>
      </c>
    </row>
    <row r="201" spans="2:11" s="353" customFormat="1" ht="18" hidden="1" customHeight="1" outlineLevel="1" x14ac:dyDescent="0.3">
      <c r="B201" s="43" t="s">
        <v>550</v>
      </c>
      <c r="C201" s="20">
        <v>0</v>
      </c>
      <c r="D201" s="20">
        <v>0</v>
      </c>
      <c r="E201" s="20">
        <v>0</v>
      </c>
      <c r="F201" s="192">
        <v>0</v>
      </c>
      <c r="G201" s="20">
        <v>0</v>
      </c>
      <c r="H201" s="193">
        <v>0</v>
      </c>
      <c r="I201" s="20">
        <v>0</v>
      </c>
      <c r="J201" s="20">
        <v>0</v>
      </c>
      <c r="K201" s="20">
        <v>0</v>
      </c>
    </row>
    <row r="202" spans="2:11" s="353" customFormat="1" ht="18" hidden="1" customHeight="1" outlineLevel="1" x14ac:dyDescent="0.3">
      <c r="B202" s="43" t="s">
        <v>551</v>
      </c>
      <c r="C202" s="20">
        <v>0</v>
      </c>
      <c r="D202" s="20">
        <v>0</v>
      </c>
      <c r="E202" s="20">
        <v>0</v>
      </c>
      <c r="F202" s="192">
        <v>0</v>
      </c>
      <c r="G202" s="20">
        <v>0</v>
      </c>
      <c r="H202" s="193">
        <v>0</v>
      </c>
      <c r="I202" s="20">
        <v>0</v>
      </c>
      <c r="J202" s="20">
        <v>0</v>
      </c>
      <c r="K202" s="20">
        <v>0</v>
      </c>
    </row>
    <row r="203" spans="2:11" s="353" customFormat="1" ht="18" hidden="1" customHeight="1" outlineLevel="1" x14ac:dyDescent="0.3">
      <c r="B203" s="43" t="s">
        <v>552</v>
      </c>
      <c r="C203" s="20">
        <v>0</v>
      </c>
      <c r="D203" s="20">
        <v>0</v>
      </c>
      <c r="E203" s="20">
        <v>0</v>
      </c>
      <c r="F203" s="192">
        <v>0</v>
      </c>
      <c r="G203" s="20">
        <v>0</v>
      </c>
      <c r="H203" s="193">
        <v>0</v>
      </c>
      <c r="I203" s="20">
        <v>0</v>
      </c>
      <c r="J203" s="20">
        <v>0</v>
      </c>
      <c r="K203" s="20">
        <v>0</v>
      </c>
    </row>
    <row r="204" spans="2:11" s="353" customFormat="1" ht="18" hidden="1" customHeight="1" outlineLevel="1" x14ac:dyDescent="0.3">
      <c r="B204" s="43" t="s">
        <v>555</v>
      </c>
      <c r="C204" s="20">
        <v>0</v>
      </c>
      <c r="D204" s="20">
        <v>0</v>
      </c>
      <c r="E204" s="20">
        <v>0</v>
      </c>
      <c r="F204" s="192">
        <v>0</v>
      </c>
      <c r="G204" s="20">
        <v>0</v>
      </c>
      <c r="H204" s="193">
        <v>0</v>
      </c>
      <c r="I204" s="20">
        <v>0</v>
      </c>
      <c r="J204" s="20">
        <v>0</v>
      </c>
      <c r="K204" s="20">
        <v>0</v>
      </c>
    </row>
    <row r="205" spans="2:11" s="353" customFormat="1" ht="18" hidden="1" customHeight="1" outlineLevel="1" x14ac:dyDescent="0.3">
      <c r="B205" s="43" t="s">
        <v>556</v>
      </c>
      <c r="C205" s="20">
        <v>0</v>
      </c>
      <c r="D205" s="20">
        <v>0</v>
      </c>
      <c r="E205" s="20">
        <v>0</v>
      </c>
      <c r="F205" s="192">
        <v>0</v>
      </c>
      <c r="G205" s="20">
        <v>0</v>
      </c>
      <c r="H205" s="193">
        <v>0</v>
      </c>
      <c r="I205" s="20">
        <v>0</v>
      </c>
      <c r="J205" s="20">
        <v>0</v>
      </c>
      <c r="K205" s="20">
        <v>0</v>
      </c>
    </row>
    <row r="206" spans="2:11" s="353" customFormat="1" ht="18" hidden="1" customHeight="1" outlineLevel="1" x14ac:dyDescent="0.3">
      <c r="B206" s="43" t="s">
        <v>557</v>
      </c>
      <c r="C206" s="20">
        <v>0</v>
      </c>
      <c r="D206" s="20">
        <v>0</v>
      </c>
      <c r="E206" s="20">
        <v>0</v>
      </c>
      <c r="F206" s="192">
        <v>0</v>
      </c>
      <c r="G206" s="20">
        <v>0</v>
      </c>
      <c r="H206" s="193">
        <v>0</v>
      </c>
      <c r="I206" s="20">
        <v>0</v>
      </c>
      <c r="J206" s="20">
        <v>0</v>
      </c>
      <c r="K206" s="20">
        <v>0</v>
      </c>
    </row>
    <row r="207" spans="2:11" s="353" customFormat="1" ht="18" hidden="1" customHeight="1" outlineLevel="1" x14ac:dyDescent="0.3">
      <c r="B207" s="43" t="s">
        <v>558</v>
      </c>
      <c r="C207" s="20">
        <v>0</v>
      </c>
      <c r="D207" s="20">
        <v>0</v>
      </c>
      <c r="E207" s="20">
        <v>0</v>
      </c>
      <c r="F207" s="192">
        <v>0</v>
      </c>
      <c r="G207" s="20">
        <v>0</v>
      </c>
      <c r="H207" s="193">
        <v>0</v>
      </c>
      <c r="I207" s="20">
        <v>0</v>
      </c>
      <c r="J207" s="20">
        <v>0</v>
      </c>
      <c r="K207" s="20">
        <v>0</v>
      </c>
    </row>
    <row r="208" spans="2:11" s="353" customFormat="1" ht="18" hidden="1" customHeight="1" outlineLevel="1" x14ac:dyDescent="0.3">
      <c r="B208" s="43" t="s">
        <v>559</v>
      </c>
      <c r="C208" s="20">
        <v>0</v>
      </c>
      <c r="D208" s="20">
        <v>0</v>
      </c>
      <c r="E208" s="20">
        <v>0</v>
      </c>
      <c r="F208" s="192">
        <v>0</v>
      </c>
      <c r="G208" s="20">
        <v>0</v>
      </c>
      <c r="H208" s="193">
        <v>0</v>
      </c>
      <c r="I208" s="20">
        <v>0</v>
      </c>
      <c r="J208" s="20">
        <v>0</v>
      </c>
      <c r="K208" s="20">
        <v>0</v>
      </c>
    </row>
    <row r="209" spans="2:11" s="353" customFormat="1" ht="18" hidden="1" customHeight="1" outlineLevel="1" x14ac:dyDescent="0.3">
      <c r="B209" s="43" t="s">
        <v>560</v>
      </c>
      <c r="C209" s="20">
        <v>0</v>
      </c>
      <c r="D209" s="20">
        <v>0</v>
      </c>
      <c r="E209" s="20">
        <v>0</v>
      </c>
      <c r="F209" s="192">
        <v>0</v>
      </c>
      <c r="G209" s="20">
        <v>0</v>
      </c>
      <c r="H209" s="193">
        <v>0</v>
      </c>
      <c r="I209" s="20">
        <v>0</v>
      </c>
      <c r="J209" s="20">
        <v>0</v>
      </c>
      <c r="K209" s="20">
        <v>0</v>
      </c>
    </row>
    <row r="210" spans="2:11" s="353" customFormat="1" ht="18" hidden="1" customHeight="1" outlineLevel="1" x14ac:dyDescent="0.3">
      <c r="B210" s="43" t="s">
        <v>561</v>
      </c>
      <c r="C210" s="20">
        <v>0</v>
      </c>
      <c r="D210" s="20">
        <v>0</v>
      </c>
      <c r="E210" s="20">
        <v>0</v>
      </c>
      <c r="F210" s="192">
        <v>0</v>
      </c>
      <c r="G210" s="20">
        <v>0</v>
      </c>
      <c r="H210" s="193">
        <v>0</v>
      </c>
      <c r="I210" s="20">
        <v>0</v>
      </c>
      <c r="J210" s="20">
        <v>0</v>
      </c>
      <c r="K210" s="20">
        <v>0</v>
      </c>
    </row>
    <row r="211" spans="2:11" s="353" customFormat="1" ht="18" hidden="1" customHeight="1" outlineLevel="1" x14ac:dyDescent="0.3">
      <c r="B211" s="43" t="s">
        <v>562</v>
      </c>
      <c r="C211" s="20">
        <v>0</v>
      </c>
      <c r="D211" s="20">
        <v>0</v>
      </c>
      <c r="E211" s="20">
        <v>0</v>
      </c>
      <c r="F211" s="192">
        <v>0</v>
      </c>
      <c r="G211" s="20">
        <v>0</v>
      </c>
      <c r="H211" s="193">
        <v>0</v>
      </c>
      <c r="I211" s="20">
        <v>0</v>
      </c>
      <c r="J211" s="20">
        <v>0</v>
      </c>
      <c r="K211" s="20">
        <v>0</v>
      </c>
    </row>
    <row r="212" spans="2:11" s="353" customFormat="1" ht="18" hidden="1" customHeight="1" outlineLevel="1" x14ac:dyDescent="0.3">
      <c r="B212" s="43" t="s">
        <v>563</v>
      </c>
      <c r="C212" s="20">
        <v>0</v>
      </c>
      <c r="D212" s="20">
        <v>0</v>
      </c>
      <c r="E212" s="20">
        <v>0</v>
      </c>
      <c r="F212" s="192">
        <v>0</v>
      </c>
      <c r="G212" s="20">
        <v>0</v>
      </c>
      <c r="H212" s="193">
        <v>0</v>
      </c>
      <c r="I212" s="20">
        <v>0</v>
      </c>
      <c r="J212" s="20">
        <v>0</v>
      </c>
      <c r="K212" s="20">
        <v>0</v>
      </c>
    </row>
    <row r="213" spans="2:11" s="353" customFormat="1" ht="18" hidden="1" customHeight="1" outlineLevel="1" x14ac:dyDescent="0.3">
      <c r="B213" s="43" t="s">
        <v>564</v>
      </c>
      <c r="C213" s="20">
        <v>0</v>
      </c>
      <c r="D213" s="20">
        <v>0</v>
      </c>
      <c r="E213" s="20">
        <v>0</v>
      </c>
      <c r="F213" s="192">
        <v>0</v>
      </c>
      <c r="G213" s="20">
        <v>0</v>
      </c>
      <c r="H213" s="193">
        <v>0</v>
      </c>
      <c r="I213" s="20">
        <v>0</v>
      </c>
      <c r="J213" s="20">
        <v>0</v>
      </c>
      <c r="K213" s="20">
        <v>0</v>
      </c>
    </row>
    <row r="214" spans="2:11" s="353" customFormat="1" ht="18" hidden="1" customHeight="1" outlineLevel="1" x14ac:dyDescent="0.3">
      <c r="B214" s="43" t="s">
        <v>565</v>
      </c>
      <c r="C214" s="20">
        <v>0</v>
      </c>
      <c r="D214" s="20">
        <v>0</v>
      </c>
      <c r="E214" s="20">
        <v>0</v>
      </c>
      <c r="F214" s="192">
        <v>0</v>
      </c>
      <c r="G214" s="20">
        <v>0</v>
      </c>
      <c r="H214" s="193">
        <v>0</v>
      </c>
      <c r="I214" s="20">
        <v>0</v>
      </c>
      <c r="J214" s="20">
        <v>0</v>
      </c>
      <c r="K214" s="20">
        <v>0</v>
      </c>
    </row>
    <row r="215" spans="2:11" s="353" customFormat="1" ht="18" hidden="1" customHeight="1" outlineLevel="1" x14ac:dyDescent="0.3">
      <c r="B215" s="43" t="s">
        <v>576</v>
      </c>
      <c r="C215" s="20">
        <v>0</v>
      </c>
      <c r="D215" s="20">
        <v>0</v>
      </c>
      <c r="E215" s="20">
        <v>0</v>
      </c>
      <c r="F215" s="192">
        <v>0</v>
      </c>
      <c r="G215" s="20">
        <v>0</v>
      </c>
      <c r="H215" s="193">
        <v>0</v>
      </c>
      <c r="I215" s="20">
        <v>0</v>
      </c>
      <c r="J215" s="20">
        <v>0</v>
      </c>
      <c r="K215" s="20">
        <v>0</v>
      </c>
    </row>
    <row r="216" spans="2:11" s="353" customFormat="1" ht="18" hidden="1" customHeight="1" outlineLevel="1" x14ac:dyDescent="0.3">
      <c r="B216" s="43" t="s">
        <v>577</v>
      </c>
      <c r="C216" s="20">
        <v>0</v>
      </c>
      <c r="D216" s="20">
        <v>0</v>
      </c>
      <c r="E216" s="20">
        <v>0</v>
      </c>
      <c r="F216" s="192">
        <v>0</v>
      </c>
      <c r="G216" s="20">
        <v>0</v>
      </c>
      <c r="H216" s="193">
        <v>0</v>
      </c>
      <c r="I216" s="20">
        <v>0</v>
      </c>
      <c r="J216" s="20">
        <v>0</v>
      </c>
      <c r="K216" s="20">
        <v>0</v>
      </c>
    </row>
    <row r="217" spans="2:11" s="353" customFormat="1" ht="18" hidden="1" customHeight="1" outlineLevel="1" x14ac:dyDescent="0.3">
      <c r="B217" s="43" t="s">
        <v>548</v>
      </c>
      <c r="C217" s="20">
        <v>0</v>
      </c>
      <c r="D217" s="20">
        <v>0</v>
      </c>
      <c r="E217" s="20">
        <v>0</v>
      </c>
      <c r="F217" s="192">
        <v>0</v>
      </c>
      <c r="G217" s="20">
        <v>0</v>
      </c>
      <c r="H217" s="193">
        <v>0</v>
      </c>
      <c r="I217" s="20">
        <v>0</v>
      </c>
      <c r="J217" s="20">
        <v>0</v>
      </c>
      <c r="K217" s="20">
        <v>0</v>
      </c>
    </row>
    <row r="218" spans="2:11" s="17" customFormat="1" ht="18" customHeight="1" collapsed="1" x14ac:dyDescent="0.3">
      <c r="B218" s="330"/>
      <c r="C218" s="324"/>
      <c r="D218" s="324"/>
      <c r="E218" s="324"/>
      <c r="F218" s="325"/>
      <c r="G218" s="324"/>
      <c r="H218" s="326"/>
      <c r="I218" s="324"/>
      <c r="J218" s="324"/>
      <c r="K218" s="324"/>
    </row>
    <row r="219" spans="2:11" s="17" customFormat="1" ht="17.25" thickBot="1" x14ac:dyDescent="0.3">
      <c r="B219" s="274" t="s">
        <v>25</v>
      </c>
      <c r="C219" s="276">
        <v>3144.4057056934871</v>
      </c>
      <c r="D219" s="276">
        <v>3165.4138903694725</v>
      </c>
      <c r="E219" s="276">
        <v>2911.0097363665654</v>
      </c>
      <c r="F219" s="278">
        <v>1971.9941365431366</v>
      </c>
      <c r="G219" s="276">
        <v>1972.9709999399113</v>
      </c>
      <c r="H219" s="279">
        <v>1855.6373546055802</v>
      </c>
      <c r="I219" s="276">
        <v>1172.4115691503505</v>
      </c>
      <c r="J219" s="276">
        <v>1192.4428904295612</v>
      </c>
      <c r="K219" s="276">
        <v>1055.3723817609853</v>
      </c>
    </row>
    <row r="220" spans="2:11" s="17" customFormat="1" ht="33" customHeight="1" thickTop="1" x14ac:dyDescent="0.25">
      <c r="B220" s="374" t="s">
        <v>157</v>
      </c>
      <c r="C220" s="374"/>
      <c r="D220" s="374"/>
      <c r="E220" s="374"/>
      <c r="F220" s="374"/>
      <c r="G220" s="374"/>
      <c r="H220" s="374"/>
      <c r="I220" s="374"/>
      <c r="J220" s="374"/>
      <c r="K220" s="374"/>
    </row>
    <row r="221" spans="2:11" s="17" customFormat="1" ht="17.25" customHeight="1" x14ac:dyDescent="0.25">
      <c r="B221" s="140" t="s">
        <v>318</v>
      </c>
      <c r="C221" s="110"/>
      <c r="D221" s="110"/>
      <c r="E221" s="110"/>
      <c r="F221" s="110"/>
      <c r="G221" s="110"/>
      <c r="H221" s="110"/>
      <c r="I221" s="110"/>
      <c r="J221" s="110"/>
      <c r="K221" s="110"/>
    </row>
  </sheetData>
  <mergeCells count="5">
    <mergeCell ref="B8:B10"/>
    <mergeCell ref="C8:E9"/>
    <mergeCell ref="F8:H9"/>
    <mergeCell ref="I8:K9"/>
    <mergeCell ref="B220:K220"/>
  </mergeCells>
  <conditionalFormatting sqref="B197">
    <cfRule type="duplicateValues" dxfId="1" priority="2"/>
  </conditionalFormatting>
  <conditionalFormatting sqref="B198:B217">
    <cfRule type="duplicateValues" dxfId="0" priority="1"/>
  </conditionalFormatting>
  <hyperlinks>
    <hyperlink ref="A1" location="Contenido!A1" display="Contenido" xr:uid="{F14DE0DF-4FE2-403C-9FF8-E65CCE0C07A9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62" fitToHeight="0" orientation="portrait" r:id="rId1"/>
  <headerFooter alignWithMargins="0"/>
  <rowBreaks count="1" manualBreakCount="1">
    <brk id="103" min="1" max="10" man="1"/>
  </rowBreak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30C9AA-5207-455A-94B3-9388C0130181}">
  <sheetPr codeName="Hoja16">
    <pageSetUpPr fitToPage="1"/>
  </sheetPr>
  <dimension ref="A1:K221"/>
  <sheetViews>
    <sheetView showGridLines="0" zoomScaleNormal="100" workbookViewId="0">
      <pane ySplit="11" topLeftCell="A12" activePane="bottomLeft" state="frozen"/>
      <selection pane="bottomLeft"/>
    </sheetView>
  </sheetViews>
  <sheetFormatPr baseColWidth="10" defaultRowHeight="16.5" outlineLevelRow="1" x14ac:dyDescent="0.3"/>
  <cols>
    <col min="1" max="1" width="7.7109375" style="17" customWidth="1"/>
    <col min="2" max="2" width="38.5703125" style="16" customWidth="1"/>
    <col min="3" max="5" width="12.42578125" style="16" customWidth="1"/>
    <col min="6" max="8" width="11.5703125" style="16" customWidth="1"/>
    <col min="9" max="10" width="12.140625" style="16" customWidth="1"/>
    <col min="11" max="11" width="14.42578125" style="16" customWidth="1"/>
    <col min="12" max="16384" width="11.42578125" style="17"/>
  </cols>
  <sheetData>
    <row r="1" spans="1:11" s="15" customFormat="1" x14ac:dyDescent="0.3">
      <c r="A1" s="151" t="s">
        <v>429</v>
      </c>
      <c r="B1" s="14"/>
      <c r="C1" s="1"/>
      <c r="D1" s="1"/>
      <c r="E1" s="1"/>
      <c r="F1" s="1"/>
      <c r="G1" s="1"/>
      <c r="H1" s="1"/>
      <c r="I1" s="1"/>
      <c r="J1" s="1"/>
      <c r="K1" s="1"/>
    </row>
    <row r="2" spans="1:11" s="64" customFormat="1" ht="26.25" x14ac:dyDescent="0.25">
      <c r="A2"/>
      <c r="B2" s="152" t="s">
        <v>384</v>
      </c>
      <c r="C2" s="8"/>
      <c r="D2" s="8"/>
      <c r="E2" s="8"/>
    </row>
    <row r="3" spans="1:11" s="8" customFormat="1" x14ac:dyDescent="0.25">
      <c r="A3"/>
      <c r="B3" s="71" t="s">
        <v>346</v>
      </c>
      <c r="E3" s="64"/>
      <c r="F3" s="64"/>
      <c r="G3" s="64"/>
      <c r="H3" s="64"/>
      <c r="I3" s="64"/>
    </row>
    <row r="4" spans="1:11" s="8" customFormat="1" ht="17.25" x14ac:dyDescent="0.3">
      <c r="A4"/>
      <c r="B4" s="1" t="s">
        <v>575</v>
      </c>
      <c r="C4" s="64"/>
      <c r="E4" s="64"/>
      <c r="F4" s="64"/>
      <c r="G4" s="47"/>
      <c r="H4" s="64"/>
      <c r="I4" s="49"/>
    </row>
    <row r="5" spans="1:11" s="8" customFormat="1" x14ac:dyDescent="0.25">
      <c r="A5"/>
      <c r="B5" s="128" t="s">
        <v>208</v>
      </c>
      <c r="C5" s="48"/>
      <c r="E5" s="64"/>
      <c r="G5" s="64"/>
      <c r="H5" s="64"/>
    </row>
    <row r="6" spans="1:11" customFormat="1" ht="12" customHeight="1" x14ac:dyDescent="0.25"/>
    <row r="7" spans="1:11" ht="9" customHeight="1" x14ac:dyDescent="0.3">
      <c r="B7" s="131"/>
    </row>
    <row r="8" spans="1:11" ht="15.75" customHeight="1" x14ac:dyDescent="0.25">
      <c r="B8" s="380" t="s">
        <v>209</v>
      </c>
      <c r="C8" s="396" t="s">
        <v>336</v>
      </c>
      <c r="D8" s="396"/>
      <c r="E8" s="396"/>
      <c r="F8" s="396" t="s">
        <v>335</v>
      </c>
      <c r="G8" s="396"/>
      <c r="H8" s="396"/>
      <c r="I8" s="396" t="s">
        <v>286</v>
      </c>
      <c r="J8" s="396"/>
      <c r="K8" s="396"/>
    </row>
    <row r="9" spans="1:11" ht="16.5" customHeight="1" thickBot="1" x14ac:dyDescent="0.3">
      <c r="B9" s="380"/>
      <c r="C9" s="397"/>
      <c r="D9" s="397"/>
      <c r="E9" s="397"/>
      <c r="F9" s="397"/>
      <c r="G9" s="397"/>
      <c r="H9" s="397"/>
      <c r="I9" s="397"/>
      <c r="J9" s="397"/>
      <c r="K9" s="397"/>
    </row>
    <row r="10" spans="1:11" ht="19.5" customHeight="1" thickTop="1" x14ac:dyDescent="0.3">
      <c r="B10" s="380"/>
      <c r="C10" s="180">
        <v>2024</v>
      </c>
      <c r="D10" s="180">
        <v>2025</v>
      </c>
      <c r="E10" s="180">
        <v>2026</v>
      </c>
      <c r="F10" s="180">
        <v>2024</v>
      </c>
      <c r="G10" s="180">
        <v>2025</v>
      </c>
      <c r="H10" s="180">
        <v>2026</v>
      </c>
      <c r="I10" s="180">
        <v>2024</v>
      </c>
      <c r="J10" s="180">
        <v>2025</v>
      </c>
      <c r="K10" s="180">
        <v>2026</v>
      </c>
    </row>
    <row r="11" spans="1:11" ht="7.5" customHeight="1" thickBot="1" x14ac:dyDescent="0.35">
      <c r="B11" s="181"/>
      <c r="C11" s="181"/>
      <c r="D11" s="181"/>
      <c r="E11" s="182"/>
      <c r="F11" s="182"/>
      <c r="G11" s="182"/>
      <c r="H11" s="182"/>
      <c r="I11" s="182"/>
      <c r="J11" s="182"/>
      <c r="K11" s="182"/>
    </row>
    <row r="12" spans="1:11" ht="18" customHeight="1" x14ac:dyDescent="0.3">
      <c r="B12" s="244" t="s">
        <v>210</v>
      </c>
      <c r="C12" s="248">
        <v>5682.0562150527585</v>
      </c>
      <c r="D12" s="248">
        <v>5996.9964934035452</v>
      </c>
      <c r="E12" s="248">
        <v>6144.2685293142931</v>
      </c>
      <c r="F12" s="327">
        <v>7883.3655793665594</v>
      </c>
      <c r="G12" s="328">
        <v>7937.9477129627203</v>
      </c>
      <c r="H12" s="329">
        <v>8754.26577138629</v>
      </c>
      <c r="I12" s="248">
        <v>-2201.3093643138004</v>
      </c>
      <c r="J12" s="248">
        <v>-1940.9512195591758</v>
      </c>
      <c r="K12" s="248">
        <v>-2609.9972420719964</v>
      </c>
    </row>
    <row r="13" spans="1:11" ht="18" customHeight="1" x14ac:dyDescent="0.3">
      <c r="B13" s="323" t="s">
        <v>211</v>
      </c>
      <c r="C13" s="324">
        <v>3873.5958723216268</v>
      </c>
      <c r="D13" s="324">
        <v>4031.7005082480036</v>
      </c>
      <c r="E13" s="324">
        <v>4131.0897818171079</v>
      </c>
      <c r="F13" s="325">
        <v>4592.3636450731046</v>
      </c>
      <c r="G13" s="324">
        <v>4506.2742251172522</v>
      </c>
      <c r="H13" s="326">
        <v>5191.6315632175238</v>
      </c>
      <c r="I13" s="324">
        <v>-718.76777275147788</v>
      </c>
      <c r="J13" s="324">
        <v>-474.57371686924853</v>
      </c>
      <c r="K13" s="324">
        <v>-1060.5417814004159</v>
      </c>
    </row>
    <row r="14" spans="1:11" ht="18" customHeight="1" x14ac:dyDescent="0.3">
      <c r="B14" s="42" t="s">
        <v>213</v>
      </c>
      <c r="C14" s="20">
        <v>3476.6271390376996</v>
      </c>
      <c r="D14" s="20">
        <v>3552.0945046380029</v>
      </c>
      <c r="E14" s="20">
        <v>3622.1688258871081</v>
      </c>
      <c r="F14" s="192">
        <v>3847.8876702062171</v>
      </c>
      <c r="G14" s="20">
        <v>3769.1041775562871</v>
      </c>
      <c r="H14" s="193">
        <v>4253.6691875654951</v>
      </c>
      <c r="I14" s="20">
        <v>-371.26053116851745</v>
      </c>
      <c r="J14" s="20">
        <v>-217.0096729182842</v>
      </c>
      <c r="K14" s="20">
        <v>-631.50036167838698</v>
      </c>
    </row>
    <row r="15" spans="1:11" ht="18" customHeight="1" x14ac:dyDescent="0.3">
      <c r="B15" s="42" t="s">
        <v>214</v>
      </c>
      <c r="C15" s="20">
        <v>220.01661277392719</v>
      </c>
      <c r="D15" s="20">
        <v>247.16444394000041</v>
      </c>
      <c r="E15" s="20">
        <v>309.02335865999981</v>
      </c>
      <c r="F15" s="192">
        <v>680.53031343458031</v>
      </c>
      <c r="G15" s="20">
        <v>662.94416962140428</v>
      </c>
      <c r="H15" s="193">
        <v>695.74341935605855</v>
      </c>
      <c r="I15" s="20">
        <v>-460.51370066065311</v>
      </c>
      <c r="J15" s="20">
        <v>-415.77972568140387</v>
      </c>
      <c r="K15" s="20">
        <v>-386.72006069605874</v>
      </c>
    </row>
    <row r="16" spans="1:11" ht="18" customHeight="1" x14ac:dyDescent="0.3">
      <c r="B16" s="42" t="s">
        <v>212</v>
      </c>
      <c r="C16" s="20">
        <v>176.95212051000004</v>
      </c>
      <c r="D16" s="20">
        <v>232.44155967000006</v>
      </c>
      <c r="E16" s="20">
        <v>199.89759727000003</v>
      </c>
      <c r="F16" s="192">
        <v>63.945661432307126</v>
      </c>
      <c r="G16" s="20">
        <v>74.22587793956032</v>
      </c>
      <c r="H16" s="193">
        <v>242.2189562959702</v>
      </c>
      <c r="I16" s="20">
        <v>113.00645907769291</v>
      </c>
      <c r="J16" s="20">
        <v>158.21568173043974</v>
      </c>
      <c r="K16" s="20">
        <v>-42.321359025970168</v>
      </c>
    </row>
    <row r="17" spans="2:11" ht="18" customHeight="1" x14ac:dyDescent="0.3">
      <c r="B17" s="323" t="s">
        <v>215</v>
      </c>
      <c r="C17" s="324">
        <v>1580.6742329711324</v>
      </c>
      <c r="D17" s="324">
        <v>1708.6366289055409</v>
      </c>
      <c r="E17" s="324">
        <v>1715.9608719171861</v>
      </c>
      <c r="F17" s="325">
        <v>2517.6928642319053</v>
      </c>
      <c r="G17" s="324">
        <v>2732.5905591022583</v>
      </c>
      <c r="H17" s="326">
        <v>2857.7062939309844</v>
      </c>
      <c r="I17" s="324">
        <v>-937.01863126077296</v>
      </c>
      <c r="J17" s="324">
        <v>-1023.9539301967175</v>
      </c>
      <c r="K17" s="324">
        <v>-1141.7454220137984</v>
      </c>
    </row>
    <row r="18" spans="2:11" ht="18" customHeight="1" x14ac:dyDescent="0.3">
      <c r="B18" s="43" t="s">
        <v>218</v>
      </c>
      <c r="C18" s="20">
        <v>385.75405096634097</v>
      </c>
      <c r="D18" s="20">
        <v>429.81689738054359</v>
      </c>
      <c r="E18" s="20">
        <v>447.11111373555298</v>
      </c>
      <c r="F18" s="192">
        <v>1171.6154807474884</v>
      </c>
      <c r="G18" s="20">
        <v>1244.6549802105299</v>
      </c>
      <c r="H18" s="193">
        <v>1272.9469149817351</v>
      </c>
      <c r="I18" s="20">
        <v>-785.86142978114742</v>
      </c>
      <c r="J18" s="20">
        <v>-814.83808282998621</v>
      </c>
      <c r="K18" s="20">
        <v>-825.83580124618209</v>
      </c>
    </row>
    <row r="19" spans="2:11" ht="18" customHeight="1" x14ac:dyDescent="0.3">
      <c r="B19" s="43" t="s">
        <v>217</v>
      </c>
      <c r="C19" s="20">
        <v>501.52161698387965</v>
      </c>
      <c r="D19" s="20">
        <v>498.39689801499907</v>
      </c>
      <c r="E19" s="20">
        <v>507.28635883150014</v>
      </c>
      <c r="F19" s="192">
        <v>684.13365624569383</v>
      </c>
      <c r="G19" s="20">
        <v>741.9002046039335</v>
      </c>
      <c r="H19" s="193">
        <v>834.50544977650338</v>
      </c>
      <c r="I19" s="20">
        <v>-182.61203926181418</v>
      </c>
      <c r="J19" s="20">
        <v>-243.50330658893444</v>
      </c>
      <c r="K19" s="20">
        <v>-327.21909094500324</v>
      </c>
    </row>
    <row r="20" spans="2:11" ht="18" customHeight="1" x14ac:dyDescent="0.3">
      <c r="B20" s="43" t="s">
        <v>216</v>
      </c>
      <c r="C20" s="20">
        <v>95.826113820914074</v>
      </c>
      <c r="D20" s="20">
        <v>100.37599979000009</v>
      </c>
      <c r="E20" s="20">
        <v>95.970575520132968</v>
      </c>
      <c r="F20" s="192">
        <v>387.47821252578774</v>
      </c>
      <c r="G20" s="20">
        <v>432.2784783395993</v>
      </c>
      <c r="H20" s="193">
        <v>457.34400994696688</v>
      </c>
      <c r="I20" s="20">
        <v>-291.65209870487365</v>
      </c>
      <c r="J20" s="20">
        <v>-331.90247854959921</v>
      </c>
      <c r="K20" s="20">
        <v>-361.37343442683391</v>
      </c>
    </row>
    <row r="21" spans="2:11" ht="18" customHeight="1" x14ac:dyDescent="0.3">
      <c r="B21" s="43" t="s">
        <v>219</v>
      </c>
      <c r="C21" s="20">
        <v>597.57245119999766</v>
      </c>
      <c r="D21" s="20">
        <v>680.04683371999818</v>
      </c>
      <c r="E21" s="20">
        <v>665.59282383000016</v>
      </c>
      <c r="F21" s="192">
        <v>274.4655147129356</v>
      </c>
      <c r="G21" s="20">
        <v>313.75689594819551</v>
      </c>
      <c r="H21" s="193">
        <v>292.90991922577916</v>
      </c>
      <c r="I21" s="20">
        <v>323.10693648706206</v>
      </c>
      <c r="J21" s="20">
        <v>366.28993777180267</v>
      </c>
      <c r="K21" s="20">
        <v>372.68290460422099</v>
      </c>
    </row>
    <row r="22" spans="2:11" ht="18" customHeight="1" x14ac:dyDescent="0.3">
      <c r="B22" s="323" t="s">
        <v>431</v>
      </c>
      <c r="C22" s="324">
        <v>227.78610975999996</v>
      </c>
      <c r="D22" s="324">
        <v>256.65935624999997</v>
      </c>
      <c r="E22" s="324">
        <v>297.21787558</v>
      </c>
      <c r="F22" s="325">
        <v>773.30907006154951</v>
      </c>
      <c r="G22" s="324">
        <v>699.08292874320978</v>
      </c>
      <c r="H22" s="326">
        <v>704.92791423778203</v>
      </c>
      <c r="I22" s="324">
        <v>-545.52296030154957</v>
      </c>
      <c r="J22" s="324">
        <v>-442.4235724932098</v>
      </c>
      <c r="K22" s="324">
        <v>-407.71003865778204</v>
      </c>
    </row>
    <row r="23" spans="2:11" ht="18" customHeight="1" x14ac:dyDescent="0.3">
      <c r="B23" s="43" t="s">
        <v>221</v>
      </c>
      <c r="C23" s="20">
        <v>13.916301879999999</v>
      </c>
      <c r="D23" s="20">
        <v>9.47521141</v>
      </c>
      <c r="E23" s="20">
        <v>17.907866760000001</v>
      </c>
      <c r="F23" s="192">
        <v>180.28485281597139</v>
      </c>
      <c r="G23" s="20">
        <v>137.2347223017033</v>
      </c>
      <c r="H23" s="193">
        <v>168.88190137556631</v>
      </c>
      <c r="I23" s="20">
        <v>-166.3685509359714</v>
      </c>
      <c r="J23" s="20">
        <v>-127.7595108917033</v>
      </c>
      <c r="K23" s="20">
        <v>-150.97403461556632</v>
      </c>
    </row>
    <row r="24" spans="2:11" ht="18" customHeight="1" x14ac:dyDescent="0.3">
      <c r="B24" s="43" t="s">
        <v>220</v>
      </c>
      <c r="C24" s="20">
        <v>1.31006774</v>
      </c>
      <c r="D24" s="20">
        <v>2.0005027100000001</v>
      </c>
      <c r="E24" s="20">
        <v>2.6250889500000003</v>
      </c>
      <c r="F24" s="192">
        <v>107.5586047680367</v>
      </c>
      <c r="G24" s="20">
        <v>97.779983338695658</v>
      </c>
      <c r="H24" s="193">
        <v>123.61565792421391</v>
      </c>
      <c r="I24" s="20">
        <v>-106.24853702803671</v>
      </c>
      <c r="J24" s="20">
        <v>-95.779480628695651</v>
      </c>
      <c r="K24" s="20">
        <v>-120.9905689742139</v>
      </c>
    </row>
    <row r="25" spans="2:11" ht="18" customHeight="1" x14ac:dyDescent="0.3">
      <c r="B25" s="43" t="s">
        <v>223</v>
      </c>
      <c r="C25" s="20">
        <v>20.77994206000001</v>
      </c>
      <c r="D25" s="20">
        <v>29.748975599999991</v>
      </c>
      <c r="E25" s="20">
        <v>72.912789039999993</v>
      </c>
      <c r="F25" s="192">
        <v>116.74439879663302</v>
      </c>
      <c r="G25" s="20">
        <v>127.4319060627365</v>
      </c>
      <c r="H25" s="193">
        <v>129.15964551016054</v>
      </c>
      <c r="I25" s="20">
        <v>-95.964456736633011</v>
      </c>
      <c r="J25" s="20">
        <v>-97.682930462736508</v>
      </c>
      <c r="K25" s="20">
        <v>-56.246856470160552</v>
      </c>
    </row>
    <row r="26" spans="2:11" ht="18" customHeight="1" x14ac:dyDescent="0.3">
      <c r="B26" s="43" t="s">
        <v>281</v>
      </c>
      <c r="C26" s="20">
        <v>9.5282950000000005E-2</v>
      </c>
      <c r="D26" s="20">
        <v>0.26384332999999999</v>
      </c>
      <c r="E26" s="20">
        <v>0.23080172999999998</v>
      </c>
      <c r="F26" s="192">
        <v>60.617706477311629</v>
      </c>
      <c r="G26" s="20">
        <v>58.684343019862837</v>
      </c>
      <c r="H26" s="193">
        <v>55.137130008877456</v>
      </c>
      <c r="I26" s="20">
        <v>-60.522423527311631</v>
      </c>
      <c r="J26" s="20">
        <v>-58.420499689862837</v>
      </c>
      <c r="K26" s="20">
        <v>-54.906328278877453</v>
      </c>
    </row>
    <row r="27" spans="2:11" ht="18" customHeight="1" x14ac:dyDescent="0.3">
      <c r="B27" s="43" t="s">
        <v>224</v>
      </c>
      <c r="C27" s="20">
        <v>11.23731325</v>
      </c>
      <c r="D27" s="20">
        <v>21.127449980000002</v>
      </c>
      <c r="E27" s="20">
        <v>17.290973520000005</v>
      </c>
      <c r="F27" s="192">
        <v>130.08953162176562</v>
      </c>
      <c r="G27" s="20">
        <v>64.071888461451721</v>
      </c>
      <c r="H27" s="193">
        <v>63.502305995393755</v>
      </c>
      <c r="I27" s="20">
        <v>-118.85221837176562</v>
      </c>
      <c r="J27" s="20">
        <v>-42.944438481451719</v>
      </c>
      <c r="K27" s="20">
        <v>-46.211332475393746</v>
      </c>
    </row>
    <row r="28" spans="2:11" ht="18" customHeight="1" x14ac:dyDescent="0.3">
      <c r="B28" s="43" t="s">
        <v>226</v>
      </c>
      <c r="C28" s="20">
        <v>2.7617322799999995</v>
      </c>
      <c r="D28" s="20">
        <v>1.8733917800000002</v>
      </c>
      <c r="E28" s="20">
        <v>1.8818010000000001</v>
      </c>
      <c r="F28" s="192">
        <v>61.739966397465054</v>
      </c>
      <c r="G28" s="20">
        <v>86.683372881353506</v>
      </c>
      <c r="H28" s="193">
        <v>36.687848424197171</v>
      </c>
      <c r="I28" s="20">
        <v>-58.978234117465057</v>
      </c>
      <c r="J28" s="20">
        <v>-84.8099811013535</v>
      </c>
      <c r="K28" s="20">
        <v>-34.806047424197168</v>
      </c>
    </row>
    <row r="29" spans="2:11" ht="18" customHeight="1" x14ac:dyDescent="0.3">
      <c r="B29" s="43" t="s">
        <v>222</v>
      </c>
      <c r="C29" s="20">
        <v>1.5092048699999996</v>
      </c>
      <c r="D29" s="20">
        <v>3.0668387100000003</v>
      </c>
      <c r="E29" s="20">
        <v>2.8343287200000002</v>
      </c>
      <c r="F29" s="192">
        <v>39.813440058436093</v>
      </c>
      <c r="G29" s="20">
        <v>42.198253190532931</v>
      </c>
      <c r="H29" s="193">
        <v>44.480629113105984</v>
      </c>
      <c r="I29" s="20">
        <v>-38.304235188436095</v>
      </c>
      <c r="J29" s="20">
        <v>-39.131414480532932</v>
      </c>
      <c r="K29" s="20">
        <v>-41.646300393105982</v>
      </c>
    </row>
    <row r="30" spans="2:11" ht="18" customHeight="1" x14ac:dyDescent="0.3">
      <c r="B30" s="43" t="s">
        <v>225</v>
      </c>
      <c r="C30" s="20">
        <v>30.621555029999989</v>
      </c>
      <c r="D30" s="20">
        <v>25.32797561000001</v>
      </c>
      <c r="E30" s="20">
        <v>28.399077180000017</v>
      </c>
      <c r="F30" s="192">
        <v>30.410279863943657</v>
      </c>
      <c r="G30" s="20">
        <v>27.426577736129545</v>
      </c>
      <c r="H30" s="193">
        <v>31.627837173731223</v>
      </c>
      <c r="I30" s="20">
        <v>0.2112751660563319</v>
      </c>
      <c r="J30" s="20">
        <v>-2.0986021261295349</v>
      </c>
      <c r="K30" s="20">
        <v>-3.2287599937312059</v>
      </c>
    </row>
    <row r="31" spans="2:11" ht="18" customHeight="1" x14ac:dyDescent="0.3">
      <c r="B31" s="43" t="s">
        <v>252</v>
      </c>
      <c r="C31" s="20">
        <v>92.425587099999973</v>
      </c>
      <c r="D31" s="20">
        <v>116.70978776999998</v>
      </c>
      <c r="E31" s="20">
        <v>113.85824882</v>
      </c>
      <c r="F31" s="192">
        <v>23.651192662280845</v>
      </c>
      <c r="G31" s="20">
        <v>29.43086311037489</v>
      </c>
      <c r="H31" s="193">
        <v>27.098049423667408</v>
      </c>
      <c r="I31" s="20">
        <v>68.774394437719124</v>
      </c>
      <c r="J31" s="20">
        <v>87.27892465962509</v>
      </c>
      <c r="K31" s="20">
        <v>86.760199396332595</v>
      </c>
    </row>
    <row r="32" spans="2:11" ht="18" customHeight="1" x14ac:dyDescent="0.3">
      <c r="B32" s="43" t="s">
        <v>453</v>
      </c>
      <c r="C32" s="20">
        <v>3.0016859999999999E-2</v>
      </c>
      <c r="D32" s="20">
        <v>0.20517800999999999</v>
      </c>
      <c r="E32" s="20">
        <v>0.17049457000000001</v>
      </c>
      <c r="F32" s="192">
        <v>7.6224200368642512</v>
      </c>
      <c r="G32" s="20">
        <v>11.237575700112723</v>
      </c>
      <c r="H32" s="193">
        <v>14.121586633274207</v>
      </c>
      <c r="I32" s="20">
        <v>-7.5924031768642513</v>
      </c>
      <c r="J32" s="20">
        <v>-11.032397690112724</v>
      </c>
      <c r="K32" s="20">
        <v>-13.951092063274206</v>
      </c>
    </row>
    <row r="33" spans="2:11" ht="18" customHeight="1" x14ac:dyDescent="0.3">
      <c r="B33" s="357" t="s">
        <v>523</v>
      </c>
      <c r="C33" s="19">
        <v>53.099105739999992</v>
      </c>
      <c r="D33" s="19">
        <v>46.860201339999989</v>
      </c>
      <c r="E33" s="19">
        <v>39.106405289999991</v>
      </c>
      <c r="F33" s="358">
        <v>14.776676562841226</v>
      </c>
      <c r="G33" s="19">
        <v>16.903442940256081</v>
      </c>
      <c r="H33" s="359">
        <v>10.615322655594211</v>
      </c>
      <c r="I33" s="19">
        <v>38.322429177158767</v>
      </c>
      <c r="J33" s="19">
        <v>29.956758399743908</v>
      </c>
      <c r="K33" s="19">
        <v>28.491082634405778</v>
      </c>
    </row>
    <row r="34" spans="2:11" ht="18" hidden="1" customHeight="1" outlineLevel="1" x14ac:dyDescent="0.3">
      <c r="B34" s="43" t="s">
        <v>433</v>
      </c>
      <c r="C34" s="20">
        <v>15.035425919999994</v>
      </c>
      <c r="D34" s="20">
        <v>7.8879081399999986</v>
      </c>
      <c r="E34" s="20">
        <v>7.3685828800000017</v>
      </c>
      <c r="F34" s="192">
        <v>5.9759688589419326</v>
      </c>
      <c r="G34" s="20">
        <v>4.5365321807008128</v>
      </c>
      <c r="H34" s="193">
        <v>4.6341726886745844</v>
      </c>
      <c r="I34" s="20">
        <v>9.0594570610580618</v>
      </c>
      <c r="J34" s="20">
        <v>3.3513759592991859</v>
      </c>
      <c r="K34" s="20">
        <v>2.7344101913254173</v>
      </c>
    </row>
    <row r="35" spans="2:11" ht="18" hidden="1" customHeight="1" outlineLevel="1" x14ac:dyDescent="0.3">
      <c r="B35" s="43" t="s">
        <v>448</v>
      </c>
      <c r="C35" s="20">
        <v>4.6952812400000008</v>
      </c>
      <c r="D35" s="20">
        <v>4.6515622900000002</v>
      </c>
      <c r="E35" s="20">
        <v>2.6417606599999996</v>
      </c>
      <c r="F35" s="192">
        <v>2.3937212288966498</v>
      </c>
      <c r="G35" s="20">
        <v>5.2336584207604169</v>
      </c>
      <c r="H35" s="193">
        <v>0.62551745726062302</v>
      </c>
      <c r="I35" s="20">
        <v>2.301560011103351</v>
      </c>
      <c r="J35" s="20">
        <v>-0.58209613076041666</v>
      </c>
      <c r="K35" s="20">
        <v>2.0162432027393766</v>
      </c>
    </row>
    <row r="36" spans="2:11" ht="18" hidden="1" customHeight="1" outlineLevel="1" x14ac:dyDescent="0.3">
      <c r="B36" s="43" t="s">
        <v>451</v>
      </c>
      <c r="C36" s="20">
        <v>1.13888967</v>
      </c>
      <c r="D36" s="20">
        <v>0.85479711000000003</v>
      </c>
      <c r="E36" s="20">
        <v>0.50378545000000008</v>
      </c>
      <c r="F36" s="192">
        <v>2.2624754887086196</v>
      </c>
      <c r="G36" s="20">
        <v>4.1321667106022035</v>
      </c>
      <c r="H36" s="193">
        <v>2.0326806587898649</v>
      </c>
      <c r="I36" s="20">
        <v>-1.1235858187086196</v>
      </c>
      <c r="J36" s="20">
        <v>-3.2773696006022037</v>
      </c>
      <c r="K36" s="20">
        <v>-1.5288952087898648</v>
      </c>
    </row>
    <row r="37" spans="2:11" ht="18" hidden="1" customHeight="1" outlineLevel="1" x14ac:dyDescent="0.3">
      <c r="B37" s="43" t="s">
        <v>452</v>
      </c>
      <c r="C37" s="20">
        <v>2.0386610000000003E-2</v>
      </c>
      <c r="D37" s="20">
        <v>2.2286829999999997E-2</v>
      </c>
      <c r="E37" s="20">
        <v>6.5787449999999997E-2</v>
      </c>
      <c r="F37" s="192">
        <v>1.6798548902768782</v>
      </c>
      <c r="G37" s="20">
        <v>0.1752083090807591</v>
      </c>
      <c r="H37" s="193">
        <v>1.5445282589693767</v>
      </c>
      <c r="I37" s="20">
        <v>-1.6594682802768781</v>
      </c>
      <c r="J37" s="20">
        <v>-0.15292147908075909</v>
      </c>
      <c r="K37" s="20">
        <v>-1.4787408089693768</v>
      </c>
    </row>
    <row r="38" spans="2:11" ht="18" hidden="1" customHeight="1" outlineLevel="1" x14ac:dyDescent="0.3">
      <c r="B38" s="43" t="s">
        <v>449</v>
      </c>
      <c r="C38" s="20">
        <v>4.0517635700000003</v>
      </c>
      <c r="D38" s="20">
        <v>4.4833473399999999</v>
      </c>
      <c r="E38" s="20">
        <v>2.9591687700000002</v>
      </c>
      <c r="F38" s="192">
        <v>1.2907845685072523</v>
      </c>
      <c r="G38" s="20">
        <v>2.3902355281648306</v>
      </c>
      <c r="H38" s="193">
        <v>1.2675644891595335</v>
      </c>
      <c r="I38" s="20">
        <v>2.760979001492748</v>
      </c>
      <c r="J38" s="20">
        <v>2.0931118118351693</v>
      </c>
      <c r="K38" s="20">
        <v>1.6916042808404668</v>
      </c>
    </row>
    <row r="39" spans="2:11" ht="18" hidden="1" customHeight="1" outlineLevel="1" x14ac:dyDescent="0.3">
      <c r="B39" s="43" t="s">
        <v>430</v>
      </c>
      <c r="C39" s="20">
        <v>0.46388826999999994</v>
      </c>
      <c r="D39" s="20">
        <v>0.16338754</v>
      </c>
      <c r="E39" s="20">
        <v>0.23322665000000006</v>
      </c>
      <c r="F39" s="192">
        <v>0.77079059925389548</v>
      </c>
      <c r="G39" s="20">
        <v>3.2595439635853249E-2</v>
      </c>
      <c r="H39" s="193">
        <v>0.18612239015405585</v>
      </c>
      <c r="I39" s="20">
        <v>-0.30690232925389554</v>
      </c>
      <c r="J39" s="20">
        <v>0.13079210036414674</v>
      </c>
      <c r="K39" s="20">
        <v>4.7104259845944213E-2</v>
      </c>
    </row>
    <row r="40" spans="2:11" ht="18" hidden="1" customHeight="1" outlineLevel="1" x14ac:dyDescent="0.3">
      <c r="B40" s="43" t="s">
        <v>331</v>
      </c>
      <c r="C40" s="20">
        <v>22.160803769999994</v>
      </c>
      <c r="D40" s="20">
        <v>19.552599229999998</v>
      </c>
      <c r="E40" s="20">
        <v>18.91860968999999</v>
      </c>
      <c r="F40" s="192">
        <v>0.26168180811723579</v>
      </c>
      <c r="G40" s="20">
        <v>0.33468425114737332</v>
      </c>
      <c r="H40" s="193">
        <v>0.2309217310592224</v>
      </c>
      <c r="I40" s="20">
        <v>21.899121961882759</v>
      </c>
      <c r="J40" s="20">
        <v>19.217914978852626</v>
      </c>
      <c r="K40" s="20">
        <v>18.687687958940767</v>
      </c>
    </row>
    <row r="41" spans="2:11" ht="18" hidden="1" customHeight="1" outlineLevel="1" x14ac:dyDescent="0.3">
      <c r="B41" s="43" t="s">
        <v>400</v>
      </c>
      <c r="C41" s="20">
        <v>0.15591437999999999</v>
      </c>
      <c r="D41" s="20">
        <v>3.7515615200000001</v>
      </c>
      <c r="E41" s="20">
        <v>3.0249704899999994</v>
      </c>
      <c r="F41" s="192">
        <v>0.12444094044913333</v>
      </c>
      <c r="G41" s="20">
        <v>5.9699340419679933E-2</v>
      </c>
      <c r="H41" s="193">
        <v>5.5003439919189705E-2</v>
      </c>
      <c r="I41" s="20">
        <v>3.1473439550866664E-2</v>
      </c>
      <c r="J41" s="20">
        <v>3.6918621795803204</v>
      </c>
      <c r="K41" s="20">
        <v>2.9699670500808097</v>
      </c>
    </row>
    <row r="42" spans="2:11" ht="18" hidden="1" customHeight="1" outlineLevel="1" x14ac:dyDescent="0.3">
      <c r="B42" s="43" t="s">
        <v>390</v>
      </c>
      <c r="C42" s="20">
        <v>4.26653415</v>
      </c>
      <c r="D42" s="20">
        <v>4.4789995000000005</v>
      </c>
      <c r="E42" s="20">
        <v>2.4475201500000003</v>
      </c>
      <c r="F42" s="192">
        <v>1.5275559720935774E-2</v>
      </c>
      <c r="G42" s="20">
        <v>5.8798897161150875E-3</v>
      </c>
      <c r="H42" s="193">
        <v>2.6470811579105524E-2</v>
      </c>
      <c r="I42" s="20">
        <v>4.2512585902790638</v>
      </c>
      <c r="J42" s="20">
        <v>4.4731196102838853</v>
      </c>
      <c r="K42" s="20">
        <v>2.4210493384208949</v>
      </c>
    </row>
    <row r="43" spans="2:11" ht="18" hidden="1" customHeight="1" outlineLevel="1" x14ac:dyDescent="0.3">
      <c r="B43" s="43" t="s">
        <v>394</v>
      </c>
      <c r="C43" s="20">
        <v>5.3998939999999995E-2</v>
      </c>
      <c r="D43" s="20">
        <v>6.0558319999999999E-2</v>
      </c>
      <c r="E43" s="20">
        <v>9.1265999999999986E-3</v>
      </c>
      <c r="F43" s="192">
        <v>1.6826199686921031E-3</v>
      </c>
      <c r="G43" s="20">
        <v>2.782870028036245E-3</v>
      </c>
      <c r="H43" s="193">
        <v>1.2340730028655541E-2</v>
      </c>
      <c r="I43" s="20">
        <v>5.2316320031307893E-2</v>
      </c>
      <c r="J43" s="20">
        <v>5.7775449971963752E-2</v>
      </c>
      <c r="K43" s="20">
        <v>-3.2141300286555423E-3</v>
      </c>
    </row>
    <row r="44" spans="2:11" ht="18" hidden="1" customHeight="1" outlineLevel="1" x14ac:dyDescent="0.3">
      <c r="B44" s="43" t="s">
        <v>450</v>
      </c>
      <c r="C44" s="20">
        <v>1.0562192199999998</v>
      </c>
      <c r="D44" s="20">
        <v>0.95319351999999991</v>
      </c>
      <c r="E44" s="20">
        <v>0.93386649999999993</v>
      </c>
      <c r="F44" s="192">
        <v>0</v>
      </c>
      <c r="G44" s="20">
        <v>0</v>
      </c>
      <c r="H44" s="193">
        <v>0</v>
      </c>
      <c r="I44" s="20">
        <v>1.0562192199999998</v>
      </c>
      <c r="J44" s="20">
        <v>0.95319351999999991</v>
      </c>
      <c r="K44" s="20">
        <v>0.93386649999999993</v>
      </c>
    </row>
    <row r="45" spans="2:11" ht="18" customHeight="1" collapsed="1" x14ac:dyDescent="0.3">
      <c r="B45" s="21" t="s">
        <v>227</v>
      </c>
      <c r="C45" s="22"/>
      <c r="D45" s="22"/>
      <c r="E45" s="22"/>
      <c r="F45" s="194"/>
      <c r="G45" s="22"/>
      <c r="H45" s="195"/>
      <c r="I45" s="22"/>
      <c r="J45" s="22"/>
      <c r="K45" s="22"/>
    </row>
    <row r="46" spans="2:11" ht="18" customHeight="1" x14ac:dyDescent="0.3">
      <c r="B46" s="244" t="s">
        <v>228</v>
      </c>
      <c r="C46" s="248">
        <v>839.71361764285916</v>
      </c>
      <c r="D46" s="248">
        <v>1439.7826836982674</v>
      </c>
      <c r="E46" s="248">
        <v>1498.2600332172847</v>
      </c>
      <c r="F46" s="281">
        <v>783.39403652582166</v>
      </c>
      <c r="G46" s="248">
        <v>848.53893113551044</v>
      </c>
      <c r="H46" s="282">
        <v>797.04698613800656</v>
      </c>
      <c r="I46" s="248">
        <v>56.319581117037501</v>
      </c>
      <c r="J46" s="248">
        <v>591.24375256275698</v>
      </c>
      <c r="K46" s="248">
        <v>701.21304707927811</v>
      </c>
    </row>
    <row r="47" spans="2:11" ht="18" customHeight="1" x14ac:dyDescent="0.3">
      <c r="B47" s="43" t="s">
        <v>229</v>
      </c>
      <c r="C47" s="20">
        <v>217.47886695999986</v>
      </c>
      <c r="D47" s="20">
        <v>426.75606951999987</v>
      </c>
      <c r="E47" s="20">
        <v>365.06466447999992</v>
      </c>
      <c r="F47" s="192">
        <v>231.66475137291172</v>
      </c>
      <c r="G47" s="20">
        <v>246.28872513738565</v>
      </c>
      <c r="H47" s="193">
        <v>199.03856074759369</v>
      </c>
      <c r="I47" s="20">
        <v>-14.185884412911861</v>
      </c>
      <c r="J47" s="20">
        <v>180.46734438261421</v>
      </c>
      <c r="K47" s="20">
        <v>166.02610373240623</v>
      </c>
    </row>
    <row r="48" spans="2:11" ht="18" customHeight="1" x14ac:dyDescent="0.3">
      <c r="B48" s="43" t="s">
        <v>231</v>
      </c>
      <c r="C48" s="20">
        <v>41.767758409866062</v>
      </c>
      <c r="D48" s="20">
        <v>38.822160709999991</v>
      </c>
      <c r="E48" s="20">
        <v>75.397906490000011</v>
      </c>
      <c r="F48" s="192">
        <v>93.591668497091604</v>
      </c>
      <c r="G48" s="20">
        <v>90.671222105540153</v>
      </c>
      <c r="H48" s="193">
        <v>88.630314982658447</v>
      </c>
      <c r="I48" s="20">
        <v>-51.823910087225542</v>
      </c>
      <c r="J48" s="20">
        <v>-51.849061395540161</v>
      </c>
      <c r="K48" s="20">
        <v>-13.232408492658436</v>
      </c>
    </row>
    <row r="49" spans="2:11" ht="18" customHeight="1" x14ac:dyDescent="0.3">
      <c r="B49" s="43" t="s">
        <v>234</v>
      </c>
      <c r="C49" s="20">
        <v>98.181281720000015</v>
      </c>
      <c r="D49" s="20">
        <v>115.78952129000001</v>
      </c>
      <c r="E49" s="20">
        <v>103.24176703000001</v>
      </c>
      <c r="F49" s="192">
        <v>78.000360608280388</v>
      </c>
      <c r="G49" s="20">
        <v>83.353947820885068</v>
      </c>
      <c r="H49" s="193">
        <v>74.6312293745668</v>
      </c>
      <c r="I49" s="20">
        <v>20.180921111719627</v>
      </c>
      <c r="J49" s="20">
        <v>32.435573469114942</v>
      </c>
      <c r="K49" s="20">
        <v>28.610537655433205</v>
      </c>
    </row>
    <row r="50" spans="2:11" ht="18" customHeight="1" x14ac:dyDescent="0.3">
      <c r="B50" s="43" t="s">
        <v>236</v>
      </c>
      <c r="C50" s="20">
        <v>3.2040093700000001</v>
      </c>
      <c r="D50" s="20">
        <v>5.55648125</v>
      </c>
      <c r="E50" s="20">
        <v>14.549634130000001</v>
      </c>
      <c r="F50" s="192">
        <v>73.072626182163461</v>
      </c>
      <c r="G50" s="20">
        <v>101.42445487124337</v>
      </c>
      <c r="H50" s="193">
        <v>96.786186112349895</v>
      </c>
      <c r="I50" s="20">
        <v>-69.868616812163467</v>
      </c>
      <c r="J50" s="20">
        <v>-95.867973621243365</v>
      </c>
      <c r="K50" s="20">
        <v>-82.236551982349894</v>
      </c>
    </row>
    <row r="51" spans="2:11" ht="18" customHeight="1" x14ac:dyDescent="0.3">
      <c r="B51" s="43" t="s">
        <v>232</v>
      </c>
      <c r="C51" s="20">
        <v>39.014879070000028</v>
      </c>
      <c r="D51" s="20">
        <v>95.282937210000028</v>
      </c>
      <c r="E51" s="20">
        <v>92.432668490000012</v>
      </c>
      <c r="F51" s="192">
        <v>47.909957284186056</v>
      </c>
      <c r="G51" s="20">
        <v>45.269470655611251</v>
      </c>
      <c r="H51" s="193">
        <v>45.455666367325442</v>
      </c>
      <c r="I51" s="20">
        <v>-8.8950782141860287</v>
      </c>
      <c r="J51" s="20">
        <v>50.013466554388778</v>
      </c>
      <c r="K51" s="20">
        <v>46.97700212267457</v>
      </c>
    </row>
    <row r="52" spans="2:11" ht="18" customHeight="1" x14ac:dyDescent="0.3">
      <c r="B52" s="43" t="s">
        <v>230</v>
      </c>
      <c r="C52" s="20">
        <v>144.62919949000002</v>
      </c>
      <c r="D52" s="20">
        <v>242.42634546999997</v>
      </c>
      <c r="E52" s="20">
        <v>234.63642775999998</v>
      </c>
      <c r="F52" s="192">
        <v>26.869020968682868</v>
      </c>
      <c r="G52" s="20">
        <v>45.657522747547304</v>
      </c>
      <c r="H52" s="193">
        <v>48.358944413062041</v>
      </c>
      <c r="I52" s="20">
        <v>117.76017852131716</v>
      </c>
      <c r="J52" s="20">
        <v>196.76882272245268</v>
      </c>
      <c r="K52" s="20">
        <v>186.27748334693794</v>
      </c>
    </row>
    <row r="53" spans="2:11" ht="18" customHeight="1" x14ac:dyDescent="0.3">
      <c r="B53" s="43" t="s">
        <v>235</v>
      </c>
      <c r="C53" s="20">
        <v>104.36787007665278</v>
      </c>
      <c r="D53" s="20">
        <v>139.07749393826737</v>
      </c>
      <c r="E53" s="20">
        <v>127.1293181272848</v>
      </c>
      <c r="F53" s="192">
        <v>24.019940661989029</v>
      </c>
      <c r="G53" s="20">
        <v>24.103490164832685</v>
      </c>
      <c r="H53" s="193">
        <v>21.220796488456308</v>
      </c>
      <c r="I53" s="20">
        <v>80.347929414663753</v>
      </c>
      <c r="J53" s="20">
        <v>114.97400377343467</v>
      </c>
      <c r="K53" s="20">
        <v>105.90852163882849</v>
      </c>
    </row>
    <row r="54" spans="2:11" ht="18" customHeight="1" x14ac:dyDescent="0.3">
      <c r="B54" s="43" t="s">
        <v>233</v>
      </c>
      <c r="C54" s="20">
        <v>94.323365559999957</v>
      </c>
      <c r="D54" s="20">
        <v>170.80335165000005</v>
      </c>
      <c r="E54" s="20">
        <v>219.46601669999998</v>
      </c>
      <c r="F54" s="192">
        <v>28.671831520197529</v>
      </c>
      <c r="G54" s="20">
        <v>22.236185591777421</v>
      </c>
      <c r="H54" s="193">
        <v>29.250787306480124</v>
      </c>
      <c r="I54" s="20">
        <v>65.651534039802428</v>
      </c>
      <c r="J54" s="20">
        <v>148.56716605822263</v>
      </c>
      <c r="K54" s="20">
        <v>190.21522939351985</v>
      </c>
    </row>
    <row r="55" spans="2:11" ht="18" customHeight="1" x14ac:dyDescent="0.3">
      <c r="B55" s="43" t="s">
        <v>237</v>
      </c>
      <c r="C55" s="20">
        <v>41.217505500000001</v>
      </c>
      <c r="D55" s="20">
        <v>68.826187289999993</v>
      </c>
      <c r="E55" s="20">
        <v>67.706327399999992</v>
      </c>
      <c r="F55" s="192">
        <v>15.992400437540644</v>
      </c>
      <c r="G55" s="20">
        <v>18.009254470950427</v>
      </c>
      <c r="H55" s="193">
        <v>14.803724980155451</v>
      </c>
      <c r="I55" s="20">
        <v>25.225105062459356</v>
      </c>
      <c r="J55" s="20">
        <v>50.816932819049569</v>
      </c>
      <c r="K55" s="20">
        <v>52.902602419844541</v>
      </c>
    </row>
    <row r="56" spans="2:11" ht="18" customHeight="1" x14ac:dyDescent="0.3">
      <c r="B56" s="357" t="s">
        <v>524</v>
      </c>
      <c r="C56" s="19">
        <v>55.528881486340552</v>
      </c>
      <c r="D56" s="19">
        <v>136.44213536999999</v>
      </c>
      <c r="E56" s="19">
        <v>198.63530261000002</v>
      </c>
      <c r="F56" s="358">
        <v>163.6014789927784</v>
      </c>
      <c r="G56" s="19">
        <v>171.52465756973706</v>
      </c>
      <c r="H56" s="359">
        <v>178.87077536535827</v>
      </c>
      <c r="I56" s="19">
        <v>-108.07259750643784</v>
      </c>
      <c r="J56" s="19">
        <v>-35.08252219973707</v>
      </c>
      <c r="K56" s="19">
        <v>19.764527244641755</v>
      </c>
    </row>
    <row r="57" spans="2:11" ht="18" hidden="1" customHeight="1" outlineLevel="1" x14ac:dyDescent="0.3">
      <c r="B57" s="43" t="s">
        <v>271</v>
      </c>
      <c r="C57" s="20">
        <v>2.0806878200000001</v>
      </c>
      <c r="D57" s="20">
        <v>5.0297155700000005</v>
      </c>
      <c r="E57" s="20">
        <v>13.825232</v>
      </c>
      <c r="F57" s="192">
        <v>20.783679893515718</v>
      </c>
      <c r="G57" s="20">
        <v>19.07129760540812</v>
      </c>
      <c r="H57" s="193">
        <v>25.402585301058458</v>
      </c>
      <c r="I57" s="20">
        <v>-18.702992073515716</v>
      </c>
      <c r="J57" s="20">
        <v>-14.041582035408119</v>
      </c>
      <c r="K57" s="20">
        <v>-11.577353301058459</v>
      </c>
    </row>
    <row r="58" spans="2:11" ht="18" hidden="1" customHeight="1" outlineLevel="1" x14ac:dyDescent="0.3">
      <c r="B58" s="43" t="s">
        <v>265</v>
      </c>
      <c r="C58" s="20">
        <v>4.3519167400000001</v>
      </c>
      <c r="D58" s="20">
        <v>44.108985870000012</v>
      </c>
      <c r="E58" s="20">
        <v>101.33716665999998</v>
      </c>
      <c r="F58" s="192">
        <v>18.730504220122878</v>
      </c>
      <c r="G58" s="20">
        <v>22.756859506970969</v>
      </c>
      <c r="H58" s="193">
        <v>18.563856519663315</v>
      </c>
      <c r="I58" s="20">
        <v>-14.378587480122878</v>
      </c>
      <c r="J58" s="20">
        <v>21.352126363029043</v>
      </c>
      <c r="K58" s="20">
        <v>82.773310140336662</v>
      </c>
    </row>
    <row r="59" spans="2:11" ht="18" hidden="1" customHeight="1" outlineLevel="1" x14ac:dyDescent="0.3">
      <c r="B59" s="43" t="s">
        <v>315</v>
      </c>
      <c r="C59" s="20">
        <v>0.12200346999999999</v>
      </c>
      <c r="D59" s="20">
        <v>0.11865587</v>
      </c>
      <c r="E59" s="20">
        <v>0.13728462999999999</v>
      </c>
      <c r="F59" s="192">
        <v>15.288219983084961</v>
      </c>
      <c r="G59" s="20">
        <v>13.098384195673566</v>
      </c>
      <c r="H59" s="193">
        <v>15.120428294306947</v>
      </c>
      <c r="I59" s="20">
        <v>-15.166216513084962</v>
      </c>
      <c r="J59" s="20">
        <v>-12.979728325673566</v>
      </c>
      <c r="K59" s="20">
        <v>-14.983143664306947</v>
      </c>
    </row>
    <row r="60" spans="2:11" ht="18" hidden="1" customHeight="1" outlineLevel="1" x14ac:dyDescent="0.3">
      <c r="B60" s="43" t="s">
        <v>263</v>
      </c>
      <c r="C60" s="20">
        <v>2.4096315763405638</v>
      </c>
      <c r="D60" s="20">
        <v>4.65488239</v>
      </c>
      <c r="E60" s="20">
        <v>3.7119050999999996</v>
      </c>
      <c r="F60" s="192">
        <v>10.929860711074726</v>
      </c>
      <c r="G60" s="20">
        <v>13.906598002295354</v>
      </c>
      <c r="H60" s="193">
        <v>14.042758969973063</v>
      </c>
      <c r="I60" s="20">
        <v>-8.5202291347341621</v>
      </c>
      <c r="J60" s="20">
        <v>-9.251715612295353</v>
      </c>
      <c r="K60" s="20">
        <v>-10.330853869973064</v>
      </c>
    </row>
    <row r="61" spans="2:11" ht="18" hidden="1" customHeight="1" outlineLevel="1" x14ac:dyDescent="0.3">
      <c r="B61" s="43" t="s">
        <v>257</v>
      </c>
      <c r="C61" s="20">
        <v>9.5563428199999993</v>
      </c>
      <c r="D61" s="20">
        <v>13.802756730000006</v>
      </c>
      <c r="E61" s="20">
        <v>14.089891570000001</v>
      </c>
      <c r="F61" s="192">
        <v>6.6797331012409495</v>
      </c>
      <c r="G61" s="20">
        <v>11.383758269441072</v>
      </c>
      <c r="H61" s="193">
        <v>9.604182751513914</v>
      </c>
      <c r="I61" s="20">
        <v>2.8766097187590498</v>
      </c>
      <c r="J61" s="20">
        <v>2.4189984605589334</v>
      </c>
      <c r="K61" s="20">
        <v>4.4857088184860867</v>
      </c>
    </row>
    <row r="62" spans="2:11" ht="18" hidden="1" customHeight="1" outlineLevel="1" x14ac:dyDescent="0.3">
      <c r="B62" s="43" t="s">
        <v>254</v>
      </c>
      <c r="C62" s="20">
        <v>6.7519859400000009</v>
      </c>
      <c r="D62" s="20">
        <v>10.317552869999998</v>
      </c>
      <c r="E62" s="20">
        <v>14.41677376</v>
      </c>
      <c r="F62" s="192">
        <v>14.097161593696669</v>
      </c>
      <c r="G62" s="20">
        <v>20.078954780924928</v>
      </c>
      <c r="H62" s="193">
        <v>18.28994564628492</v>
      </c>
      <c r="I62" s="20">
        <v>-7.3451756536966677</v>
      </c>
      <c r="J62" s="20">
        <v>-9.7614019109249295</v>
      </c>
      <c r="K62" s="20">
        <v>-3.8731718862849203</v>
      </c>
    </row>
    <row r="63" spans="2:11" ht="18" hidden="1" customHeight="1" outlineLevel="1" x14ac:dyDescent="0.3">
      <c r="B63" s="43" t="s">
        <v>251</v>
      </c>
      <c r="C63" s="20">
        <v>14.78327318</v>
      </c>
      <c r="D63" s="20">
        <v>19.632698550000001</v>
      </c>
      <c r="E63" s="20">
        <v>18.047560769999997</v>
      </c>
      <c r="F63" s="192">
        <v>4.6162754282446201</v>
      </c>
      <c r="G63" s="20">
        <v>3.8089466399308409</v>
      </c>
      <c r="H63" s="193">
        <v>7.756507347988304</v>
      </c>
      <c r="I63" s="20">
        <v>10.16699775175538</v>
      </c>
      <c r="J63" s="20">
        <v>15.823751910069159</v>
      </c>
      <c r="K63" s="20">
        <v>10.291053422011693</v>
      </c>
    </row>
    <row r="64" spans="2:11" ht="18" hidden="1" customHeight="1" outlineLevel="1" x14ac:dyDescent="0.3">
      <c r="B64" s="43" t="s">
        <v>277</v>
      </c>
      <c r="C64" s="20">
        <v>0.54220979000000002</v>
      </c>
      <c r="D64" s="20">
        <v>0.20594104999999999</v>
      </c>
      <c r="E64" s="20">
        <v>0.21655405999999999</v>
      </c>
      <c r="F64" s="192">
        <v>8.0889031560892874</v>
      </c>
      <c r="G64" s="20">
        <v>9.4159995986036371</v>
      </c>
      <c r="H64" s="193">
        <v>7.530688940906284</v>
      </c>
      <c r="I64" s="20">
        <v>-7.5466933660892872</v>
      </c>
      <c r="J64" s="20">
        <v>-9.2100585486036373</v>
      </c>
      <c r="K64" s="20">
        <v>-7.3141348809062841</v>
      </c>
    </row>
    <row r="65" spans="2:11" ht="18" hidden="1" customHeight="1" outlineLevel="1" x14ac:dyDescent="0.3">
      <c r="B65" s="43" t="s">
        <v>311</v>
      </c>
      <c r="C65" s="20">
        <v>1.9921100000000001E-3</v>
      </c>
      <c r="D65" s="20">
        <v>1.6299999999999999E-3</v>
      </c>
      <c r="E65" s="20">
        <v>0.1353752</v>
      </c>
      <c r="F65" s="192">
        <v>4.1808721580245116</v>
      </c>
      <c r="G65" s="20">
        <v>4.7863189724653461</v>
      </c>
      <c r="H65" s="193">
        <v>5.8168172717103577</v>
      </c>
      <c r="I65" s="20">
        <v>-4.1788800480245119</v>
      </c>
      <c r="J65" s="20">
        <v>-4.7846889724653465</v>
      </c>
      <c r="K65" s="20">
        <v>-5.6814420717103573</v>
      </c>
    </row>
    <row r="66" spans="2:11" ht="18" hidden="1" customHeight="1" outlineLevel="1" x14ac:dyDescent="0.3">
      <c r="B66" s="43" t="s">
        <v>395</v>
      </c>
      <c r="C66" s="20">
        <v>0.52573041000000009</v>
      </c>
      <c r="D66" s="20">
        <v>0.77988440999999997</v>
      </c>
      <c r="E66" s="20">
        <v>0.14452909999999999</v>
      </c>
      <c r="F66" s="192">
        <v>8.2384151173331119</v>
      </c>
      <c r="G66" s="20">
        <v>10.212952272773911</v>
      </c>
      <c r="H66" s="193">
        <v>7.5184404578802315</v>
      </c>
      <c r="I66" s="20">
        <v>-7.7126847073331115</v>
      </c>
      <c r="J66" s="20">
        <v>-9.4330678627739122</v>
      </c>
      <c r="K66" s="20">
        <v>-7.3739113578802318</v>
      </c>
    </row>
    <row r="67" spans="2:11" ht="18" hidden="1" customHeight="1" outlineLevel="1" x14ac:dyDescent="0.3">
      <c r="B67" s="43" t="s">
        <v>278</v>
      </c>
      <c r="C67" s="20">
        <v>0.74045656999999998</v>
      </c>
      <c r="D67" s="20">
        <v>0.86707309999999993</v>
      </c>
      <c r="E67" s="20">
        <v>0.85925227999999998</v>
      </c>
      <c r="F67" s="192">
        <v>1.4745813034004891</v>
      </c>
      <c r="G67" s="20">
        <v>2.2846761188883775</v>
      </c>
      <c r="H67" s="193">
        <v>3.1563537540494431</v>
      </c>
      <c r="I67" s="20">
        <v>-0.73412473340048912</v>
      </c>
      <c r="J67" s="20">
        <v>-1.4176030188883777</v>
      </c>
      <c r="K67" s="20">
        <v>-2.2971014740494429</v>
      </c>
    </row>
    <row r="68" spans="2:11" ht="18" hidden="1" customHeight="1" outlineLevel="1" x14ac:dyDescent="0.3">
      <c r="B68" s="43" t="s">
        <v>264</v>
      </c>
      <c r="C68" s="20">
        <v>5.3147555200000003</v>
      </c>
      <c r="D68" s="20">
        <v>11.227469620000001</v>
      </c>
      <c r="E68" s="20">
        <v>11.209467449999998</v>
      </c>
      <c r="F68" s="192">
        <v>1.1613549709198783</v>
      </c>
      <c r="G68" s="20">
        <v>2.5108732922198453</v>
      </c>
      <c r="H68" s="193">
        <v>1.9503646583255181</v>
      </c>
      <c r="I68" s="20">
        <v>4.1534005490801222</v>
      </c>
      <c r="J68" s="20">
        <v>8.7165963277801559</v>
      </c>
      <c r="K68" s="20">
        <v>9.2591027916744792</v>
      </c>
    </row>
    <row r="69" spans="2:11" ht="18" hidden="1" customHeight="1" outlineLevel="1" x14ac:dyDescent="0.3">
      <c r="B69" s="43" t="s">
        <v>262</v>
      </c>
      <c r="C69" s="20">
        <v>2.4017964000000003</v>
      </c>
      <c r="D69" s="20">
        <v>11.34844127</v>
      </c>
      <c r="E69" s="20">
        <v>9.7022697600000001</v>
      </c>
      <c r="F69" s="192">
        <v>1.5035534589707109</v>
      </c>
      <c r="G69" s="20">
        <v>4.9356910046629316</v>
      </c>
      <c r="H69" s="193">
        <v>2.4934495218411339</v>
      </c>
      <c r="I69" s="20">
        <v>0.89824294102928937</v>
      </c>
      <c r="J69" s="20">
        <v>6.4127502653370687</v>
      </c>
      <c r="K69" s="20">
        <v>7.2088202381588662</v>
      </c>
    </row>
    <row r="70" spans="2:11" ht="18" hidden="1" customHeight="1" outlineLevel="1" x14ac:dyDescent="0.3">
      <c r="B70" s="43" t="s">
        <v>317</v>
      </c>
      <c r="C70" s="20">
        <v>0.61352605999999998</v>
      </c>
      <c r="D70" s="20">
        <v>0.56186462000000004</v>
      </c>
      <c r="E70" s="20">
        <v>1.9281446400000002</v>
      </c>
      <c r="F70" s="192">
        <v>2.4555861089421174</v>
      </c>
      <c r="G70" s="20">
        <v>1.7327026378268904</v>
      </c>
      <c r="H70" s="193">
        <v>1.9969094498134004</v>
      </c>
      <c r="I70" s="20">
        <v>-1.8420600489421175</v>
      </c>
      <c r="J70" s="20">
        <v>-1.1708380178268905</v>
      </c>
      <c r="K70" s="20">
        <v>-6.8764809813400163E-2</v>
      </c>
    </row>
    <row r="71" spans="2:11" ht="18" hidden="1" customHeight="1" outlineLevel="1" x14ac:dyDescent="0.3">
      <c r="B71" s="43" t="s">
        <v>275</v>
      </c>
      <c r="C71" s="20">
        <v>0.16366274999999997</v>
      </c>
      <c r="D71" s="20">
        <v>3.2349527199999999</v>
      </c>
      <c r="E71" s="20">
        <v>2.5771657200000004</v>
      </c>
      <c r="F71" s="192">
        <v>0.92926297825901882</v>
      </c>
      <c r="G71" s="20">
        <v>1.147600851613946</v>
      </c>
      <c r="H71" s="193">
        <v>0.82365385116619605</v>
      </c>
      <c r="I71" s="20">
        <v>-0.76560022825901886</v>
      </c>
      <c r="J71" s="20">
        <v>2.0873518683860537</v>
      </c>
      <c r="K71" s="20">
        <v>1.7535118688338045</v>
      </c>
    </row>
    <row r="72" spans="2:11" ht="18" hidden="1" customHeight="1" outlineLevel="1" x14ac:dyDescent="0.3">
      <c r="B72" s="43" t="s">
        <v>478</v>
      </c>
      <c r="C72" s="20">
        <v>7.9602000000000006E-3</v>
      </c>
      <c r="D72" s="20">
        <v>8.7242299999999995E-3</v>
      </c>
      <c r="E72" s="20">
        <v>1.844879E-2</v>
      </c>
      <c r="F72" s="192">
        <v>0.48608620949364079</v>
      </c>
      <c r="G72" s="20">
        <v>0.50488713897079307</v>
      </c>
      <c r="H72" s="193">
        <v>0.82834049027853718</v>
      </c>
      <c r="I72" s="20">
        <v>-0.47812600949364081</v>
      </c>
      <c r="J72" s="20">
        <v>-0.49616290897079307</v>
      </c>
      <c r="K72" s="20">
        <v>-0.80989170027853719</v>
      </c>
    </row>
    <row r="73" spans="2:11" ht="18" hidden="1" customHeight="1" outlineLevel="1" x14ac:dyDescent="0.3">
      <c r="B73" s="43" t="s">
        <v>454</v>
      </c>
      <c r="C73" s="20">
        <v>1.7878312599999999</v>
      </c>
      <c r="D73" s="20">
        <v>2.59044746</v>
      </c>
      <c r="E73" s="20">
        <v>1.56175661</v>
      </c>
      <c r="F73" s="192">
        <v>2.0306042282924528</v>
      </c>
      <c r="G73" s="20">
        <v>0.78542222774387649</v>
      </c>
      <c r="H73" s="193">
        <v>1.0253825722811294</v>
      </c>
      <c r="I73" s="20">
        <v>-0.24277296829245287</v>
      </c>
      <c r="J73" s="20">
        <v>1.8050252322561235</v>
      </c>
      <c r="K73" s="20">
        <v>0.5363740377188706</v>
      </c>
    </row>
    <row r="74" spans="2:11" ht="18" hidden="1" customHeight="1" outlineLevel="1" x14ac:dyDescent="0.3">
      <c r="B74" s="43" t="s">
        <v>308</v>
      </c>
      <c r="C74" s="20">
        <v>0.52309971</v>
      </c>
      <c r="D74" s="20">
        <v>0.27868812999999998</v>
      </c>
      <c r="E74" s="20">
        <v>0.26587687999999998</v>
      </c>
      <c r="F74" s="192">
        <v>0.96475877153093392</v>
      </c>
      <c r="G74" s="20">
        <v>0.88577283952074326</v>
      </c>
      <c r="H74" s="193">
        <v>24.306779780868503</v>
      </c>
      <c r="I74" s="20">
        <v>-0.44165906153093393</v>
      </c>
      <c r="J74" s="20">
        <v>-0.60708470952074323</v>
      </c>
      <c r="K74" s="20">
        <v>-24.040902900868502</v>
      </c>
    </row>
    <row r="75" spans="2:11" ht="18" hidden="1" customHeight="1" outlineLevel="1" x14ac:dyDescent="0.3">
      <c r="B75" s="43" t="s">
        <v>266</v>
      </c>
      <c r="C75" s="20">
        <v>2.4424633199999999</v>
      </c>
      <c r="D75" s="20">
        <v>4.7149199599999996</v>
      </c>
      <c r="E75" s="20">
        <v>2.6350638600000003</v>
      </c>
      <c r="F75" s="192">
        <v>34.505632962414985</v>
      </c>
      <c r="G75" s="20">
        <v>11.067560971938743</v>
      </c>
      <c r="H75" s="193">
        <v>0.91375522938931963</v>
      </c>
      <c r="I75" s="20">
        <v>-32.063169642414984</v>
      </c>
      <c r="J75" s="20">
        <v>-6.3526410119387435</v>
      </c>
      <c r="K75" s="20">
        <v>1.7213086306106806</v>
      </c>
    </row>
    <row r="76" spans="2:11" ht="18" hidden="1" customHeight="1" outlineLevel="1" x14ac:dyDescent="0.3">
      <c r="B76" s="43" t="s">
        <v>455</v>
      </c>
      <c r="C76" s="20">
        <v>5.8438800000000006E-2</v>
      </c>
      <c r="D76" s="20">
        <v>4.1324920000000001E-2</v>
      </c>
      <c r="E76" s="20">
        <v>0.17474958000000002</v>
      </c>
      <c r="F76" s="192">
        <v>0.3581674893423154</v>
      </c>
      <c r="G76" s="20">
        <v>0.38124916096159722</v>
      </c>
      <c r="H76" s="193">
        <v>0.22994980983405289</v>
      </c>
      <c r="I76" s="20">
        <v>-0.29972868934231539</v>
      </c>
      <c r="J76" s="20">
        <v>-0.33992424096159723</v>
      </c>
      <c r="K76" s="20">
        <v>-5.5200229834052872E-2</v>
      </c>
    </row>
    <row r="77" spans="2:11" ht="18" hidden="1" customHeight="1" outlineLevel="1" x14ac:dyDescent="0.3">
      <c r="B77" s="43" t="s">
        <v>456</v>
      </c>
      <c r="C77" s="20">
        <v>1.491874E-2</v>
      </c>
      <c r="D77" s="20">
        <v>1.9120249999999998E-2</v>
      </c>
      <c r="E77" s="20">
        <v>3.1189850000000002E-2</v>
      </c>
      <c r="F77" s="192">
        <v>1.0644175099843856</v>
      </c>
      <c r="G77" s="20">
        <v>0.15769973032868664</v>
      </c>
      <c r="H77" s="193">
        <v>0.43336355041781555</v>
      </c>
      <c r="I77" s="20">
        <v>-1.0494987699843856</v>
      </c>
      <c r="J77" s="20">
        <v>-0.13857948032868664</v>
      </c>
      <c r="K77" s="20">
        <v>-0.40217370041781553</v>
      </c>
    </row>
    <row r="78" spans="2:11" ht="18" hidden="1" customHeight="1" outlineLevel="1" x14ac:dyDescent="0.3">
      <c r="B78" s="43" t="s">
        <v>310</v>
      </c>
      <c r="C78" s="20">
        <v>1.75254E-2</v>
      </c>
      <c r="D78" s="20">
        <v>0</v>
      </c>
      <c r="E78" s="20">
        <v>0.13985884000000001</v>
      </c>
      <c r="F78" s="192">
        <v>0.2225263708761159</v>
      </c>
      <c r="G78" s="20">
        <v>5.2474499973963723E-2</v>
      </c>
      <c r="H78" s="193">
        <v>8.1198506376006906E-3</v>
      </c>
      <c r="I78" s="20">
        <v>-0.20500097087611591</v>
      </c>
      <c r="J78" s="20">
        <v>-5.2474499973963723E-2</v>
      </c>
      <c r="K78" s="20">
        <v>0.13173898936239933</v>
      </c>
    </row>
    <row r="79" spans="2:11" ht="18" hidden="1" customHeight="1" outlineLevel="1" x14ac:dyDescent="0.3">
      <c r="B79" s="43" t="s">
        <v>273</v>
      </c>
      <c r="C79" s="20">
        <v>0.16589670000000001</v>
      </c>
      <c r="D79" s="20">
        <v>6.9547400000000001E-3</v>
      </c>
      <c r="E79" s="20">
        <v>0.24803549999999999</v>
      </c>
      <c r="F79" s="192">
        <v>0.25447017014983303</v>
      </c>
      <c r="G79" s="20">
        <v>0.19914724973383466</v>
      </c>
      <c r="H79" s="193">
        <v>4.9177699704269238E-2</v>
      </c>
      <c r="I79" s="20">
        <v>-8.8573470149833022E-2</v>
      </c>
      <c r="J79" s="20">
        <v>-0.19219250973383467</v>
      </c>
      <c r="K79" s="20">
        <v>0.19885780029573075</v>
      </c>
    </row>
    <row r="80" spans="2:11" ht="18" hidden="1" customHeight="1" outlineLevel="1" x14ac:dyDescent="0.3">
      <c r="B80" s="43" t="s">
        <v>389</v>
      </c>
      <c r="C80" s="20">
        <v>4.0000000000000001E-3</v>
      </c>
      <c r="D80" s="20">
        <v>6.0000000000000001E-3</v>
      </c>
      <c r="E80" s="20">
        <v>9.9349999999999994E-3</v>
      </c>
      <c r="F80" s="192">
        <v>0.9732088198456349</v>
      </c>
      <c r="G80" s="20">
        <v>0.19160564967004995</v>
      </c>
      <c r="H80" s="193">
        <v>0.38046196987191311</v>
      </c>
      <c r="I80" s="20">
        <v>-0.96920881984563489</v>
      </c>
      <c r="J80" s="20">
        <v>-0.18560564967004994</v>
      </c>
      <c r="K80" s="20">
        <v>-0.37052696987191314</v>
      </c>
    </row>
    <row r="81" spans="2:11" ht="18" hidden="1" customHeight="1" outlineLevel="1" x14ac:dyDescent="0.3">
      <c r="B81" s="43" t="s">
        <v>480</v>
      </c>
      <c r="C81" s="20">
        <v>1.0720000000000001E-5</v>
      </c>
      <c r="D81" s="20">
        <v>2.1440000000000001E-5</v>
      </c>
      <c r="E81" s="20">
        <v>0</v>
      </c>
      <c r="F81" s="192">
        <v>3.2839958493973342</v>
      </c>
      <c r="G81" s="20">
        <v>8.8353704388760619</v>
      </c>
      <c r="H81" s="193">
        <v>9.0607238192951272</v>
      </c>
      <c r="I81" s="20">
        <v>-3.2839851293973341</v>
      </c>
      <c r="J81" s="20">
        <v>-8.8353489988760625</v>
      </c>
      <c r="K81" s="20">
        <v>-9.0607238192951272</v>
      </c>
    </row>
    <row r="82" spans="2:11" ht="18" hidden="1" customHeight="1" outlineLevel="1" x14ac:dyDescent="0.3">
      <c r="B82" s="43" t="s">
        <v>479</v>
      </c>
      <c r="C82" s="20">
        <v>0</v>
      </c>
      <c r="D82" s="20">
        <v>0</v>
      </c>
      <c r="E82" s="20">
        <v>0</v>
      </c>
      <c r="F82" s="192">
        <v>6.0245778217030366E-2</v>
      </c>
      <c r="G82" s="20">
        <v>4.5609441933578111E-2</v>
      </c>
      <c r="H82" s="193">
        <v>0.43764735782739267</v>
      </c>
      <c r="I82" s="20">
        <v>-6.0245778217030366E-2</v>
      </c>
      <c r="J82" s="20">
        <v>-4.5609441933578111E-2</v>
      </c>
      <c r="K82" s="20">
        <v>-0.43764735782739267</v>
      </c>
    </row>
    <row r="83" spans="2:11" ht="18" hidden="1" customHeight="1" outlineLevel="1" x14ac:dyDescent="0.3">
      <c r="B83" s="43" t="s">
        <v>482</v>
      </c>
      <c r="C83" s="20">
        <v>0</v>
      </c>
      <c r="D83" s="20">
        <v>0</v>
      </c>
      <c r="E83" s="20">
        <v>0</v>
      </c>
      <c r="F83" s="192">
        <v>4.9138200203160724E-2</v>
      </c>
      <c r="G83" s="20">
        <v>7.9105320571392274E-2</v>
      </c>
      <c r="H83" s="193">
        <v>7.7136869526153645E-2</v>
      </c>
      <c r="I83" s="20">
        <v>-4.9138200203160724E-2</v>
      </c>
      <c r="J83" s="20">
        <v>-7.9105320571392274E-2</v>
      </c>
      <c r="K83" s="20">
        <v>-7.7136869526153645E-2</v>
      </c>
    </row>
    <row r="84" spans="2:11" ht="18" hidden="1" customHeight="1" outlineLevel="1" x14ac:dyDescent="0.3">
      <c r="B84" s="43" t="s">
        <v>255</v>
      </c>
      <c r="C84" s="20">
        <v>3.6448129999999995E-2</v>
      </c>
      <c r="D84" s="20">
        <v>2.4359451000000001</v>
      </c>
      <c r="E84" s="20">
        <v>1.210815</v>
      </c>
      <c r="F84" s="192">
        <v>5.3267959493224208E-2</v>
      </c>
      <c r="G84" s="20">
        <v>4.2482461179081464E-2</v>
      </c>
      <c r="H84" s="193">
        <v>3.2019289148322111E-2</v>
      </c>
      <c r="I84" s="20">
        <v>-1.6819829493224213E-2</v>
      </c>
      <c r="J84" s="20">
        <v>2.3934626388209188</v>
      </c>
      <c r="K84" s="20">
        <v>1.1787957108516778</v>
      </c>
    </row>
    <row r="85" spans="2:11" ht="18" hidden="1" customHeight="1" outlineLevel="1" x14ac:dyDescent="0.3">
      <c r="B85" s="43" t="s">
        <v>481</v>
      </c>
      <c r="C85" s="20">
        <v>2.0675999999999997E-3</v>
      </c>
      <c r="D85" s="20">
        <v>0</v>
      </c>
      <c r="E85" s="20">
        <v>0</v>
      </c>
      <c r="F85" s="192">
        <v>8.3448761595384599E-2</v>
      </c>
      <c r="G85" s="20">
        <v>7.1173424194406367</v>
      </c>
      <c r="H85" s="193">
        <v>0.1943765797213344</v>
      </c>
      <c r="I85" s="20">
        <v>-8.1381161595384596E-2</v>
      </c>
      <c r="J85" s="20">
        <v>-7.1173424194406367</v>
      </c>
      <c r="K85" s="20">
        <v>-0.1943765797213344</v>
      </c>
    </row>
    <row r="86" spans="2:11" ht="18" hidden="1" customHeight="1" outlineLevel="1" x14ac:dyDescent="0.3">
      <c r="B86" s="43" t="s">
        <v>333</v>
      </c>
      <c r="C86" s="20">
        <v>0.10824975000000001</v>
      </c>
      <c r="D86" s="20">
        <v>0.44748450000000006</v>
      </c>
      <c r="E86" s="20">
        <v>1E-3</v>
      </c>
      <c r="F86" s="192">
        <v>4.1049539611373122E-2</v>
      </c>
      <c r="G86" s="20">
        <v>3.303886920138141E-2</v>
      </c>
      <c r="H86" s="193">
        <v>0.77862793008143738</v>
      </c>
      <c r="I86" s="20">
        <v>6.7200210388626891E-2</v>
      </c>
      <c r="J86" s="20">
        <v>0.41444563079861862</v>
      </c>
      <c r="K86" s="20">
        <v>-0.77762793008143738</v>
      </c>
    </row>
    <row r="87" spans="2:11" ht="18" hidden="1" customHeight="1" outlineLevel="1" x14ac:dyDescent="0.3">
      <c r="B87" s="43" t="s">
        <v>484</v>
      </c>
      <c r="C87" s="20">
        <v>0</v>
      </c>
      <c r="D87" s="20">
        <v>0</v>
      </c>
      <c r="E87" s="20">
        <v>0</v>
      </c>
      <c r="F87" s="192">
        <v>9.9472592944805267E-3</v>
      </c>
      <c r="G87" s="20">
        <v>2.7805800182691479E-3</v>
      </c>
      <c r="H87" s="193">
        <v>4.9000005723885687E-4</v>
      </c>
      <c r="I87" s="20">
        <v>-9.9472592944805267E-3</v>
      </c>
      <c r="J87" s="20">
        <v>-2.7805800182691479E-3</v>
      </c>
      <c r="K87" s="20">
        <v>-4.9000005723885687E-4</v>
      </c>
    </row>
    <row r="88" spans="2:11" ht="18" hidden="1" customHeight="1" outlineLevel="1" x14ac:dyDescent="0.3">
      <c r="B88" s="43" t="s">
        <v>484</v>
      </c>
      <c r="C88" s="20">
        <v>0</v>
      </c>
      <c r="D88" s="20">
        <v>0</v>
      </c>
      <c r="E88" s="20">
        <v>0</v>
      </c>
      <c r="F88" s="192">
        <v>0</v>
      </c>
      <c r="G88" s="20">
        <v>0</v>
      </c>
      <c r="H88" s="193">
        <v>2.8194992516412498E-4</v>
      </c>
      <c r="I88" s="20">
        <v>0</v>
      </c>
      <c r="J88" s="20">
        <v>0</v>
      </c>
      <c r="K88" s="20">
        <v>-2.8194992516412498E-4</v>
      </c>
    </row>
    <row r="89" spans="2:11" ht="18" hidden="1" customHeight="1" outlineLevel="1" x14ac:dyDescent="0.3">
      <c r="B89" s="43" t="s">
        <v>483</v>
      </c>
      <c r="C89" s="20">
        <v>0</v>
      </c>
      <c r="D89" s="20">
        <v>0</v>
      </c>
      <c r="E89" s="20">
        <v>0</v>
      </c>
      <c r="F89" s="192">
        <v>2.5489301164236069E-3</v>
      </c>
      <c r="G89" s="20">
        <v>1.1494819974647319E-2</v>
      </c>
      <c r="H89" s="193">
        <v>4.7197880011536103E-2</v>
      </c>
      <c r="I89" s="20">
        <v>-2.5489301164236069E-3</v>
      </c>
      <c r="J89" s="20">
        <v>-1.1494819974647319E-2</v>
      </c>
      <c r="K89" s="20">
        <v>-4.7197880011536103E-2</v>
      </c>
    </row>
    <row r="90" spans="2:11" ht="18" customHeight="1" collapsed="1" x14ac:dyDescent="0.3">
      <c r="C90" s="22"/>
      <c r="D90" s="23"/>
      <c r="E90" s="23"/>
      <c r="F90" s="194"/>
      <c r="G90" s="23"/>
      <c r="H90" s="196"/>
      <c r="I90" s="22"/>
      <c r="J90" s="23"/>
      <c r="K90" s="23"/>
    </row>
    <row r="91" spans="2:11" ht="18" customHeight="1" x14ac:dyDescent="0.3">
      <c r="B91" s="244" t="s">
        <v>238</v>
      </c>
      <c r="C91" s="248">
        <v>160.41923740000004</v>
      </c>
      <c r="D91" s="248">
        <v>206.28338927000004</v>
      </c>
      <c r="E91" s="248">
        <v>199.70157196999995</v>
      </c>
      <c r="F91" s="281">
        <v>2358.1910050244737</v>
      </c>
      <c r="G91" s="248">
        <v>2676.6283778195543</v>
      </c>
      <c r="H91" s="282">
        <v>2917.1030674256017</v>
      </c>
      <c r="I91" s="248">
        <v>-2197.7717676244738</v>
      </c>
      <c r="J91" s="248">
        <v>-2470.3449885495543</v>
      </c>
      <c r="K91" s="248">
        <v>-2717.4014954556019</v>
      </c>
    </row>
    <row r="92" spans="2:11" ht="18" customHeight="1" x14ac:dyDescent="0.3">
      <c r="B92" s="43" t="s">
        <v>239</v>
      </c>
      <c r="C92" s="20">
        <v>28.709645540000004</v>
      </c>
      <c r="D92" s="20">
        <v>35.747766560000024</v>
      </c>
      <c r="E92" s="20">
        <v>37.00955033000001</v>
      </c>
      <c r="F92" s="192">
        <v>1466.3651461105901</v>
      </c>
      <c r="G92" s="20">
        <v>1783.76571476973</v>
      </c>
      <c r="H92" s="193">
        <v>1938.3121794340095</v>
      </c>
      <c r="I92" s="20">
        <v>-1437.65550057059</v>
      </c>
      <c r="J92" s="20">
        <v>-1748.0179482097301</v>
      </c>
      <c r="K92" s="20">
        <v>-1901.3026291040096</v>
      </c>
    </row>
    <row r="93" spans="2:11" ht="18" customHeight="1" x14ac:dyDescent="0.3">
      <c r="B93" s="43" t="s">
        <v>240</v>
      </c>
      <c r="C93" s="20">
        <v>21.91916664</v>
      </c>
      <c r="D93" s="20">
        <v>17.235790370000004</v>
      </c>
      <c r="E93" s="20">
        <v>25.099576519999992</v>
      </c>
      <c r="F93" s="192">
        <v>200.92849471709806</v>
      </c>
      <c r="G93" s="20">
        <v>240.33839839356011</v>
      </c>
      <c r="H93" s="193">
        <v>227.27286322832117</v>
      </c>
      <c r="I93" s="20">
        <v>-179.00932807709808</v>
      </c>
      <c r="J93" s="20">
        <v>-223.10260802356009</v>
      </c>
      <c r="K93" s="20">
        <v>-202.17328670832117</v>
      </c>
    </row>
    <row r="94" spans="2:11" ht="18" customHeight="1" x14ac:dyDescent="0.3">
      <c r="B94" s="43" t="s">
        <v>241</v>
      </c>
      <c r="C94" s="20">
        <v>32.231768840000001</v>
      </c>
      <c r="D94" s="20">
        <v>59.46813439000001</v>
      </c>
      <c r="E94" s="20">
        <v>54.982403839999989</v>
      </c>
      <c r="F94" s="192">
        <v>155.26078543617027</v>
      </c>
      <c r="G94" s="20">
        <v>171.25289263149412</v>
      </c>
      <c r="H94" s="193">
        <v>205.4605443790241</v>
      </c>
      <c r="I94" s="20">
        <v>-123.02901659617027</v>
      </c>
      <c r="J94" s="20">
        <v>-111.7847582414941</v>
      </c>
      <c r="K94" s="20">
        <v>-150.47814053902411</v>
      </c>
    </row>
    <row r="95" spans="2:11" ht="18" customHeight="1" x14ac:dyDescent="0.3">
      <c r="B95" s="43" t="s">
        <v>243</v>
      </c>
      <c r="C95" s="20">
        <v>0.67784300000000008</v>
      </c>
      <c r="D95" s="20">
        <v>1.3929471900000001</v>
      </c>
      <c r="E95" s="20">
        <v>2.3936229500000001</v>
      </c>
      <c r="F95" s="192">
        <v>126.67010534131417</v>
      </c>
      <c r="G95" s="20">
        <v>110.34606681551541</v>
      </c>
      <c r="H95" s="193">
        <v>159.64491101791435</v>
      </c>
      <c r="I95" s="20">
        <v>-125.99226234131417</v>
      </c>
      <c r="J95" s="20">
        <v>-108.95311962551541</v>
      </c>
      <c r="K95" s="20">
        <v>-157.25128806791434</v>
      </c>
    </row>
    <row r="96" spans="2:11" ht="18" customHeight="1" x14ac:dyDescent="0.3">
      <c r="B96" s="43" t="s">
        <v>244</v>
      </c>
      <c r="C96" s="20">
        <v>18.161366340000004</v>
      </c>
      <c r="D96" s="20">
        <v>20.755543860000003</v>
      </c>
      <c r="E96" s="20">
        <v>14.352536330000001</v>
      </c>
      <c r="F96" s="192">
        <v>59.860187663521799</v>
      </c>
      <c r="G96" s="20">
        <v>54.925392719903243</v>
      </c>
      <c r="H96" s="193">
        <v>55.527307965159949</v>
      </c>
      <c r="I96" s="20">
        <v>-41.698821323521798</v>
      </c>
      <c r="J96" s="20">
        <v>-34.16984885990324</v>
      </c>
      <c r="K96" s="20">
        <v>-41.174771635159949</v>
      </c>
    </row>
    <row r="97" spans="2:11" ht="18" customHeight="1" x14ac:dyDescent="0.3">
      <c r="B97" s="43" t="s">
        <v>242</v>
      </c>
      <c r="C97" s="20">
        <v>2.723864649999999</v>
      </c>
      <c r="D97" s="20">
        <v>1.36784456</v>
      </c>
      <c r="E97" s="20">
        <v>1.22113144</v>
      </c>
      <c r="F97" s="192">
        <v>27.46218205585852</v>
      </c>
      <c r="G97" s="20">
        <v>36.526152391078604</v>
      </c>
      <c r="H97" s="193">
        <v>41.443355831215982</v>
      </c>
      <c r="I97" s="20">
        <v>-24.73831740585852</v>
      </c>
      <c r="J97" s="20">
        <v>-35.158307831078602</v>
      </c>
      <c r="K97" s="20">
        <v>-40.222224391215981</v>
      </c>
    </row>
    <row r="98" spans="2:11" ht="18" customHeight="1" x14ac:dyDescent="0.3">
      <c r="B98" s="43" t="s">
        <v>316</v>
      </c>
      <c r="C98" s="20">
        <v>4.1874976400000001</v>
      </c>
      <c r="D98" s="20">
        <v>7.5816845500000021</v>
      </c>
      <c r="E98" s="20">
        <v>16.135458619999998</v>
      </c>
      <c r="F98" s="192">
        <v>126.02622909935769</v>
      </c>
      <c r="G98" s="20">
        <v>155.06995909832074</v>
      </c>
      <c r="H98" s="193">
        <v>165.5925895525354</v>
      </c>
      <c r="I98" s="20">
        <v>-121.83873145935769</v>
      </c>
      <c r="J98" s="20">
        <v>-147.48827454832073</v>
      </c>
      <c r="K98" s="20">
        <v>-149.45713093253539</v>
      </c>
    </row>
    <row r="99" spans="2:11" ht="18" customHeight="1" x14ac:dyDescent="0.3">
      <c r="B99" s="43" t="s">
        <v>249</v>
      </c>
      <c r="C99" s="20">
        <v>39.16331430000001</v>
      </c>
      <c r="D99" s="20">
        <v>53.913689610000006</v>
      </c>
      <c r="E99" s="20">
        <v>38.804221769999984</v>
      </c>
      <c r="F99" s="192">
        <v>169.74294362876168</v>
      </c>
      <c r="G99" s="20">
        <v>109.26470747983984</v>
      </c>
      <c r="H99" s="193">
        <v>109.25985480527724</v>
      </c>
      <c r="I99" s="20">
        <v>-130.57962932876165</v>
      </c>
      <c r="J99" s="20">
        <v>-55.351017869839836</v>
      </c>
      <c r="K99" s="20">
        <v>-70.455633035277259</v>
      </c>
    </row>
    <row r="100" spans="2:11" ht="18" customHeight="1" x14ac:dyDescent="0.3">
      <c r="B100" s="43" t="s">
        <v>457</v>
      </c>
      <c r="C100" s="20">
        <v>8.8690735600000004</v>
      </c>
      <c r="D100" s="20">
        <v>3.4949954799999992</v>
      </c>
      <c r="E100" s="20">
        <v>3.5516230099999992</v>
      </c>
      <c r="F100" s="192">
        <v>12.111355275736827</v>
      </c>
      <c r="G100" s="20">
        <v>8.3535869609067444</v>
      </c>
      <c r="H100" s="193">
        <v>10.01285432172765</v>
      </c>
      <c r="I100" s="20">
        <v>-3.2422817157368264</v>
      </c>
      <c r="J100" s="20">
        <v>-4.8585914809067452</v>
      </c>
      <c r="K100" s="20">
        <v>-6.4612313117276505</v>
      </c>
    </row>
    <row r="101" spans="2:11" ht="18" customHeight="1" x14ac:dyDescent="0.3">
      <c r="B101" s="43" t="s">
        <v>274</v>
      </c>
      <c r="C101" s="20">
        <v>3.7756968899999981</v>
      </c>
      <c r="D101" s="20">
        <v>5.3249926999999992</v>
      </c>
      <c r="E101" s="20">
        <v>6.15144716</v>
      </c>
      <c r="F101" s="192">
        <v>13.449419185127258</v>
      </c>
      <c r="G101" s="20">
        <v>6.5256467502370183</v>
      </c>
      <c r="H101" s="193">
        <v>4.3450838587911758</v>
      </c>
      <c r="I101" s="20">
        <v>-9.6737222951272592</v>
      </c>
      <c r="J101" s="20">
        <v>-1.2006540502370191</v>
      </c>
      <c r="K101" s="20">
        <v>1.8063633012088243</v>
      </c>
    </row>
    <row r="102" spans="2:11" ht="18" customHeight="1" x14ac:dyDescent="0.3">
      <c r="B102" s="43" t="s">
        <v>485</v>
      </c>
      <c r="C102" s="20">
        <v>0</v>
      </c>
      <c r="D102" s="20">
        <v>0</v>
      </c>
      <c r="E102" s="20">
        <v>0</v>
      </c>
      <c r="F102" s="192">
        <v>0.3141565109372309</v>
      </c>
      <c r="G102" s="20">
        <v>0.25985980896915445</v>
      </c>
      <c r="H102" s="193">
        <v>0.23152303162515689</v>
      </c>
      <c r="I102" s="20">
        <v>-0.3141565109372309</v>
      </c>
      <c r="J102" s="20">
        <v>-0.25985980896915445</v>
      </c>
      <c r="K102" s="20">
        <v>-0.23152303162515689</v>
      </c>
    </row>
    <row r="103" spans="2:11" ht="18" customHeight="1" x14ac:dyDescent="0.3">
      <c r="B103" s="43"/>
      <c r="C103" s="20"/>
      <c r="D103" s="20"/>
      <c r="E103" s="20"/>
      <c r="F103" s="192"/>
      <c r="G103" s="20"/>
      <c r="H103" s="193"/>
      <c r="I103" s="20"/>
      <c r="J103" s="20"/>
      <c r="K103" s="20"/>
    </row>
    <row r="104" spans="2:11" ht="18" customHeight="1" x14ac:dyDescent="0.3">
      <c r="B104" s="244" t="s">
        <v>245</v>
      </c>
      <c r="C104" s="248">
        <v>45.689966038618998</v>
      </c>
      <c r="D104" s="248">
        <v>74.640736480000001</v>
      </c>
      <c r="E104" s="248">
        <v>75.807190679999991</v>
      </c>
      <c r="F104" s="281">
        <v>402.12976659350466</v>
      </c>
      <c r="G104" s="248">
        <v>355.06883917939666</v>
      </c>
      <c r="H104" s="282">
        <v>349.22061037925164</v>
      </c>
      <c r="I104" s="248">
        <v>-356.43980055488566</v>
      </c>
      <c r="J104" s="248">
        <v>-280.42810269939667</v>
      </c>
      <c r="K104" s="248">
        <v>-273.41341969925168</v>
      </c>
    </row>
    <row r="105" spans="2:11" s="353" customFormat="1" ht="18" customHeight="1" x14ac:dyDescent="0.3">
      <c r="B105" s="43" t="s">
        <v>401</v>
      </c>
      <c r="C105" s="20">
        <v>0.22763206999999999</v>
      </c>
      <c r="D105" s="20">
        <v>2.9350390000000004E-2</v>
      </c>
      <c r="E105" s="20">
        <v>0.15316179999999999</v>
      </c>
      <c r="F105" s="192">
        <v>96.685742464792256</v>
      </c>
      <c r="G105" s="20">
        <v>78.739662403939889</v>
      </c>
      <c r="H105" s="193">
        <v>43.500902327187276</v>
      </c>
      <c r="I105" s="20">
        <v>-96.458110394792257</v>
      </c>
      <c r="J105" s="20">
        <v>-78.710312013939884</v>
      </c>
      <c r="K105" s="20">
        <v>-43.347740527187277</v>
      </c>
    </row>
    <row r="106" spans="2:11" s="353" customFormat="1" ht="18" customHeight="1" x14ac:dyDescent="0.3">
      <c r="B106" s="43" t="s">
        <v>259</v>
      </c>
      <c r="C106" s="20">
        <v>3.6383583500000003</v>
      </c>
      <c r="D106" s="20">
        <v>4.9607917500000003</v>
      </c>
      <c r="E106" s="20">
        <v>3.3685348600000009</v>
      </c>
      <c r="F106" s="192">
        <v>22.4476082851901</v>
      </c>
      <c r="G106" s="20">
        <v>20.109205807381979</v>
      </c>
      <c r="H106" s="193">
        <v>20.669662771942203</v>
      </c>
      <c r="I106" s="20">
        <v>-18.809249935190099</v>
      </c>
      <c r="J106" s="20">
        <v>-15.148414057381979</v>
      </c>
      <c r="K106" s="20">
        <v>-17.301127911942203</v>
      </c>
    </row>
    <row r="107" spans="2:11" s="353" customFormat="1" ht="18" customHeight="1" x14ac:dyDescent="0.3">
      <c r="B107" s="43" t="s">
        <v>261</v>
      </c>
      <c r="C107" s="20">
        <v>2.0028245600000001</v>
      </c>
      <c r="D107" s="20">
        <v>3.4296431100000002</v>
      </c>
      <c r="E107" s="20">
        <v>3.1259131</v>
      </c>
      <c r="F107" s="192">
        <v>32.141471570019618</v>
      </c>
      <c r="G107" s="20">
        <v>8.4267115803745174</v>
      </c>
      <c r="H107" s="193">
        <v>13.959534432658735</v>
      </c>
      <c r="I107" s="20">
        <v>-30.138647010019618</v>
      </c>
      <c r="J107" s="20">
        <v>-4.9970684703745167</v>
      </c>
      <c r="K107" s="20">
        <v>-10.833621332658735</v>
      </c>
    </row>
    <row r="108" spans="2:11" s="353" customFormat="1" ht="18" customHeight="1" x14ac:dyDescent="0.3">
      <c r="B108" s="43" t="s">
        <v>269</v>
      </c>
      <c r="C108" s="20">
        <v>0.45572732999999999</v>
      </c>
      <c r="D108" s="20">
        <v>0.35960893000000005</v>
      </c>
      <c r="E108" s="20">
        <v>0.33267337999999996</v>
      </c>
      <c r="F108" s="192">
        <v>7.9904244301584262</v>
      </c>
      <c r="G108" s="20">
        <v>8.1603434502055325</v>
      </c>
      <c r="H108" s="193">
        <v>4.6857275375511112</v>
      </c>
      <c r="I108" s="20">
        <v>-7.534697100158426</v>
      </c>
      <c r="J108" s="20">
        <v>-7.8007345202055323</v>
      </c>
      <c r="K108" s="20">
        <v>-4.353054157551111</v>
      </c>
    </row>
    <row r="109" spans="2:11" s="353" customFormat="1" ht="18" customHeight="1" x14ac:dyDescent="0.3">
      <c r="B109" s="43" t="s">
        <v>272</v>
      </c>
      <c r="C109" s="20">
        <v>0.52855012000000001</v>
      </c>
      <c r="D109" s="20">
        <v>0.35297128</v>
      </c>
      <c r="E109" s="20">
        <v>1.4492653600000001</v>
      </c>
      <c r="F109" s="192">
        <v>5.3596831772711875</v>
      </c>
      <c r="G109" s="20">
        <v>8.3770025950257647</v>
      </c>
      <c r="H109" s="193">
        <v>8.4063529975672449</v>
      </c>
      <c r="I109" s="20">
        <v>-4.8311330572711872</v>
      </c>
      <c r="J109" s="20">
        <v>-8.0240313150257645</v>
      </c>
      <c r="K109" s="20">
        <v>-6.9570876375672448</v>
      </c>
    </row>
    <row r="110" spans="2:11" s="353" customFormat="1" ht="18" customHeight="1" x14ac:dyDescent="0.3">
      <c r="B110" s="43" t="s">
        <v>463</v>
      </c>
      <c r="C110" s="20">
        <v>0.39895729000000002</v>
      </c>
      <c r="D110" s="20">
        <v>0.24269244000000001</v>
      </c>
      <c r="E110" s="20">
        <v>3.651244E-2</v>
      </c>
      <c r="F110" s="192">
        <v>4.1011201320360771</v>
      </c>
      <c r="G110" s="20">
        <v>4.3705704885581538</v>
      </c>
      <c r="H110" s="193">
        <v>5.5365283995244301</v>
      </c>
      <c r="I110" s="20">
        <v>-3.7021628420360768</v>
      </c>
      <c r="J110" s="20">
        <v>-4.1278780485581539</v>
      </c>
      <c r="K110" s="20">
        <v>-5.50001595952443</v>
      </c>
    </row>
    <row r="111" spans="2:11" s="353" customFormat="1" ht="18" customHeight="1" x14ac:dyDescent="0.3">
      <c r="B111" s="43" t="s">
        <v>258</v>
      </c>
      <c r="C111" s="20">
        <v>2.0390926186189997</v>
      </c>
      <c r="D111" s="20">
        <v>2.4747781000000004</v>
      </c>
      <c r="E111" s="20">
        <v>4.0616436799999995</v>
      </c>
      <c r="F111" s="192">
        <v>11.299794101665563</v>
      </c>
      <c r="G111" s="20">
        <v>8.4547129082431844</v>
      </c>
      <c r="H111" s="193">
        <v>4.7558612079451112</v>
      </c>
      <c r="I111" s="20">
        <v>-9.2607014830465637</v>
      </c>
      <c r="J111" s="20">
        <v>-5.9799348082431845</v>
      </c>
      <c r="K111" s="20">
        <v>-0.69421752794511171</v>
      </c>
    </row>
    <row r="112" spans="2:11" s="353" customFormat="1" ht="18" customHeight="1" x14ac:dyDescent="0.3">
      <c r="B112" s="43" t="s">
        <v>462</v>
      </c>
      <c r="C112" s="20">
        <v>1.3938479100000001</v>
      </c>
      <c r="D112" s="20">
        <v>0.10991487999999999</v>
      </c>
      <c r="E112" s="20">
        <v>3.1622347500000005</v>
      </c>
      <c r="F112" s="192">
        <v>3.4597183131832274</v>
      </c>
      <c r="G112" s="20">
        <v>3.9056890771012078</v>
      </c>
      <c r="H112" s="193">
        <v>5.377428403390077</v>
      </c>
      <c r="I112" s="20">
        <v>-2.0658704031832276</v>
      </c>
      <c r="J112" s="20">
        <v>-3.795774197101208</v>
      </c>
      <c r="K112" s="20">
        <v>-2.2151936533900765</v>
      </c>
    </row>
    <row r="113" spans="2:11" s="353" customFormat="1" ht="18" customHeight="1" x14ac:dyDescent="0.3">
      <c r="B113" s="43" t="s">
        <v>253</v>
      </c>
      <c r="C113" s="20">
        <v>2.24184735</v>
      </c>
      <c r="D113" s="20">
        <v>2.2067735600000002</v>
      </c>
      <c r="E113" s="20">
        <v>2.1784987</v>
      </c>
      <c r="F113" s="192">
        <v>5.1860858301043331</v>
      </c>
      <c r="G113" s="20">
        <v>2.9853569669017599</v>
      </c>
      <c r="H113" s="193">
        <v>5.1426542942392404</v>
      </c>
      <c r="I113" s="20">
        <v>-2.9442384801043331</v>
      </c>
      <c r="J113" s="20">
        <v>-0.77858340690175964</v>
      </c>
      <c r="K113" s="20">
        <v>-2.9641555942392404</v>
      </c>
    </row>
    <row r="114" spans="2:11" s="353" customFormat="1" ht="18" customHeight="1" x14ac:dyDescent="0.3">
      <c r="B114" s="43" t="s">
        <v>276</v>
      </c>
      <c r="C114" s="20">
        <v>1.0533688100000003</v>
      </c>
      <c r="D114" s="20">
        <v>0.65819391999999999</v>
      </c>
      <c r="E114" s="20">
        <v>6.8211229700000011</v>
      </c>
      <c r="F114" s="192">
        <v>3.1500220111209325</v>
      </c>
      <c r="G114" s="20">
        <v>3.0243384008748544</v>
      </c>
      <c r="H114" s="193">
        <v>3.1374205677670473</v>
      </c>
      <c r="I114" s="20">
        <v>-2.0966532011209322</v>
      </c>
      <c r="J114" s="20">
        <v>-2.3661444808748544</v>
      </c>
      <c r="K114" s="20">
        <v>3.6837024022329539</v>
      </c>
    </row>
    <row r="115" spans="2:11" s="353" customFormat="1" ht="18" customHeight="1" x14ac:dyDescent="0.3">
      <c r="B115" s="357" t="s">
        <v>528</v>
      </c>
      <c r="C115" s="19">
        <v>31.709759630000001</v>
      </c>
      <c r="D115" s="19">
        <v>59.816018119999995</v>
      </c>
      <c r="E115" s="19">
        <v>51.117629639999997</v>
      </c>
      <c r="F115" s="358">
        <v>210.30809627796299</v>
      </c>
      <c r="G115" s="19">
        <v>208.51524550078986</v>
      </c>
      <c r="H115" s="359">
        <v>234.04853743947913</v>
      </c>
      <c r="I115" s="19">
        <v>-178.59833664796298</v>
      </c>
      <c r="J115" s="19">
        <v>-148.69922738078986</v>
      </c>
      <c r="K115" s="19">
        <v>-182.93090779947914</v>
      </c>
    </row>
    <row r="116" spans="2:11" s="353" customFormat="1" ht="18" hidden="1" customHeight="1" outlineLevel="1" x14ac:dyDescent="0.3">
      <c r="B116" s="43" t="s">
        <v>284</v>
      </c>
      <c r="C116" s="20">
        <v>0.15586311999999999</v>
      </c>
      <c r="D116" s="20">
        <v>1.6799999999999999E-4</v>
      </c>
      <c r="E116" s="20">
        <v>0.12346182</v>
      </c>
      <c r="F116" s="192">
        <v>2.6029816488178454</v>
      </c>
      <c r="G116" s="20">
        <v>2.9656630274794886</v>
      </c>
      <c r="H116" s="193">
        <v>2.7872535871428701</v>
      </c>
      <c r="I116" s="20">
        <v>-2.4471185288178456</v>
      </c>
      <c r="J116" s="20">
        <v>-2.9654950274794887</v>
      </c>
      <c r="K116" s="20">
        <v>-2.6637917671428699</v>
      </c>
    </row>
    <row r="117" spans="2:11" s="353" customFormat="1" ht="18" hidden="1" customHeight="1" outlineLevel="1" x14ac:dyDescent="0.3">
      <c r="B117" s="43" t="s">
        <v>279</v>
      </c>
      <c r="C117" s="20">
        <v>0.62613620999999997</v>
      </c>
      <c r="D117" s="20">
        <v>0.58634319000000001</v>
      </c>
      <c r="E117" s="20">
        <v>1.1782846499999999</v>
      </c>
      <c r="F117" s="192">
        <v>2.7064440656464308</v>
      </c>
      <c r="G117" s="20">
        <v>4.1335728609465701</v>
      </c>
      <c r="H117" s="193">
        <v>2.7733491754039639</v>
      </c>
      <c r="I117" s="20">
        <v>-2.0803078556464309</v>
      </c>
      <c r="J117" s="20">
        <v>-3.54722967094657</v>
      </c>
      <c r="K117" s="20">
        <v>-1.5950645254039639</v>
      </c>
    </row>
    <row r="118" spans="2:11" s="353" customFormat="1" ht="18" hidden="1" customHeight="1" outlineLevel="1" x14ac:dyDescent="0.3">
      <c r="B118" s="43" t="s">
        <v>250</v>
      </c>
      <c r="C118" s="20">
        <v>21.840475229999996</v>
      </c>
      <c r="D118" s="20">
        <v>45.324702180000003</v>
      </c>
      <c r="E118" s="20">
        <v>36.320071969999994</v>
      </c>
      <c r="F118" s="192">
        <v>1.7465670133227369</v>
      </c>
      <c r="G118" s="20">
        <v>7.7699704579537858</v>
      </c>
      <c r="H118" s="193">
        <v>2.9904125892970286</v>
      </c>
      <c r="I118" s="20">
        <v>20.09390821667726</v>
      </c>
      <c r="J118" s="20">
        <v>37.554731722046213</v>
      </c>
      <c r="K118" s="20">
        <v>33.329659380702964</v>
      </c>
    </row>
    <row r="119" spans="2:11" s="353" customFormat="1" ht="18" hidden="1" customHeight="1" outlineLevel="1" x14ac:dyDescent="0.3">
      <c r="B119" s="43" t="s">
        <v>260</v>
      </c>
      <c r="C119" s="20">
        <v>0.45549909999999999</v>
      </c>
      <c r="D119" s="20">
        <v>0.67500802000000004</v>
      </c>
      <c r="E119" s="20">
        <v>0</v>
      </c>
      <c r="F119" s="192">
        <v>1.4520758509263969</v>
      </c>
      <c r="G119" s="20">
        <v>1.2166201116221353</v>
      </c>
      <c r="H119" s="193">
        <v>1.1546860286715319</v>
      </c>
      <c r="I119" s="20">
        <v>-0.99657675092639697</v>
      </c>
      <c r="J119" s="20">
        <v>-0.54161209162213531</v>
      </c>
      <c r="K119" s="20">
        <v>-1.1546860286715319</v>
      </c>
    </row>
    <row r="120" spans="2:11" s="353" customFormat="1" ht="18" hidden="1" customHeight="1" outlineLevel="1" x14ac:dyDescent="0.3">
      <c r="B120" s="43" t="s">
        <v>466</v>
      </c>
      <c r="C120" s="20">
        <v>1.9317799999999997E-3</v>
      </c>
      <c r="D120" s="20">
        <v>0.3025079</v>
      </c>
      <c r="E120" s="20">
        <v>1.05948E-3</v>
      </c>
      <c r="F120" s="192">
        <v>3.5860322520282288</v>
      </c>
      <c r="G120" s="20">
        <v>3.9201087495586737</v>
      </c>
      <c r="H120" s="193">
        <v>3.0631270524621659</v>
      </c>
      <c r="I120" s="20">
        <v>-3.5841004720282288</v>
      </c>
      <c r="J120" s="20">
        <v>-3.6176008495586736</v>
      </c>
      <c r="K120" s="20">
        <v>-3.062067572462166</v>
      </c>
    </row>
    <row r="121" spans="2:11" s="353" customFormat="1" ht="18" hidden="1" customHeight="1" outlineLevel="1" x14ac:dyDescent="0.3">
      <c r="B121" s="43" t="s">
        <v>432</v>
      </c>
      <c r="C121" s="20">
        <v>0</v>
      </c>
      <c r="D121" s="20">
        <v>0</v>
      </c>
      <c r="E121" s="20">
        <v>0.165186</v>
      </c>
      <c r="F121" s="192">
        <v>0.73988214002344144</v>
      </c>
      <c r="G121" s="20">
        <v>1.276831590477508</v>
      </c>
      <c r="H121" s="193">
        <v>0.38123112994323916</v>
      </c>
      <c r="I121" s="20">
        <v>-0.73988214002344144</v>
      </c>
      <c r="J121" s="20">
        <v>-1.276831590477508</v>
      </c>
      <c r="K121" s="20">
        <v>-0.21604512994323916</v>
      </c>
    </row>
    <row r="122" spans="2:11" s="353" customFormat="1" ht="18" hidden="1" customHeight="1" outlineLevel="1" x14ac:dyDescent="0.3">
      <c r="B122" s="43" t="s">
        <v>280</v>
      </c>
      <c r="C122" s="20">
        <v>2.1944799999999997E-2</v>
      </c>
      <c r="D122" s="20">
        <v>5.145301E-2</v>
      </c>
      <c r="E122" s="20">
        <v>0.12996240000000001</v>
      </c>
      <c r="F122" s="192">
        <v>12.002877743466231</v>
      </c>
      <c r="G122" s="20">
        <v>7.2651497447294462</v>
      </c>
      <c r="H122" s="193">
        <v>1.2936422475054055</v>
      </c>
      <c r="I122" s="20">
        <v>-11.980932943466231</v>
      </c>
      <c r="J122" s="20">
        <v>-7.2136967347294458</v>
      </c>
      <c r="K122" s="20">
        <v>-1.1636798475054055</v>
      </c>
    </row>
    <row r="123" spans="2:11" s="353" customFormat="1" ht="18" hidden="1" customHeight="1" outlineLevel="1" x14ac:dyDescent="0.3">
      <c r="B123" s="43" t="s">
        <v>267</v>
      </c>
      <c r="C123" s="20">
        <v>4.5130334200000002</v>
      </c>
      <c r="D123" s="20">
        <v>8.6539105599999999</v>
      </c>
      <c r="E123" s="20">
        <v>7.3538019700000001</v>
      </c>
      <c r="F123" s="192">
        <v>3.4391221390882425</v>
      </c>
      <c r="G123" s="20">
        <v>1.8459040111650722</v>
      </c>
      <c r="H123" s="193">
        <v>1.1854421392809793</v>
      </c>
      <c r="I123" s="20">
        <v>1.0739112809117577</v>
      </c>
      <c r="J123" s="20">
        <v>6.8080065488349275</v>
      </c>
      <c r="K123" s="20">
        <v>6.1683598307190213</v>
      </c>
    </row>
    <row r="124" spans="2:11" s="353" customFormat="1" ht="18" hidden="1" customHeight="1" outlineLevel="1" x14ac:dyDescent="0.3">
      <c r="B124" s="43" t="s">
        <v>486</v>
      </c>
      <c r="C124" s="20">
        <v>0</v>
      </c>
      <c r="D124" s="20">
        <v>0</v>
      </c>
      <c r="E124" s="20">
        <v>0</v>
      </c>
      <c r="F124" s="192">
        <v>0.28998111003650034</v>
      </c>
      <c r="G124" s="20">
        <v>0.38146379052060342</v>
      </c>
      <c r="H124" s="193">
        <v>0.50733940009362077</v>
      </c>
      <c r="I124" s="20">
        <v>-0.28998111003650034</v>
      </c>
      <c r="J124" s="20">
        <v>-0.38146379052060342</v>
      </c>
      <c r="K124" s="20">
        <v>-0.50733940009362077</v>
      </c>
    </row>
    <row r="125" spans="2:11" s="353" customFormat="1" ht="18" hidden="1" customHeight="1" outlineLevel="1" x14ac:dyDescent="0.3">
      <c r="B125" s="43" t="s">
        <v>487</v>
      </c>
      <c r="C125" s="20">
        <v>0</v>
      </c>
      <c r="D125" s="20">
        <v>4.5199999999999997E-3</v>
      </c>
      <c r="E125" s="20">
        <v>0</v>
      </c>
      <c r="F125" s="192">
        <v>0.37119252909878975</v>
      </c>
      <c r="G125" s="20">
        <v>0.42600444888454841</v>
      </c>
      <c r="H125" s="193">
        <v>0.70529124540635846</v>
      </c>
      <c r="I125" s="20">
        <v>-0.37119252909878975</v>
      </c>
      <c r="J125" s="20">
        <v>-0.42148444888454839</v>
      </c>
      <c r="K125" s="20">
        <v>-0.70529124540635846</v>
      </c>
    </row>
    <row r="126" spans="2:11" s="353" customFormat="1" ht="18" hidden="1" customHeight="1" outlineLevel="1" x14ac:dyDescent="0.3">
      <c r="B126" s="43" t="s">
        <v>473</v>
      </c>
      <c r="C126" s="20">
        <v>0</v>
      </c>
      <c r="D126" s="20">
        <v>0</v>
      </c>
      <c r="E126" s="20">
        <v>0</v>
      </c>
      <c r="F126" s="192">
        <v>0.18131166291317674</v>
      </c>
      <c r="G126" s="20">
        <v>0.4795163616687349</v>
      </c>
      <c r="H126" s="193">
        <v>0.67626765139025891</v>
      </c>
      <c r="I126" s="20">
        <v>-0.18131166291317674</v>
      </c>
      <c r="J126" s="20">
        <v>-0.4795163616687349</v>
      </c>
      <c r="K126" s="20">
        <v>-0.67626765139025891</v>
      </c>
    </row>
    <row r="127" spans="2:11" s="353" customFormat="1" ht="18" hidden="1" customHeight="1" outlineLevel="1" x14ac:dyDescent="0.3">
      <c r="B127" s="43" t="s">
        <v>488</v>
      </c>
      <c r="C127" s="20">
        <v>0</v>
      </c>
      <c r="D127" s="20">
        <v>0</v>
      </c>
      <c r="E127" s="20">
        <v>7.3581850000000004E-2</v>
      </c>
      <c r="F127" s="192">
        <v>4.8283938978749739E-2</v>
      </c>
      <c r="G127" s="20">
        <v>9.4517359732679981E-2</v>
      </c>
      <c r="H127" s="193">
        <v>9.8047546490106802E-2</v>
      </c>
      <c r="I127" s="20">
        <v>-4.8283938978749739E-2</v>
      </c>
      <c r="J127" s="20">
        <v>-9.4517359732679981E-2</v>
      </c>
      <c r="K127" s="20">
        <v>-2.4465696490106797E-2</v>
      </c>
    </row>
    <row r="128" spans="2:11" s="353" customFormat="1" ht="18" hidden="1" customHeight="1" outlineLevel="1" x14ac:dyDescent="0.3">
      <c r="B128" s="43" t="s">
        <v>470</v>
      </c>
      <c r="C128" s="20">
        <v>8.8726299999999994E-3</v>
      </c>
      <c r="D128" s="20">
        <v>1.2825E-3</v>
      </c>
      <c r="E128" s="20">
        <v>3.3040000000000001E-3</v>
      </c>
      <c r="F128" s="192">
        <v>0.81031697890656962</v>
      </c>
      <c r="G128" s="20">
        <v>0.64481033865769899</v>
      </c>
      <c r="H128" s="193">
        <v>0.4127295197977125</v>
      </c>
      <c r="I128" s="20">
        <v>-0.80144434890656957</v>
      </c>
      <c r="J128" s="20">
        <v>-0.64352783865769903</v>
      </c>
      <c r="K128" s="20">
        <v>-0.40942551979771252</v>
      </c>
    </row>
    <row r="129" spans="2:11" s="353" customFormat="1" ht="18" hidden="1" customHeight="1" outlineLevel="1" x14ac:dyDescent="0.3">
      <c r="B129" s="43" t="s">
        <v>460</v>
      </c>
      <c r="C129" s="20">
        <v>0.27561890000000006</v>
      </c>
      <c r="D129" s="20">
        <v>0.11281514000000004</v>
      </c>
      <c r="E129" s="20">
        <v>0.25999542000000003</v>
      </c>
      <c r="F129" s="192">
        <v>5.7751400792845917</v>
      </c>
      <c r="G129" s="20">
        <v>10.720858622086201</v>
      </c>
      <c r="H129" s="193">
        <v>10.544819569207672</v>
      </c>
      <c r="I129" s="20">
        <v>-5.4995211792845913</v>
      </c>
      <c r="J129" s="20">
        <v>-10.608043482086201</v>
      </c>
      <c r="K129" s="20">
        <v>-10.284824149207672</v>
      </c>
    </row>
    <row r="130" spans="2:11" s="353" customFormat="1" ht="18" hidden="1" customHeight="1" outlineLevel="1" x14ac:dyDescent="0.3">
      <c r="B130" s="43" t="s">
        <v>489</v>
      </c>
      <c r="C130" s="20">
        <v>0</v>
      </c>
      <c r="D130" s="20">
        <v>0</v>
      </c>
      <c r="E130" s="20">
        <v>0.1</v>
      </c>
      <c r="F130" s="192">
        <v>6.4189942548541825E-5</v>
      </c>
      <c r="G130" s="20">
        <v>1.2240082185008961E-5</v>
      </c>
      <c r="H130" s="193">
        <v>3.8150229674026398E-2</v>
      </c>
      <c r="I130" s="20">
        <v>-6.4189942548541825E-5</v>
      </c>
      <c r="J130" s="20">
        <v>-1.2240082185008961E-5</v>
      </c>
      <c r="K130" s="20">
        <v>6.1849770325973608E-2</v>
      </c>
    </row>
    <row r="131" spans="2:11" s="353" customFormat="1" ht="18" hidden="1" customHeight="1" outlineLevel="1" x14ac:dyDescent="0.3">
      <c r="B131" s="43" t="s">
        <v>512</v>
      </c>
      <c r="C131" s="20">
        <v>0</v>
      </c>
      <c r="D131" s="20">
        <v>0</v>
      </c>
      <c r="E131" s="20">
        <v>0</v>
      </c>
      <c r="F131" s="192">
        <v>0.11651683977889329</v>
      </c>
      <c r="G131" s="20">
        <v>0.13523002042608423</v>
      </c>
      <c r="H131" s="193">
        <v>0.11190638972416107</v>
      </c>
      <c r="I131" s="20">
        <v>-0.11651683977889329</v>
      </c>
      <c r="J131" s="20">
        <v>-0.13523002042608423</v>
      </c>
      <c r="K131" s="20">
        <v>-0.11190638972416107</v>
      </c>
    </row>
    <row r="132" spans="2:11" s="353" customFormat="1" ht="18" hidden="1" customHeight="1" outlineLevel="1" x14ac:dyDescent="0.3">
      <c r="B132" s="43" t="s">
        <v>522</v>
      </c>
      <c r="C132" s="20">
        <v>7.10022E-3</v>
      </c>
      <c r="D132" s="20">
        <v>5.7303779999999999E-2</v>
      </c>
      <c r="E132" s="20">
        <v>0.20841011000000001</v>
      </c>
      <c r="F132" s="192">
        <v>2.3479992507489825E-4</v>
      </c>
      <c r="G132" s="20">
        <v>1.9734020069140486E-2</v>
      </c>
      <c r="H132" s="193">
        <v>2.00825699168556E-2</v>
      </c>
      <c r="I132" s="20">
        <v>6.8654200749251014E-3</v>
      </c>
      <c r="J132" s="20">
        <v>3.7569759930859509E-2</v>
      </c>
      <c r="K132" s="20">
        <v>0.1883275400831444</v>
      </c>
    </row>
    <row r="133" spans="2:11" s="353" customFormat="1" ht="18" hidden="1" customHeight="1" outlineLevel="1" x14ac:dyDescent="0.3">
      <c r="B133" s="43" t="s">
        <v>467</v>
      </c>
      <c r="C133" s="20">
        <v>0.60537041999999996</v>
      </c>
      <c r="D133" s="20">
        <v>0.45353214000000003</v>
      </c>
      <c r="E133" s="20">
        <v>0.25315283999999999</v>
      </c>
      <c r="F133" s="192">
        <v>8.2671239981413763E-2</v>
      </c>
      <c r="G133" s="20">
        <v>1.3361969570819237E-2</v>
      </c>
      <c r="H133" s="193">
        <v>7.6892050007386248E-2</v>
      </c>
      <c r="I133" s="20">
        <v>0.52269918001858617</v>
      </c>
      <c r="J133" s="20">
        <v>0.44017017042918077</v>
      </c>
      <c r="K133" s="20">
        <v>0.17626078999261374</v>
      </c>
    </row>
    <row r="134" spans="2:11" s="353" customFormat="1" ht="18" hidden="1" customHeight="1" outlineLevel="1" x14ac:dyDescent="0.3">
      <c r="B134" s="43" t="s">
        <v>491</v>
      </c>
      <c r="C134" s="20">
        <v>1.7171899999999999E-3</v>
      </c>
      <c r="D134" s="20">
        <v>0</v>
      </c>
      <c r="E134" s="20">
        <v>0</v>
      </c>
      <c r="F134" s="192">
        <v>5.4006539987533533E-2</v>
      </c>
      <c r="G134" s="20">
        <v>6.1428328652802185E-2</v>
      </c>
      <c r="H134" s="193">
        <v>0.18214579945982268</v>
      </c>
      <c r="I134" s="20">
        <v>-5.2289349987533533E-2</v>
      </c>
      <c r="J134" s="20">
        <v>-6.1428328652802185E-2</v>
      </c>
      <c r="K134" s="20">
        <v>-0.18214579945982268</v>
      </c>
    </row>
    <row r="135" spans="2:11" s="353" customFormat="1" ht="18" hidden="1" customHeight="1" outlineLevel="1" x14ac:dyDescent="0.3">
      <c r="B135" s="43" t="s">
        <v>490</v>
      </c>
      <c r="C135" s="20">
        <v>0.15558826000000001</v>
      </c>
      <c r="D135" s="20">
        <v>0</v>
      </c>
      <c r="E135" s="20">
        <v>6.1147060000000003E-2</v>
      </c>
      <c r="F135" s="192">
        <v>4.3290250170286398E-2</v>
      </c>
      <c r="G135" s="20">
        <v>2.1190870143145097E-2</v>
      </c>
      <c r="H135" s="193">
        <v>8.5302101005816765E-3</v>
      </c>
      <c r="I135" s="20">
        <v>0.11229800982971361</v>
      </c>
      <c r="J135" s="20">
        <v>-2.1190870143145097E-2</v>
      </c>
      <c r="K135" s="20">
        <v>5.2616849899418325E-2</v>
      </c>
    </row>
    <row r="136" spans="2:11" s="353" customFormat="1" ht="18" hidden="1" customHeight="1" outlineLevel="1" x14ac:dyDescent="0.3">
      <c r="B136" s="43" t="s">
        <v>495</v>
      </c>
      <c r="C136" s="20">
        <v>0</v>
      </c>
      <c r="D136" s="20">
        <v>0</v>
      </c>
      <c r="E136" s="20">
        <v>0</v>
      </c>
      <c r="F136" s="192">
        <v>7.6921048779042114E-2</v>
      </c>
      <c r="G136" s="20">
        <v>8.3378238507596417E-2</v>
      </c>
      <c r="H136" s="193">
        <v>0.23566888956255122</v>
      </c>
      <c r="I136" s="20">
        <v>-7.6921048779042114E-2</v>
      </c>
      <c r="J136" s="20">
        <v>-8.3378238507596417E-2</v>
      </c>
      <c r="K136" s="20">
        <v>-0.23566888956255122</v>
      </c>
    </row>
    <row r="137" spans="2:11" s="353" customFormat="1" ht="18" hidden="1" customHeight="1" outlineLevel="1" x14ac:dyDescent="0.3">
      <c r="B137" s="43" t="s">
        <v>492</v>
      </c>
      <c r="C137" s="20">
        <v>0</v>
      </c>
      <c r="D137" s="20">
        <v>0</v>
      </c>
      <c r="E137" s="20">
        <v>0</v>
      </c>
      <c r="F137" s="192">
        <v>3.2445000000000002E-2</v>
      </c>
      <c r="G137" s="20">
        <v>3.2368930179804488E-2</v>
      </c>
      <c r="H137" s="193">
        <v>6.6061700821076442E-3</v>
      </c>
      <c r="I137" s="20">
        <v>-3.2445000000000002E-2</v>
      </c>
      <c r="J137" s="20">
        <v>-3.2368930179804488E-2</v>
      </c>
      <c r="K137" s="20">
        <v>-6.6061700821076442E-3</v>
      </c>
    </row>
    <row r="138" spans="2:11" s="353" customFormat="1" ht="18" hidden="1" customHeight="1" outlineLevel="1" x14ac:dyDescent="0.3">
      <c r="B138" s="43" t="s">
        <v>459</v>
      </c>
      <c r="C138" s="20">
        <v>0.54698922000000005</v>
      </c>
      <c r="D138" s="20">
        <v>0.48700504000000006</v>
      </c>
      <c r="E138" s="20">
        <v>0.44661790000000001</v>
      </c>
      <c r="F138" s="192">
        <v>7.6028998157307698E-4</v>
      </c>
      <c r="G138" s="20">
        <v>3.3623930258507816E-2</v>
      </c>
      <c r="H138" s="193">
        <v>2.1199259365173521E-2</v>
      </c>
      <c r="I138" s="20">
        <v>0.54622893001842698</v>
      </c>
      <c r="J138" s="20">
        <v>0.45338110974149226</v>
      </c>
      <c r="K138" s="20">
        <v>0.42541864063482648</v>
      </c>
    </row>
    <row r="139" spans="2:11" s="353" customFormat="1" ht="18" hidden="1" customHeight="1" outlineLevel="1" x14ac:dyDescent="0.3">
      <c r="B139" s="43" t="s">
        <v>529</v>
      </c>
      <c r="C139" s="20">
        <v>0</v>
      </c>
      <c r="D139" s="20">
        <v>0</v>
      </c>
      <c r="E139" s="20">
        <v>0</v>
      </c>
      <c r="F139" s="192">
        <v>0</v>
      </c>
      <c r="G139" s="20">
        <v>2.1068006935923321E-4</v>
      </c>
      <c r="H139" s="193">
        <v>1.0292839519221626E-2</v>
      </c>
      <c r="I139" s="20">
        <v>0</v>
      </c>
      <c r="J139" s="20">
        <v>-2.1068006935923321E-4</v>
      </c>
      <c r="K139" s="20">
        <v>-1.0292839519221626E-2</v>
      </c>
    </row>
    <row r="140" spans="2:11" s="353" customFormat="1" ht="18" hidden="1" customHeight="1" outlineLevel="1" x14ac:dyDescent="0.3">
      <c r="B140" s="43" t="s">
        <v>493</v>
      </c>
      <c r="C140" s="20">
        <v>0</v>
      </c>
      <c r="D140" s="20">
        <v>2.6100909999999998E-2</v>
      </c>
      <c r="E140" s="20">
        <v>0</v>
      </c>
      <c r="F140" s="192">
        <v>0</v>
      </c>
      <c r="G140" s="20">
        <v>0</v>
      </c>
      <c r="H140" s="193">
        <v>4.9685598331207E-3</v>
      </c>
      <c r="I140" s="20">
        <v>0</v>
      </c>
      <c r="J140" s="20">
        <v>2.6100909999999998E-2</v>
      </c>
      <c r="K140" s="20">
        <v>-4.9685598331207E-3</v>
      </c>
    </row>
    <row r="141" spans="2:11" s="353" customFormat="1" ht="18" hidden="1" customHeight="1" outlineLevel="1" x14ac:dyDescent="0.3">
      <c r="B141" s="43" t="s">
        <v>494</v>
      </c>
      <c r="C141" s="20">
        <v>0</v>
      </c>
      <c r="D141" s="20">
        <v>0</v>
      </c>
      <c r="E141" s="20">
        <v>0</v>
      </c>
      <c r="F141" s="192">
        <v>3.9915999124357495E-3</v>
      </c>
      <c r="G141" s="20">
        <v>0</v>
      </c>
      <c r="H141" s="193">
        <v>2.4567500318840217E-2</v>
      </c>
      <c r="I141" s="20">
        <v>-3.9915999124357495E-3</v>
      </c>
      <c r="J141" s="20">
        <v>0</v>
      </c>
      <c r="K141" s="20">
        <v>-2.4567500318840217E-2</v>
      </c>
    </row>
    <row r="142" spans="2:11" s="353" customFormat="1" ht="18" hidden="1" customHeight="1" outlineLevel="1" x14ac:dyDescent="0.3">
      <c r="B142" s="43" t="s">
        <v>469</v>
      </c>
      <c r="C142" s="20">
        <v>0</v>
      </c>
      <c r="D142" s="20">
        <v>0</v>
      </c>
      <c r="E142" s="20">
        <v>0</v>
      </c>
      <c r="F142" s="192">
        <v>6.7351988554056907E-4</v>
      </c>
      <c r="G142" s="20">
        <v>1.4385150550540345E-2</v>
      </c>
      <c r="H142" s="193">
        <v>2.7567239469137712E-2</v>
      </c>
      <c r="I142" s="20">
        <v>-6.7351988554056907E-4</v>
      </c>
      <c r="J142" s="20">
        <v>-1.4385150550540345E-2</v>
      </c>
      <c r="K142" s="20">
        <v>-2.7567239469137712E-2</v>
      </c>
    </row>
    <row r="143" spans="2:11" s="353" customFormat="1" ht="18" hidden="1" customHeight="1" outlineLevel="1" x14ac:dyDescent="0.3">
      <c r="B143" s="43" t="s">
        <v>530</v>
      </c>
      <c r="C143" s="20">
        <v>0</v>
      </c>
      <c r="D143" s="20">
        <v>0</v>
      </c>
      <c r="E143" s="20">
        <v>0</v>
      </c>
      <c r="F143" s="192">
        <v>0</v>
      </c>
      <c r="G143" s="20">
        <v>0</v>
      </c>
      <c r="H143" s="193">
        <v>3.4536498958360898E-3</v>
      </c>
      <c r="I143" s="20">
        <v>0</v>
      </c>
      <c r="J143" s="20">
        <v>0</v>
      </c>
      <c r="K143" s="20">
        <v>-3.4536498958360898E-3</v>
      </c>
    </row>
    <row r="144" spans="2:11" s="353" customFormat="1" ht="18" hidden="1" customHeight="1" outlineLevel="1" x14ac:dyDescent="0.3">
      <c r="B144" s="43" t="s">
        <v>468</v>
      </c>
      <c r="C144" s="20">
        <v>8.051E-4</v>
      </c>
      <c r="D144" s="20">
        <v>0</v>
      </c>
      <c r="E144" s="20">
        <v>9.5950800000000006E-3</v>
      </c>
      <c r="F144" s="192">
        <v>1.7420992609607899E-4</v>
      </c>
      <c r="G144" s="20">
        <v>3.2750069541432701E-5</v>
      </c>
      <c r="H144" s="193">
        <v>9.3601402482297626E-3</v>
      </c>
      <c r="I144" s="20">
        <v>6.3089007390392101E-4</v>
      </c>
      <c r="J144" s="20">
        <v>-3.2750069541432701E-5</v>
      </c>
      <c r="K144" s="20">
        <v>2.3493975177023806E-4</v>
      </c>
    </row>
    <row r="145" spans="2:11" s="353" customFormat="1" ht="18" hidden="1" customHeight="1" outlineLevel="1" x14ac:dyDescent="0.3">
      <c r="B145" s="43" t="s">
        <v>513</v>
      </c>
      <c r="C145" s="20">
        <v>0</v>
      </c>
      <c r="D145" s="20">
        <v>0</v>
      </c>
      <c r="E145" s="20">
        <v>0</v>
      </c>
      <c r="F145" s="192">
        <v>0.20758091907130008</v>
      </c>
      <c r="G145" s="20">
        <v>1.3694278518187868E-2</v>
      </c>
      <c r="H145" s="193">
        <v>5.1168259138852298E-2</v>
      </c>
      <c r="I145" s="20">
        <v>-0.20758091907130008</v>
      </c>
      <c r="J145" s="20">
        <v>-1.3694278518187868E-2</v>
      </c>
      <c r="K145" s="20">
        <v>-5.1168259138852298E-2</v>
      </c>
    </row>
    <row r="146" spans="2:11" s="353" customFormat="1" ht="18" hidden="1" customHeight="1" outlineLevel="1" x14ac:dyDescent="0.3">
      <c r="B146" s="43" t="s">
        <v>475</v>
      </c>
      <c r="C146" s="20">
        <v>9.9156000000000001E-3</v>
      </c>
      <c r="D146" s="20">
        <v>2.0000000000000002E-5</v>
      </c>
      <c r="E146" s="20">
        <v>0</v>
      </c>
      <c r="F146" s="192">
        <v>2.7072080619678807E-2</v>
      </c>
      <c r="G146" s="20">
        <v>4.9241029547982977E-2</v>
      </c>
      <c r="H146" s="193">
        <v>5.4192290223437189E-2</v>
      </c>
      <c r="I146" s="20">
        <v>-1.7156480619678807E-2</v>
      </c>
      <c r="J146" s="20">
        <v>-4.9221029547982978E-2</v>
      </c>
      <c r="K146" s="20">
        <v>-5.4192290223437189E-2</v>
      </c>
    </row>
    <row r="147" spans="2:11" s="353" customFormat="1" ht="18" hidden="1" customHeight="1" outlineLevel="1" x14ac:dyDescent="0.3">
      <c r="B147" s="43" t="s">
        <v>501</v>
      </c>
      <c r="C147" s="20">
        <v>0</v>
      </c>
      <c r="D147" s="20">
        <v>0</v>
      </c>
      <c r="E147" s="20">
        <v>0</v>
      </c>
      <c r="F147" s="192">
        <v>1.7498249888968868E-2</v>
      </c>
      <c r="G147" s="20">
        <v>1.0339220297303407E-2</v>
      </c>
      <c r="H147" s="193">
        <v>9.8483401588171388E-3</v>
      </c>
      <c r="I147" s="20">
        <v>-1.7498249888968868E-2</v>
      </c>
      <c r="J147" s="20">
        <v>-1.0339220297303407E-2</v>
      </c>
      <c r="K147" s="20">
        <v>-9.8483401588171388E-3</v>
      </c>
    </row>
    <row r="148" spans="2:11" s="353" customFormat="1" ht="18" hidden="1" customHeight="1" outlineLevel="1" x14ac:dyDescent="0.3">
      <c r="B148" s="43" t="s">
        <v>498</v>
      </c>
      <c r="C148" s="20">
        <v>0</v>
      </c>
      <c r="D148" s="20">
        <v>0</v>
      </c>
      <c r="E148" s="20">
        <v>0</v>
      </c>
      <c r="F148" s="192">
        <v>3.9252038070422546E-4</v>
      </c>
      <c r="G148" s="20">
        <v>3.2308298480949191E-3</v>
      </c>
      <c r="H148" s="193">
        <v>3.0005799389098038E-3</v>
      </c>
      <c r="I148" s="20">
        <v>-3.9252038070422546E-4</v>
      </c>
      <c r="J148" s="20">
        <v>-3.2308298480949191E-3</v>
      </c>
      <c r="K148" s="20">
        <v>-3.0005799389098038E-3</v>
      </c>
    </row>
    <row r="149" spans="2:11" s="353" customFormat="1" ht="18" hidden="1" customHeight="1" outlineLevel="1" x14ac:dyDescent="0.3">
      <c r="B149" s="43" t="s">
        <v>496</v>
      </c>
      <c r="C149" s="20">
        <v>0</v>
      </c>
      <c r="D149" s="20">
        <v>0</v>
      </c>
      <c r="E149" s="20">
        <v>0</v>
      </c>
      <c r="F149" s="192">
        <v>6.8403995610497319E-4</v>
      </c>
      <c r="G149" s="20">
        <v>0</v>
      </c>
      <c r="H149" s="193">
        <v>6.0657017191911996E-4</v>
      </c>
      <c r="I149" s="20">
        <v>-6.8403995610497319E-4</v>
      </c>
      <c r="J149" s="20">
        <v>0</v>
      </c>
      <c r="K149" s="20">
        <v>-6.0657017191911996E-4</v>
      </c>
    </row>
    <row r="150" spans="2:11" s="353" customFormat="1" ht="18" hidden="1" customHeight="1" outlineLevel="1" x14ac:dyDescent="0.3">
      <c r="B150" s="43" t="s">
        <v>497</v>
      </c>
      <c r="C150" s="20">
        <v>0</v>
      </c>
      <c r="D150" s="20">
        <v>0</v>
      </c>
      <c r="E150" s="20">
        <v>0</v>
      </c>
      <c r="F150" s="192">
        <v>0</v>
      </c>
      <c r="G150" s="20">
        <v>0</v>
      </c>
      <c r="H150" s="193">
        <v>6.0267996904900809E-4</v>
      </c>
      <c r="I150" s="20">
        <v>0</v>
      </c>
      <c r="J150" s="20">
        <v>0</v>
      </c>
      <c r="K150" s="20">
        <v>-6.0267996904900809E-4</v>
      </c>
    </row>
    <row r="151" spans="2:11" s="353" customFormat="1" ht="18" hidden="1" customHeight="1" outlineLevel="1" x14ac:dyDescent="0.3">
      <c r="B151" s="43" t="s">
        <v>504</v>
      </c>
      <c r="C151" s="20">
        <v>0</v>
      </c>
      <c r="D151" s="20">
        <v>0</v>
      </c>
      <c r="E151" s="20">
        <v>0</v>
      </c>
      <c r="F151" s="192">
        <v>6.0014299442554271E-2</v>
      </c>
      <c r="G151" s="20">
        <v>6.919332984018528E-2</v>
      </c>
      <c r="H151" s="193">
        <v>6.3907070664083868E-2</v>
      </c>
      <c r="I151" s="20">
        <v>-6.0014299442554271E-2</v>
      </c>
      <c r="J151" s="20">
        <v>-6.919332984018528E-2</v>
      </c>
      <c r="K151" s="20">
        <v>-6.3907070664083868E-2</v>
      </c>
    </row>
    <row r="152" spans="2:11" s="353" customFormat="1" ht="18" hidden="1" customHeight="1" outlineLevel="1" x14ac:dyDescent="0.3">
      <c r="B152" s="43" t="s">
        <v>499</v>
      </c>
      <c r="C152" s="20">
        <v>2.0034000000000002E-3</v>
      </c>
      <c r="D152" s="20">
        <v>1.5844900000000002E-2</v>
      </c>
      <c r="E152" s="20">
        <v>6.7456199999999999E-3</v>
      </c>
      <c r="F152" s="192">
        <v>1.61856699243587E-2</v>
      </c>
      <c r="G152" s="20">
        <v>5.4608319498330502</v>
      </c>
      <c r="H152" s="193">
        <v>3.4354556295033318</v>
      </c>
      <c r="I152" s="20">
        <v>-1.41822699243587E-2</v>
      </c>
      <c r="J152" s="20">
        <v>-5.4449870498330499</v>
      </c>
      <c r="K152" s="20">
        <v>-3.428710009503332</v>
      </c>
    </row>
    <row r="153" spans="2:11" s="353" customFormat="1" ht="18" hidden="1" customHeight="1" outlineLevel="1" x14ac:dyDescent="0.3">
      <c r="B153" s="43" t="s">
        <v>520</v>
      </c>
      <c r="C153" s="20">
        <v>2.1748969999999999E-2</v>
      </c>
      <c r="D153" s="20">
        <v>0</v>
      </c>
      <c r="E153" s="20">
        <v>2.6035000000000003E-2</v>
      </c>
      <c r="F153" s="192">
        <v>1.31598998651096E-3</v>
      </c>
      <c r="G153" s="20">
        <v>1.178159877909543E-3</v>
      </c>
      <c r="H153" s="193">
        <v>4.1295005851043796E-4</v>
      </c>
      <c r="I153" s="20">
        <v>2.043298001348904E-2</v>
      </c>
      <c r="J153" s="20">
        <v>-1.178159877909543E-3</v>
      </c>
      <c r="K153" s="20">
        <v>2.5622049941489564E-2</v>
      </c>
    </row>
    <row r="154" spans="2:11" s="353" customFormat="1" ht="18" hidden="1" customHeight="1" outlineLevel="1" x14ac:dyDescent="0.3">
      <c r="B154" s="43" t="s">
        <v>525</v>
      </c>
      <c r="C154" s="20">
        <v>0</v>
      </c>
      <c r="D154" s="20">
        <v>0</v>
      </c>
      <c r="E154" s="20">
        <v>1.088E-3</v>
      </c>
      <c r="F154" s="192">
        <v>1.0022409900504516E-2</v>
      </c>
      <c r="G154" s="20">
        <v>1.8646004970764756E-3</v>
      </c>
      <c r="H154" s="193">
        <v>7.9581984616264897E-4</v>
      </c>
      <c r="I154" s="20">
        <v>-1.0022409900504516E-2</v>
      </c>
      <c r="J154" s="20">
        <v>-1.8646004970764756E-3</v>
      </c>
      <c r="K154" s="20">
        <v>2.9218015383735102E-4</v>
      </c>
    </row>
    <row r="155" spans="2:11" s="353" customFormat="1" ht="18" hidden="1" customHeight="1" outlineLevel="1" x14ac:dyDescent="0.3">
      <c r="B155" s="43" t="s">
        <v>532</v>
      </c>
      <c r="C155" s="20">
        <v>0</v>
      </c>
      <c r="D155" s="20">
        <v>0</v>
      </c>
      <c r="E155" s="20">
        <v>0</v>
      </c>
      <c r="F155" s="192">
        <v>3.7127003799016596E-4</v>
      </c>
      <c r="G155" s="20">
        <v>0</v>
      </c>
      <c r="H155" s="193">
        <v>3.7417982461111803E-4</v>
      </c>
      <c r="I155" s="20">
        <v>-3.7127003799016596E-4</v>
      </c>
      <c r="J155" s="20">
        <v>0</v>
      </c>
      <c r="K155" s="20">
        <v>-3.7417982461111803E-4</v>
      </c>
    </row>
    <row r="156" spans="2:11" s="353" customFormat="1" ht="18" hidden="1" customHeight="1" outlineLevel="1" x14ac:dyDescent="0.3">
      <c r="B156" s="43" t="s">
        <v>500</v>
      </c>
      <c r="C156" s="20">
        <v>0</v>
      </c>
      <c r="D156" s="20">
        <v>0</v>
      </c>
      <c r="E156" s="20">
        <v>0</v>
      </c>
      <c r="F156" s="192">
        <v>3.2656004102333096E-3</v>
      </c>
      <c r="G156" s="20">
        <v>2.5226369388017002E-2</v>
      </c>
      <c r="H156" s="193">
        <v>4.7921800907262703E-3</v>
      </c>
      <c r="I156" s="20">
        <v>-3.2656004102333096E-3</v>
      </c>
      <c r="J156" s="20">
        <v>-2.5226369388017002E-2</v>
      </c>
      <c r="K156" s="20">
        <v>-4.7921800907262703E-3</v>
      </c>
    </row>
    <row r="157" spans="2:11" s="353" customFormat="1" ht="18" hidden="1" customHeight="1" outlineLevel="1" x14ac:dyDescent="0.3">
      <c r="B157" s="43" t="s">
        <v>502</v>
      </c>
      <c r="C157" s="20">
        <v>0</v>
      </c>
      <c r="D157" s="20">
        <v>0</v>
      </c>
      <c r="E157" s="20">
        <v>0</v>
      </c>
      <c r="F157" s="192">
        <v>0</v>
      </c>
      <c r="G157" s="20">
        <v>8.2919840192084387E-5</v>
      </c>
      <c r="H157" s="193">
        <v>2.7024004477911096E-4</v>
      </c>
      <c r="I157" s="20">
        <v>0</v>
      </c>
      <c r="J157" s="20">
        <v>-8.2919840192084387E-5</v>
      </c>
      <c r="K157" s="20">
        <v>-2.7024004477911096E-4</v>
      </c>
    </row>
    <row r="158" spans="2:11" s="353" customFormat="1" ht="18" hidden="1" customHeight="1" outlineLevel="1" x14ac:dyDescent="0.3">
      <c r="B158" s="43" t="s">
        <v>534</v>
      </c>
      <c r="C158" s="20">
        <v>0</v>
      </c>
      <c r="D158" s="20">
        <v>0</v>
      </c>
      <c r="E158" s="20">
        <v>0</v>
      </c>
      <c r="F158" s="192">
        <v>6.0809996879015202E-4</v>
      </c>
      <c r="G158" s="20">
        <v>0</v>
      </c>
      <c r="H158" s="193">
        <v>2.6953983579353948E-4</v>
      </c>
      <c r="I158" s="20">
        <v>-6.0809996879015202E-4</v>
      </c>
      <c r="J158" s="20">
        <v>0</v>
      </c>
      <c r="K158" s="20">
        <v>-2.6953983579353948E-4</v>
      </c>
    </row>
    <row r="159" spans="2:11" s="353" customFormat="1" ht="18" hidden="1" customHeight="1" outlineLevel="1" x14ac:dyDescent="0.3">
      <c r="B159" s="43" t="s">
        <v>503</v>
      </c>
      <c r="C159" s="20">
        <v>0</v>
      </c>
      <c r="D159" s="20">
        <v>0</v>
      </c>
      <c r="E159" s="20">
        <v>0</v>
      </c>
      <c r="F159" s="192">
        <v>1.5269302183557219E-3</v>
      </c>
      <c r="G159" s="20">
        <v>2.3977099243994151E-3</v>
      </c>
      <c r="H159" s="193">
        <v>1.8890994806002292E-4</v>
      </c>
      <c r="I159" s="20">
        <v>-1.5269302183557219E-3</v>
      </c>
      <c r="J159" s="20">
        <v>-2.3977099243994151E-3</v>
      </c>
      <c r="K159" s="20">
        <v>-1.8890994806002292E-4</v>
      </c>
    </row>
    <row r="160" spans="2:11" s="353" customFormat="1" ht="18" hidden="1" customHeight="1" outlineLevel="1" x14ac:dyDescent="0.3">
      <c r="B160" s="43" t="s">
        <v>471</v>
      </c>
      <c r="C160" s="20">
        <v>0.18937768000000002</v>
      </c>
      <c r="D160" s="20">
        <v>0.10050263999999999</v>
      </c>
      <c r="E160" s="20">
        <v>0.18896100000000002</v>
      </c>
      <c r="F160" s="192">
        <v>3.7031507885229844E-3</v>
      </c>
      <c r="G160" s="20">
        <v>2.5503300283776132E-3</v>
      </c>
      <c r="H160" s="193">
        <v>4.35289764655688E-4</v>
      </c>
      <c r="I160" s="20">
        <v>0.18567452921147704</v>
      </c>
      <c r="J160" s="20">
        <v>9.7952309971622381E-2</v>
      </c>
      <c r="K160" s="20">
        <v>0.18852571023534434</v>
      </c>
    </row>
    <row r="161" spans="2:11" s="353" customFormat="1" ht="18" hidden="1" customHeight="1" outlineLevel="1" x14ac:dyDescent="0.3">
      <c r="B161" s="43" t="s">
        <v>536</v>
      </c>
      <c r="C161" s="20">
        <v>0</v>
      </c>
      <c r="D161" s="20">
        <v>0</v>
      </c>
      <c r="E161" s="20">
        <v>0</v>
      </c>
      <c r="F161" s="192">
        <v>1.19449949542233E-4</v>
      </c>
      <c r="G161" s="20">
        <v>0</v>
      </c>
      <c r="H161" s="193">
        <v>1.0805700406313478E-3</v>
      </c>
      <c r="I161" s="20">
        <v>-1.19449949542233E-4</v>
      </c>
      <c r="J161" s="20">
        <v>0</v>
      </c>
      <c r="K161" s="20">
        <v>-1.0805700406313478E-3</v>
      </c>
    </row>
    <row r="162" spans="2:11" s="353" customFormat="1" ht="18" hidden="1" customHeight="1" outlineLevel="1" x14ac:dyDescent="0.3">
      <c r="B162" s="43" t="s">
        <v>535</v>
      </c>
      <c r="C162" s="20">
        <v>0</v>
      </c>
      <c r="D162" s="20">
        <v>0</v>
      </c>
      <c r="E162" s="20">
        <v>0</v>
      </c>
      <c r="F162" s="192">
        <v>0</v>
      </c>
      <c r="G162" s="20">
        <v>2.635796501813338E-4</v>
      </c>
      <c r="H162" s="193">
        <v>8.2290995773468976E-4</v>
      </c>
      <c r="I162" s="20">
        <v>0</v>
      </c>
      <c r="J162" s="20">
        <v>-2.635796501813338E-4</v>
      </c>
      <c r="K162" s="20">
        <v>-8.2290995773468976E-4</v>
      </c>
    </row>
    <row r="163" spans="2:11" s="353" customFormat="1" ht="18" hidden="1" customHeight="1" outlineLevel="1" x14ac:dyDescent="0.3">
      <c r="B163" s="43" t="s">
        <v>472</v>
      </c>
      <c r="C163" s="20">
        <v>0</v>
      </c>
      <c r="D163" s="20">
        <v>3.392966E-2</v>
      </c>
      <c r="E163" s="20">
        <v>3.30044E-3</v>
      </c>
      <c r="F163" s="192">
        <v>4.6096960255582575E-2</v>
      </c>
      <c r="G163" s="20">
        <v>0.16014228957355739</v>
      </c>
      <c r="H163" s="193">
        <v>2.0149900018406702E-2</v>
      </c>
      <c r="I163" s="20">
        <v>-4.6096960255582575E-2</v>
      </c>
      <c r="J163" s="20">
        <v>-0.12621262957355739</v>
      </c>
      <c r="K163" s="20">
        <v>-1.6849460018406703E-2</v>
      </c>
    </row>
    <row r="164" spans="2:11" s="353" customFormat="1" ht="18" hidden="1" customHeight="1" outlineLevel="1" x14ac:dyDescent="0.3">
      <c r="B164" s="43" t="s">
        <v>507</v>
      </c>
      <c r="C164" s="20">
        <v>0</v>
      </c>
      <c r="D164" s="20">
        <v>1.8531550000000001E-2</v>
      </c>
      <c r="E164" s="20">
        <v>3.8849999999999996E-2</v>
      </c>
      <c r="F164" s="192">
        <v>0</v>
      </c>
      <c r="G164" s="20">
        <v>9.2600014119640403E-4</v>
      </c>
      <c r="H164" s="193">
        <v>3.591180185547905E-3</v>
      </c>
      <c r="I164" s="20">
        <v>0</v>
      </c>
      <c r="J164" s="20">
        <v>1.7605549858803596E-2</v>
      </c>
      <c r="K164" s="20">
        <v>3.5258819814452093E-2</v>
      </c>
    </row>
    <row r="165" spans="2:11" s="353" customFormat="1" ht="18" hidden="1" customHeight="1" outlineLevel="1" x14ac:dyDescent="0.3">
      <c r="B165" s="43" t="s">
        <v>464</v>
      </c>
      <c r="C165" s="20">
        <v>0</v>
      </c>
      <c r="D165" s="20">
        <v>0</v>
      </c>
      <c r="E165" s="20">
        <v>0</v>
      </c>
      <c r="F165" s="192">
        <v>8.3830597844374473E-3</v>
      </c>
      <c r="G165" s="20">
        <v>2.9457400101558532E-3</v>
      </c>
      <c r="H165" s="193">
        <v>2.6855420294522495E-2</v>
      </c>
      <c r="I165" s="20">
        <v>-8.3830597844374473E-3</v>
      </c>
      <c r="J165" s="20">
        <v>-2.9457400101558532E-3</v>
      </c>
      <c r="K165" s="20">
        <v>-2.6855420294522495E-2</v>
      </c>
    </row>
    <row r="166" spans="2:11" s="353" customFormat="1" ht="18" hidden="1" customHeight="1" outlineLevel="1" x14ac:dyDescent="0.3">
      <c r="B166" s="43" t="s">
        <v>510</v>
      </c>
      <c r="C166" s="20">
        <v>0</v>
      </c>
      <c r="D166" s="20">
        <v>0</v>
      </c>
      <c r="E166" s="20">
        <v>0</v>
      </c>
      <c r="F166" s="192">
        <v>1.206510231738668E-3</v>
      </c>
      <c r="G166" s="20">
        <v>3.8250038059623002E-4</v>
      </c>
      <c r="H166" s="193">
        <v>0</v>
      </c>
      <c r="I166" s="20">
        <v>-1.206510231738668E-3</v>
      </c>
      <c r="J166" s="20">
        <v>-3.8250038059623002E-4</v>
      </c>
      <c r="K166" s="20">
        <v>0</v>
      </c>
    </row>
    <row r="167" spans="2:11" s="353" customFormat="1" ht="18" hidden="1" customHeight="1" outlineLevel="1" x14ac:dyDescent="0.3">
      <c r="B167" s="43" t="s">
        <v>516</v>
      </c>
      <c r="C167" s="20">
        <v>0</v>
      </c>
      <c r="D167" s="20">
        <v>0</v>
      </c>
      <c r="E167" s="20">
        <v>0</v>
      </c>
      <c r="F167" s="192">
        <v>6.9674959526523972E-2</v>
      </c>
      <c r="G167" s="20">
        <v>8.4582006979730014E-3</v>
      </c>
      <c r="H167" s="193">
        <v>1.03166017217602E-3</v>
      </c>
      <c r="I167" s="20">
        <v>-6.9674959526523972E-2</v>
      </c>
      <c r="J167" s="20">
        <v>-8.4582006979730014E-3</v>
      </c>
      <c r="K167" s="20">
        <v>-1.03166017217602E-3</v>
      </c>
    </row>
    <row r="168" spans="2:11" s="353" customFormat="1" ht="18" hidden="1" customHeight="1" outlineLevel="1" x14ac:dyDescent="0.3">
      <c r="B168" s="43" t="s">
        <v>393</v>
      </c>
      <c r="C168" s="20">
        <v>0.12329781000000001</v>
      </c>
      <c r="D168" s="20">
        <v>0.1311225</v>
      </c>
      <c r="E168" s="20">
        <v>0.20633580000000001</v>
      </c>
      <c r="F168" s="192">
        <v>5.3156440252753637E-2</v>
      </c>
      <c r="G168" s="20">
        <v>2.2256789545862566E-2</v>
      </c>
      <c r="H168" s="193">
        <v>1.0413620073521366E-2</v>
      </c>
      <c r="I168" s="20">
        <v>7.0141369747246371E-2</v>
      </c>
      <c r="J168" s="20">
        <v>0.10886571045413744</v>
      </c>
      <c r="K168" s="20">
        <v>0.19592217992647865</v>
      </c>
    </row>
    <row r="169" spans="2:11" s="353" customFormat="1" ht="18" hidden="1" customHeight="1" outlineLevel="1" x14ac:dyDescent="0.3">
      <c r="B169" s="43" t="s">
        <v>465</v>
      </c>
      <c r="C169" s="20">
        <v>6.3551999999999997E-2</v>
      </c>
      <c r="D169" s="20">
        <v>0.15212139999999999</v>
      </c>
      <c r="E169" s="20">
        <v>9.6952919999999998E-2</v>
      </c>
      <c r="F169" s="192">
        <v>2.3969449803817058E-2</v>
      </c>
      <c r="G169" s="20">
        <v>1.8776603857741942E-3</v>
      </c>
      <c r="H169" s="193">
        <v>0</v>
      </c>
      <c r="I169" s="20">
        <v>3.9582550196182939E-2</v>
      </c>
      <c r="J169" s="20">
        <v>0.1502437396142258</v>
      </c>
      <c r="K169" s="20">
        <v>9.6952919999999998E-2</v>
      </c>
    </row>
    <row r="170" spans="2:11" s="353" customFormat="1" ht="18" hidden="1" customHeight="1" outlineLevel="1" x14ac:dyDescent="0.3">
      <c r="B170" s="43" t="s">
        <v>537</v>
      </c>
      <c r="C170" s="20">
        <v>0</v>
      </c>
      <c r="D170" s="20">
        <v>0</v>
      </c>
      <c r="E170" s="20">
        <v>0</v>
      </c>
      <c r="F170" s="192">
        <v>0</v>
      </c>
      <c r="G170" s="20">
        <v>3.804900381166692E-4</v>
      </c>
      <c r="H170" s="193">
        <v>0</v>
      </c>
      <c r="I170" s="20">
        <v>0</v>
      </c>
      <c r="J170" s="20">
        <v>-3.804900381166692E-4</v>
      </c>
      <c r="K170" s="20">
        <v>0</v>
      </c>
    </row>
    <row r="171" spans="2:11" s="353" customFormat="1" ht="18" hidden="1" customHeight="1" outlineLevel="1" x14ac:dyDescent="0.3">
      <c r="B171" s="43" t="s">
        <v>531</v>
      </c>
      <c r="C171" s="20">
        <v>0</v>
      </c>
      <c r="D171" s="20">
        <v>0</v>
      </c>
      <c r="E171" s="20">
        <v>0</v>
      </c>
      <c r="F171" s="192">
        <v>4.3739962742564631E-4</v>
      </c>
      <c r="G171" s="20">
        <v>7.1194015851428003E-4</v>
      </c>
      <c r="H171" s="193">
        <v>0</v>
      </c>
      <c r="I171" s="20">
        <v>-4.3739962742564631E-4</v>
      </c>
      <c r="J171" s="20">
        <v>-7.1194015851428003E-4</v>
      </c>
      <c r="K171" s="20">
        <v>0</v>
      </c>
    </row>
    <row r="172" spans="2:11" s="353" customFormat="1" ht="18" hidden="1" customHeight="1" outlineLevel="1" x14ac:dyDescent="0.3">
      <c r="B172" s="43" t="s">
        <v>506</v>
      </c>
      <c r="C172" s="20">
        <v>5.2237939999999997E-2</v>
      </c>
      <c r="D172" s="20">
        <v>0</v>
      </c>
      <c r="E172" s="20">
        <v>0</v>
      </c>
      <c r="F172" s="192">
        <v>2.6918900686123204E-4</v>
      </c>
      <c r="G172" s="20">
        <v>7.4719850120300192E-5</v>
      </c>
      <c r="H172" s="193">
        <v>1.50799783489184E-5</v>
      </c>
      <c r="I172" s="20">
        <v>5.1968750993138767E-2</v>
      </c>
      <c r="J172" s="20">
        <v>-7.4719850120300192E-5</v>
      </c>
      <c r="K172" s="20">
        <v>-1.50799783489184E-5</v>
      </c>
    </row>
    <row r="173" spans="2:11" s="353" customFormat="1" ht="18" hidden="1" customHeight="1" outlineLevel="1" x14ac:dyDescent="0.3">
      <c r="B173" s="43" t="s">
        <v>514</v>
      </c>
      <c r="C173" s="20">
        <v>0</v>
      </c>
      <c r="D173" s="20">
        <v>0</v>
      </c>
      <c r="E173" s="20">
        <v>0</v>
      </c>
      <c r="F173" s="192">
        <v>5.3844701105083001E-3</v>
      </c>
      <c r="G173" s="20">
        <v>7.7998898845538728E-3</v>
      </c>
      <c r="H173" s="193">
        <v>3.8361300408732177E-3</v>
      </c>
      <c r="I173" s="20">
        <v>-5.3844701105083001E-3</v>
      </c>
      <c r="J173" s="20">
        <v>-7.7998898845538728E-3</v>
      </c>
      <c r="K173" s="20">
        <v>-3.8361300408732177E-3</v>
      </c>
    </row>
    <row r="174" spans="2:11" s="353" customFormat="1" ht="18" hidden="1" customHeight="1" outlineLevel="1" x14ac:dyDescent="0.3">
      <c r="B174" s="43" t="s">
        <v>533</v>
      </c>
      <c r="C174" s="20">
        <v>0</v>
      </c>
      <c r="D174" s="20">
        <v>0</v>
      </c>
      <c r="E174" s="20">
        <v>0</v>
      </c>
      <c r="F174" s="192">
        <v>0</v>
      </c>
      <c r="G174" s="20">
        <v>3.0490990408322502E-4</v>
      </c>
      <c r="H174" s="193">
        <v>0</v>
      </c>
      <c r="I174" s="20">
        <v>0</v>
      </c>
      <c r="J174" s="20">
        <v>-3.0490990408322502E-4</v>
      </c>
      <c r="K174" s="20">
        <v>0</v>
      </c>
    </row>
    <row r="175" spans="2:11" s="353" customFormat="1" ht="18" hidden="1" customHeight="1" outlineLevel="1" x14ac:dyDescent="0.3">
      <c r="B175" s="43" t="s">
        <v>515</v>
      </c>
      <c r="C175" s="20">
        <v>0</v>
      </c>
      <c r="D175" s="20">
        <v>0</v>
      </c>
      <c r="E175" s="20">
        <v>2.835E-2</v>
      </c>
      <c r="F175" s="192">
        <v>0</v>
      </c>
      <c r="G175" s="20">
        <v>4.5849992318812605E-5</v>
      </c>
      <c r="H175" s="193">
        <v>4.4578015568305255E-4</v>
      </c>
      <c r="I175" s="20">
        <v>0</v>
      </c>
      <c r="J175" s="20">
        <v>-4.5849992318812605E-5</v>
      </c>
      <c r="K175" s="20">
        <v>2.7904219844316947E-2</v>
      </c>
    </row>
    <row r="176" spans="2:11" s="353" customFormat="1" ht="18" hidden="1" customHeight="1" outlineLevel="1" x14ac:dyDescent="0.3">
      <c r="B176" s="43" t="s">
        <v>517</v>
      </c>
      <c r="C176" s="20">
        <v>0</v>
      </c>
      <c r="D176" s="20">
        <v>0</v>
      </c>
      <c r="E176" s="20">
        <v>0</v>
      </c>
      <c r="F176" s="192">
        <v>7.8750212217192837E-5</v>
      </c>
      <c r="G176" s="20">
        <v>5.2368980513479795E-4</v>
      </c>
      <c r="H176" s="193">
        <v>2.3617014089581822E-4</v>
      </c>
      <c r="I176" s="20">
        <v>-7.8750212217192837E-5</v>
      </c>
      <c r="J176" s="20">
        <v>-5.2368980513479795E-4</v>
      </c>
      <c r="K176" s="20">
        <v>-2.3617014089581822E-4</v>
      </c>
    </row>
    <row r="177" spans="2:11" s="353" customFormat="1" ht="18" hidden="1" customHeight="1" outlineLevel="1" x14ac:dyDescent="0.3">
      <c r="B177" s="43" t="s">
        <v>508</v>
      </c>
      <c r="C177" s="20">
        <v>0</v>
      </c>
      <c r="D177" s="20">
        <v>0</v>
      </c>
      <c r="E177" s="20">
        <v>0</v>
      </c>
      <c r="F177" s="192">
        <v>0</v>
      </c>
      <c r="G177" s="20">
        <v>1.0244299843901121E-3</v>
      </c>
      <c r="H177" s="193">
        <v>0</v>
      </c>
      <c r="I177" s="20">
        <v>0</v>
      </c>
      <c r="J177" s="20">
        <v>-1.0244299843901121E-3</v>
      </c>
      <c r="K177" s="20">
        <v>0</v>
      </c>
    </row>
    <row r="178" spans="2:11" s="353" customFormat="1" ht="18" hidden="1" customHeight="1" outlineLevel="1" x14ac:dyDescent="0.3">
      <c r="B178" s="43" t="s">
        <v>458</v>
      </c>
      <c r="C178" s="20">
        <v>1.0781380800000002</v>
      </c>
      <c r="D178" s="20">
        <v>1.0058745800000002</v>
      </c>
      <c r="E178" s="20">
        <v>0.82157287000000012</v>
      </c>
      <c r="F178" s="192">
        <v>172.95501327999906</v>
      </c>
      <c r="G178" s="20">
        <v>158.83232519951338</v>
      </c>
      <c r="H178" s="193">
        <v>198.15636313081376</v>
      </c>
      <c r="I178" s="20">
        <v>-171.87687519999906</v>
      </c>
      <c r="J178" s="20">
        <v>-157.82645061951337</v>
      </c>
      <c r="K178" s="20">
        <v>-197.33479026081375</v>
      </c>
    </row>
    <row r="179" spans="2:11" s="353" customFormat="1" ht="18" hidden="1" customHeight="1" outlineLevel="1" x14ac:dyDescent="0.3">
      <c r="B179" s="43" t="s">
        <v>474</v>
      </c>
      <c r="C179" s="20">
        <v>1.9723800000000001E-3</v>
      </c>
      <c r="D179" s="20">
        <v>6.9000000000000006E-2</v>
      </c>
      <c r="E179" s="20">
        <v>0.24150000000000002</v>
      </c>
      <c r="F179" s="192">
        <v>0</v>
      </c>
      <c r="G179" s="20">
        <v>3.8273469951587466E-2</v>
      </c>
      <c r="H179" s="193">
        <v>0.10266066979473257</v>
      </c>
      <c r="I179" s="20">
        <v>1.9723800000000001E-3</v>
      </c>
      <c r="J179" s="20">
        <v>3.072653004841254E-2</v>
      </c>
      <c r="K179" s="20">
        <v>0.13883933020526745</v>
      </c>
    </row>
    <row r="180" spans="2:11" s="353" customFormat="1" ht="18" hidden="1" customHeight="1" outlineLevel="1" x14ac:dyDescent="0.3">
      <c r="B180" s="43" t="s">
        <v>505</v>
      </c>
      <c r="C180" s="20">
        <v>0</v>
      </c>
      <c r="D180" s="20">
        <v>0</v>
      </c>
      <c r="E180" s="20">
        <v>0</v>
      </c>
      <c r="F180" s="192">
        <v>7.8254998965101598E-4</v>
      </c>
      <c r="G180" s="20">
        <v>0</v>
      </c>
      <c r="H180" s="193">
        <v>4.0624999906506101E-2</v>
      </c>
      <c r="I180" s="20">
        <v>-7.8254998965101598E-4</v>
      </c>
      <c r="J180" s="20">
        <v>0</v>
      </c>
      <c r="K180" s="20">
        <v>-4.0624999906506101E-2</v>
      </c>
    </row>
    <row r="181" spans="2:11" s="353" customFormat="1" ht="18" hidden="1" customHeight="1" outlineLevel="1" x14ac:dyDescent="0.3">
      <c r="B181" s="43" t="s">
        <v>526</v>
      </c>
      <c r="C181" s="20">
        <v>0</v>
      </c>
      <c r="D181" s="20">
        <v>3.392966E-2</v>
      </c>
      <c r="E181" s="20">
        <v>3.30044E-3</v>
      </c>
      <c r="F181" s="192">
        <v>1.8159871027325699E-5</v>
      </c>
      <c r="G181" s="20">
        <v>2.5686449646332411E-2</v>
      </c>
      <c r="H181" s="193">
        <v>0</v>
      </c>
      <c r="I181" s="20">
        <v>-1.8159871027325699E-5</v>
      </c>
      <c r="J181" s="20">
        <v>8.2432103536675891E-3</v>
      </c>
      <c r="K181" s="20">
        <v>3.30044E-3</v>
      </c>
    </row>
    <row r="182" spans="2:11" s="353" customFormat="1" ht="18" hidden="1" customHeight="1" outlineLevel="1" x14ac:dyDescent="0.3">
      <c r="B182" s="43" t="s">
        <v>509</v>
      </c>
      <c r="C182" s="20">
        <v>0</v>
      </c>
      <c r="D182" s="20">
        <v>1.8531550000000001E-2</v>
      </c>
      <c r="E182" s="20">
        <v>3.8849999999999996E-2</v>
      </c>
      <c r="F182" s="192">
        <v>3.2089008443183901E-4</v>
      </c>
      <c r="G182" s="20">
        <v>0</v>
      </c>
      <c r="H182" s="193">
        <v>4.3350144905717203E-5</v>
      </c>
      <c r="I182" s="20">
        <v>-3.2089008443183901E-4</v>
      </c>
      <c r="J182" s="20">
        <v>1.8531550000000001E-2</v>
      </c>
      <c r="K182" s="20">
        <v>3.8806649855094279E-2</v>
      </c>
    </row>
    <row r="183" spans="2:11" s="353" customFormat="1" ht="18" hidden="1" customHeight="1" outlineLevel="1" x14ac:dyDescent="0.3">
      <c r="B183" s="43" t="s">
        <v>461</v>
      </c>
      <c r="C183" s="20">
        <v>0</v>
      </c>
      <c r="D183" s="20">
        <v>0</v>
      </c>
      <c r="E183" s="20">
        <v>0</v>
      </c>
      <c r="F183" s="192">
        <v>0.25965874017214202</v>
      </c>
      <c r="G183" s="20">
        <v>0</v>
      </c>
      <c r="H183" s="193">
        <v>3.1245798208739727E-3</v>
      </c>
      <c r="I183" s="20">
        <v>-0.25965874017214202</v>
      </c>
      <c r="J183" s="20">
        <v>0</v>
      </c>
      <c r="K183" s="20">
        <v>-3.1245798208739727E-3</v>
      </c>
    </row>
    <row r="184" spans="2:11" s="353" customFormat="1" ht="18" hidden="1" customHeight="1" outlineLevel="1" x14ac:dyDescent="0.3">
      <c r="B184" s="43" t="s">
        <v>511</v>
      </c>
      <c r="C184" s="20">
        <v>0</v>
      </c>
      <c r="D184" s="20">
        <v>0</v>
      </c>
      <c r="E184" s="20">
        <v>0</v>
      </c>
      <c r="F184" s="192">
        <v>7.9000052705622902E-5</v>
      </c>
      <c r="G184" s="20">
        <v>2.0568420117512389E-2</v>
      </c>
      <c r="H184" s="193">
        <v>2.4636013446359547E-4</v>
      </c>
      <c r="I184" s="20">
        <v>-7.9000052705622902E-5</v>
      </c>
      <c r="J184" s="20">
        <v>-2.0568420117512389E-2</v>
      </c>
      <c r="K184" s="20">
        <v>-2.4636013446359547E-4</v>
      </c>
    </row>
    <row r="185" spans="2:11" s="353" customFormat="1" ht="18" hidden="1" customHeight="1" outlineLevel="1" x14ac:dyDescent="0.3">
      <c r="B185" s="43" t="s">
        <v>518</v>
      </c>
      <c r="C185" s="20">
        <v>0</v>
      </c>
      <c r="D185" s="20">
        <v>0</v>
      </c>
      <c r="E185" s="20">
        <v>0</v>
      </c>
      <c r="F185" s="192">
        <v>0</v>
      </c>
      <c r="G185" s="20">
        <v>2.9774999228775901E-3</v>
      </c>
      <c r="H185" s="193">
        <v>8.8779001811977397E-4</v>
      </c>
      <c r="I185" s="20">
        <v>0</v>
      </c>
      <c r="J185" s="20">
        <v>-2.9774999228775901E-3</v>
      </c>
      <c r="K185" s="20">
        <v>-8.8779001811977397E-4</v>
      </c>
    </row>
    <row r="186" spans="2:11" s="353" customFormat="1" ht="18" hidden="1" customHeight="1" outlineLevel="1" x14ac:dyDescent="0.3">
      <c r="B186" s="43" t="s">
        <v>519</v>
      </c>
      <c r="C186" s="20">
        <v>0.12329781000000001</v>
      </c>
      <c r="D186" s="20">
        <v>9.1438480000000003E-2</v>
      </c>
      <c r="E186" s="20">
        <v>0.20633580000000001</v>
      </c>
      <c r="F186" s="192">
        <v>0</v>
      </c>
      <c r="G186" s="20">
        <v>0</v>
      </c>
      <c r="H186" s="193">
        <v>0</v>
      </c>
      <c r="I186" s="20">
        <v>0.12329781000000001</v>
      </c>
      <c r="J186" s="20">
        <v>9.1438480000000003E-2</v>
      </c>
      <c r="K186" s="20">
        <v>0.20633580000000001</v>
      </c>
    </row>
    <row r="187" spans="2:11" s="353" customFormat="1" ht="18" hidden="1" customHeight="1" outlineLevel="1" x14ac:dyDescent="0.3">
      <c r="B187" s="43" t="s">
        <v>521</v>
      </c>
      <c r="C187" s="20">
        <v>6.3551999999999997E-2</v>
      </c>
      <c r="D187" s="20">
        <v>0.15212139999999999</v>
      </c>
      <c r="E187" s="20">
        <v>9.6952919999999998E-2</v>
      </c>
      <c r="F187" s="192">
        <v>0</v>
      </c>
      <c r="G187" s="20">
        <v>0</v>
      </c>
      <c r="H187" s="193">
        <v>0</v>
      </c>
      <c r="I187" s="20">
        <v>6.3551999999999997E-2</v>
      </c>
      <c r="J187" s="20">
        <v>0.15212139999999999</v>
      </c>
      <c r="K187" s="20">
        <v>9.6952919999999998E-2</v>
      </c>
    </row>
    <row r="188" spans="2:11" s="353" customFormat="1" ht="18" hidden="1" customHeight="1" outlineLevel="1" x14ac:dyDescent="0.3">
      <c r="B188" s="43" t="s">
        <v>270</v>
      </c>
      <c r="C188" s="20">
        <v>0</v>
      </c>
      <c r="D188" s="20">
        <v>0</v>
      </c>
      <c r="E188" s="20">
        <v>0</v>
      </c>
      <c r="F188" s="192">
        <v>0</v>
      </c>
      <c r="G188" s="20">
        <v>1.1057101244368052E-3</v>
      </c>
      <c r="H188" s="193">
        <v>2.6770440598668608</v>
      </c>
      <c r="I188" s="20">
        <v>0</v>
      </c>
      <c r="J188" s="20">
        <v>-1.1057101244368052E-3</v>
      </c>
      <c r="K188" s="20">
        <v>-2.6770440598668608</v>
      </c>
    </row>
    <row r="189" spans="2:11" s="353" customFormat="1" ht="18" hidden="1" customHeight="1" outlineLevel="1" x14ac:dyDescent="0.3">
      <c r="B189" s="43" t="s">
        <v>392</v>
      </c>
      <c r="C189" s="20">
        <v>0</v>
      </c>
      <c r="D189" s="20">
        <v>0</v>
      </c>
      <c r="E189" s="20">
        <v>0</v>
      </c>
      <c r="F189" s="192">
        <v>1.6789670246916816E-2</v>
      </c>
      <c r="G189" s="20">
        <v>7.7298011630874003E-4</v>
      </c>
      <c r="H189" s="193">
        <v>1.6302987560584E-4</v>
      </c>
      <c r="I189" s="20">
        <v>-1.6789670246916816E-2</v>
      </c>
      <c r="J189" s="20">
        <v>-7.7298011630874003E-4</v>
      </c>
      <c r="K189" s="20">
        <v>-1.6302987560584E-4</v>
      </c>
    </row>
    <row r="190" spans="2:11" s="353" customFormat="1" ht="18" hidden="1" customHeight="1" outlineLevel="1" x14ac:dyDescent="0.3">
      <c r="B190" s="43" t="s">
        <v>527</v>
      </c>
      <c r="C190" s="20">
        <v>5.2237939999999997E-2</v>
      </c>
      <c r="D190" s="20">
        <v>0</v>
      </c>
      <c r="E190" s="20">
        <v>0</v>
      </c>
      <c r="F190" s="192">
        <v>1.0659502489721274E-3</v>
      </c>
      <c r="G190" s="20">
        <v>9.4942009579837799E-4</v>
      </c>
      <c r="H190" s="193">
        <v>9.2009914241067094E-5</v>
      </c>
      <c r="I190" s="20">
        <v>5.1171989751027866E-2</v>
      </c>
      <c r="J190" s="20">
        <v>-9.4942009579837799E-4</v>
      </c>
      <c r="K190" s="20">
        <v>-9.2009914241067094E-5</v>
      </c>
    </row>
    <row r="191" spans="2:11" s="353" customFormat="1" ht="18" hidden="1" customHeight="1" outlineLevel="1" x14ac:dyDescent="0.3">
      <c r="B191" s="43" t="s">
        <v>539</v>
      </c>
      <c r="C191" s="20">
        <v>0</v>
      </c>
      <c r="D191" s="20">
        <v>0</v>
      </c>
      <c r="E191" s="20">
        <v>0</v>
      </c>
      <c r="F191" s="192">
        <v>1.0044198904201329E-3</v>
      </c>
      <c r="G191" s="20">
        <v>3.4283398645931847E-3</v>
      </c>
      <c r="H191" s="193">
        <v>1.0965599469166692E-3</v>
      </c>
      <c r="I191" s="20">
        <v>-1.0044198904201329E-3</v>
      </c>
      <c r="J191" s="20">
        <v>-3.4283398645931847E-3</v>
      </c>
      <c r="K191" s="20">
        <v>-1.0965599469166692E-3</v>
      </c>
    </row>
    <row r="192" spans="2:11" s="353" customFormat="1" ht="18" hidden="1" customHeight="1" outlineLevel="1" x14ac:dyDescent="0.3">
      <c r="B192" s="43" t="s">
        <v>540</v>
      </c>
      <c r="C192" s="20">
        <v>0</v>
      </c>
      <c r="D192" s="20">
        <v>0</v>
      </c>
      <c r="E192" s="20">
        <v>0.16769999999999999</v>
      </c>
      <c r="F192" s="192">
        <v>0</v>
      </c>
      <c r="G192" s="20">
        <v>2.6020033644288102E-5</v>
      </c>
      <c r="H192" s="193">
        <v>1.6612000000000002E-4</v>
      </c>
      <c r="I192" s="20">
        <v>0</v>
      </c>
      <c r="J192" s="20">
        <v>-2.6020033644288102E-5</v>
      </c>
      <c r="K192" s="20">
        <v>0.16753388</v>
      </c>
    </row>
    <row r="193" spans="2:11" s="353" customFormat="1" ht="18" hidden="1" customHeight="1" outlineLevel="1" x14ac:dyDescent="0.3">
      <c r="B193" s="43" t="s">
        <v>541</v>
      </c>
      <c r="C193" s="20">
        <v>0</v>
      </c>
      <c r="D193" s="20">
        <v>0</v>
      </c>
      <c r="E193" s="20">
        <v>2.835E-2</v>
      </c>
      <c r="F193" s="192">
        <v>5.09890229745214E-4</v>
      </c>
      <c r="G193" s="20">
        <v>0</v>
      </c>
      <c r="H193" s="193">
        <v>0</v>
      </c>
      <c r="I193" s="20">
        <v>-5.09890229745214E-4</v>
      </c>
      <c r="J193" s="20">
        <v>0</v>
      </c>
      <c r="K193" s="20">
        <v>2.835E-2</v>
      </c>
    </row>
    <row r="194" spans="2:11" s="353" customFormat="1" ht="18" hidden="1" customHeight="1" outlineLevel="1" x14ac:dyDescent="0.3">
      <c r="B194" s="43" t="s">
        <v>542</v>
      </c>
      <c r="C194" s="20">
        <v>0</v>
      </c>
      <c r="D194" s="20">
        <v>0</v>
      </c>
      <c r="E194" s="20">
        <v>0</v>
      </c>
      <c r="F194" s="192">
        <v>1.5378698704541401E-3</v>
      </c>
      <c r="G194" s="20">
        <v>0.18017130009737842</v>
      </c>
      <c r="H194" s="193">
        <v>1.937880178813303E-3</v>
      </c>
      <c r="I194" s="20">
        <v>-1.5378698704541401E-3</v>
      </c>
      <c r="J194" s="20">
        <v>-0.18017130009737842</v>
      </c>
      <c r="K194" s="20">
        <v>-1.937880178813303E-3</v>
      </c>
    </row>
    <row r="195" spans="2:11" s="353" customFormat="1" ht="18" hidden="1" customHeight="1" outlineLevel="1" x14ac:dyDescent="0.3">
      <c r="B195" s="43" t="s">
        <v>543</v>
      </c>
      <c r="C195" s="20">
        <v>0</v>
      </c>
      <c r="D195" s="20">
        <v>0</v>
      </c>
      <c r="E195" s="20">
        <v>0</v>
      </c>
      <c r="F195" s="192">
        <v>0</v>
      </c>
      <c r="G195" s="20">
        <v>2.3490992310366E-4</v>
      </c>
      <c r="H195" s="193">
        <v>0</v>
      </c>
      <c r="I195" s="20">
        <v>0</v>
      </c>
      <c r="J195" s="20">
        <v>-2.3490992310366E-4</v>
      </c>
      <c r="K195" s="20">
        <v>0</v>
      </c>
    </row>
    <row r="196" spans="2:11" s="353" customFormat="1" ht="18" hidden="1" customHeight="1" outlineLevel="1" x14ac:dyDescent="0.3">
      <c r="B196" s="43" t="s">
        <v>544</v>
      </c>
      <c r="C196" s="20">
        <v>1.0610550800000003</v>
      </c>
      <c r="D196" s="20">
        <v>0.9897261300000002</v>
      </c>
      <c r="E196" s="20">
        <v>0.80446322000000015</v>
      </c>
      <c r="F196" s="192">
        <v>0</v>
      </c>
      <c r="G196" s="20">
        <v>1.601720006745124E-3</v>
      </c>
      <c r="H196" s="193">
        <v>0</v>
      </c>
      <c r="I196" s="20">
        <v>1.0610550800000003</v>
      </c>
      <c r="J196" s="20">
        <v>0.98812440999325513</v>
      </c>
      <c r="K196" s="20">
        <v>0.80446322000000015</v>
      </c>
    </row>
    <row r="197" spans="2:11" s="353" customFormat="1" ht="18" hidden="1" customHeight="1" outlineLevel="1" x14ac:dyDescent="0.3">
      <c r="B197" s="43" t="s">
        <v>538</v>
      </c>
      <c r="C197" s="20">
        <v>0</v>
      </c>
      <c r="D197" s="20">
        <v>0</v>
      </c>
      <c r="E197" s="20">
        <v>0</v>
      </c>
      <c r="F197" s="192">
        <v>0.34545478969038851</v>
      </c>
      <c r="G197" s="20">
        <v>0</v>
      </c>
      <c r="H197" s="193">
        <v>0</v>
      </c>
      <c r="I197" s="20">
        <v>-0.34545478969038851</v>
      </c>
      <c r="J197" s="20">
        <v>0</v>
      </c>
      <c r="K197" s="20">
        <v>0</v>
      </c>
    </row>
    <row r="198" spans="2:11" s="353" customFormat="1" ht="18" hidden="1" customHeight="1" outlineLevel="1" x14ac:dyDescent="0.3">
      <c r="B198" s="43" t="s">
        <v>545</v>
      </c>
      <c r="C198" s="20">
        <v>0</v>
      </c>
      <c r="D198" s="20">
        <v>0</v>
      </c>
      <c r="E198" s="20">
        <v>0.16769999999999999</v>
      </c>
      <c r="F198" s="192">
        <v>0</v>
      </c>
      <c r="G198" s="20">
        <v>1.75495985764742E-3</v>
      </c>
      <c r="H198" s="193">
        <v>0</v>
      </c>
      <c r="I198" s="20">
        <v>0</v>
      </c>
      <c r="J198" s="20">
        <v>-1.75495985764742E-3</v>
      </c>
      <c r="K198" s="20">
        <v>0.16769999999999999</v>
      </c>
    </row>
    <row r="199" spans="2:11" s="353" customFormat="1" ht="18" hidden="1" customHeight="1" outlineLevel="1" x14ac:dyDescent="0.3">
      <c r="B199" s="43" t="s">
        <v>547</v>
      </c>
      <c r="C199" s="20">
        <v>0</v>
      </c>
      <c r="D199" s="20">
        <v>0</v>
      </c>
      <c r="E199" s="20">
        <v>2.835E-2</v>
      </c>
      <c r="F199" s="192">
        <v>0</v>
      </c>
      <c r="G199" s="20">
        <v>2.3143006569880899E-4</v>
      </c>
      <c r="H199" s="193">
        <v>2.4410093476195299E-5</v>
      </c>
      <c r="I199" s="20">
        <v>0</v>
      </c>
      <c r="J199" s="20">
        <v>-2.3143006569880899E-4</v>
      </c>
      <c r="K199" s="20">
        <v>2.8325589906523806E-2</v>
      </c>
    </row>
    <row r="200" spans="2:11" s="353" customFormat="1" ht="18" hidden="1" customHeight="1" outlineLevel="1" x14ac:dyDescent="0.3">
      <c r="B200" s="43" t="s">
        <v>549</v>
      </c>
      <c r="C200" s="20">
        <v>0</v>
      </c>
      <c r="D200" s="20">
        <v>0</v>
      </c>
      <c r="E200" s="20">
        <v>0</v>
      </c>
      <c r="F200" s="192">
        <v>0</v>
      </c>
      <c r="G200" s="20">
        <v>0</v>
      </c>
      <c r="H200" s="193">
        <v>1.9591395302495382E-3</v>
      </c>
      <c r="I200" s="20">
        <v>0</v>
      </c>
      <c r="J200" s="20">
        <v>0</v>
      </c>
      <c r="K200" s="20">
        <v>-1.9591395302495382E-3</v>
      </c>
    </row>
    <row r="201" spans="2:11" s="353" customFormat="1" ht="18" hidden="1" customHeight="1" outlineLevel="1" x14ac:dyDescent="0.3">
      <c r="B201" s="43" t="s">
        <v>550</v>
      </c>
      <c r="C201" s="20">
        <v>0</v>
      </c>
      <c r="D201" s="20">
        <v>0</v>
      </c>
      <c r="E201" s="20">
        <v>0</v>
      </c>
      <c r="F201" s="192">
        <v>1.2675399038267301E-3</v>
      </c>
      <c r="G201" s="20">
        <v>1.1363097771634066E-3</v>
      </c>
      <c r="H201" s="193">
        <v>1.1564999287124E-3</v>
      </c>
      <c r="I201" s="20">
        <v>-1.2675399038267301E-3</v>
      </c>
      <c r="J201" s="20">
        <v>-1.1363097771634066E-3</v>
      </c>
      <c r="K201" s="20">
        <v>-1.1564999287124E-3</v>
      </c>
    </row>
    <row r="202" spans="2:11" s="353" customFormat="1" ht="18" hidden="1" customHeight="1" outlineLevel="1" x14ac:dyDescent="0.3">
      <c r="B202" s="43" t="s">
        <v>551</v>
      </c>
      <c r="C202" s="20">
        <v>1.0610550800000003</v>
      </c>
      <c r="D202" s="20">
        <v>0.9897261300000002</v>
      </c>
      <c r="E202" s="20">
        <v>0.80446322000000015</v>
      </c>
      <c r="F202" s="192">
        <v>0</v>
      </c>
      <c r="G202" s="20">
        <v>0</v>
      </c>
      <c r="H202" s="193">
        <v>0</v>
      </c>
      <c r="I202" s="20">
        <v>1.0610550800000003</v>
      </c>
      <c r="J202" s="20">
        <v>0.9897261300000002</v>
      </c>
      <c r="K202" s="20">
        <v>0.80446322000000015</v>
      </c>
    </row>
    <row r="203" spans="2:11" s="353" customFormat="1" ht="18" hidden="1" customHeight="1" outlineLevel="1" x14ac:dyDescent="0.3">
      <c r="B203" s="43" t="s">
        <v>552</v>
      </c>
      <c r="C203" s="20">
        <v>1.9723800000000001E-3</v>
      </c>
      <c r="D203" s="20">
        <v>0</v>
      </c>
      <c r="E203" s="20">
        <v>0</v>
      </c>
      <c r="F203" s="192">
        <v>4.0247894717655242E-4</v>
      </c>
      <c r="G203" s="20">
        <v>0</v>
      </c>
      <c r="H203" s="193">
        <v>0</v>
      </c>
      <c r="I203" s="20">
        <v>1.5699010528234477E-3</v>
      </c>
      <c r="J203" s="20">
        <v>0</v>
      </c>
      <c r="K203" s="20">
        <v>0</v>
      </c>
    </row>
    <row r="204" spans="2:11" s="353" customFormat="1" ht="18" hidden="1" customHeight="1" outlineLevel="1" x14ac:dyDescent="0.3">
      <c r="B204" s="43" t="s">
        <v>555</v>
      </c>
      <c r="C204" s="20">
        <v>0</v>
      </c>
      <c r="D204" s="20">
        <v>0</v>
      </c>
      <c r="E204" s="20">
        <v>0</v>
      </c>
      <c r="F204" s="192">
        <v>0</v>
      </c>
      <c r="G204" s="20">
        <v>0</v>
      </c>
      <c r="H204" s="193">
        <v>1.01338201346105E-2</v>
      </c>
      <c r="I204" s="20">
        <v>0</v>
      </c>
      <c r="J204" s="20">
        <v>0</v>
      </c>
      <c r="K204" s="20">
        <v>-1.01338201346105E-2</v>
      </c>
    </row>
    <row r="205" spans="2:11" s="353" customFormat="1" ht="18" hidden="1" customHeight="1" outlineLevel="1" x14ac:dyDescent="0.3">
      <c r="B205" s="43" t="s">
        <v>556</v>
      </c>
      <c r="C205" s="20">
        <v>0</v>
      </c>
      <c r="D205" s="20">
        <v>0</v>
      </c>
      <c r="E205" s="20">
        <v>0</v>
      </c>
      <c r="F205" s="192">
        <v>0</v>
      </c>
      <c r="G205" s="20">
        <v>0</v>
      </c>
      <c r="H205" s="193">
        <v>0</v>
      </c>
      <c r="I205" s="20">
        <v>0</v>
      </c>
      <c r="J205" s="20">
        <v>0</v>
      </c>
      <c r="K205" s="20">
        <v>0</v>
      </c>
    </row>
    <row r="206" spans="2:11" s="353" customFormat="1" ht="18" hidden="1" customHeight="1" outlineLevel="1" x14ac:dyDescent="0.3">
      <c r="B206" s="43" t="s">
        <v>557</v>
      </c>
      <c r="C206" s="20">
        <v>0</v>
      </c>
      <c r="D206" s="20">
        <v>2.5959949999999999E-2</v>
      </c>
      <c r="E206" s="20">
        <v>3.0000249999999999E-2</v>
      </c>
      <c r="F206" s="192">
        <v>0</v>
      </c>
      <c r="G206" s="20">
        <v>1.97200064243268E-5</v>
      </c>
      <c r="H206" s="193">
        <v>0</v>
      </c>
      <c r="I206" s="20">
        <v>0</v>
      </c>
      <c r="J206" s="20">
        <v>2.5940229993575672E-2</v>
      </c>
      <c r="K206" s="20">
        <v>3.0000249999999999E-2</v>
      </c>
    </row>
    <row r="207" spans="2:11" s="353" customFormat="1" ht="18" hidden="1" customHeight="1" outlineLevel="1" x14ac:dyDescent="0.3">
      <c r="B207" s="43" t="s">
        <v>558</v>
      </c>
      <c r="C207" s="20">
        <v>0.12843029</v>
      </c>
      <c r="D207" s="20">
        <v>0.15354591000000001</v>
      </c>
      <c r="E207" s="20">
        <v>5.902777E-2</v>
      </c>
      <c r="F207" s="192">
        <v>0</v>
      </c>
      <c r="G207" s="20">
        <v>0</v>
      </c>
      <c r="H207" s="193">
        <v>0</v>
      </c>
      <c r="I207" s="20">
        <v>0.12843029</v>
      </c>
      <c r="J207" s="20">
        <v>0.15354591000000001</v>
      </c>
      <c r="K207" s="20">
        <v>5.902777E-2</v>
      </c>
    </row>
    <row r="208" spans="2:11" s="353" customFormat="1" ht="18" hidden="1" customHeight="1" outlineLevel="1" x14ac:dyDescent="0.3">
      <c r="B208" s="43" t="s">
        <v>559</v>
      </c>
      <c r="C208" s="20">
        <v>0</v>
      </c>
      <c r="D208" s="20">
        <v>0</v>
      </c>
      <c r="E208" s="20">
        <v>0</v>
      </c>
      <c r="F208" s="192">
        <v>1.06510159874558E-4</v>
      </c>
      <c r="G208" s="20">
        <v>0</v>
      </c>
      <c r="H208" s="193">
        <v>0</v>
      </c>
      <c r="I208" s="20">
        <v>-1.06510159874558E-4</v>
      </c>
      <c r="J208" s="20">
        <v>0</v>
      </c>
      <c r="K208" s="20">
        <v>0</v>
      </c>
    </row>
    <row r="209" spans="2:11" s="353" customFormat="1" ht="18" hidden="1" customHeight="1" outlineLevel="1" x14ac:dyDescent="0.3">
      <c r="B209" s="43" t="s">
        <v>560</v>
      </c>
      <c r="C209" s="20">
        <v>0</v>
      </c>
      <c r="D209" s="20">
        <v>9.0088000000000001E-2</v>
      </c>
      <c r="E209" s="20">
        <v>0.198265</v>
      </c>
      <c r="F209" s="192">
        <v>0</v>
      </c>
      <c r="G209" s="20">
        <v>0</v>
      </c>
      <c r="H209" s="193">
        <v>0</v>
      </c>
      <c r="I209" s="20">
        <v>0</v>
      </c>
      <c r="J209" s="20">
        <v>9.0088000000000001E-2</v>
      </c>
      <c r="K209" s="20">
        <v>0.198265</v>
      </c>
    </row>
    <row r="210" spans="2:11" s="353" customFormat="1" ht="18" hidden="1" customHeight="1" outlineLevel="1" x14ac:dyDescent="0.3">
      <c r="B210" s="43" t="s">
        <v>561</v>
      </c>
      <c r="C210" s="20">
        <v>0</v>
      </c>
      <c r="D210" s="20">
        <v>4.45438E-3</v>
      </c>
      <c r="E210" s="20">
        <v>0</v>
      </c>
      <c r="F210" s="192">
        <v>1.1079884418759734E-3</v>
      </c>
      <c r="G210" s="20">
        <v>0</v>
      </c>
      <c r="H210" s="193">
        <v>5.5044977378428594E-4</v>
      </c>
      <c r="I210" s="20">
        <v>-1.1079884418759734E-3</v>
      </c>
      <c r="J210" s="20">
        <v>4.45438E-3</v>
      </c>
      <c r="K210" s="20">
        <v>-5.5044977378428594E-4</v>
      </c>
    </row>
    <row r="211" spans="2:11" s="353" customFormat="1" ht="18" hidden="1" customHeight="1" outlineLevel="1" x14ac:dyDescent="0.3">
      <c r="B211" s="43" t="s">
        <v>562</v>
      </c>
      <c r="C211" s="20">
        <v>0.33819635000000003</v>
      </c>
      <c r="D211" s="20">
        <v>0.17724030999999998</v>
      </c>
      <c r="E211" s="20">
        <v>0.12426608999999998</v>
      </c>
      <c r="F211" s="192">
        <v>0</v>
      </c>
      <c r="G211" s="20">
        <v>0</v>
      </c>
      <c r="H211" s="193">
        <v>0</v>
      </c>
      <c r="I211" s="20">
        <v>0.33819635000000003</v>
      </c>
      <c r="J211" s="20">
        <v>0.17724030999999998</v>
      </c>
      <c r="K211" s="20">
        <v>0.12426608999999998</v>
      </c>
    </row>
    <row r="212" spans="2:11" s="353" customFormat="1" ht="18" hidden="1" customHeight="1" outlineLevel="1" x14ac:dyDescent="0.3">
      <c r="B212" s="43" t="s">
        <v>563</v>
      </c>
      <c r="C212" s="20">
        <v>0</v>
      </c>
      <c r="D212" s="20">
        <v>0.13812525</v>
      </c>
      <c r="E212" s="20">
        <v>0.52754626000000004</v>
      </c>
      <c r="F212" s="192">
        <v>0</v>
      </c>
      <c r="G212" s="20">
        <v>0</v>
      </c>
      <c r="H212" s="193">
        <v>0</v>
      </c>
      <c r="I212" s="20">
        <v>0</v>
      </c>
      <c r="J212" s="20">
        <v>0.13812525</v>
      </c>
      <c r="K212" s="20">
        <v>0.52754626000000004</v>
      </c>
    </row>
    <row r="213" spans="2:11" s="353" customFormat="1" ht="18" hidden="1" customHeight="1" outlineLevel="1" x14ac:dyDescent="0.3">
      <c r="B213" s="43" t="s">
        <v>564</v>
      </c>
      <c r="C213" s="20">
        <v>0</v>
      </c>
      <c r="D213" s="20">
        <v>0</v>
      </c>
      <c r="E213" s="20">
        <v>1.32302846</v>
      </c>
      <c r="F213" s="192">
        <v>0</v>
      </c>
      <c r="G213" s="20">
        <v>0</v>
      </c>
      <c r="H213" s="193">
        <v>0</v>
      </c>
      <c r="I213" s="20">
        <v>0</v>
      </c>
      <c r="J213" s="20">
        <v>0</v>
      </c>
      <c r="K213" s="20">
        <v>1.32302846</v>
      </c>
    </row>
    <row r="214" spans="2:11" s="353" customFormat="1" ht="18" hidden="1" customHeight="1" outlineLevel="1" x14ac:dyDescent="0.3">
      <c r="B214" s="43" t="s">
        <v>565</v>
      </c>
      <c r="C214" s="20">
        <v>0</v>
      </c>
      <c r="D214" s="20">
        <v>0.31206875000000001</v>
      </c>
      <c r="E214" s="20">
        <v>0</v>
      </c>
      <c r="F214" s="192">
        <v>0</v>
      </c>
      <c r="G214" s="20">
        <v>0</v>
      </c>
      <c r="H214" s="193">
        <v>0</v>
      </c>
      <c r="I214" s="20">
        <v>0</v>
      </c>
      <c r="J214" s="20">
        <v>0.31206875000000001</v>
      </c>
      <c r="K214" s="20">
        <v>0</v>
      </c>
    </row>
    <row r="215" spans="2:11" s="353" customFormat="1" ht="18" hidden="1" customHeight="1" outlineLevel="1" x14ac:dyDescent="0.3">
      <c r="B215" s="43" t="s">
        <v>576</v>
      </c>
      <c r="C215" s="20">
        <v>0</v>
      </c>
      <c r="D215" s="20">
        <v>0</v>
      </c>
      <c r="E215" s="20">
        <v>0</v>
      </c>
      <c r="F215" s="192">
        <v>0</v>
      </c>
      <c r="G215" s="20">
        <v>0</v>
      </c>
      <c r="H215" s="193">
        <v>4.3013005456312103E-4</v>
      </c>
      <c r="I215" s="20">
        <v>0</v>
      </c>
      <c r="J215" s="20">
        <v>0</v>
      </c>
      <c r="K215" s="20">
        <v>-4.3013005456312103E-4</v>
      </c>
    </row>
    <row r="216" spans="2:11" s="353" customFormat="1" ht="18" hidden="1" customHeight="1" outlineLevel="1" x14ac:dyDescent="0.3">
      <c r="B216" s="43" t="s">
        <v>577</v>
      </c>
      <c r="C216" s="20">
        <v>0</v>
      </c>
      <c r="D216" s="20">
        <v>0</v>
      </c>
      <c r="E216" s="20">
        <v>0</v>
      </c>
      <c r="F216" s="192">
        <v>0</v>
      </c>
      <c r="G216" s="20">
        <v>0</v>
      </c>
      <c r="H216" s="193">
        <v>3.1200379590296499E-6</v>
      </c>
      <c r="I216" s="20">
        <v>0</v>
      </c>
      <c r="J216" s="20">
        <v>0</v>
      </c>
      <c r="K216" s="20">
        <v>-3.1200379590296499E-6</v>
      </c>
    </row>
    <row r="217" spans="2:11" s="353" customFormat="1" ht="18" hidden="1" customHeight="1" outlineLevel="1" x14ac:dyDescent="0.3">
      <c r="B217" s="43" t="s">
        <v>548</v>
      </c>
      <c r="C217" s="20">
        <v>0</v>
      </c>
      <c r="D217" s="20">
        <v>0</v>
      </c>
      <c r="E217" s="20">
        <v>0</v>
      </c>
      <c r="F217" s="192">
        <v>0</v>
      </c>
      <c r="G217" s="20">
        <v>8.3630163230898901E-5</v>
      </c>
      <c r="H217" s="193">
        <v>0</v>
      </c>
      <c r="I217" s="20">
        <v>0</v>
      </c>
      <c r="J217" s="20">
        <v>-8.3630163230898901E-5</v>
      </c>
      <c r="K217" s="20">
        <v>0</v>
      </c>
    </row>
    <row r="218" spans="2:11" ht="18" customHeight="1" collapsed="1" x14ac:dyDescent="0.3">
      <c r="C218" s="23"/>
      <c r="D218" s="23"/>
      <c r="E218" s="23"/>
      <c r="F218" s="197"/>
      <c r="G218" s="23"/>
      <c r="H218" s="196"/>
      <c r="I218" s="23"/>
      <c r="J218" s="23"/>
      <c r="K218" s="23"/>
    </row>
    <row r="219" spans="2:11" ht="17.25" thickBot="1" x14ac:dyDescent="0.3">
      <c r="B219" s="274" t="s">
        <v>25</v>
      </c>
      <c r="C219" s="276">
        <v>6727.8790361342371</v>
      </c>
      <c r="D219" s="276">
        <v>7717.7033028518126</v>
      </c>
      <c r="E219" s="276">
        <v>7918.0373251815772</v>
      </c>
      <c r="F219" s="278">
        <v>11427.080387510359</v>
      </c>
      <c r="G219" s="276">
        <v>11818.183861097183</v>
      </c>
      <c r="H219" s="279">
        <v>12817.63643532915</v>
      </c>
      <c r="I219" s="276">
        <v>-4699.2013513761221</v>
      </c>
      <c r="J219" s="276">
        <v>-4100.48055824537</v>
      </c>
      <c r="K219" s="276">
        <v>-4899.5991101475729</v>
      </c>
    </row>
    <row r="220" spans="2:11" ht="30" customHeight="1" thickTop="1" x14ac:dyDescent="0.25">
      <c r="B220" s="374" t="s">
        <v>157</v>
      </c>
      <c r="C220" s="374"/>
      <c r="D220" s="374"/>
      <c r="E220" s="374"/>
      <c r="F220" s="374"/>
      <c r="G220" s="374"/>
      <c r="H220" s="374"/>
      <c r="I220" s="374"/>
      <c r="J220" s="374"/>
      <c r="K220" s="374"/>
    </row>
    <row r="221" spans="2:11" ht="17.25" x14ac:dyDescent="0.25">
      <c r="B221" s="140" t="s">
        <v>318</v>
      </c>
      <c r="C221"/>
      <c r="D221"/>
      <c r="E221"/>
      <c r="F221"/>
      <c r="G221"/>
      <c r="H221"/>
      <c r="I221"/>
      <c r="J221"/>
      <c r="K221"/>
    </row>
  </sheetData>
  <mergeCells count="5">
    <mergeCell ref="B8:B10"/>
    <mergeCell ref="C8:E9"/>
    <mergeCell ref="F8:H9"/>
    <mergeCell ref="I8:K9"/>
    <mergeCell ref="B220:K220"/>
  </mergeCells>
  <hyperlinks>
    <hyperlink ref="A1" location="Contenido!A1" display="Contenido" xr:uid="{D0E61E65-E413-4FDC-95F1-4B35F2DC862F}"/>
  </hyperlinks>
  <printOptions horizontalCentered="1" verticalCentered="1"/>
  <pageMargins left="0.94488188976377963" right="0.23622047244094491" top="0.11811023622047245" bottom="0.43307086614173229" header="3.937007874015748E-2" footer="3.937007874015748E-2"/>
  <pageSetup scale="62" fitToHeight="0" orientation="portrait" r:id="rId1"/>
  <headerFooter alignWithMargins="0"/>
  <rowBreaks count="1" manualBreakCount="1">
    <brk id="103" min="1" max="10" man="1"/>
  </rowBreak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125AF9D-D9B6-4B4E-B302-E06718BA5721}">
  <sheetPr codeName="Hoja6"/>
  <dimension ref="A1:AL143"/>
  <sheetViews>
    <sheetView showGridLines="0" zoomScaleNormal="100" workbookViewId="0">
      <pane ySplit="7" topLeftCell="A8" activePane="bottomLeft" state="frozen"/>
      <selection pane="bottomLeft"/>
    </sheetView>
  </sheetViews>
  <sheetFormatPr baseColWidth="10" defaultColWidth="11.42578125" defaultRowHeight="10.5" outlineLevelCol="1" x14ac:dyDescent="0.15"/>
  <cols>
    <col min="1" max="1" width="7.7109375" style="13" customWidth="1"/>
    <col min="2" max="2" width="90.42578125" style="13" customWidth="1"/>
    <col min="3" max="9" width="13.7109375" style="13" hidden="1" customWidth="1" outlineLevel="1"/>
    <col min="10" max="10" width="15.5703125" style="13" customWidth="1" collapsed="1"/>
    <col min="11" max="17" width="13.7109375" style="13" hidden="1" customWidth="1" outlineLevel="1"/>
    <col min="18" max="18" width="14.28515625" style="13" bestFit="1" customWidth="1" collapsed="1"/>
    <col min="19" max="25" width="13.7109375" style="13" hidden="1" customWidth="1" outlineLevel="1"/>
    <col min="26" max="26" width="13.7109375" style="13" customWidth="1" collapsed="1"/>
    <col min="27" max="16384" width="11.42578125" style="13"/>
  </cols>
  <sheetData>
    <row r="1" spans="1:26" customFormat="1" ht="16.5" x14ac:dyDescent="0.3">
      <c r="A1" s="151" t="s">
        <v>429</v>
      </c>
      <c r="B1" s="13"/>
    </row>
    <row r="2" spans="1:26" customFormat="1" ht="26.25" x14ac:dyDescent="0.25">
      <c r="A2" s="13"/>
      <c r="B2" s="152" t="s">
        <v>385</v>
      </c>
    </row>
    <row r="3" spans="1:26" customFormat="1" ht="16.5" x14ac:dyDescent="0.3">
      <c r="A3" s="13"/>
      <c r="B3" s="59" t="s">
        <v>363</v>
      </c>
    </row>
    <row r="4" spans="1:26" customFormat="1" ht="17.25" x14ac:dyDescent="0.3">
      <c r="A4" s="13"/>
      <c r="B4" s="1" t="s">
        <v>575</v>
      </c>
    </row>
    <row r="5" spans="1:26" customFormat="1" ht="17.25" customHeight="1" x14ac:dyDescent="0.25">
      <c r="A5" s="13"/>
      <c r="B5" s="128" t="s">
        <v>403</v>
      </c>
    </row>
    <row r="6" spans="1:26" ht="16.5" customHeight="1" x14ac:dyDescent="0.15">
      <c r="B6" s="380" t="s">
        <v>178</v>
      </c>
      <c r="C6" s="173"/>
      <c r="D6" s="173"/>
      <c r="E6" s="173"/>
      <c r="F6" s="173"/>
      <c r="G6" s="173"/>
      <c r="H6" s="173"/>
      <c r="I6" s="173"/>
      <c r="J6" s="380">
        <v>2024</v>
      </c>
      <c r="K6" s="173"/>
      <c r="L6" s="173"/>
      <c r="M6" s="173"/>
      <c r="N6" s="173"/>
      <c r="O6" s="173"/>
      <c r="P6" s="173"/>
      <c r="Q6" s="173"/>
      <c r="R6" s="380">
        <v>2025</v>
      </c>
      <c r="S6" s="173"/>
      <c r="T6" s="173"/>
      <c r="U6" s="173"/>
      <c r="V6" s="173"/>
      <c r="W6" s="173"/>
      <c r="X6" s="173"/>
      <c r="Y6" s="173"/>
      <c r="Z6" s="380">
        <v>2026</v>
      </c>
    </row>
    <row r="7" spans="1:26" ht="29.25" customHeight="1" thickBot="1" x14ac:dyDescent="0.2">
      <c r="B7" s="381"/>
      <c r="C7" s="170" t="s">
        <v>3</v>
      </c>
      <c r="D7" s="170" t="s">
        <v>168</v>
      </c>
      <c r="E7" s="170" t="s">
        <v>305</v>
      </c>
      <c r="F7" s="170" t="s">
        <v>309</v>
      </c>
      <c r="G7" s="170" t="s">
        <v>313</v>
      </c>
      <c r="H7" s="170" t="s">
        <v>323</v>
      </c>
      <c r="I7" s="170" t="s">
        <v>329</v>
      </c>
      <c r="J7" s="381"/>
      <c r="K7" s="170" t="s">
        <v>3</v>
      </c>
      <c r="L7" s="170" t="s">
        <v>168</v>
      </c>
      <c r="M7" s="170" t="s">
        <v>305</v>
      </c>
      <c r="N7" s="170" t="s">
        <v>309</v>
      </c>
      <c r="O7" s="170" t="s">
        <v>313</v>
      </c>
      <c r="P7" s="170" t="s">
        <v>323</v>
      </c>
      <c r="Q7" s="170" t="s">
        <v>329</v>
      </c>
      <c r="R7" s="381"/>
      <c r="S7" s="170" t="s">
        <v>3</v>
      </c>
      <c r="T7" s="170" t="s">
        <v>168</v>
      </c>
      <c r="U7" s="170" t="s">
        <v>305</v>
      </c>
      <c r="V7" s="170" t="s">
        <v>309</v>
      </c>
      <c r="W7" s="170" t="s">
        <v>313</v>
      </c>
      <c r="X7" s="170" t="s">
        <v>323</v>
      </c>
      <c r="Y7" s="170" t="s">
        <v>329</v>
      </c>
      <c r="Z7" s="381"/>
    </row>
    <row r="8" spans="1:26" ht="16.5" x14ac:dyDescent="0.3">
      <c r="B8" s="72" t="s">
        <v>154</v>
      </c>
      <c r="C8" s="356">
        <v>87581.029129999995</v>
      </c>
      <c r="D8" s="88">
        <v>142113.37251999998</v>
      </c>
      <c r="E8" s="88">
        <v>148505.80871999997</v>
      </c>
      <c r="F8" s="88">
        <v>171145.43416999996</v>
      </c>
      <c r="G8" s="88">
        <v>215028.47658000008</v>
      </c>
      <c r="H8" s="88">
        <v>144669.59365999998</v>
      </c>
      <c r="I8" s="88">
        <v>129973.41716999999</v>
      </c>
      <c r="J8" s="190">
        <v>1039017.1319500001</v>
      </c>
      <c r="K8" s="89">
        <v>219347.60402999996</v>
      </c>
      <c r="L8" s="88">
        <v>289745.68429000006</v>
      </c>
      <c r="M8" s="88">
        <v>358714.75192999985</v>
      </c>
      <c r="N8" s="88">
        <v>326575.11102000007</v>
      </c>
      <c r="O8" s="88">
        <v>356061.37110000005</v>
      </c>
      <c r="P8" s="88">
        <v>276716.82173000003</v>
      </c>
      <c r="Q8" s="88">
        <v>177215.31829000002</v>
      </c>
      <c r="R8" s="190">
        <v>2004376.66239</v>
      </c>
      <c r="S8" s="89">
        <v>378219.05168999988</v>
      </c>
      <c r="T8" s="88">
        <v>396985.18873000005</v>
      </c>
      <c r="U8" s="88">
        <v>354480.40918999992</v>
      </c>
      <c r="V8" s="88">
        <v>260204.4010000001</v>
      </c>
      <c r="W8" s="88">
        <v>284994.09826999996</v>
      </c>
      <c r="X8" s="88">
        <v>208269.51632999998</v>
      </c>
      <c r="Y8" s="88">
        <v>133359.85310000001</v>
      </c>
      <c r="Z8" s="190">
        <v>2016512.5183099997</v>
      </c>
    </row>
    <row r="9" spans="1:26" ht="16.5" x14ac:dyDescent="0.3">
      <c r="B9" s="72" t="s">
        <v>53</v>
      </c>
      <c r="C9" s="207">
        <v>54062.359279947646</v>
      </c>
      <c r="D9" s="88">
        <v>49147.124005412115</v>
      </c>
      <c r="E9" s="88">
        <v>60905.429635645298</v>
      </c>
      <c r="F9" s="88">
        <v>64971.808295235351</v>
      </c>
      <c r="G9" s="88">
        <v>57090.353125196583</v>
      </c>
      <c r="H9" s="88">
        <v>27498.335241627188</v>
      </c>
      <c r="I9" s="88">
        <v>28832.405877315625</v>
      </c>
      <c r="J9" s="191">
        <v>342507.81546037976</v>
      </c>
      <c r="K9" s="89">
        <v>29640.504359532948</v>
      </c>
      <c r="L9" s="88">
        <v>28610.855252665351</v>
      </c>
      <c r="M9" s="88">
        <v>31680.859212546129</v>
      </c>
      <c r="N9" s="88">
        <v>33697.605275378977</v>
      </c>
      <c r="O9" s="88">
        <v>34034.984802648825</v>
      </c>
      <c r="P9" s="88">
        <v>24545.075891240514</v>
      </c>
      <c r="Q9" s="88">
        <v>23413.299920399888</v>
      </c>
      <c r="R9" s="191">
        <v>205623.18471441264</v>
      </c>
      <c r="S9" s="89">
        <v>40146.967872588873</v>
      </c>
      <c r="T9" s="88">
        <v>37596.741849274913</v>
      </c>
      <c r="U9" s="88">
        <v>44583.465161373664</v>
      </c>
      <c r="V9" s="88">
        <v>41109.872349065416</v>
      </c>
      <c r="W9" s="88">
        <v>44072.662929550286</v>
      </c>
      <c r="X9" s="88">
        <v>42373.07946588222</v>
      </c>
      <c r="Y9" s="88">
        <v>36707.497589012601</v>
      </c>
      <c r="Z9" s="191">
        <v>286590.28721674794</v>
      </c>
    </row>
    <row r="10" spans="1:26" ht="16.5" x14ac:dyDescent="0.3">
      <c r="B10" s="72" t="s">
        <v>52</v>
      </c>
      <c r="C10" s="207">
        <v>26925.398598526997</v>
      </c>
      <c r="D10" s="88">
        <v>26291.270058924001</v>
      </c>
      <c r="E10" s="88">
        <v>13750.467250186</v>
      </c>
      <c r="F10" s="88">
        <v>27667.875480979998</v>
      </c>
      <c r="G10" s="88">
        <v>3826.5356538440005</v>
      </c>
      <c r="H10" s="88">
        <v>98.996007653999996</v>
      </c>
      <c r="I10" s="88">
        <v>78.546345102999993</v>
      </c>
      <c r="J10" s="191">
        <v>98639.08939521799</v>
      </c>
      <c r="K10" s="89">
        <v>26518.633240236009</v>
      </c>
      <c r="L10" s="88">
        <v>27475.661359607991</v>
      </c>
      <c r="M10" s="88">
        <v>16299.6934</v>
      </c>
      <c r="N10" s="88">
        <v>17887.458650000008</v>
      </c>
      <c r="O10" s="88">
        <v>1550.170101836</v>
      </c>
      <c r="P10" s="88">
        <v>89.197575242000013</v>
      </c>
      <c r="Q10" s="88">
        <v>118.47379630799999</v>
      </c>
      <c r="R10" s="191">
        <v>89939.288123229999</v>
      </c>
      <c r="S10" s="89">
        <v>23462.114361014064</v>
      </c>
      <c r="T10" s="88">
        <v>25405.841545587027</v>
      </c>
      <c r="U10" s="88">
        <v>13383.396540000002</v>
      </c>
      <c r="V10" s="88">
        <v>17067.044847872003</v>
      </c>
      <c r="W10" s="88">
        <v>349.94425999999999</v>
      </c>
      <c r="X10" s="88">
        <v>169.75199943799998</v>
      </c>
      <c r="Y10" s="88">
        <v>179.34823917599996</v>
      </c>
      <c r="Z10" s="191">
        <v>80017.441793087099</v>
      </c>
    </row>
    <row r="11" spans="1:26" ht="16.5" x14ac:dyDescent="0.3">
      <c r="B11" s="72" t="s">
        <v>68</v>
      </c>
      <c r="C11" s="207">
        <v>19335.02714319</v>
      </c>
      <c r="D11" s="88">
        <v>11378.241844531005</v>
      </c>
      <c r="E11" s="88">
        <v>12902.088831864998</v>
      </c>
      <c r="F11" s="88">
        <v>19147.845471218996</v>
      </c>
      <c r="G11" s="88">
        <v>18901.496731935997</v>
      </c>
      <c r="H11" s="88">
        <v>16983.844004955001</v>
      </c>
      <c r="I11" s="88">
        <v>14307.809488008998</v>
      </c>
      <c r="J11" s="191">
        <v>112956.35351570499</v>
      </c>
      <c r="K11" s="89">
        <v>16874.268641932995</v>
      </c>
      <c r="L11" s="88">
        <v>8490.8379332469995</v>
      </c>
      <c r="M11" s="88">
        <v>15110.397060512003</v>
      </c>
      <c r="N11" s="88">
        <v>14288.866957304999</v>
      </c>
      <c r="O11" s="88">
        <v>20791.273324076003</v>
      </c>
      <c r="P11" s="88">
        <v>15700.859810855003</v>
      </c>
      <c r="Q11" s="88">
        <v>21678.033399457003</v>
      </c>
      <c r="R11" s="191">
        <v>112934.537127385</v>
      </c>
      <c r="S11" s="89">
        <v>23548.675040834998</v>
      </c>
      <c r="T11" s="88">
        <v>20437.209126541002</v>
      </c>
      <c r="U11" s="88">
        <v>19410.714130023003</v>
      </c>
      <c r="V11" s="88">
        <v>21307.314875664</v>
      </c>
      <c r="W11" s="88">
        <v>19880.243802103996</v>
      </c>
      <c r="X11" s="88">
        <v>25965.834048084995</v>
      </c>
      <c r="Y11" s="88">
        <v>26400.563117911999</v>
      </c>
      <c r="Z11" s="191">
        <v>156950.554141164</v>
      </c>
    </row>
    <row r="12" spans="1:26" ht="16.5" x14ac:dyDescent="0.3">
      <c r="B12" s="72" t="s">
        <v>67</v>
      </c>
      <c r="C12" s="207">
        <v>21690.541290000001</v>
      </c>
      <c r="D12" s="88">
        <v>22165.709409999999</v>
      </c>
      <c r="E12" s="88">
        <v>13720.873959999997</v>
      </c>
      <c r="F12" s="88">
        <v>14826.79689</v>
      </c>
      <c r="G12" s="88">
        <v>19398.201539999998</v>
      </c>
      <c r="H12" s="88">
        <v>15895.692630000001</v>
      </c>
      <c r="I12" s="88">
        <v>17606.941049999998</v>
      </c>
      <c r="J12" s="191">
        <v>125304.75676999999</v>
      </c>
      <c r="K12" s="89">
        <v>27045.927610000002</v>
      </c>
      <c r="L12" s="88">
        <v>24874.030729999999</v>
      </c>
      <c r="M12" s="88">
        <v>17800.183799999999</v>
      </c>
      <c r="N12" s="88">
        <v>19064.602169999998</v>
      </c>
      <c r="O12" s="88">
        <v>20373.310769999996</v>
      </c>
      <c r="P12" s="88">
        <v>20644.403509999996</v>
      </c>
      <c r="Q12" s="88">
        <v>20018.302849999996</v>
      </c>
      <c r="R12" s="191">
        <v>149820.76144</v>
      </c>
      <c r="S12" s="89">
        <v>28976.681850000001</v>
      </c>
      <c r="T12" s="88">
        <v>23585.025019999997</v>
      </c>
      <c r="U12" s="88">
        <v>19490.130530000002</v>
      </c>
      <c r="V12" s="88">
        <v>23928.88017</v>
      </c>
      <c r="W12" s="88">
        <v>23273.975259999999</v>
      </c>
      <c r="X12" s="88">
        <v>22211.868459999998</v>
      </c>
      <c r="Y12" s="88">
        <v>21660.211300000003</v>
      </c>
      <c r="Z12" s="191">
        <v>163126.77258999998</v>
      </c>
    </row>
    <row r="13" spans="1:26" ht="16.5" x14ac:dyDescent="0.3">
      <c r="B13" s="72" t="s">
        <v>179</v>
      </c>
      <c r="C13" s="207">
        <v>14084.291672206997</v>
      </c>
      <c r="D13" s="88">
        <v>18192.420432298997</v>
      </c>
      <c r="E13" s="88">
        <v>17439.520941611001</v>
      </c>
      <c r="F13" s="88">
        <v>21406.743284022006</v>
      </c>
      <c r="G13" s="88">
        <v>21132.093750116001</v>
      </c>
      <c r="H13" s="88">
        <v>18755.187980737002</v>
      </c>
      <c r="I13" s="88">
        <v>17665.412498287998</v>
      </c>
      <c r="J13" s="191">
        <v>128675.67055928001</v>
      </c>
      <c r="K13" s="89">
        <v>19759.465429332999</v>
      </c>
      <c r="L13" s="88">
        <v>22005.044337878</v>
      </c>
      <c r="M13" s="88">
        <v>30889.887131909003</v>
      </c>
      <c r="N13" s="88">
        <v>19386.264391683995</v>
      </c>
      <c r="O13" s="88">
        <v>29425.075609849999</v>
      </c>
      <c r="P13" s="88">
        <v>24481.696019075007</v>
      </c>
      <c r="Q13" s="88">
        <v>26297.640735369994</v>
      </c>
      <c r="R13" s="191">
        <v>172245.073655099</v>
      </c>
      <c r="S13" s="89">
        <v>38077.942091002005</v>
      </c>
      <c r="T13" s="88">
        <v>32873.360259906003</v>
      </c>
      <c r="U13" s="88">
        <v>39164.357028969993</v>
      </c>
      <c r="V13" s="88">
        <v>42536.586841381992</v>
      </c>
      <c r="W13" s="88">
        <v>48007.214446024998</v>
      </c>
      <c r="X13" s="88">
        <v>39546.750416626994</v>
      </c>
      <c r="Y13" s="88">
        <v>24376.723360074</v>
      </c>
      <c r="Z13" s="191">
        <v>264582.93444398599</v>
      </c>
    </row>
    <row r="14" spans="1:26" ht="16.5" x14ac:dyDescent="0.3">
      <c r="B14" s="72" t="s">
        <v>69</v>
      </c>
      <c r="C14" s="207">
        <v>15506.922771020001</v>
      </c>
      <c r="D14" s="88">
        <v>13665.605600796</v>
      </c>
      <c r="E14" s="88">
        <v>12843.636689999999</v>
      </c>
      <c r="F14" s="88">
        <v>15164.006719978001</v>
      </c>
      <c r="G14" s="88">
        <v>16539.648218669001</v>
      </c>
      <c r="H14" s="88">
        <v>14110.771059194003</v>
      </c>
      <c r="I14" s="88">
        <v>11574.850315274</v>
      </c>
      <c r="J14" s="191">
        <v>99405.441374931004</v>
      </c>
      <c r="K14" s="89">
        <v>17327.699316042002</v>
      </c>
      <c r="L14" s="88">
        <v>15865.734508667001</v>
      </c>
      <c r="M14" s="88">
        <v>18774.386995876001</v>
      </c>
      <c r="N14" s="88">
        <v>19522.116796978004</v>
      </c>
      <c r="O14" s="88">
        <v>17806.138327176999</v>
      </c>
      <c r="P14" s="88">
        <v>23566.280376447998</v>
      </c>
      <c r="Q14" s="88">
        <v>20430.569486210003</v>
      </c>
      <c r="R14" s="191">
        <v>133292.92580739802</v>
      </c>
      <c r="S14" s="89">
        <v>34177.175962005</v>
      </c>
      <c r="T14" s="88">
        <v>28740.821401849</v>
      </c>
      <c r="U14" s="88">
        <v>16511.999229820998</v>
      </c>
      <c r="V14" s="88">
        <v>23767.787750557003</v>
      </c>
      <c r="W14" s="88">
        <v>33947.894229448997</v>
      </c>
      <c r="X14" s="88">
        <v>19878.284628651003</v>
      </c>
      <c r="Y14" s="88">
        <v>15164.111851603999</v>
      </c>
      <c r="Z14" s="191">
        <v>172188.07505393596</v>
      </c>
    </row>
    <row r="15" spans="1:26" ht="16.5" x14ac:dyDescent="0.3">
      <c r="B15" s="72" t="s">
        <v>57</v>
      </c>
      <c r="C15" s="207">
        <v>3659.2369200000003</v>
      </c>
      <c r="D15" s="88">
        <v>17119.207119999999</v>
      </c>
      <c r="E15" s="88">
        <v>24799.331610000001</v>
      </c>
      <c r="F15" s="88">
        <v>9821.1272500000014</v>
      </c>
      <c r="G15" s="88">
        <v>25349.281140000003</v>
      </c>
      <c r="H15" s="88">
        <v>14674.23619</v>
      </c>
      <c r="I15" s="88">
        <v>10934.87225</v>
      </c>
      <c r="J15" s="191">
        <v>106357.29248</v>
      </c>
      <c r="K15" s="89">
        <v>11092.57663</v>
      </c>
      <c r="L15" s="88">
        <v>10961.735670000004</v>
      </c>
      <c r="M15" s="88">
        <v>6359.5852999999988</v>
      </c>
      <c r="N15" s="88">
        <v>18260.537659999998</v>
      </c>
      <c r="O15" s="88">
        <v>14677.492589999998</v>
      </c>
      <c r="P15" s="88">
        <v>9968.7526300000009</v>
      </c>
      <c r="Q15" s="88">
        <v>6889.5250900000001</v>
      </c>
      <c r="R15" s="191">
        <v>78210.205569999991</v>
      </c>
      <c r="S15" s="89">
        <v>800.89161000000013</v>
      </c>
      <c r="T15" s="88">
        <v>5652.2796899999994</v>
      </c>
      <c r="U15" s="88">
        <v>13029.818620000004</v>
      </c>
      <c r="V15" s="88">
        <v>13887.7328</v>
      </c>
      <c r="W15" s="88">
        <v>12187.691340000001</v>
      </c>
      <c r="X15" s="88">
        <v>13205.291010000003</v>
      </c>
      <c r="Y15" s="88">
        <v>14589.768050000001</v>
      </c>
      <c r="Z15" s="191">
        <v>73353.47312000001</v>
      </c>
    </row>
    <row r="16" spans="1:26" ht="16.5" x14ac:dyDescent="0.3">
      <c r="B16" s="72" t="s">
        <v>180</v>
      </c>
      <c r="C16" s="207">
        <v>17574.989688558999</v>
      </c>
      <c r="D16" s="88">
        <v>12693.610928924001</v>
      </c>
      <c r="E16" s="88">
        <v>11538.458942806001</v>
      </c>
      <c r="F16" s="88">
        <v>12273.942563683997</v>
      </c>
      <c r="G16" s="88">
        <v>16556.147091732</v>
      </c>
      <c r="H16" s="88">
        <v>13219.537552428001</v>
      </c>
      <c r="I16" s="88">
        <v>19858.549742836996</v>
      </c>
      <c r="J16" s="191">
        <v>103715.23651096999</v>
      </c>
      <c r="K16" s="89">
        <v>18586.998611377003</v>
      </c>
      <c r="L16" s="88">
        <v>21167.230530556004</v>
      </c>
      <c r="M16" s="88">
        <v>12739.125023175007</v>
      </c>
      <c r="N16" s="88">
        <v>14336.557822026998</v>
      </c>
      <c r="O16" s="88">
        <v>15222.908339591999</v>
      </c>
      <c r="P16" s="88">
        <v>19317.936895966996</v>
      </c>
      <c r="Q16" s="88">
        <v>14250.704041734001</v>
      </c>
      <c r="R16" s="191">
        <v>115621.46126442801</v>
      </c>
      <c r="S16" s="89">
        <v>12967.320627146004</v>
      </c>
      <c r="T16" s="88">
        <v>14073.187788442001</v>
      </c>
      <c r="U16" s="88">
        <v>19124.935246353001</v>
      </c>
      <c r="V16" s="88">
        <v>11928.035544352995</v>
      </c>
      <c r="W16" s="88">
        <v>14688.843563107006</v>
      </c>
      <c r="X16" s="88">
        <v>19214.508147454992</v>
      </c>
      <c r="Y16" s="88">
        <v>15072.844166279003</v>
      </c>
      <c r="Z16" s="191">
        <v>107069.67508313499</v>
      </c>
    </row>
    <row r="17" spans="2:26" ht="16.5" x14ac:dyDescent="0.3">
      <c r="B17" s="72" t="s">
        <v>60</v>
      </c>
      <c r="C17" s="207">
        <v>3685.4642000000003</v>
      </c>
      <c r="D17" s="88">
        <v>11533.667710000002</v>
      </c>
      <c r="E17" s="88">
        <v>10454.15092</v>
      </c>
      <c r="F17" s="88">
        <v>10859.57818</v>
      </c>
      <c r="G17" s="88">
        <v>13341.966620000001</v>
      </c>
      <c r="H17" s="88">
        <v>12142.088180000002</v>
      </c>
      <c r="I17" s="88">
        <v>11903.484119999997</v>
      </c>
      <c r="J17" s="191">
        <v>73920.39993</v>
      </c>
      <c r="K17" s="89">
        <v>5929.5488299999997</v>
      </c>
      <c r="L17" s="88">
        <v>9334.8528799999985</v>
      </c>
      <c r="M17" s="88">
        <v>13091.202949999997</v>
      </c>
      <c r="N17" s="88">
        <v>11649.456169999996</v>
      </c>
      <c r="O17" s="88">
        <v>12372.133029999997</v>
      </c>
      <c r="P17" s="88">
        <v>13213.832940000002</v>
      </c>
      <c r="Q17" s="88">
        <v>11027.25367</v>
      </c>
      <c r="R17" s="191">
        <v>76618.280469999998</v>
      </c>
      <c r="S17" s="89">
        <v>5945.0337400000008</v>
      </c>
      <c r="T17" s="88">
        <v>10896.571489999998</v>
      </c>
      <c r="U17" s="88">
        <v>14536.042669999999</v>
      </c>
      <c r="V17" s="88">
        <v>12270.522970000002</v>
      </c>
      <c r="W17" s="88">
        <v>11212.438030000001</v>
      </c>
      <c r="X17" s="88">
        <v>14134.759719999998</v>
      </c>
      <c r="Y17" s="88">
        <v>15594.013790000003</v>
      </c>
      <c r="Z17" s="191">
        <v>84589.382410000006</v>
      </c>
    </row>
    <row r="18" spans="2:26" ht="16.5" x14ac:dyDescent="0.3">
      <c r="B18" s="72" t="s">
        <v>71</v>
      </c>
      <c r="C18" s="207">
        <v>10506.031956654995</v>
      </c>
      <c r="D18" s="88">
        <v>11150.335972360996</v>
      </c>
      <c r="E18" s="88">
        <v>10574.731825605999</v>
      </c>
      <c r="F18" s="88">
        <v>11782.071773280004</v>
      </c>
      <c r="G18" s="88">
        <v>12507.993792679999</v>
      </c>
      <c r="H18" s="88">
        <v>11540.535607520998</v>
      </c>
      <c r="I18" s="88">
        <v>11538.553015607002</v>
      </c>
      <c r="J18" s="191">
        <v>79600.253943709991</v>
      </c>
      <c r="K18" s="89">
        <v>11854.961116568003</v>
      </c>
      <c r="L18" s="88">
        <v>9670.0561101479998</v>
      </c>
      <c r="M18" s="88">
        <v>12504.404402280003</v>
      </c>
      <c r="N18" s="88">
        <v>10434.301505665002</v>
      </c>
      <c r="O18" s="88">
        <v>13185.148864314997</v>
      </c>
      <c r="P18" s="88">
        <v>11764.253236499997</v>
      </c>
      <c r="Q18" s="88">
        <v>13492.393655213989</v>
      </c>
      <c r="R18" s="191">
        <v>82905.518890689986</v>
      </c>
      <c r="S18" s="89">
        <v>9656.5575811099989</v>
      </c>
      <c r="T18" s="88">
        <v>9355.5200882369936</v>
      </c>
      <c r="U18" s="88">
        <v>11884.001623549997</v>
      </c>
      <c r="V18" s="88">
        <v>9716.7190582089988</v>
      </c>
      <c r="W18" s="88">
        <v>11924.012059676998</v>
      </c>
      <c r="X18" s="88">
        <v>13430.417205890997</v>
      </c>
      <c r="Y18" s="88">
        <v>13667.444048027002</v>
      </c>
      <c r="Z18" s="191">
        <v>79634.671664700974</v>
      </c>
    </row>
    <row r="19" spans="2:26" ht="16.5" x14ac:dyDescent="0.3">
      <c r="B19" s="72" t="s">
        <v>181</v>
      </c>
      <c r="C19" s="207">
        <v>13170.325139505994</v>
      </c>
      <c r="D19" s="88">
        <v>16344.507472538004</v>
      </c>
      <c r="E19" s="88">
        <v>13001.916328279007</v>
      </c>
      <c r="F19" s="88">
        <v>15201.359553161004</v>
      </c>
      <c r="G19" s="88">
        <v>15011.170090316</v>
      </c>
      <c r="H19" s="88">
        <v>15719.997594218004</v>
      </c>
      <c r="I19" s="88">
        <v>11378.122544587</v>
      </c>
      <c r="J19" s="191">
        <v>99827.398722604994</v>
      </c>
      <c r="K19" s="89">
        <v>14665.843084180002</v>
      </c>
      <c r="L19" s="88">
        <v>14488.932124995001</v>
      </c>
      <c r="M19" s="88">
        <v>14243.639161754003</v>
      </c>
      <c r="N19" s="88">
        <v>13249.426860755999</v>
      </c>
      <c r="O19" s="88">
        <v>13828.966174243997</v>
      </c>
      <c r="P19" s="88">
        <v>17232.421695607009</v>
      </c>
      <c r="Q19" s="88">
        <v>17041.928420690998</v>
      </c>
      <c r="R19" s="191">
        <v>104751.157522227</v>
      </c>
      <c r="S19" s="89">
        <v>14756.796853990991</v>
      </c>
      <c r="T19" s="88">
        <v>18269.855048457001</v>
      </c>
      <c r="U19" s="88">
        <v>22280.169068825009</v>
      </c>
      <c r="V19" s="88">
        <v>17781.867102850996</v>
      </c>
      <c r="W19" s="88">
        <v>21242.290857022988</v>
      </c>
      <c r="X19" s="88">
        <v>22556.789215111003</v>
      </c>
      <c r="Y19" s="88">
        <v>21951.041104021995</v>
      </c>
      <c r="Z19" s="191">
        <v>138838.80925028</v>
      </c>
    </row>
    <row r="20" spans="2:26" ht="16.5" x14ac:dyDescent="0.3">
      <c r="B20" s="72" t="s">
        <v>72</v>
      </c>
      <c r="C20" s="207">
        <v>10419.435983084</v>
      </c>
      <c r="D20" s="88">
        <v>12391.141206029999</v>
      </c>
      <c r="E20" s="88">
        <v>9836.1831698699989</v>
      </c>
      <c r="F20" s="88">
        <v>11513.139611782999</v>
      </c>
      <c r="G20" s="88">
        <v>11719.290853406001</v>
      </c>
      <c r="H20" s="88">
        <v>10139.633970144998</v>
      </c>
      <c r="I20" s="88">
        <v>11308.586263422998</v>
      </c>
      <c r="J20" s="191">
        <v>77327.411057741003</v>
      </c>
      <c r="K20" s="89">
        <v>10872.326957977999</v>
      </c>
      <c r="L20" s="88">
        <v>11673.623081009</v>
      </c>
      <c r="M20" s="88">
        <v>11054.650515849</v>
      </c>
      <c r="N20" s="88">
        <v>12152.252006500996</v>
      </c>
      <c r="O20" s="88">
        <v>13001.366539452005</v>
      </c>
      <c r="P20" s="88">
        <v>12365.809950424002</v>
      </c>
      <c r="Q20" s="88">
        <v>12753.865947340997</v>
      </c>
      <c r="R20" s="191">
        <v>83873.894998553995</v>
      </c>
      <c r="S20" s="89">
        <v>12921.101631670999</v>
      </c>
      <c r="T20" s="88">
        <v>13979.037559835997</v>
      </c>
      <c r="U20" s="88">
        <v>13136.235628595006</v>
      </c>
      <c r="V20" s="88">
        <v>11866.787029882003</v>
      </c>
      <c r="W20" s="88">
        <v>11441.145515794999</v>
      </c>
      <c r="X20" s="88">
        <v>13013.838568648998</v>
      </c>
      <c r="Y20" s="88">
        <v>11743.441215758001</v>
      </c>
      <c r="Z20" s="191">
        <v>88101.587150186009</v>
      </c>
    </row>
    <row r="21" spans="2:26" ht="16.5" x14ac:dyDescent="0.3">
      <c r="B21" s="72" t="s">
        <v>70</v>
      </c>
      <c r="C21" s="207">
        <v>9773.8810818330003</v>
      </c>
      <c r="D21" s="88">
        <v>8660.5304154610003</v>
      </c>
      <c r="E21" s="88">
        <v>8828.5160492440009</v>
      </c>
      <c r="F21" s="88">
        <v>8060.3356015039981</v>
      </c>
      <c r="G21" s="88">
        <v>8898.221485248996</v>
      </c>
      <c r="H21" s="88">
        <v>8919.0098863099993</v>
      </c>
      <c r="I21" s="88">
        <v>8937.4941434920038</v>
      </c>
      <c r="J21" s="191">
        <v>62077.988663092998</v>
      </c>
      <c r="K21" s="89">
        <v>6817.5871224950051</v>
      </c>
      <c r="L21" s="88">
        <v>7762.4550551680059</v>
      </c>
      <c r="M21" s="88">
        <v>10082.486961716</v>
      </c>
      <c r="N21" s="88">
        <v>9526.2562613730042</v>
      </c>
      <c r="O21" s="88">
        <v>9701.1366020670102</v>
      </c>
      <c r="P21" s="88">
        <v>8111.2668801650052</v>
      </c>
      <c r="Q21" s="88">
        <v>8841.3076727700027</v>
      </c>
      <c r="R21" s="191">
        <v>60842.496555754034</v>
      </c>
      <c r="S21" s="89">
        <v>7080.0930023340015</v>
      </c>
      <c r="T21" s="88">
        <v>8347.7644320990021</v>
      </c>
      <c r="U21" s="88">
        <v>7496.0844583899998</v>
      </c>
      <c r="V21" s="88">
        <v>6788.7419932390012</v>
      </c>
      <c r="W21" s="88">
        <v>9333.5494756009975</v>
      </c>
      <c r="X21" s="88">
        <v>9543.5617210139972</v>
      </c>
      <c r="Y21" s="88">
        <v>8611.1843219529947</v>
      </c>
      <c r="Z21" s="191">
        <v>57200.979404629994</v>
      </c>
    </row>
    <row r="22" spans="2:26" ht="16.5" x14ac:dyDescent="0.3">
      <c r="B22" s="72" t="s">
        <v>66</v>
      </c>
      <c r="C22" s="207">
        <v>26363.173181578997</v>
      </c>
      <c r="D22" s="88">
        <v>31497.285753952998</v>
      </c>
      <c r="E22" s="88">
        <v>13365.852487572996</v>
      </c>
      <c r="F22" s="88">
        <v>19610.296885451</v>
      </c>
      <c r="G22" s="88">
        <v>18966.097011665006</v>
      </c>
      <c r="H22" s="88">
        <v>33247.943322891995</v>
      </c>
      <c r="I22" s="88">
        <v>43533.883555440996</v>
      </c>
      <c r="J22" s="191">
        <v>186584.53219855396</v>
      </c>
      <c r="K22" s="89">
        <v>35693.540881578003</v>
      </c>
      <c r="L22" s="88">
        <v>19968.283279424002</v>
      </c>
      <c r="M22" s="88">
        <v>17823.321975413004</v>
      </c>
      <c r="N22" s="88">
        <v>35807.812470085999</v>
      </c>
      <c r="O22" s="88">
        <v>37427.644073158015</v>
      </c>
      <c r="P22" s="88">
        <v>16714.786381239999</v>
      </c>
      <c r="Q22" s="88">
        <v>46359.759873600015</v>
      </c>
      <c r="R22" s="191">
        <v>209795.14893449904</v>
      </c>
      <c r="S22" s="89">
        <v>17443.987360530995</v>
      </c>
      <c r="T22" s="88">
        <v>25484.333229350006</v>
      </c>
      <c r="U22" s="88">
        <v>43565.869068819004</v>
      </c>
      <c r="V22" s="88">
        <v>25629.820059897007</v>
      </c>
      <c r="W22" s="88">
        <v>38266.376709967008</v>
      </c>
      <c r="X22" s="88">
        <v>46194.208019130994</v>
      </c>
      <c r="Y22" s="88">
        <v>64973.747680537992</v>
      </c>
      <c r="Z22" s="191">
        <v>261558.34212823299</v>
      </c>
    </row>
    <row r="23" spans="2:26" ht="16.5" x14ac:dyDescent="0.3">
      <c r="B23" s="72" t="s">
        <v>61</v>
      </c>
      <c r="C23" s="207">
        <v>8970.7679108890006</v>
      </c>
      <c r="D23" s="88">
        <v>8484.2271232300009</v>
      </c>
      <c r="E23" s="88">
        <v>9244.0307304630005</v>
      </c>
      <c r="F23" s="88">
        <v>9599.8220177229996</v>
      </c>
      <c r="G23" s="88">
        <v>8394.3744310689999</v>
      </c>
      <c r="H23" s="88">
        <v>10689.892449126</v>
      </c>
      <c r="I23" s="88">
        <v>12674.368728720001</v>
      </c>
      <c r="J23" s="191">
        <v>68057.483391220012</v>
      </c>
      <c r="K23" s="89">
        <v>8083.6776702220004</v>
      </c>
      <c r="L23" s="88">
        <v>7384.9745925040024</v>
      </c>
      <c r="M23" s="88">
        <v>7584.8791566150003</v>
      </c>
      <c r="N23" s="88">
        <v>8181.9171234380001</v>
      </c>
      <c r="O23" s="88">
        <v>9430.5856581700009</v>
      </c>
      <c r="P23" s="88">
        <v>9148.9279180590001</v>
      </c>
      <c r="Q23" s="88">
        <v>8888.9920877100012</v>
      </c>
      <c r="R23" s="191">
        <v>58703.954206718008</v>
      </c>
      <c r="S23" s="89">
        <v>8833.4744067259981</v>
      </c>
      <c r="T23" s="88">
        <v>8223.7733284999977</v>
      </c>
      <c r="U23" s="88">
        <v>10585.215882890998</v>
      </c>
      <c r="V23" s="88">
        <v>6388.4669912980007</v>
      </c>
      <c r="W23" s="88">
        <v>9796.379110721</v>
      </c>
      <c r="X23" s="88">
        <v>9018.4326469600001</v>
      </c>
      <c r="Y23" s="88">
        <v>7677.1399769289992</v>
      </c>
      <c r="Z23" s="191">
        <v>60522.882344024991</v>
      </c>
    </row>
    <row r="24" spans="2:26" ht="16.5" x14ac:dyDescent="0.3">
      <c r="B24" s="72" t="s">
        <v>182</v>
      </c>
      <c r="C24" s="207">
        <v>4378.2447802319994</v>
      </c>
      <c r="D24" s="88">
        <v>4675.9662349210003</v>
      </c>
      <c r="E24" s="88">
        <v>3194.106619963</v>
      </c>
      <c r="F24" s="88">
        <v>3405.2188560289997</v>
      </c>
      <c r="G24" s="88">
        <v>5177.3622368699998</v>
      </c>
      <c r="H24" s="88">
        <v>3341.7148099249998</v>
      </c>
      <c r="I24" s="88">
        <v>2719.5526659279999</v>
      </c>
      <c r="J24" s="191">
        <v>26892.166203868001</v>
      </c>
      <c r="K24" s="89">
        <v>6762.0678291450013</v>
      </c>
      <c r="L24" s="88">
        <v>6418.072830176</v>
      </c>
      <c r="M24" s="88">
        <v>5992.8573038970007</v>
      </c>
      <c r="N24" s="88">
        <v>4564.9452701549999</v>
      </c>
      <c r="O24" s="88">
        <v>4249.0846737330003</v>
      </c>
      <c r="P24" s="88">
        <v>2809.6824092329998</v>
      </c>
      <c r="Q24" s="88">
        <v>1891.3022863050001</v>
      </c>
      <c r="R24" s="191">
        <v>32688.012602644001</v>
      </c>
      <c r="S24" s="89">
        <v>4607.3372725400013</v>
      </c>
      <c r="T24" s="88">
        <v>4807.0868086500004</v>
      </c>
      <c r="U24" s="88">
        <v>5000.3944503559987</v>
      </c>
      <c r="V24" s="88">
        <v>4426.3415036659999</v>
      </c>
      <c r="W24" s="88">
        <v>3579.726451992</v>
      </c>
      <c r="X24" s="88">
        <v>2468.6907241260001</v>
      </c>
      <c r="Y24" s="88">
        <v>3124.6620738889997</v>
      </c>
      <c r="Z24" s="191">
        <v>28014.239285219002</v>
      </c>
    </row>
    <row r="25" spans="2:26" ht="16.5" x14ac:dyDescent="0.3">
      <c r="B25" s="72" t="s">
        <v>74</v>
      </c>
      <c r="C25" s="207">
        <v>1565.2428999999997</v>
      </c>
      <c r="D25" s="88">
        <v>1830.2605200000003</v>
      </c>
      <c r="E25" s="88">
        <v>2346.7157700000002</v>
      </c>
      <c r="F25" s="88">
        <v>2010.0786800000001</v>
      </c>
      <c r="G25" s="88">
        <v>2225.4620500000001</v>
      </c>
      <c r="H25" s="88">
        <v>2917.0390499999999</v>
      </c>
      <c r="I25" s="88">
        <v>4670.59933</v>
      </c>
      <c r="J25" s="191">
        <v>17565.398300000001</v>
      </c>
      <c r="K25" s="89">
        <v>3772.0152099999987</v>
      </c>
      <c r="L25" s="88">
        <v>3760.5324900000001</v>
      </c>
      <c r="M25" s="88">
        <v>4001.6600900000012</v>
      </c>
      <c r="N25" s="88">
        <v>2488.8027700000002</v>
      </c>
      <c r="O25" s="88">
        <v>1779.2497600000002</v>
      </c>
      <c r="P25" s="88">
        <v>2395.92263</v>
      </c>
      <c r="Q25" s="88">
        <v>3499.9164000000005</v>
      </c>
      <c r="R25" s="191">
        <v>21698.099350000004</v>
      </c>
      <c r="S25" s="89">
        <v>5036.973</v>
      </c>
      <c r="T25" s="88">
        <v>4605.70165</v>
      </c>
      <c r="U25" s="88">
        <v>5354.7691200000008</v>
      </c>
      <c r="V25" s="88">
        <v>4660.4307599999993</v>
      </c>
      <c r="W25" s="88">
        <v>3905.6351500000005</v>
      </c>
      <c r="X25" s="88">
        <v>4634.1766099999995</v>
      </c>
      <c r="Y25" s="88">
        <v>4823.8863700000011</v>
      </c>
      <c r="Z25" s="191">
        <v>33021.572660000005</v>
      </c>
    </row>
    <row r="26" spans="2:26" ht="16.5" x14ac:dyDescent="0.3">
      <c r="B26" s="72" t="s">
        <v>73</v>
      </c>
      <c r="C26" s="207">
        <v>2600</v>
      </c>
      <c r="D26" s="88">
        <v>6021.047779999999</v>
      </c>
      <c r="E26" s="88">
        <v>0</v>
      </c>
      <c r="F26" s="88">
        <v>920</v>
      </c>
      <c r="G26" s="88">
        <v>8129.4982199999995</v>
      </c>
      <c r="H26" s="88">
        <v>1832.8</v>
      </c>
      <c r="I26" s="88">
        <v>5682.7230799999998</v>
      </c>
      <c r="J26" s="191">
        <v>25186.069079999997</v>
      </c>
      <c r="K26" s="89">
        <v>0.4</v>
      </c>
      <c r="L26" s="88">
        <v>0</v>
      </c>
      <c r="M26" s="88">
        <v>3871.1403500000001</v>
      </c>
      <c r="N26" s="88">
        <v>0</v>
      </c>
      <c r="O26" s="88">
        <v>5045.9387900000002</v>
      </c>
      <c r="P26" s="88">
        <v>0</v>
      </c>
      <c r="Q26" s="88">
        <v>0</v>
      </c>
      <c r="R26" s="191">
        <v>8917.4791399999995</v>
      </c>
      <c r="S26" s="89">
        <v>2265.0744199999999</v>
      </c>
      <c r="T26" s="88">
        <v>2793.14021</v>
      </c>
      <c r="U26" s="88">
        <v>0</v>
      </c>
      <c r="V26" s="88">
        <v>2618.4334699999999</v>
      </c>
      <c r="W26" s="88">
        <v>2679.2097699999999</v>
      </c>
      <c r="X26" s="88">
        <v>3007.0998699999996</v>
      </c>
      <c r="Y26" s="88">
        <v>27.438479999999998</v>
      </c>
      <c r="Z26" s="191">
        <v>13390.396220000001</v>
      </c>
    </row>
    <row r="27" spans="2:26" ht="16.5" x14ac:dyDescent="0.3">
      <c r="B27" s="72" t="s">
        <v>78</v>
      </c>
      <c r="C27" s="207">
        <v>3707.4996100000008</v>
      </c>
      <c r="D27" s="88">
        <v>3419.3730654880001</v>
      </c>
      <c r="E27" s="88">
        <v>4080.1605667419999</v>
      </c>
      <c r="F27" s="88">
        <v>4248.1089687069998</v>
      </c>
      <c r="G27" s="88">
        <v>5376.2139714949999</v>
      </c>
      <c r="H27" s="88">
        <v>5788.7916570089992</v>
      </c>
      <c r="I27" s="88">
        <v>7684.5276132809995</v>
      </c>
      <c r="J27" s="191">
        <v>34304.675452722004</v>
      </c>
      <c r="K27" s="89">
        <v>6668.9446724970012</v>
      </c>
      <c r="L27" s="88">
        <v>5053.6607324010001</v>
      </c>
      <c r="M27" s="88">
        <v>5698.3972950310008</v>
      </c>
      <c r="N27" s="88">
        <v>6436.0004790180001</v>
      </c>
      <c r="O27" s="88">
        <v>6945.8055902999986</v>
      </c>
      <c r="P27" s="88">
        <v>6499.2086727300002</v>
      </c>
      <c r="Q27" s="88">
        <v>7684.9845846699991</v>
      </c>
      <c r="R27" s="191">
        <v>44987.002026646995</v>
      </c>
      <c r="S27" s="89">
        <v>3792.4845500179995</v>
      </c>
      <c r="T27" s="88">
        <v>4389.774368714</v>
      </c>
      <c r="U27" s="88">
        <v>5223.0979053220008</v>
      </c>
      <c r="V27" s="88">
        <v>3822.7309197920003</v>
      </c>
      <c r="W27" s="88">
        <v>5201.3095963220003</v>
      </c>
      <c r="X27" s="88">
        <v>5325.7940983290009</v>
      </c>
      <c r="Y27" s="88">
        <v>5037.9842997539999</v>
      </c>
      <c r="Z27" s="191">
        <v>32793.175738250997</v>
      </c>
    </row>
    <row r="28" spans="2:26" ht="16.5" x14ac:dyDescent="0.3">
      <c r="B28" s="72" t="s">
        <v>77</v>
      </c>
      <c r="C28" s="207">
        <v>4375.4289653420001</v>
      </c>
      <c r="D28" s="88">
        <v>4910.9130437309996</v>
      </c>
      <c r="E28" s="88">
        <v>3800.3903043920004</v>
      </c>
      <c r="F28" s="88">
        <v>4940.7486713279995</v>
      </c>
      <c r="G28" s="88">
        <v>5012.3288453409978</v>
      </c>
      <c r="H28" s="88">
        <v>4316.2088481360006</v>
      </c>
      <c r="I28" s="88">
        <v>4555.8569840830005</v>
      </c>
      <c r="J28" s="191">
        <v>31911.875662352999</v>
      </c>
      <c r="K28" s="89">
        <v>4360.5529806560007</v>
      </c>
      <c r="L28" s="88">
        <v>4754.9137214950015</v>
      </c>
      <c r="M28" s="88">
        <v>5302.663001715001</v>
      </c>
      <c r="N28" s="88">
        <v>4282.7281978369992</v>
      </c>
      <c r="O28" s="88">
        <v>5397.5328378810009</v>
      </c>
      <c r="P28" s="88">
        <v>5066.8734339770008</v>
      </c>
      <c r="Q28" s="88">
        <v>4872.456004323999</v>
      </c>
      <c r="R28" s="191">
        <v>34037.720177885007</v>
      </c>
      <c r="S28" s="89">
        <v>4401.7617793329991</v>
      </c>
      <c r="T28" s="88">
        <v>5385.2036064619997</v>
      </c>
      <c r="U28" s="88">
        <v>5353.0441051999996</v>
      </c>
      <c r="V28" s="88">
        <v>4510.4033578980006</v>
      </c>
      <c r="W28" s="88">
        <v>5589.3417729449993</v>
      </c>
      <c r="X28" s="88">
        <v>5525.7686984539978</v>
      </c>
      <c r="Y28" s="88">
        <v>5682.5066141420011</v>
      </c>
      <c r="Z28" s="191">
        <v>36448.029934434002</v>
      </c>
    </row>
    <row r="29" spans="2:26" ht="16.5" x14ac:dyDescent="0.3">
      <c r="B29" s="72" t="s">
        <v>76</v>
      </c>
      <c r="C29" s="207">
        <v>3183.8347074349986</v>
      </c>
      <c r="D29" s="88">
        <v>3731.5828814100023</v>
      </c>
      <c r="E29" s="88">
        <v>3575.0094184040013</v>
      </c>
      <c r="F29" s="88">
        <v>3795.5800081490006</v>
      </c>
      <c r="G29" s="88">
        <v>3504.6905403909996</v>
      </c>
      <c r="H29" s="88">
        <v>2844.9154870780003</v>
      </c>
      <c r="I29" s="88">
        <v>4102.4008370469992</v>
      </c>
      <c r="J29" s="191">
        <v>24738.013879914</v>
      </c>
      <c r="K29" s="89">
        <v>4226.1249057750001</v>
      </c>
      <c r="L29" s="88">
        <v>4129.8728944480008</v>
      </c>
      <c r="M29" s="88">
        <v>3254.7410656420011</v>
      </c>
      <c r="N29" s="88">
        <v>4190.2447025419988</v>
      </c>
      <c r="O29" s="88">
        <v>5297.3933299650007</v>
      </c>
      <c r="P29" s="88">
        <v>4854.9754598770005</v>
      </c>
      <c r="Q29" s="88">
        <v>4131.7429754030018</v>
      </c>
      <c r="R29" s="191">
        <v>30085.095333652007</v>
      </c>
      <c r="S29" s="89">
        <v>4440.3400021120033</v>
      </c>
      <c r="T29" s="88">
        <v>4890.3654057250096</v>
      </c>
      <c r="U29" s="88">
        <v>4874.5573042170045</v>
      </c>
      <c r="V29" s="88">
        <v>3914.4916957690016</v>
      </c>
      <c r="W29" s="88">
        <v>2626.1786911349991</v>
      </c>
      <c r="X29" s="88">
        <v>2665.2226171969996</v>
      </c>
      <c r="Y29" s="88">
        <v>3124.8069841130009</v>
      </c>
      <c r="Z29" s="191">
        <v>26535.962700268017</v>
      </c>
    </row>
    <row r="30" spans="2:26" ht="16.5" x14ac:dyDescent="0.3">
      <c r="B30" s="72" t="s">
        <v>75</v>
      </c>
      <c r="C30" s="207">
        <v>5629.92976</v>
      </c>
      <c r="D30" s="88">
        <v>5664.2507800000003</v>
      </c>
      <c r="E30" s="88">
        <v>6307.16734</v>
      </c>
      <c r="F30" s="88">
        <v>6280.6382200000007</v>
      </c>
      <c r="G30" s="88">
        <v>5743.0118400000001</v>
      </c>
      <c r="H30" s="88">
        <v>4417.5667199999998</v>
      </c>
      <c r="I30" s="88">
        <v>5627.1417999999994</v>
      </c>
      <c r="J30" s="191">
        <v>39669.706460000001</v>
      </c>
      <c r="K30" s="89">
        <v>6939.3141699999987</v>
      </c>
      <c r="L30" s="88">
        <v>6883.9757700000018</v>
      </c>
      <c r="M30" s="88">
        <v>7809.118730000002</v>
      </c>
      <c r="N30" s="88">
        <v>6604.3487800000003</v>
      </c>
      <c r="O30" s="88">
        <v>4954.5179400000006</v>
      </c>
      <c r="P30" s="88">
        <v>3845.7391200000002</v>
      </c>
      <c r="Q30" s="88">
        <v>4418.8597880000007</v>
      </c>
      <c r="R30" s="191">
        <v>41455.874298000002</v>
      </c>
      <c r="S30" s="89">
        <v>3807.71335</v>
      </c>
      <c r="T30" s="88">
        <v>4440.2311900000013</v>
      </c>
      <c r="U30" s="88">
        <v>5910.6109600000009</v>
      </c>
      <c r="V30" s="88">
        <v>5645.0877099999989</v>
      </c>
      <c r="W30" s="88">
        <v>4778.58385</v>
      </c>
      <c r="X30" s="88">
        <v>4131.3400500000007</v>
      </c>
      <c r="Y30" s="88">
        <v>3873.0523700000003</v>
      </c>
      <c r="Z30" s="191">
        <v>32586.619480000005</v>
      </c>
    </row>
    <row r="31" spans="2:26" ht="16.5" x14ac:dyDescent="0.3">
      <c r="B31" s="72" t="s">
        <v>84</v>
      </c>
      <c r="C31" s="207">
        <v>2746.9627864790004</v>
      </c>
      <c r="D31" s="88">
        <v>2571.9143514339999</v>
      </c>
      <c r="E31" s="88">
        <v>1939.9295250230002</v>
      </c>
      <c r="F31" s="88">
        <v>2896.5195526389994</v>
      </c>
      <c r="G31" s="88">
        <v>2396.1416645349996</v>
      </c>
      <c r="H31" s="88">
        <v>2749.7843018689996</v>
      </c>
      <c r="I31" s="88">
        <v>2852.83558257</v>
      </c>
      <c r="J31" s="191">
        <v>18154.087764549</v>
      </c>
      <c r="K31" s="89">
        <v>2088.8423980879993</v>
      </c>
      <c r="L31" s="88">
        <v>2138.3294908269995</v>
      </c>
      <c r="M31" s="88">
        <v>2517.0380261129999</v>
      </c>
      <c r="N31" s="88">
        <v>2805.7334056940003</v>
      </c>
      <c r="O31" s="88">
        <v>2766.6485275319997</v>
      </c>
      <c r="P31" s="88">
        <v>2396.4269188859998</v>
      </c>
      <c r="Q31" s="88">
        <v>2444.6317619040005</v>
      </c>
      <c r="R31" s="191">
        <v>17157.650529044</v>
      </c>
      <c r="S31" s="89">
        <v>2420.8605204710002</v>
      </c>
      <c r="T31" s="88">
        <v>2088.0463397930002</v>
      </c>
      <c r="U31" s="88">
        <v>2472.9262985380005</v>
      </c>
      <c r="V31" s="88">
        <v>3024.9540207760001</v>
      </c>
      <c r="W31" s="88">
        <v>2478.5244932309997</v>
      </c>
      <c r="X31" s="88">
        <v>3852.958627656998</v>
      </c>
      <c r="Y31" s="88">
        <v>2722.9818456499997</v>
      </c>
      <c r="Z31" s="191">
        <v>19061.252146115999</v>
      </c>
    </row>
    <row r="32" spans="2:26" ht="16.5" x14ac:dyDescent="0.3">
      <c r="B32" s="72" t="s">
        <v>87</v>
      </c>
      <c r="C32" s="207">
        <v>3079.8100003070003</v>
      </c>
      <c r="D32" s="88">
        <v>2255.6727078180002</v>
      </c>
      <c r="E32" s="88">
        <v>2082.6527146349999</v>
      </c>
      <c r="F32" s="88">
        <v>4742.8864794379997</v>
      </c>
      <c r="G32" s="88">
        <v>412.44437038900008</v>
      </c>
      <c r="H32" s="88">
        <v>912.94002771400005</v>
      </c>
      <c r="I32" s="88">
        <v>3294.1923755100006</v>
      </c>
      <c r="J32" s="191">
        <v>16780.598675811001</v>
      </c>
      <c r="K32" s="89">
        <v>2968.154066609</v>
      </c>
      <c r="L32" s="88">
        <v>17.257588152000004</v>
      </c>
      <c r="M32" s="88">
        <v>2708.1366748519999</v>
      </c>
      <c r="N32" s="88">
        <v>1488.466112653</v>
      </c>
      <c r="O32" s="88">
        <v>1315.986368593</v>
      </c>
      <c r="P32" s="88">
        <v>1979.2297658929999</v>
      </c>
      <c r="Q32" s="88">
        <v>17.280124061999995</v>
      </c>
      <c r="R32" s="191">
        <v>10494.510700814</v>
      </c>
      <c r="S32" s="89">
        <v>3540.1556044700001</v>
      </c>
      <c r="T32" s="88">
        <v>2474.1349787319996</v>
      </c>
      <c r="U32" s="88">
        <v>2001.8916693749998</v>
      </c>
      <c r="V32" s="88">
        <v>3028.7584451499997</v>
      </c>
      <c r="W32" s="88">
        <v>1340.8158143559999</v>
      </c>
      <c r="X32" s="88">
        <v>1927.956804874</v>
      </c>
      <c r="Y32" s="88">
        <v>1993.943226981</v>
      </c>
      <c r="Z32" s="191">
        <v>16307.656543937999</v>
      </c>
    </row>
    <row r="33" spans="2:26" ht="16.5" x14ac:dyDescent="0.3">
      <c r="B33" s="72" t="s">
        <v>183</v>
      </c>
      <c r="C33" s="207">
        <v>1998.8866424610001</v>
      </c>
      <c r="D33" s="88">
        <v>2473.1232117749996</v>
      </c>
      <c r="E33" s="88">
        <v>1357.2264551569999</v>
      </c>
      <c r="F33" s="88">
        <v>3534.2470221550002</v>
      </c>
      <c r="G33" s="88">
        <v>2558.0469303460004</v>
      </c>
      <c r="H33" s="88">
        <v>1316.23387</v>
      </c>
      <c r="I33" s="88">
        <v>570.71356000000003</v>
      </c>
      <c r="J33" s="191">
        <v>13808.477691894001</v>
      </c>
      <c r="K33" s="89">
        <v>2532.5705322879999</v>
      </c>
      <c r="L33" s="88">
        <v>2936.5534896720005</v>
      </c>
      <c r="M33" s="88">
        <v>1984.914758957</v>
      </c>
      <c r="N33" s="88">
        <v>1480.5720543049999</v>
      </c>
      <c r="O33" s="88">
        <v>1957.100184611</v>
      </c>
      <c r="P33" s="88">
        <v>1735.874597468</v>
      </c>
      <c r="Q33" s="88">
        <v>3960.1954848400001</v>
      </c>
      <c r="R33" s="191">
        <v>16587.781102141002</v>
      </c>
      <c r="S33" s="89">
        <v>1951.0550512049995</v>
      </c>
      <c r="T33" s="88">
        <v>1372.8244661210001</v>
      </c>
      <c r="U33" s="88">
        <v>2419.864255899</v>
      </c>
      <c r="V33" s="88">
        <v>2100.8424034340005</v>
      </c>
      <c r="W33" s="88">
        <v>2238.6490822850005</v>
      </c>
      <c r="X33" s="88">
        <v>2835.6507839830001</v>
      </c>
      <c r="Y33" s="88">
        <v>3128.2085473190004</v>
      </c>
      <c r="Z33" s="191">
        <v>16047.094590246003</v>
      </c>
    </row>
    <row r="34" spans="2:26" ht="16.5" x14ac:dyDescent="0.3">
      <c r="B34" s="72" t="s">
        <v>81</v>
      </c>
      <c r="C34" s="207">
        <v>5580.6553400000003</v>
      </c>
      <c r="D34" s="88">
        <v>3435.1885200000002</v>
      </c>
      <c r="E34" s="88">
        <v>4958.3475600000002</v>
      </c>
      <c r="F34" s="88">
        <v>1741.934</v>
      </c>
      <c r="G34" s="88">
        <v>461.90458999999998</v>
      </c>
      <c r="H34" s="88">
        <v>0</v>
      </c>
      <c r="I34" s="88">
        <v>0.66</v>
      </c>
      <c r="J34" s="191">
        <v>16178.69001</v>
      </c>
      <c r="K34" s="89">
        <v>8164.4564000000009</v>
      </c>
      <c r="L34" s="88">
        <v>2427.3572100000006</v>
      </c>
      <c r="M34" s="88">
        <v>7140.6446399999995</v>
      </c>
      <c r="N34" s="88">
        <v>1327.7163700000001</v>
      </c>
      <c r="O34" s="88">
        <v>668.34499999999991</v>
      </c>
      <c r="P34" s="88">
        <v>783.16579999999999</v>
      </c>
      <c r="Q34" s="88">
        <v>623.76949999999999</v>
      </c>
      <c r="R34" s="191">
        <v>21135.454919999996</v>
      </c>
      <c r="S34" s="89">
        <v>6066.569770000001</v>
      </c>
      <c r="T34" s="88">
        <v>4570.6452300000001</v>
      </c>
      <c r="U34" s="88">
        <v>5432.2146400000001</v>
      </c>
      <c r="V34" s="88">
        <v>1005.4425000000001</v>
      </c>
      <c r="W34" s="88">
        <v>946.98249999999996</v>
      </c>
      <c r="X34" s="88">
        <v>14.634320000000001</v>
      </c>
      <c r="Y34" s="88">
        <v>1072.03892</v>
      </c>
      <c r="Z34" s="191">
        <v>19108.527879999998</v>
      </c>
    </row>
    <row r="35" spans="2:26" ht="16.5" x14ac:dyDescent="0.3">
      <c r="B35" s="72" t="s">
        <v>79</v>
      </c>
      <c r="C35" s="207">
        <v>1737.48865</v>
      </c>
      <c r="D35" s="88">
        <v>2835.2162699999999</v>
      </c>
      <c r="E35" s="88">
        <v>2374.0357400000003</v>
      </c>
      <c r="F35" s="88">
        <v>3579.3118899999999</v>
      </c>
      <c r="G35" s="88">
        <v>4289.1790900000005</v>
      </c>
      <c r="H35" s="88">
        <v>3429.2654900000002</v>
      </c>
      <c r="I35" s="88">
        <v>4279.5244700000003</v>
      </c>
      <c r="J35" s="191">
        <v>22524.021600000004</v>
      </c>
      <c r="K35" s="89">
        <v>2311.8813700000001</v>
      </c>
      <c r="L35" s="88">
        <v>1992.1661020020001</v>
      </c>
      <c r="M35" s="88">
        <v>1980.6343658440001</v>
      </c>
      <c r="N35" s="88">
        <v>3924.1551599999998</v>
      </c>
      <c r="O35" s="88">
        <v>3063.6027599999998</v>
      </c>
      <c r="P35" s="88">
        <v>3786.6913199999999</v>
      </c>
      <c r="Q35" s="88">
        <v>3674.8519099999999</v>
      </c>
      <c r="R35" s="191">
        <v>20733.982987846</v>
      </c>
      <c r="S35" s="89">
        <v>4106.3100800000002</v>
      </c>
      <c r="T35" s="88">
        <v>5431.8823400000001</v>
      </c>
      <c r="U35" s="88">
        <v>3829.3373399999996</v>
      </c>
      <c r="V35" s="88">
        <v>4639.95226</v>
      </c>
      <c r="W35" s="88">
        <v>5179.2312700000002</v>
      </c>
      <c r="X35" s="88">
        <v>4329.2355800000005</v>
      </c>
      <c r="Y35" s="88">
        <v>5326.8067499999997</v>
      </c>
      <c r="Z35" s="191">
        <v>32842.755619999996</v>
      </c>
    </row>
    <row r="36" spans="2:26" ht="16.5" x14ac:dyDescent="0.3">
      <c r="B36" s="72" t="s">
        <v>80</v>
      </c>
      <c r="C36" s="207">
        <v>1808.7453600000003</v>
      </c>
      <c r="D36" s="88">
        <v>2296.0394142429996</v>
      </c>
      <c r="E36" s="88">
        <v>2267.6191999999992</v>
      </c>
      <c r="F36" s="88">
        <v>2364.6093400000004</v>
      </c>
      <c r="G36" s="88">
        <v>2167.6604200000006</v>
      </c>
      <c r="H36" s="88">
        <v>1366.25053</v>
      </c>
      <c r="I36" s="88">
        <v>1499.6318700000002</v>
      </c>
      <c r="J36" s="191">
        <v>13770.556134243001</v>
      </c>
      <c r="K36" s="89">
        <v>1180.4225900000001</v>
      </c>
      <c r="L36" s="88">
        <v>1280.3054300000001</v>
      </c>
      <c r="M36" s="88">
        <v>1699.8932199999997</v>
      </c>
      <c r="N36" s="88">
        <v>1603.7672614270007</v>
      </c>
      <c r="O36" s="88">
        <v>1698.1912399999994</v>
      </c>
      <c r="P36" s="88">
        <v>1901.2293600000005</v>
      </c>
      <c r="Q36" s="88">
        <v>1640.8977099999995</v>
      </c>
      <c r="R36" s="191">
        <v>11004.706811427001</v>
      </c>
      <c r="S36" s="89">
        <v>1746.09934</v>
      </c>
      <c r="T36" s="88">
        <v>2535.9760600000004</v>
      </c>
      <c r="U36" s="88">
        <v>3176.6941000000002</v>
      </c>
      <c r="V36" s="88">
        <v>3070.7003999999997</v>
      </c>
      <c r="W36" s="88">
        <v>2722.5468799999999</v>
      </c>
      <c r="X36" s="88">
        <v>2567.9260288819996</v>
      </c>
      <c r="Y36" s="88">
        <v>2123.0858100000005</v>
      </c>
      <c r="Z36" s="191">
        <v>17943.028618881999</v>
      </c>
    </row>
    <row r="37" spans="2:26" ht="16.5" x14ac:dyDescent="0.3">
      <c r="B37" s="72" t="s">
        <v>82</v>
      </c>
      <c r="C37" s="207">
        <v>2472.5504548669996</v>
      </c>
      <c r="D37" s="88">
        <v>1205.3163254309998</v>
      </c>
      <c r="E37" s="88">
        <v>1030.7225997969999</v>
      </c>
      <c r="F37" s="88">
        <v>2236.2571501070001</v>
      </c>
      <c r="G37" s="88">
        <v>1947.7318900699997</v>
      </c>
      <c r="H37" s="88">
        <v>2801.3621395149999</v>
      </c>
      <c r="I37" s="88">
        <v>1625.529079789</v>
      </c>
      <c r="J37" s="191">
        <v>13319.469639575998</v>
      </c>
      <c r="K37" s="89">
        <v>1718.6127399009999</v>
      </c>
      <c r="L37" s="88">
        <v>624.05193679600006</v>
      </c>
      <c r="M37" s="88">
        <v>1722.3996543149997</v>
      </c>
      <c r="N37" s="88">
        <v>1486.5636000000002</v>
      </c>
      <c r="O37" s="88">
        <v>1809.9120800000003</v>
      </c>
      <c r="P37" s="88">
        <v>1564.169565744</v>
      </c>
      <c r="Q37" s="88">
        <v>1245.0615600000001</v>
      </c>
      <c r="R37" s="191">
        <v>10170.771136756</v>
      </c>
      <c r="S37" s="89">
        <v>2656.5634998859996</v>
      </c>
      <c r="T37" s="88">
        <v>1881.2168899999997</v>
      </c>
      <c r="U37" s="88">
        <v>1308.6160199999999</v>
      </c>
      <c r="V37" s="88">
        <v>598.2047683369999</v>
      </c>
      <c r="W37" s="88">
        <v>1816.3186499999997</v>
      </c>
      <c r="X37" s="88">
        <v>2612.0101100000002</v>
      </c>
      <c r="Y37" s="88">
        <v>1374.7966915699999</v>
      </c>
      <c r="Z37" s="191">
        <v>12247.726629792998</v>
      </c>
    </row>
    <row r="38" spans="2:26" ht="16.5" x14ac:dyDescent="0.3">
      <c r="B38" s="72" t="s">
        <v>85</v>
      </c>
      <c r="C38" s="207">
        <v>933.18460000000005</v>
      </c>
      <c r="D38" s="88">
        <v>562.0444</v>
      </c>
      <c r="E38" s="88">
        <v>734.14509999999996</v>
      </c>
      <c r="F38" s="88">
        <v>886.66767000000004</v>
      </c>
      <c r="G38" s="88">
        <v>807.14089999999999</v>
      </c>
      <c r="H38" s="88">
        <v>889.82039999999995</v>
      </c>
      <c r="I38" s="88">
        <v>945.94229999999993</v>
      </c>
      <c r="J38" s="191">
        <v>5758.9453699999995</v>
      </c>
      <c r="K38" s="89">
        <v>1256.8686999999998</v>
      </c>
      <c r="L38" s="88">
        <v>588.44939999999997</v>
      </c>
      <c r="M38" s="88">
        <v>701.5852000000001</v>
      </c>
      <c r="N38" s="88">
        <v>449.25059999999996</v>
      </c>
      <c r="O38" s="88">
        <v>52.022599999999997</v>
      </c>
      <c r="P38" s="88">
        <v>9.0177999999999994</v>
      </c>
      <c r="Q38" s="88">
        <v>0</v>
      </c>
      <c r="R38" s="191">
        <v>3057.1942999999997</v>
      </c>
      <c r="S38" s="89">
        <v>0</v>
      </c>
      <c r="T38" s="88">
        <v>0</v>
      </c>
      <c r="U38" s="88">
        <v>0</v>
      </c>
      <c r="V38" s="88">
        <v>0</v>
      </c>
      <c r="W38" s="88">
        <v>0</v>
      </c>
      <c r="X38" s="88">
        <v>0</v>
      </c>
      <c r="Y38" s="88">
        <v>0</v>
      </c>
      <c r="Z38" s="191">
        <v>0</v>
      </c>
    </row>
    <row r="39" spans="2:26" ht="16.5" x14ac:dyDescent="0.3">
      <c r="B39" s="72" t="s">
        <v>184</v>
      </c>
      <c r="C39" s="207">
        <v>3926.0274373669986</v>
      </c>
      <c r="D39" s="88">
        <v>2874.1584158639998</v>
      </c>
      <c r="E39" s="88">
        <v>2368.1944962210005</v>
      </c>
      <c r="F39" s="88">
        <v>2890.0162633220002</v>
      </c>
      <c r="G39" s="88">
        <v>2343.252988062</v>
      </c>
      <c r="H39" s="88">
        <v>2464.6672698949997</v>
      </c>
      <c r="I39" s="88">
        <v>3168.4370097270007</v>
      </c>
      <c r="J39" s="191">
        <v>20034.753880458</v>
      </c>
      <c r="K39" s="89">
        <v>3059.0226425900005</v>
      </c>
      <c r="L39" s="88">
        <v>2829.8217061380001</v>
      </c>
      <c r="M39" s="88">
        <v>2430.8125561750003</v>
      </c>
      <c r="N39" s="88">
        <v>3264.6624910920009</v>
      </c>
      <c r="O39" s="88">
        <v>2918.6396905989996</v>
      </c>
      <c r="P39" s="88">
        <v>3140.0835914049999</v>
      </c>
      <c r="Q39" s="88">
        <v>2304.1714229200002</v>
      </c>
      <c r="R39" s="191">
        <v>19947.214100919002</v>
      </c>
      <c r="S39" s="89">
        <v>4326.0400708400002</v>
      </c>
      <c r="T39" s="88">
        <v>2848.9728702109992</v>
      </c>
      <c r="U39" s="88">
        <v>3393.1543480650007</v>
      </c>
      <c r="V39" s="88">
        <v>2600.8137598089997</v>
      </c>
      <c r="W39" s="88">
        <v>2596.6564092939998</v>
      </c>
      <c r="X39" s="88">
        <v>3173.5349001589993</v>
      </c>
      <c r="Y39" s="88">
        <v>6236.9518534109993</v>
      </c>
      <c r="Z39" s="191">
        <v>25176.124211789</v>
      </c>
    </row>
    <row r="40" spans="2:26" ht="16.5" x14ac:dyDescent="0.3">
      <c r="B40" s="72" t="s">
        <v>56</v>
      </c>
      <c r="C40" s="207">
        <v>2746.5837999999994</v>
      </c>
      <c r="D40" s="88">
        <v>2548.0720399999996</v>
      </c>
      <c r="E40" s="88">
        <v>2672.2211599999996</v>
      </c>
      <c r="F40" s="88">
        <v>4353.1887999999999</v>
      </c>
      <c r="G40" s="88">
        <v>7443.1085401219998</v>
      </c>
      <c r="H40" s="88">
        <v>3527.0350896479995</v>
      </c>
      <c r="I40" s="88">
        <v>748.90330000000006</v>
      </c>
      <c r="J40" s="191">
        <v>24039.112729769997</v>
      </c>
      <c r="K40" s="89">
        <v>1777.3345399999996</v>
      </c>
      <c r="L40" s="88">
        <v>1502.22954</v>
      </c>
      <c r="M40" s="88">
        <v>3005.8995399999994</v>
      </c>
      <c r="N40" s="88">
        <v>3994.6487999999995</v>
      </c>
      <c r="O40" s="88">
        <v>5394.9070399999991</v>
      </c>
      <c r="P40" s="88">
        <v>2757.1445399999993</v>
      </c>
      <c r="Q40" s="88">
        <v>1462.6550541929996</v>
      </c>
      <c r="R40" s="191">
        <v>19894.819054192998</v>
      </c>
      <c r="S40" s="89">
        <v>2282.80834</v>
      </c>
      <c r="T40" s="88">
        <v>2201.76244</v>
      </c>
      <c r="U40" s="88">
        <v>4226.2542000000003</v>
      </c>
      <c r="V40" s="88">
        <v>3956.92364</v>
      </c>
      <c r="W40" s="88">
        <v>6935.4121399999995</v>
      </c>
      <c r="X40" s="88">
        <v>4503.2548999999999</v>
      </c>
      <c r="Y40" s="88">
        <v>5149.3413399999999</v>
      </c>
      <c r="Z40" s="191">
        <v>29255.757000000001</v>
      </c>
    </row>
    <row r="41" spans="2:26" ht="16.5" x14ac:dyDescent="0.3">
      <c r="B41" s="72" t="s">
        <v>102</v>
      </c>
      <c r="C41" s="207">
        <v>4778.8395</v>
      </c>
      <c r="D41" s="88">
        <v>4131.4793799999998</v>
      </c>
      <c r="E41" s="88">
        <v>5034.8943100730003</v>
      </c>
      <c r="F41" s="88">
        <v>4022.9490800000003</v>
      </c>
      <c r="G41" s="88">
        <v>1603.7849900000001</v>
      </c>
      <c r="H41" s="88">
        <v>1473.7173600000001</v>
      </c>
      <c r="I41" s="88">
        <v>3.9407500000000004</v>
      </c>
      <c r="J41" s="191">
        <v>21049.605370073001</v>
      </c>
      <c r="K41" s="89">
        <v>0.5</v>
      </c>
      <c r="L41" s="88">
        <v>23.917200036000001</v>
      </c>
      <c r="M41" s="88">
        <v>0.51911796900000007</v>
      </c>
      <c r="N41" s="88">
        <v>0</v>
      </c>
      <c r="O41" s="88">
        <v>1031.054600192</v>
      </c>
      <c r="P41" s="88">
        <v>946.64379999999994</v>
      </c>
      <c r="Q41" s="88">
        <v>0</v>
      </c>
      <c r="R41" s="191">
        <v>2002.634718197</v>
      </c>
      <c r="S41" s="89">
        <v>0</v>
      </c>
      <c r="T41" s="88">
        <v>0</v>
      </c>
      <c r="U41" s="88">
        <v>0</v>
      </c>
      <c r="V41" s="88">
        <v>0.16746</v>
      </c>
      <c r="W41" s="88">
        <v>1E-3</v>
      </c>
      <c r="X41" s="88">
        <v>0.22349999999999998</v>
      </c>
      <c r="Y41" s="88">
        <v>1.5605</v>
      </c>
      <c r="Z41" s="191">
        <v>1.9524599999999999</v>
      </c>
    </row>
    <row r="42" spans="2:26" ht="16.5" x14ac:dyDescent="0.3">
      <c r="B42" s="72" t="s">
        <v>83</v>
      </c>
      <c r="C42" s="207">
        <v>1171.4404</v>
      </c>
      <c r="D42" s="88">
        <v>1962.0642800000003</v>
      </c>
      <c r="E42" s="88">
        <v>2297.8053199999995</v>
      </c>
      <c r="F42" s="88">
        <v>2882.7239899999995</v>
      </c>
      <c r="G42" s="88">
        <v>3427.0368799999997</v>
      </c>
      <c r="H42" s="88">
        <v>2981.95723</v>
      </c>
      <c r="I42" s="88">
        <v>5062.8074000000006</v>
      </c>
      <c r="J42" s="191">
        <v>19785.835500000001</v>
      </c>
      <c r="K42" s="89">
        <v>1824.6402600000001</v>
      </c>
      <c r="L42" s="88">
        <v>2227.4526100000003</v>
      </c>
      <c r="M42" s="88">
        <v>3815.1781499999993</v>
      </c>
      <c r="N42" s="88">
        <v>2805.3365400000002</v>
      </c>
      <c r="O42" s="88">
        <v>4238.6436299999987</v>
      </c>
      <c r="P42" s="88">
        <v>5500.8377199999995</v>
      </c>
      <c r="Q42" s="88">
        <v>6264.1406599999991</v>
      </c>
      <c r="R42" s="191">
        <v>26676.229569999996</v>
      </c>
      <c r="S42" s="89">
        <v>2535.7153699999999</v>
      </c>
      <c r="T42" s="88">
        <v>2938.9794400000001</v>
      </c>
      <c r="U42" s="88">
        <v>5025.7069599999995</v>
      </c>
      <c r="V42" s="88">
        <v>2577.1463199999994</v>
      </c>
      <c r="W42" s="88">
        <v>1232.9503499999998</v>
      </c>
      <c r="X42" s="88">
        <v>2280.7411400000001</v>
      </c>
      <c r="Y42" s="88">
        <v>1719.4078100000002</v>
      </c>
      <c r="Z42" s="191">
        <v>18310.647390000002</v>
      </c>
    </row>
    <row r="43" spans="2:26" ht="16.5" x14ac:dyDescent="0.3">
      <c r="B43" s="72" t="s">
        <v>86</v>
      </c>
      <c r="C43" s="207">
        <v>1725.0196248730001</v>
      </c>
      <c r="D43" s="88">
        <v>2357.8774053340003</v>
      </c>
      <c r="E43" s="88">
        <v>2025.1089770530002</v>
      </c>
      <c r="F43" s="88">
        <v>2025.5228972350003</v>
      </c>
      <c r="G43" s="88">
        <v>2513.3787129490006</v>
      </c>
      <c r="H43" s="88">
        <v>2076.5189548209996</v>
      </c>
      <c r="I43" s="88">
        <v>2077.0695239880001</v>
      </c>
      <c r="J43" s="191">
        <v>14800.496096253002</v>
      </c>
      <c r="K43" s="89">
        <v>1451.4313451009998</v>
      </c>
      <c r="L43" s="88">
        <v>1669.7123759630003</v>
      </c>
      <c r="M43" s="88">
        <v>2224.0012465749996</v>
      </c>
      <c r="N43" s="88">
        <v>1687.1070446429999</v>
      </c>
      <c r="O43" s="88">
        <v>2096.3422258680002</v>
      </c>
      <c r="P43" s="88">
        <v>2430.3487643150002</v>
      </c>
      <c r="Q43" s="88">
        <v>1778.2003884210001</v>
      </c>
      <c r="R43" s="191">
        <v>13337.143390886002</v>
      </c>
      <c r="S43" s="89">
        <v>1381.187049746</v>
      </c>
      <c r="T43" s="88">
        <v>1344.2608591650003</v>
      </c>
      <c r="U43" s="88">
        <v>1526.7271411420002</v>
      </c>
      <c r="V43" s="88">
        <v>1725.3163708930001</v>
      </c>
      <c r="W43" s="88">
        <v>1851.779404976</v>
      </c>
      <c r="X43" s="88">
        <v>1671.9456117600002</v>
      </c>
      <c r="Y43" s="88">
        <v>2027.5591974949996</v>
      </c>
      <c r="Z43" s="191">
        <v>11528.775635177</v>
      </c>
    </row>
    <row r="44" spans="2:26" ht="16.5" x14ac:dyDescent="0.3">
      <c r="B44" s="72" t="s">
        <v>94</v>
      </c>
      <c r="C44" s="207">
        <v>1395.2844000000002</v>
      </c>
      <c r="D44" s="88">
        <v>1435.7151899999999</v>
      </c>
      <c r="E44" s="88">
        <v>1732.5352</v>
      </c>
      <c r="F44" s="88">
        <v>1443.5349699999997</v>
      </c>
      <c r="G44" s="88">
        <v>1974.0566999999996</v>
      </c>
      <c r="H44" s="88">
        <v>1871.6873200000002</v>
      </c>
      <c r="I44" s="88">
        <v>1581.5611699999995</v>
      </c>
      <c r="J44" s="191">
        <v>11434.374949999999</v>
      </c>
      <c r="K44" s="89">
        <v>1960.9801900000004</v>
      </c>
      <c r="L44" s="88">
        <v>1808.3103000000001</v>
      </c>
      <c r="M44" s="88">
        <v>2105.0968400000002</v>
      </c>
      <c r="N44" s="88">
        <v>324.55700000000002</v>
      </c>
      <c r="O44" s="88">
        <v>729.50040999999999</v>
      </c>
      <c r="P44" s="88">
        <v>1767.0722999999996</v>
      </c>
      <c r="Q44" s="88">
        <v>2903.7778200000002</v>
      </c>
      <c r="R44" s="191">
        <v>11599.294859999998</v>
      </c>
      <c r="S44" s="89">
        <v>3390.2411500000007</v>
      </c>
      <c r="T44" s="88">
        <v>3745.2659700000008</v>
      </c>
      <c r="U44" s="88">
        <v>3662.450350000006</v>
      </c>
      <c r="V44" s="88">
        <v>3522.3235000000068</v>
      </c>
      <c r="W44" s="88">
        <v>2394.2073999999998</v>
      </c>
      <c r="X44" s="88">
        <v>2468.4121999999998</v>
      </c>
      <c r="Y44" s="88">
        <v>4008.1337299999973</v>
      </c>
      <c r="Z44" s="191">
        <v>23191.03430000001</v>
      </c>
    </row>
    <row r="45" spans="2:26" ht="16.5" x14ac:dyDescent="0.3">
      <c r="B45" s="72" t="s">
        <v>185</v>
      </c>
      <c r="C45" s="207">
        <v>1859.841087973</v>
      </c>
      <c r="D45" s="88">
        <v>1791.300308455</v>
      </c>
      <c r="E45" s="88">
        <v>1751.4720842050001</v>
      </c>
      <c r="F45" s="88">
        <v>1691.340128348</v>
      </c>
      <c r="G45" s="88">
        <v>1634.7005450480001</v>
      </c>
      <c r="H45" s="88">
        <v>1737.6460715770002</v>
      </c>
      <c r="I45" s="88">
        <v>2065.4713100470003</v>
      </c>
      <c r="J45" s="191">
        <v>12531.771535653001</v>
      </c>
      <c r="K45" s="89">
        <v>2204.7379513589995</v>
      </c>
      <c r="L45" s="88">
        <v>2374.6205617629998</v>
      </c>
      <c r="M45" s="88">
        <v>2540.8370039359997</v>
      </c>
      <c r="N45" s="88">
        <v>1873.812710507</v>
      </c>
      <c r="O45" s="88">
        <v>2151.6709801680004</v>
      </c>
      <c r="P45" s="88">
        <v>1651.6098516080001</v>
      </c>
      <c r="Q45" s="88">
        <v>1999.9236238000003</v>
      </c>
      <c r="R45" s="191">
        <v>14797.212683140999</v>
      </c>
      <c r="S45" s="89">
        <v>1842.8844044829998</v>
      </c>
      <c r="T45" s="88">
        <v>2556.482297256</v>
      </c>
      <c r="U45" s="88">
        <v>2257.6520335350006</v>
      </c>
      <c r="V45" s="88">
        <v>1483.0711492529997</v>
      </c>
      <c r="W45" s="88">
        <v>1806.824048209</v>
      </c>
      <c r="X45" s="88">
        <v>1650.0020321109998</v>
      </c>
      <c r="Y45" s="88">
        <v>1573.7916928260001</v>
      </c>
      <c r="Z45" s="191">
        <v>13170.707657673001</v>
      </c>
    </row>
    <row r="46" spans="2:26" ht="16.5" x14ac:dyDescent="0.3">
      <c r="B46" s="72" t="s">
        <v>186</v>
      </c>
      <c r="C46" s="207">
        <v>1705.3478290800001</v>
      </c>
      <c r="D46" s="88">
        <v>2355.8169425450001</v>
      </c>
      <c r="E46" s="88">
        <v>2146.7771648189996</v>
      </c>
      <c r="F46" s="88">
        <v>2549.8340920129999</v>
      </c>
      <c r="G46" s="88">
        <v>2213.9937528660002</v>
      </c>
      <c r="H46" s="88">
        <v>2752.1335880789998</v>
      </c>
      <c r="I46" s="88">
        <v>2723.9745729600004</v>
      </c>
      <c r="J46" s="191">
        <v>16447.877942362</v>
      </c>
      <c r="K46" s="89">
        <v>2545.4788118939996</v>
      </c>
      <c r="L46" s="88">
        <v>2494.0250796289997</v>
      </c>
      <c r="M46" s="88">
        <v>2366.8547700489999</v>
      </c>
      <c r="N46" s="88">
        <v>2359.6593162680001</v>
      </c>
      <c r="O46" s="88">
        <v>2456.7573285110002</v>
      </c>
      <c r="P46" s="88">
        <v>2633.2222220149997</v>
      </c>
      <c r="Q46" s="88">
        <v>3011.4272531000001</v>
      </c>
      <c r="R46" s="191">
        <v>17867.424781465998</v>
      </c>
      <c r="S46" s="89">
        <v>2331.816632731</v>
      </c>
      <c r="T46" s="88">
        <v>2638.5297504649998</v>
      </c>
      <c r="U46" s="88">
        <v>3348.1981099999998</v>
      </c>
      <c r="V46" s="88">
        <v>3573.7151654029999</v>
      </c>
      <c r="W46" s="88">
        <v>3233.5066867180003</v>
      </c>
      <c r="X46" s="88">
        <v>2543.0694694990007</v>
      </c>
      <c r="Y46" s="88">
        <v>2981.2762021530007</v>
      </c>
      <c r="Z46" s="191">
        <v>20650.112016969</v>
      </c>
    </row>
    <row r="47" spans="2:26" ht="16.5" x14ac:dyDescent="0.3">
      <c r="B47" s="72" t="s">
        <v>89</v>
      </c>
      <c r="C47" s="207">
        <v>912.85216468999977</v>
      </c>
      <c r="D47" s="88">
        <v>564.028855346</v>
      </c>
      <c r="E47" s="88">
        <v>568.95400660799999</v>
      </c>
      <c r="F47" s="88">
        <v>405.36084069399999</v>
      </c>
      <c r="G47" s="88">
        <v>489.28610051099997</v>
      </c>
      <c r="H47" s="88">
        <v>98.10627998199999</v>
      </c>
      <c r="I47" s="88">
        <v>789.86637351899992</v>
      </c>
      <c r="J47" s="191">
        <v>3828.4546213499993</v>
      </c>
      <c r="K47" s="89">
        <v>725.3132958560002</v>
      </c>
      <c r="L47" s="88">
        <v>576.13342262900005</v>
      </c>
      <c r="M47" s="88">
        <v>558.57534417400007</v>
      </c>
      <c r="N47" s="88">
        <v>332.29104981099999</v>
      </c>
      <c r="O47" s="88">
        <v>430.57536074400008</v>
      </c>
      <c r="P47" s="88">
        <v>419.011607852</v>
      </c>
      <c r="Q47" s="88">
        <v>628.10824272600007</v>
      </c>
      <c r="R47" s="191">
        <v>3670.0083237920007</v>
      </c>
      <c r="S47" s="89">
        <v>585.47704434100001</v>
      </c>
      <c r="T47" s="88">
        <v>1140.2547932440002</v>
      </c>
      <c r="U47" s="88">
        <v>579.04809593799996</v>
      </c>
      <c r="V47" s="88">
        <v>735.78516660000003</v>
      </c>
      <c r="W47" s="88">
        <v>399.040342856</v>
      </c>
      <c r="X47" s="88">
        <v>342.6176524</v>
      </c>
      <c r="Y47" s="88">
        <v>618.86086422500011</v>
      </c>
      <c r="Z47" s="191">
        <v>4401.0839596040005</v>
      </c>
    </row>
    <row r="48" spans="2:26" ht="16.5" x14ac:dyDescent="0.3">
      <c r="B48" s="72" t="s">
        <v>90</v>
      </c>
      <c r="C48" s="207">
        <v>1603.6085891159998</v>
      </c>
      <c r="D48" s="88">
        <v>1770.6956199999997</v>
      </c>
      <c r="E48" s="88">
        <v>1774.3780308289997</v>
      </c>
      <c r="F48" s="88">
        <v>2244.6096399999997</v>
      </c>
      <c r="G48" s="88">
        <v>1775.8193500000002</v>
      </c>
      <c r="H48" s="88">
        <v>1620.6426499999998</v>
      </c>
      <c r="I48" s="88">
        <v>1753.8440999999996</v>
      </c>
      <c r="J48" s="191">
        <v>12543.597979945</v>
      </c>
      <c r="K48" s="89">
        <v>2326.9475700000003</v>
      </c>
      <c r="L48" s="88">
        <v>2412.3345499999996</v>
      </c>
      <c r="M48" s="88">
        <v>2331.8880100000001</v>
      </c>
      <c r="N48" s="88">
        <v>2021.2611000000004</v>
      </c>
      <c r="O48" s="88">
        <v>2157.8068600000001</v>
      </c>
      <c r="P48" s="88">
        <v>2228.9389698370001</v>
      </c>
      <c r="Q48" s="88">
        <v>1900.87301</v>
      </c>
      <c r="R48" s="191">
        <v>15380.050069837</v>
      </c>
      <c r="S48" s="89">
        <v>2559.5450400000004</v>
      </c>
      <c r="T48" s="88">
        <v>2392.68019</v>
      </c>
      <c r="U48" s="88">
        <v>2634.8431200000005</v>
      </c>
      <c r="V48" s="88">
        <v>2459.8388</v>
      </c>
      <c r="W48" s="88">
        <v>2911.8779599999998</v>
      </c>
      <c r="X48" s="88">
        <v>2034.7084700000003</v>
      </c>
      <c r="Y48" s="88">
        <v>2611.2367100000006</v>
      </c>
      <c r="Z48" s="191">
        <v>17604.73029</v>
      </c>
    </row>
    <row r="49" spans="2:26" ht="16.5" x14ac:dyDescent="0.3">
      <c r="B49" s="72" t="s">
        <v>117</v>
      </c>
      <c r="C49" s="207">
        <v>339.13300000000004</v>
      </c>
      <c r="D49" s="88">
        <v>337.04399999999998</v>
      </c>
      <c r="E49" s="88">
        <v>512.65031999999997</v>
      </c>
      <c r="F49" s="88">
        <v>359.74400000000003</v>
      </c>
      <c r="G49" s="88">
        <v>596.94200000000001</v>
      </c>
      <c r="H49" s="88">
        <v>1188.109270813</v>
      </c>
      <c r="I49" s="88">
        <v>763.39284999999995</v>
      </c>
      <c r="J49" s="191">
        <v>4097.0154408130002</v>
      </c>
      <c r="K49" s="89">
        <v>2035.3994799450002</v>
      </c>
      <c r="L49" s="88">
        <v>670.256099973</v>
      </c>
      <c r="M49" s="88">
        <v>1605.4708403899999</v>
      </c>
      <c r="N49" s="88">
        <v>1175.42103</v>
      </c>
      <c r="O49" s="88">
        <v>750.51400000000001</v>
      </c>
      <c r="P49" s="88">
        <v>1696.55421</v>
      </c>
      <c r="Q49" s="88">
        <v>525.80200000000002</v>
      </c>
      <c r="R49" s="191">
        <v>8459.4176603080014</v>
      </c>
      <c r="S49" s="89">
        <v>2681.057399924</v>
      </c>
      <c r="T49" s="88">
        <v>1974.3230000139997</v>
      </c>
      <c r="U49" s="88">
        <v>596.52592000000004</v>
      </c>
      <c r="V49" s="88">
        <v>493.48230664900007</v>
      </c>
      <c r="W49" s="88">
        <v>1648.8216</v>
      </c>
      <c r="X49" s="88">
        <v>393.85771999999997</v>
      </c>
      <c r="Y49" s="88">
        <v>1816.489319114</v>
      </c>
      <c r="Z49" s="191">
        <v>9604.5572657009998</v>
      </c>
    </row>
    <row r="50" spans="2:26" ht="16.5" x14ac:dyDescent="0.3">
      <c r="B50" s="72" t="s">
        <v>92</v>
      </c>
      <c r="C50" s="207">
        <v>1989.6753681189998</v>
      </c>
      <c r="D50" s="88">
        <v>4849.5832899529996</v>
      </c>
      <c r="E50" s="88">
        <v>2944.6061839409999</v>
      </c>
      <c r="F50" s="88">
        <v>3260.1929635029996</v>
      </c>
      <c r="G50" s="88">
        <v>4462.8965682560001</v>
      </c>
      <c r="H50" s="88">
        <v>3333.6419547179999</v>
      </c>
      <c r="I50" s="88">
        <v>4098.1608801260008</v>
      </c>
      <c r="J50" s="191">
        <v>24938.757208616</v>
      </c>
      <c r="K50" s="89">
        <v>4064.0091122120002</v>
      </c>
      <c r="L50" s="88">
        <v>3163.4298588489996</v>
      </c>
      <c r="M50" s="88">
        <v>5805.8698882049994</v>
      </c>
      <c r="N50" s="88">
        <v>3582.0190200000002</v>
      </c>
      <c r="O50" s="88">
        <v>4752.0523532939997</v>
      </c>
      <c r="P50" s="88">
        <v>4925.1465996629995</v>
      </c>
      <c r="Q50" s="88">
        <v>5082.0366799999993</v>
      </c>
      <c r="R50" s="191">
        <v>31374.563512222994</v>
      </c>
      <c r="S50" s="89">
        <v>7907.8450690579975</v>
      </c>
      <c r="T50" s="88">
        <v>8633.1455199999982</v>
      </c>
      <c r="U50" s="88">
        <v>7050.084931161</v>
      </c>
      <c r="V50" s="88">
        <v>6682.6452420730029</v>
      </c>
      <c r="W50" s="88">
        <v>7171.7811685850011</v>
      </c>
      <c r="X50" s="88">
        <v>7549.8845930400003</v>
      </c>
      <c r="Y50" s="88">
        <v>7197.4425132079996</v>
      </c>
      <c r="Z50" s="191">
        <v>52192.829037124997</v>
      </c>
    </row>
    <row r="51" spans="2:26" ht="16.5" x14ac:dyDescent="0.3">
      <c r="B51" s="72" t="s">
        <v>93</v>
      </c>
      <c r="C51" s="207">
        <v>1622.6677999999999</v>
      </c>
      <c r="D51" s="88">
        <v>1763.1219187719998</v>
      </c>
      <c r="E51" s="88">
        <v>1940.2539279069999</v>
      </c>
      <c r="F51" s="88">
        <v>2177.25432</v>
      </c>
      <c r="G51" s="88">
        <v>1626.6127900000001</v>
      </c>
      <c r="H51" s="88">
        <v>2023.0628934649997</v>
      </c>
      <c r="I51" s="88">
        <v>2485.1403100000002</v>
      </c>
      <c r="J51" s="191">
        <v>13638.113960144001</v>
      </c>
      <c r="K51" s="89">
        <v>1760.54961</v>
      </c>
      <c r="L51" s="88">
        <v>1563.7446500000008</v>
      </c>
      <c r="M51" s="88">
        <v>2299.7733401949995</v>
      </c>
      <c r="N51" s="88">
        <v>1855.0242780639996</v>
      </c>
      <c r="O51" s="88">
        <v>2468.9553858449999</v>
      </c>
      <c r="P51" s="88">
        <v>2262.1415300830004</v>
      </c>
      <c r="Q51" s="88">
        <v>2162.9483490900002</v>
      </c>
      <c r="R51" s="191">
        <v>14373.137143277001</v>
      </c>
      <c r="S51" s="89">
        <v>1605.7489921050003</v>
      </c>
      <c r="T51" s="88">
        <v>2078.7100695090003</v>
      </c>
      <c r="U51" s="88">
        <v>2361.6230624989998</v>
      </c>
      <c r="V51" s="88">
        <v>2326.799775295</v>
      </c>
      <c r="W51" s="88">
        <v>2346.1667161529999</v>
      </c>
      <c r="X51" s="88">
        <v>2609.2642672900001</v>
      </c>
      <c r="Y51" s="88">
        <v>2475.3556958669997</v>
      </c>
      <c r="Z51" s="191">
        <v>15803.668578717999</v>
      </c>
    </row>
    <row r="52" spans="2:26" ht="16.5" x14ac:dyDescent="0.3">
      <c r="B52" s="72" t="s">
        <v>96</v>
      </c>
      <c r="C52" s="207">
        <v>2108.6424617859993</v>
      </c>
      <c r="D52" s="88">
        <v>2961.4927827410002</v>
      </c>
      <c r="E52" s="88">
        <v>3693.4375363130002</v>
      </c>
      <c r="F52" s="88">
        <v>1038.7938210079999</v>
      </c>
      <c r="G52" s="88">
        <v>2042.9171480589998</v>
      </c>
      <c r="H52" s="88">
        <v>1910.3087608780002</v>
      </c>
      <c r="I52" s="88">
        <v>1064.8377210550002</v>
      </c>
      <c r="J52" s="191">
        <v>14820.43023184</v>
      </c>
      <c r="K52" s="89">
        <v>1293.7228892239996</v>
      </c>
      <c r="L52" s="88">
        <v>2297.8341533490006</v>
      </c>
      <c r="M52" s="88">
        <v>2143.9438032990006</v>
      </c>
      <c r="N52" s="88">
        <v>588.11005565699986</v>
      </c>
      <c r="O52" s="88">
        <v>1784.1522137950003</v>
      </c>
      <c r="P52" s="88">
        <v>1832.5633589300003</v>
      </c>
      <c r="Q52" s="88">
        <v>2984.1259576900015</v>
      </c>
      <c r="R52" s="191">
        <v>12924.452431944002</v>
      </c>
      <c r="S52" s="89">
        <v>1761.9848492809999</v>
      </c>
      <c r="T52" s="88">
        <v>4174.7604543320003</v>
      </c>
      <c r="U52" s="88">
        <v>5680.9364000659989</v>
      </c>
      <c r="V52" s="88">
        <v>6101.7139745079976</v>
      </c>
      <c r="W52" s="88">
        <v>5150.561228868004</v>
      </c>
      <c r="X52" s="88">
        <v>6546.2818274019992</v>
      </c>
      <c r="Y52" s="88">
        <v>4228.8159443789991</v>
      </c>
      <c r="Z52" s="191">
        <v>33645.054678835993</v>
      </c>
    </row>
    <row r="53" spans="2:26" ht="16.5" x14ac:dyDescent="0.3">
      <c r="B53" s="72" t="s">
        <v>187</v>
      </c>
      <c r="C53" s="207">
        <v>1152.1970772079997</v>
      </c>
      <c r="D53" s="88">
        <v>1009.4369016219996</v>
      </c>
      <c r="E53" s="88">
        <v>995.38729004400034</v>
      </c>
      <c r="F53" s="88">
        <v>1545.975026138</v>
      </c>
      <c r="G53" s="88">
        <v>920.02444244600008</v>
      </c>
      <c r="H53" s="88">
        <v>1189.6035142340002</v>
      </c>
      <c r="I53" s="88">
        <v>1105.8867342569999</v>
      </c>
      <c r="J53" s="191">
        <v>7918.5109859489994</v>
      </c>
      <c r="K53" s="89">
        <v>1921.3599481159999</v>
      </c>
      <c r="L53" s="88">
        <v>916.51571099699981</v>
      </c>
      <c r="M53" s="88">
        <v>1445.5999264630004</v>
      </c>
      <c r="N53" s="88">
        <v>804.25942552000015</v>
      </c>
      <c r="O53" s="88">
        <v>1214.6401843200001</v>
      </c>
      <c r="P53" s="88">
        <v>928.85398035899993</v>
      </c>
      <c r="Q53" s="88">
        <v>846.31729643200026</v>
      </c>
      <c r="R53" s="191">
        <v>8077.5464722070001</v>
      </c>
      <c r="S53" s="89">
        <v>755.59578273700004</v>
      </c>
      <c r="T53" s="88">
        <v>1130.9238032459996</v>
      </c>
      <c r="U53" s="88">
        <v>724.99222427699976</v>
      </c>
      <c r="V53" s="88">
        <v>641.19748936899975</v>
      </c>
      <c r="W53" s="88">
        <v>745.8880445530001</v>
      </c>
      <c r="X53" s="88">
        <v>994.43238894499996</v>
      </c>
      <c r="Y53" s="88">
        <v>1539.9171200350002</v>
      </c>
      <c r="Z53" s="191">
        <v>6532.9468531619996</v>
      </c>
    </row>
    <row r="54" spans="2:26" ht="16.5" x14ac:dyDescent="0.3">
      <c r="B54" s="72" t="s">
        <v>99</v>
      </c>
      <c r="C54" s="207">
        <v>1453.6094695670001</v>
      </c>
      <c r="D54" s="88">
        <v>643.2809265090001</v>
      </c>
      <c r="E54" s="88">
        <v>479.18070913199995</v>
      </c>
      <c r="F54" s="88">
        <v>601.55560899</v>
      </c>
      <c r="G54" s="88">
        <v>617.36315231000003</v>
      </c>
      <c r="H54" s="88">
        <v>385.64971999999995</v>
      </c>
      <c r="I54" s="88">
        <v>149.281542532</v>
      </c>
      <c r="J54" s="191">
        <v>4329.9211290400017</v>
      </c>
      <c r="K54" s="89">
        <v>286.18105996399999</v>
      </c>
      <c r="L54" s="88">
        <v>918.15013981900017</v>
      </c>
      <c r="M54" s="88">
        <v>564.41443223700003</v>
      </c>
      <c r="N54" s="88">
        <v>1009.2994235870001</v>
      </c>
      <c r="O54" s="88">
        <v>1010.874034729</v>
      </c>
      <c r="P54" s="88">
        <v>1243.1274884609998</v>
      </c>
      <c r="Q54" s="88">
        <v>1139.5911100999999</v>
      </c>
      <c r="R54" s="191">
        <v>6171.6376888969999</v>
      </c>
      <c r="S54" s="89">
        <v>281.38026003199997</v>
      </c>
      <c r="T54" s="88">
        <v>5904.5350799860007</v>
      </c>
      <c r="U54" s="88">
        <v>5382.4225099999994</v>
      </c>
      <c r="V54" s="88">
        <v>1644.4731098370007</v>
      </c>
      <c r="W54" s="88">
        <v>1559.8867001640001</v>
      </c>
      <c r="X54" s="88">
        <v>771.14900200199997</v>
      </c>
      <c r="Y54" s="88">
        <v>579.89827700800004</v>
      </c>
      <c r="Z54" s="191">
        <v>16123.744939029002</v>
      </c>
    </row>
    <row r="55" spans="2:26" ht="16.5" x14ac:dyDescent="0.3">
      <c r="B55" s="72" t="s">
        <v>188</v>
      </c>
      <c r="C55" s="207">
        <v>1803.5935143869999</v>
      </c>
      <c r="D55" s="88">
        <v>3127.4084588440001</v>
      </c>
      <c r="E55" s="88">
        <v>2571.972587191</v>
      </c>
      <c r="F55" s="88">
        <v>2926.3173320619999</v>
      </c>
      <c r="G55" s="88">
        <v>2544.6136648780002</v>
      </c>
      <c r="H55" s="88">
        <v>2643.6387902219999</v>
      </c>
      <c r="I55" s="88">
        <v>2970.6408609899995</v>
      </c>
      <c r="J55" s="191">
        <v>18588.185208574003</v>
      </c>
      <c r="K55" s="89">
        <v>2183.5801001999994</v>
      </c>
      <c r="L55" s="88">
        <v>2092.6419121679996</v>
      </c>
      <c r="M55" s="88">
        <v>2179.1973842950001</v>
      </c>
      <c r="N55" s="88">
        <v>2075.8631343470001</v>
      </c>
      <c r="O55" s="88">
        <v>2103.9455654919993</v>
      </c>
      <c r="P55" s="88">
        <v>2552.2519544729998</v>
      </c>
      <c r="Q55" s="88">
        <v>2303.6278176909996</v>
      </c>
      <c r="R55" s="191">
        <v>15491.107868666</v>
      </c>
      <c r="S55" s="89">
        <v>2849.598596064</v>
      </c>
      <c r="T55" s="88">
        <v>2826.9711449440006</v>
      </c>
      <c r="U55" s="88">
        <v>1913.0370205780005</v>
      </c>
      <c r="V55" s="88">
        <v>2332.8810445080007</v>
      </c>
      <c r="W55" s="88">
        <v>2482.2553490570003</v>
      </c>
      <c r="X55" s="88">
        <v>2277.1685481670002</v>
      </c>
      <c r="Y55" s="88">
        <v>2317.1212301850001</v>
      </c>
      <c r="Z55" s="191">
        <v>16999.032933503004</v>
      </c>
    </row>
    <row r="56" spans="2:26" ht="16.5" x14ac:dyDescent="0.3">
      <c r="B56" s="72" t="s">
        <v>91</v>
      </c>
      <c r="C56" s="207">
        <v>615.44527000000005</v>
      </c>
      <c r="D56" s="88">
        <v>927.58665000000008</v>
      </c>
      <c r="E56" s="88">
        <v>746.49955000000011</v>
      </c>
      <c r="F56" s="88">
        <v>1122.4410800000001</v>
      </c>
      <c r="G56" s="88">
        <v>739.5101199999998</v>
      </c>
      <c r="H56" s="88">
        <v>788.09105</v>
      </c>
      <c r="I56" s="88">
        <v>821.93497000000002</v>
      </c>
      <c r="J56" s="191">
        <v>5761.5086900000006</v>
      </c>
      <c r="K56" s="89">
        <v>841.53657999999984</v>
      </c>
      <c r="L56" s="88">
        <v>983.90293999999994</v>
      </c>
      <c r="M56" s="88">
        <v>1006.9664700000001</v>
      </c>
      <c r="N56" s="88">
        <v>691.77133000000003</v>
      </c>
      <c r="O56" s="88">
        <v>1141.0653400000001</v>
      </c>
      <c r="P56" s="88">
        <v>1171.12364</v>
      </c>
      <c r="Q56" s="88">
        <v>951.37338</v>
      </c>
      <c r="R56" s="191">
        <v>6787.7396799999997</v>
      </c>
      <c r="S56" s="89">
        <v>1167.05322</v>
      </c>
      <c r="T56" s="88">
        <v>1069.2747800000002</v>
      </c>
      <c r="U56" s="88">
        <v>1455.2373299999999</v>
      </c>
      <c r="V56" s="88">
        <v>1013.22892</v>
      </c>
      <c r="W56" s="88">
        <v>621.91137999999989</v>
      </c>
      <c r="X56" s="88">
        <v>807.03787999999986</v>
      </c>
      <c r="Y56" s="88">
        <v>653.96615999999995</v>
      </c>
      <c r="Z56" s="191">
        <v>6787.7096700000002</v>
      </c>
    </row>
    <row r="57" spans="2:26" ht="16.5" x14ac:dyDescent="0.3">
      <c r="B57" s="72" t="s">
        <v>95</v>
      </c>
      <c r="C57" s="207">
        <v>1068.6610800000001</v>
      </c>
      <c r="D57" s="88">
        <v>948.4838299999999</v>
      </c>
      <c r="E57" s="88">
        <v>1076.4569900000001</v>
      </c>
      <c r="F57" s="88">
        <v>1560.2233000000001</v>
      </c>
      <c r="G57" s="88">
        <v>1134.3589599999998</v>
      </c>
      <c r="H57" s="88">
        <v>1263.63904</v>
      </c>
      <c r="I57" s="88">
        <v>1197.2310500000001</v>
      </c>
      <c r="J57" s="191">
        <v>8249.0542499999992</v>
      </c>
      <c r="K57" s="89">
        <v>859.81853999999998</v>
      </c>
      <c r="L57" s="88">
        <v>949.50934204400005</v>
      </c>
      <c r="M57" s="88">
        <v>1176.9375</v>
      </c>
      <c r="N57" s="88">
        <v>1283.0501199999999</v>
      </c>
      <c r="O57" s="88">
        <v>1329.83942</v>
      </c>
      <c r="P57" s="88">
        <v>1106.5558899999999</v>
      </c>
      <c r="Q57" s="88">
        <v>1202.33528</v>
      </c>
      <c r="R57" s="191">
        <v>7908.046092044</v>
      </c>
      <c r="S57" s="89">
        <v>843.93333000000007</v>
      </c>
      <c r="T57" s="88">
        <v>749.05922999999996</v>
      </c>
      <c r="U57" s="88">
        <v>1292.6477300000001</v>
      </c>
      <c r="V57" s="88">
        <v>1531.1504900000002</v>
      </c>
      <c r="W57" s="88">
        <v>1382.9456399999997</v>
      </c>
      <c r="X57" s="88">
        <v>1147.6960199999999</v>
      </c>
      <c r="Y57" s="88">
        <v>1358.5012299999999</v>
      </c>
      <c r="Z57" s="191">
        <v>8305.9336700000003</v>
      </c>
    </row>
    <row r="58" spans="2:26" ht="16.5" x14ac:dyDescent="0.3">
      <c r="B58" s="72" t="s">
        <v>88</v>
      </c>
      <c r="C58" s="207">
        <v>2115.44265</v>
      </c>
      <c r="D58" s="88">
        <v>2132.7953799999996</v>
      </c>
      <c r="E58" s="88">
        <v>2096.7821199999998</v>
      </c>
      <c r="F58" s="88">
        <v>2261.4927699999998</v>
      </c>
      <c r="G58" s="88">
        <v>1985.6139999999998</v>
      </c>
      <c r="H58" s="88">
        <v>1886.3400300000001</v>
      </c>
      <c r="I58" s="88">
        <v>2013.1848999999995</v>
      </c>
      <c r="J58" s="191">
        <v>14491.651849999998</v>
      </c>
      <c r="K58" s="89">
        <v>2089.0563499999998</v>
      </c>
      <c r="L58" s="88">
        <v>1678.9188899999999</v>
      </c>
      <c r="M58" s="88">
        <v>2162.7287900000001</v>
      </c>
      <c r="N58" s="88">
        <v>2363.2199599999994</v>
      </c>
      <c r="O58" s="88">
        <v>1938.3537200000001</v>
      </c>
      <c r="P58" s="88">
        <v>2214.9732100000001</v>
      </c>
      <c r="Q58" s="88">
        <v>2519.8582900000001</v>
      </c>
      <c r="R58" s="191">
        <v>14967.109209999999</v>
      </c>
      <c r="S58" s="89">
        <v>1825.1265099999994</v>
      </c>
      <c r="T58" s="88">
        <v>1527.0581900000002</v>
      </c>
      <c r="U58" s="88">
        <v>2025.7323800000001</v>
      </c>
      <c r="V58" s="88">
        <v>1852.5417499999999</v>
      </c>
      <c r="W58" s="88">
        <v>1816.9072500000002</v>
      </c>
      <c r="X58" s="88">
        <v>1880.7663</v>
      </c>
      <c r="Y58" s="88">
        <v>1837.92596</v>
      </c>
      <c r="Z58" s="191">
        <v>12766.05834</v>
      </c>
    </row>
    <row r="59" spans="2:26" ht="16.5" x14ac:dyDescent="0.3">
      <c r="B59" s="72" t="s">
        <v>101</v>
      </c>
      <c r="C59" s="207">
        <v>597.21621247200005</v>
      </c>
      <c r="D59" s="88">
        <v>417.189574386</v>
      </c>
      <c r="E59" s="88">
        <v>946.04934150999998</v>
      </c>
      <c r="F59" s="88">
        <v>842.41884292800012</v>
      </c>
      <c r="G59" s="88">
        <v>545.70223535299976</v>
      </c>
      <c r="H59" s="88">
        <v>585.09037141700014</v>
      </c>
      <c r="I59" s="88">
        <v>920.95912167200004</v>
      </c>
      <c r="J59" s="191">
        <v>4854.6256997379996</v>
      </c>
      <c r="K59" s="89">
        <v>891.41532150099977</v>
      </c>
      <c r="L59" s="88">
        <v>759.36602178800035</v>
      </c>
      <c r="M59" s="88">
        <v>1006.9635832389999</v>
      </c>
      <c r="N59" s="88">
        <v>1202.0557846989996</v>
      </c>
      <c r="O59" s="88">
        <v>549.38256789899947</v>
      </c>
      <c r="P59" s="88">
        <v>956.60467948999997</v>
      </c>
      <c r="Q59" s="88">
        <v>799.73730756300017</v>
      </c>
      <c r="R59" s="191">
        <v>6165.525266179</v>
      </c>
      <c r="S59" s="89">
        <v>1779.7145742490009</v>
      </c>
      <c r="T59" s="88">
        <v>2548.6973825760001</v>
      </c>
      <c r="U59" s="88">
        <v>1692.1781898130009</v>
      </c>
      <c r="V59" s="88">
        <v>928.35533493199966</v>
      </c>
      <c r="W59" s="88">
        <v>2354.0924392870011</v>
      </c>
      <c r="X59" s="88">
        <v>2215.712582827</v>
      </c>
      <c r="Y59" s="88">
        <v>3633.3641417740009</v>
      </c>
      <c r="Z59" s="191">
        <v>15152.114645458005</v>
      </c>
    </row>
    <row r="60" spans="2:26" ht="16.5" x14ac:dyDescent="0.3">
      <c r="B60" s="72" t="s">
        <v>189</v>
      </c>
      <c r="C60" s="207">
        <v>555.80504776500004</v>
      </c>
      <c r="D60" s="88">
        <v>502.62888048799988</v>
      </c>
      <c r="E60" s="88">
        <v>824.009405034</v>
      </c>
      <c r="F60" s="88">
        <v>412.24826841200002</v>
      </c>
      <c r="G60" s="88">
        <v>544.14269269399995</v>
      </c>
      <c r="H60" s="88">
        <v>371.191397698</v>
      </c>
      <c r="I60" s="88">
        <v>755.90849324200008</v>
      </c>
      <c r="J60" s="191">
        <v>3965.9341853329997</v>
      </c>
      <c r="K60" s="89">
        <v>482.89285017499981</v>
      </c>
      <c r="L60" s="88">
        <v>398.01756406300001</v>
      </c>
      <c r="M60" s="88">
        <v>692.09082865099992</v>
      </c>
      <c r="N60" s="88">
        <v>617.53095563599982</v>
      </c>
      <c r="O60" s="88">
        <v>485.76805637199993</v>
      </c>
      <c r="P60" s="88">
        <v>562.67491342699998</v>
      </c>
      <c r="Q60" s="88">
        <v>638.41315177400008</v>
      </c>
      <c r="R60" s="191">
        <v>3877.3883200979994</v>
      </c>
      <c r="S60" s="89">
        <v>496.12402800899997</v>
      </c>
      <c r="T60" s="88">
        <v>970.31502579299968</v>
      </c>
      <c r="U60" s="88">
        <v>1069.8215263769998</v>
      </c>
      <c r="V60" s="88">
        <v>1215.6285746719998</v>
      </c>
      <c r="W60" s="88">
        <v>1282.0084787839999</v>
      </c>
      <c r="X60" s="88">
        <v>1092.4015507199995</v>
      </c>
      <c r="Y60" s="88">
        <v>2244.7850659269998</v>
      </c>
      <c r="Z60" s="191">
        <v>8371.0842502819978</v>
      </c>
    </row>
    <row r="61" spans="2:26" ht="16.5" x14ac:dyDescent="0.3">
      <c r="B61" s="72" t="s">
        <v>108</v>
      </c>
      <c r="C61" s="207">
        <v>1391.5592999999994</v>
      </c>
      <c r="D61" s="88">
        <v>1313.1293399999997</v>
      </c>
      <c r="E61" s="88">
        <v>639.09192000000019</v>
      </c>
      <c r="F61" s="88">
        <v>642.66390000000001</v>
      </c>
      <c r="G61" s="88">
        <v>564.41646000000003</v>
      </c>
      <c r="H61" s="88">
        <v>558.84892000000002</v>
      </c>
      <c r="I61" s="88">
        <v>776.80024000000014</v>
      </c>
      <c r="J61" s="191">
        <v>5886.5100800000009</v>
      </c>
      <c r="K61" s="89">
        <v>427.42157999999995</v>
      </c>
      <c r="L61" s="88">
        <v>702.5473199999999</v>
      </c>
      <c r="M61" s="88">
        <v>640.64171999999996</v>
      </c>
      <c r="N61" s="88">
        <v>734.98824000000002</v>
      </c>
      <c r="O61" s="88">
        <v>1059.1451999999999</v>
      </c>
      <c r="P61" s="88">
        <v>859.11138000000005</v>
      </c>
      <c r="Q61" s="88">
        <v>898.03528000000017</v>
      </c>
      <c r="R61" s="191">
        <v>5321.8907200000003</v>
      </c>
      <c r="S61" s="89">
        <v>844.54398000000015</v>
      </c>
      <c r="T61" s="88">
        <v>794.79899999999986</v>
      </c>
      <c r="U61" s="88">
        <v>860.44974000000025</v>
      </c>
      <c r="V61" s="88">
        <v>738.16296000000011</v>
      </c>
      <c r="W61" s="88">
        <v>480.16464000000008</v>
      </c>
      <c r="X61" s="88">
        <v>842.79587999999967</v>
      </c>
      <c r="Y61" s="88">
        <v>694.24986000000001</v>
      </c>
      <c r="Z61" s="191">
        <v>5255.1660599999996</v>
      </c>
    </row>
    <row r="62" spans="2:26" ht="16.5" x14ac:dyDescent="0.3">
      <c r="B62" s="72" t="s">
        <v>120</v>
      </c>
      <c r="C62" s="207">
        <v>889.36016999999993</v>
      </c>
      <c r="D62" s="88">
        <v>555.88742000000002</v>
      </c>
      <c r="E62" s="88">
        <v>196.87475999999998</v>
      </c>
      <c r="F62" s="88">
        <v>207.51301999999998</v>
      </c>
      <c r="G62" s="88">
        <v>176.42530999999997</v>
      </c>
      <c r="H62" s="88">
        <v>146.40003999999999</v>
      </c>
      <c r="I62" s="88">
        <v>292.85912000000002</v>
      </c>
      <c r="J62" s="191">
        <v>2465.3198400000001</v>
      </c>
      <c r="K62" s="89">
        <v>279.06063999999998</v>
      </c>
      <c r="L62" s="88">
        <v>165.40430000000001</v>
      </c>
      <c r="M62" s="88">
        <v>435.55577000000005</v>
      </c>
      <c r="N62" s="88">
        <v>839.61090000000013</v>
      </c>
      <c r="O62" s="88">
        <v>630.85401000000002</v>
      </c>
      <c r="P62" s="88">
        <v>511.91370999999998</v>
      </c>
      <c r="Q62" s="88">
        <v>222.80498999999998</v>
      </c>
      <c r="R62" s="191">
        <v>3085.2043200000003</v>
      </c>
      <c r="S62" s="89">
        <v>364.14266999999995</v>
      </c>
      <c r="T62" s="88">
        <v>294.91748000000001</v>
      </c>
      <c r="U62" s="88">
        <v>736.30484000000013</v>
      </c>
      <c r="V62" s="88">
        <v>560.8135400000001</v>
      </c>
      <c r="W62" s="88">
        <v>378.74234999999999</v>
      </c>
      <c r="X62" s="88">
        <v>542.98491000000001</v>
      </c>
      <c r="Y62" s="88">
        <v>0</v>
      </c>
      <c r="Z62" s="191">
        <v>2877.9057900000003</v>
      </c>
    </row>
    <row r="63" spans="2:26" ht="16.5" x14ac:dyDescent="0.3">
      <c r="B63" s="72" t="s">
        <v>190</v>
      </c>
      <c r="C63" s="207">
        <v>670.68140939800014</v>
      </c>
      <c r="D63" s="88">
        <v>416.99121026299997</v>
      </c>
      <c r="E63" s="88">
        <v>451.15932181700003</v>
      </c>
      <c r="F63" s="88">
        <v>288.93555234299998</v>
      </c>
      <c r="G63" s="88">
        <v>523.818925573</v>
      </c>
      <c r="H63" s="88">
        <v>362.74331762599996</v>
      </c>
      <c r="I63" s="88">
        <v>148.94847001300002</v>
      </c>
      <c r="J63" s="191">
        <v>2863.2782070330004</v>
      </c>
      <c r="K63" s="89">
        <v>578.2358274390001</v>
      </c>
      <c r="L63" s="88">
        <v>705.64135337099992</v>
      </c>
      <c r="M63" s="88">
        <v>785.33862613100007</v>
      </c>
      <c r="N63" s="88">
        <v>392.31415986599995</v>
      </c>
      <c r="O63" s="88">
        <v>833.45860987999993</v>
      </c>
      <c r="P63" s="88">
        <v>210.50036987500002</v>
      </c>
      <c r="Q63" s="88">
        <v>656.29273287299998</v>
      </c>
      <c r="R63" s="191">
        <v>4161.7816794350001</v>
      </c>
      <c r="S63" s="89">
        <v>486.00192738400006</v>
      </c>
      <c r="T63" s="88">
        <v>804.09011922900004</v>
      </c>
      <c r="U63" s="88">
        <v>833.39497804899997</v>
      </c>
      <c r="V63" s="88">
        <v>601.88210928900003</v>
      </c>
      <c r="W63" s="88">
        <v>344.34196327799998</v>
      </c>
      <c r="X63" s="88">
        <v>632.98831234699992</v>
      </c>
      <c r="Y63" s="88">
        <v>251.84985481199999</v>
      </c>
      <c r="Z63" s="191">
        <v>3954.5492643880007</v>
      </c>
    </row>
    <row r="64" spans="2:26" ht="16.5" x14ac:dyDescent="0.3">
      <c r="B64" s="72" t="s">
        <v>112</v>
      </c>
      <c r="C64" s="207">
        <v>652.81397362600001</v>
      </c>
      <c r="D64" s="88">
        <v>574.44257960800007</v>
      </c>
      <c r="E64" s="88">
        <v>556.72825059400009</v>
      </c>
      <c r="F64" s="88">
        <v>296.02015223199999</v>
      </c>
      <c r="G64" s="88">
        <v>641.1666515469999</v>
      </c>
      <c r="H64" s="88">
        <v>590.04699609499971</v>
      </c>
      <c r="I64" s="88">
        <v>754.52696283600005</v>
      </c>
      <c r="J64" s="191">
        <v>4065.7455665379994</v>
      </c>
      <c r="K64" s="89">
        <v>327.54031989500004</v>
      </c>
      <c r="L64" s="88">
        <v>375.27861784399994</v>
      </c>
      <c r="M64" s="88">
        <v>685.08761906699988</v>
      </c>
      <c r="N64" s="88">
        <v>651.41711841699987</v>
      </c>
      <c r="O64" s="88">
        <v>594.50743007699998</v>
      </c>
      <c r="P64" s="88">
        <v>368.61470003800002</v>
      </c>
      <c r="Q64" s="88">
        <v>877.72180532599998</v>
      </c>
      <c r="R64" s="191">
        <v>3880.1676106639998</v>
      </c>
      <c r="S64" s="89">
        <v>340.79455337300004</v>
      </c>
      <c r="T64" s="88">
        <v>547.22015506399998</v>
      </c>
      <c r="U64" s="88">
        <v>493.71075009199996</v>
      </c>
      <c r="V64" s="88">
        <v>462.83793665299999</v>
      </c>
      <c r="W64" s="88">
        <v>700.99891714399996</v>
      </c>
      <c r="X64" s="88">
        <v>531.45567431199993</v>
      </c>
      <c r="Y64" s="88">
        <v>825.29885909800009</v>
      </c>
      <c r="Z64" s="191">
        <v>3902.3168457360007</v>
      </c>
    </row>
    <row r="65" spans="2:26" ht="16.5" x14ac:dyDescent="0.3">
      <c r="B65" s="72" t="s">
        <v>98</v>
      </c>
      <c r="C65" s="207">
        <v>1298.6304999999998</v>
      </c>
      <c r="D65" s="88">
        <v>1292.0722699999999</v>
      </c>
      <c r="E65" s="88">
        <v>1358.53242</v>
      </c>
      <c r="F65" s="88">
        <v>1622.410449904</v>
      </c>
      <c r="G65" s="88">
        <v>1548.5159301590002</v>
      </c>
      <c r="H65" s="88">
        <v>1590.9944600259998</v>
      </c>
      <c r="I65" s="88">
        <v>1555.3957200450002</v>
      </c>
      <c r="J65" s="191">
        <v>10266.551750134</v>
      </c>
      <c r="K65" s="89">
        <v>1814.6786300000001</v>
      </c>
      <c r="L65" s="88">
        <v>1707.9880699999999</v>
      </c>
      <c r="M65" s="88">
        <v>1796.7975699999997</v>
      </c>
      <c r="N65" s="88">
        <v>1512.9518300000002</v>
      </c>
      <c r="O65" s="88">
        <v>1420.66023</v>
      </c>
      <c r="P65" s="88">
        <v>1632.2373200000002</v>
      </c>
      <c r="Q65" s="88">
        <v>1811.0874200000003</v>
      </c>
      <c r="R65" s="191">
        <v>11696.40107</v>
      </c>
      <c r="S65" s="89">
        <v>1260.5407900110001</v>
      </c>
      <c r="T65" s="88">
        <v>1154.0917501420004</v>
      </c>
      <c r="U65" s="88">
        <v>1434.7125197170003</v>
      </c>
      <c r="V65" s="88">
        <v>1443.5530799339997</v>
      </c>
      <c r="W65" s="88">
        <v>1277.2116899700002</v>
      </c>
      <c r="X65" s="88">
        <v>1376.2655398589998</v>
      </c>
      <c r="Y65" s="88">
        <v>1392.6079099990002</v>
      </c>
      <c r="Z65" s="191">
        <v>9338.9832796320006</v>
      </c>
    </row>
    <row r="66" spans="2:26" ht="16.5" x14ac:dyDescent="0.3">
      <c r="B66" s="72" t="s">
        <v>109</v>
      </c>
      <c r="C66" s="207">
        <v>1840.7408226799998</v>
      </c>
      <c r="D66" s="88">
        <v>1240.1698929639997</v>
      </c>
      <c r="E66" s="88">
        <v>441.88363383700005</v>
      </c>
      <c r="F66" s="88">
        <v>1175.2057455839997</v>
      </c>
      <c r="G66" s="88">
        <v>830.36380657500013</v>
      </c>
      <c r="H66" s="88">
        <v>303.80252335900008</v>
      </c>
      <c r="I66" s="88">
        <v>513.48628881000013</v>
      </c>
      <c r="J66" s="191">
        <v>6345.6527138089987</v>
      </c>
      <c r="K66" s="89">
        <v>962.35308647400007</v>
      </c>
      <c r="L66" s="88">
        <v>1333.4307423780001</v>
      </c>
      <c r="M66" s="88">
        <v>2469.5036545979992</v>
      </c>
      <c r="N66" s="88">
        <v>1242.9165093180002</v>
      </c>
      <c r="O66" s="88">
        <v>603.47959522999997</v>
      </c>
      <c r="P66" s="88">
        <v>352.65408459899999</v>
      </c>
      <c r="Q66" s="88">
        <v>568.97067182199999</v>
      </c>
      <c r="R66" s="191">
        <v>7533.3083444189997</v>
      </c>
      <c r="S66" s="89">
        <v>1866.0428328030002</v>
      </c>
      <c r="T66" s="88">
        <v>1859.3479884629999</v>
      </c>
      <c r="U66" s="88">
        <v>4020.2188342290001</v>
      </c>
      <c r="V66" s="88">
        <v>2638.9017002939995</v>
      </c>
      <c r="W66" s="88">
        <v>1933.7000897350001</v>
      </c>
      <c r="X66" s="88">
        <v>1354.778126319</v>
      </c>
      <c r="Y66" s="88">
        <v>996.94420824899987</v>
      </c>
      <c r="Z66" s="191">
        <v>14669.933780092002</v>
      </c>
    </row>
    <row r="67" spans="2:26" ht="16.5" x14ac:dyDescent="0.3">
      <c r="B67" s="72" t="s">
        <v>104</v>
      </c>
      <c r="C67" s="207">
        <v>768.31543999999997</v>
      </c>
      <c r="D67" s="88">
        <v>736.85505000000001</v>
      </c>
      <c r="E67" s="88">
        <v>800.75992999999994</v>
      </c>
      <c r="F67" s="88">
        <v>993.12346000000002</v>
      </c>
      <c r="G67" s="88">
        <v>1110.7904500000002</v>
      </c>
      <c r="H67" s="88">
        <v>969.22064999999998</v>
      </c>
      <c r="I67" s="88">
        <v>578.54874000000007</v>
      </c>
      <c r="J67" s="191">
        <v>5957.6137200000003</v>
      </c>
      <c r="K67" s="89">
        <v>636.66394000000003</v>
      </c>
      <c r="L67" s="88">
        <v>972.11468999999977</v>
      </c>
      <c r="M67" s="88">
        <v>879.25104999999985</v>
      </c>
      <c r="N67" s="88">
        <v>446.28846999999996</v>
      </c>
      <c r="O67" s="88">
        <v>688.63216000000011</v>
      </c>
      <c r="P67" s="88">
        <v>662.4598299999999</v>
      </c>
      <c r="Q67" s="88">
        <v>976.28062999999997</v>
      </c>
      <c r="R67" s="191">
        <v>5261.6907700000002</v>
      </c>
      <c r="S67" s="89">
        <v>1052.6498100000003</v>
      </c>
      <c r="T67" s="88">
        <v>745.22410999999988</v>
      </c>
      <c r="U67" s="88">
        <v>844.0799199999999</v>
      </c>
      <c r="V67" s="88">
        <v>659.97501</v>
      </c>
      <c r="W67" s="88">
        <v>951.77584000000024</v>
      </c>
      <c r="X67" s="88">
        <v>834.74068000000011</v>
      </c>
      <c r="Y67" s="88">
        <v>657.50990000000024</v>
      </c>
      <c r="Z67" s="191">
        <v>5745.9552700000004</v>
      </c>
    </row>
    <row r="68" spans="2:26" ht="16.5" x14ac:dyDescent="0.3">
      <c r="B68" s="72" t="s">
        <v>107</v>
      </c>
      <c r="C68" s="207">
        <v>818.95184895299997</v>
      </c>
      <c r="D68" s="88">
        <v>679.38889594900002</v>
      </c>
      <c r="E68" s="88">
        <v>556.18065076700009</v>
      </c>
      <c r="F68" s="88">
        <v>607.87758791500005</v>
      </c>
      <c r="G68" s="88">
        <v>670.03656193100005</v>
      </c>
      <c r="H68" s="88">
        <v>448.81475025999998</v>
      </c>
      <c r="I68" s="88">
        <v>479.17210041499999</v>
      </c>
      <c r="J68" s="191">
        <v>4260.4223961900007</v>
      </c>
      <c r="K68" s="89">
        <v>420.007535335</v>
      </c>
      <c r="L68" s="88">
        <v>702.69554274799998</v>
      </c>
      <c r="M68" s="88">
        <v>871.35439188299995</v>
      </c>
      <c r="N68" s="88">
        <v>618.45734771299999</v>
      </c>
      <c r="O68" s="88">
        <v>574.0689700580001</v>
      </c>
      <c r="P68" s="88">
        <v>493.29741696099995</v>
      </c>
      <c r="Q68" s="88">
        <v>918.5462472910001</v>
      </c>
      <c r="R68" s="191">
        <v>4598.4274519890005</v>
      </c>
      <c r="S68" s="89">
        <v>886.85557568000013</v>
      </c>
      <c r="T68" s="88">
        <v>608.10270082700004</v>
      </c>
      <c r="U68" s="88">
        <v>828.9242087209999</v>
      </c>
      <c r="V68" s="88">
        <v>448.72982846899998</v>
      </c>
      <c r="W68" s="88">
        <v>598.43928292399994</v>
      </c>
      <c r="X68" s="88">
        <v>485.28587600499998</v>
      </c>
      <c r="Y68" s="88">
        <v>549.20519585700004</v>
      </c>
      <c r="Z68" s="191">
        <v>4405.5426684829999</v>
      </c>
    </row>
    <row r="69" spans="2:26" ht="16.5" x14ac:dyDescent="0.3">
      <c r="B69" s="72" t="s">
        <v>100</v>
      </c>
      <c r="C69" s="207">
        <v>792.36500616299986</v>
      </c>
      <c r="D69" s="88">
        <v>527.46396176600001</v>
      </c>
      <c r="E69" s="88">
        <v>1057.8079869120002</v>
      </c>
      <c r="F69" s="88">
        <v>959.62401972500004</v>
      </c>
      <c r="G69" s="88">
        <v>779.03660347099992</v>
      </c>
      <c r="H69" s="88">
        <v>864.21298410300005</v>
      </c>
      <c r="I69" s="88">
        <v>788.98039926399997</v>
      </c>
      <c r="J69" s="191">
        <v>5769.4909614039998</v>
      </c>
      <c r="K69" s="89">
        <v>940.79724098199983</v>
      </c>
      <c r="L69" s="88">
        <v>684.78855989499993</v>
      </c>
      <c r="M69" s="88">
        <v>816.75177967299999</v>
      </c>
      <c r="N69" s="88">
        <v>758.84415950000005</v>
      </c>
      <c r="O69" s="88">
        <v>928.01561962900007</v>
      </c>
      <c r="P69" s="88">
        <v>659.38801679400001</v>
      </c>
      <c r="Q69" s="88">
        <v>1187.3609510929998</v>
      </c>
      <c r="R69" s="191">
        <v>5975.9463275659991</v>
      </c>
      <c r="S69" s="89">
        <v>1517.532132604</v>
      </c>
      <c r="T69" s="88">
        <v>1848.4699969569999</v>
      </c>
      <c r="U69" s="88">
        <v>1915.41622031</v>
      </c>
      <c r="V69" s="88">
        <v>1651.93481987</v>
      </c>
      <c r="W69" s="88">
        <v>2259.6839160530008</v>
      </c>
      <c r="X69" s="88">
        <v>1514.3552337179999</v>
      </c>
      <c r="Y69" s="88">
        <v>2192.5480482630005</v>
      </c>
      <c r="Z69" s="191">
        <v>12899.940367775002</v>
      </c>
    </row>
    <row r="70" spans="2:26" ht="16.5" x14ac:dyDescent="0.3">
      <c r="B70" s="72" t="s">
        <v>106</v>
      </c>
      <c r="C70" s="207">
        <v>122.451576663</v>
      </c>
      <c r="D70" s="88">
        <v>546.95697456000005</v>
      </c>
      <c r="E70" s="88">
        <v>259.05118954099999</v>
      </c>
      <c r="F70" s="88">
        <v>219.89039090900002</v>
      </c>
      <c r="G70" s="88">
        <v>513.2764488900001</v>
      </c>
      <c r="H70" s="88">
        <v>621.17489041299996</v>
      </c>
      <c r="I70" s="88">
        <v>1268.1728843900005</v>
      </c>
      <c r="J70" s="191">
        <v>3550.9743553660005</v>
      </c>
      <c r="K70" s="89">
        <v>701.47067800599996</v>
      </c>
      <c r="L70" s="88">
        <v>803.27305556900012</v>
      </c>
      <c r="M70" s="88">
        <v>782.38156118400002</v>
      </c>
      <c r="N70" s="88">
        <v>665.74855119799997</v>
      </c>
      <c r="O70" s="88">
        <v>665.25391906000004</v>
      </c>
      <c r="P70" s="88">
        <v>668.81911420400002</v>
      </c>
      <c r="Q70" s="88">
        <v>636.82252648200006</v>
      </c>
      <c r="R70" s="191">
        <v>4923.7694057030003</v>
      </c>
      <c r="S70" s="89">
        <v>764.58262903699995</v>
      </c>
      <c r="T70" s="88">
        <v>892.91800611400004</v>
      </c>
      <c r="U70" s="88">
        <v>1205.70278355</v>
      </c>
      <c r="V70" s="88">
        <v>568.87668958899997</v>
      </c>
      <c r="W70" s="88">
        <v>643.45381233699993</v>
      </c>
      <c r="X70" s="88">
        <v>748.65514572300015</v>
      </c>
      <c r="Y70" s="88">
        <v>1040.2781028709999</v>
      </c>
      <c r="Z70" s="191">
        <v>5864.4671692209995</v>
      </c>
    </row>
    <row r="71" spans="2:26" ht="16.5" x14ac:dyDescent="0.3">
      <c r="B71" s="72" t="s">
        <v>103</v>
      </c>
      <c r="C71" s="207">
        <v>3652.8765098089993</v>
      </c>
      <c r="D71" s="88">
        <v>3155.1575410730002</v>
      </c>
      <c r="E71" s="88">
        <v>2657.7315048119995</v>
      </c>
      <c r="F71" s="88">
        <v>3907.7655059909998</v>
      </c>
      <c r="G71" s="88">
        <v>3863.2236129559997</v>
      </c>
      <c r="H71" s="88">
        <v>3870.0156279070002</v>
      </c>
      <c r="I71" s="88">
        <v>4184.6129497719994</v>
      </c>
      <c r="J71" s="191">
        <v>25291.383252319996</v>
      </c>
      <c r="K71" s="89">
        <v>5062.1295701199988</v>
      </c>
      <c r="L71" s="88">
        <v>3550.108200054</v>
      </c>
      <c r="M71" s="88">
        <v>5036.4414644999988</v>
      </c>
      <c r="N71" s="88">
        <v>3463.0175800769994</v>
      </c>
      <c r="O71" s="88">
        <v>4909.3776368870003</v>
      </c>
      <c r="P71" s="88">
        <v>5298.5258513279978</v>
      </c>
      <c r="Q71" s="88">
        <v>6035.3930697799988</v>
      </c>
      <c r="R71" s="191">
        <v>33354.993372746001</v>
      </c>
      <c r="S71" s="89">
        <v>3426.5502200000001</v>
      </c>
      <c r="T71" s="88">
        <v>4766.9117294589987</v>
      </c>
      <c r="U71" s="88">
        <v>4370.9311099999986</v>
      </c>
      <c r="V71" s="88">
        <v>4759.7031841460002</v>
      </c>
      <c r="W71" s="88">
        <v>3952.969151363</v>
      </c>
      <c r="X71" s="88">
        <v>5140.8440701639993</v>
      </c>
      <c r="Y71" s="88">
        <v>4235.9006900000004</v>
      </c>
      <c r="Z71" s="191">
        <v>30653.810155132</v>
      </c>
    </row>
    <row r="72" spans="2:26" ht="16.5" x14ac:dyDescent="0.3">
      <c r="B72" s="72" t="s">
        <v>97</v>
      </c>
      <c r="C72" s="207">
        <v>766.26297470900056</v>
      </c>
      <c r="D72" s="88">
        <v>750.70878294099987</v>
      </c>
      <c r="E72" s="88">
        <v>1611.9498514729999</v>
      </c>
      <c r="F72" s="88">
        <v>1154.3613527360003</v>
      </c>
      <c r="G72" s="88">
        <v>679.4820551069995</v>
      </c>
      <c r="H72" s="88">
        <v>882.51095621999968</v>
      </c>
      <c r="I72" s="88">
        <v>495.57270504299981</v>
      </c>
      <c r="J72" s="191">
        <v>6340.8486782289992</v>
      </c>
      <c r="K72" s="89">
        <v>855.9878308980002</v>
      </c>
      <c r="L72" s="88">
        <v>689.86120114599987</v>
      </c>
      <c r="M72" s="88">
        <v>889.44358157499994</v>
      </c>
      <c r="N72" s="88">
        <v>1212.9720949809998</v>
      </c>
      <c r="O72" s="88">
        <v>1241.1051391639992</v>
      </c>
      <c r="P72" s="88">
        <v>1106.7022225650005</v>
      </c>
      <c r="Q72" s="88">
        <v>2713.6502288260012</v>
      </c>
      <c r="R72" s="191">
        <v>8709.7222991550007</v>
      </c>
      <c r="S72" s="89">
        <v>1165.997647319</v>
      </c>
      <c r="T72" s="88">
        <v>1564.5124581829994</v>
      </c>
      <c r="U72" s="88">
        <v>1112.2961537809999</v>
      </c>
      <c r="V72" s="88">
        <v>946.25485347599999</v>
      </c>
      <c r="W72" s="88">
        <v>855.10648741300042</v>
      </c>
      <c r="X72" s="88">
        <v>1607.128573817999</v>
      </c>
      <c r="Y72" s="88">
        <v>806.60961206000036</v>
      </c>
      <c r="Z72" s="191">
        <v>8057.9057860499988</v>
      </c>
    </row>
    <row r="73" spans="2:26" ht="16.5" x14ac:dyDescent="0.3">
      <c r="B73" s="72" t="s">
        <v>111</v>
      </c>
      <c r="C73" s="207">
        <v>946.16379999999992</v>
      </c>
      <c r="D73" s="88">
        <v>423.13393999999994</v>
      </c>
      <c r="E73" s="88">
        <v>521.63096000000007</v>
      </c>
      <c r="F73" s="88">
        <v>391.3581299999999</v>
      </c>
      <c r="G73" s="88">
        <v>517.65321000000006</v>
      </c>
      <c r="H73" s="88">
        <v>504.49256999999994</v>
      </c>
      <c r="I73" s="88">
        <v>328.26112999999992</v>
      </c>
      <c r="J73" s="191">
        <v>3632.6937399999997</v>
      </c>
      <c r="K73" s="89">
        <v>956.88174000000004</v>
      </c>
      <c r="L73" s="88">
        <v>694.00432999999998</v>
      </c>
      <c r="M73" s="88">
        <v>687.57552999999996</v>
      </c>
      <c r="N73" s="88">
        <v>362.78564999999998</v>
      </c>
      <c r="O73" s="88">
        <v>623.52697000000012</v>
      </c>
      <c r="P73" s="88">
        <v>441.53174000000001</v>
      </c>
      <c r="Q73" s="88">
        <v>750.3021500000001</v>
      </c>
      <c r="R73" s="191">
        <v>4516.6081100000001</v>
      </c>
      <c r="S73" s="89">
        <v>350.66267000000005</v>
      </c>
      <c r="T73" s="88">
        <v>734.49931000000004</v>
      </c>
      <c r="U73" s="88">
        <v>438.44656000000003</v>
      </c>
      <c r="V73" s="88">
        <v>689.9228300000002</v>
      </c>
      <c r="W73" s="88">
        <v>1422.39498</v>
      </c>
      <c r="X73" s="88">
        <v>292.82218999999998</v>
      </c>
      <c r="Y73" s="88">
        <v>329.28981999999996</v>
      </c>
      <c r="Z73" s="191">
        <v>4258.0383600000005</v>
      </c>
    </row>
    <row r="74" spans="2:26" ht="16.5" x14ac:dyDescent="0.3">
      <c r="B74" s="72" t="s">
        <v>113</v>
      </c>
      <c r="C74" s="207">
        <v>66.459000000000003</v>
      </c>
      <c r="D74" s="88">
        <v>244.44968</v>
      </c>
      <c r="E74" s="88">
        <v>126.92967999999999</v>
      </c>
      <c r="F74" s="88">
        <v>123.21529999999998</v>
      </c>
      <c r="G74" s="88">
        <v>389.13319999999999</v>
      </c>
      <c r="H74" s="88">
        <v>452.92259999999999</v>
      </c>
      <c r="I74" s="88">
        <v>450.93200000000002</v>
      </c>
      <c r="J74" s="191">
        <v>1854.0414599999999</v>
      </c>
      <c r="K74" s="89">
        <v>130.25602000000001</v>
      </c>
      <c r="L74" s="88">
        <v>103.6414</v>
      </c>
      <c r="M74" s="88">
        <v>125.9652</v>
      </c>
      <c r="N74" s="88">
        <v>45</v>
      </c>
      <c r="O74" s="88">
        <v>156.97</v>
      </c>
      <c r="P74" s="88">
        <v>156.809</v>
      </c>
      <c r="Q74" s="88">
        <v>157.57432</v>
      </c>
      <c r="R74" s="191">
        <v>876.21594000000005</v>
      </c>
      <c r="S74" s="89">
        <v>14.5</v>
      </c>
      <c r="T74" s="88">
        <v>87.798599999999993</v>
      </c>
      <c r="U74" s="88">
        <v>121.3813</v>
      </c>
      <c r="V74" s="88">
        <v>143.10399999999998</v>
      </c>
      <c r="W74" s="88">
        <v>13.929</v>
      </c>
      <c r="X74" s="88">
        <v>47.698799999999999</v>
      </c>
      <c r="Y74" s="88">
        <v>270.67739999999998</v>
      </c>
      <c r="Z74" s="191">
        <v>699.08909999999992</v>
      </c>
    </row>
    <row r="75" spans="2:26" ht="16.5" x14ac:dyDescent="0.3">
      <c r="B75" s="72" t="s">
        <v>191</v>
      </c>
      <c r="C75" s="207">
        <v>948.62053000000003</v>
      </c>
      <c r="D75" s="88">
        <v>1488.9814799999999</v>
      </c>
      <c r="E75" s="88">
        <v>1327.5552599999999</v>
      </c>
      <c r="F75" s="88">
        <v>1090.6260600000003</v>
      </c>
      <c r="G75" s="88">
        <v>1318.6061</v>
      </c>
      <c r="H75" s="88">
        <v>1119.55386</v>
      </c>
      <c r="I75" s="88">
        <v>421.28953999999999</v>
      </c>
      <c r="J75" s="191">
        <v>7715.2328299999999</v>
      </c>
      <c r="K75" s="89">
        <v>1146.28413</v>
      </c>
      <c r="L75" s="88">
        <v>312.42863999999997</v>
      </c>
      <c r="M75" s="88">
        <v>1126.8125199999999</v>
      </c>
      <c r="N75" s="88">
        <v>887.26481000000001</v>
      </c>
      <c r="O75" s="88">
        <v>2024.4762699999999</v>
      </c>
      <c r="P75" s="88">
        <v>777.48841000000004</v>
      </c>
      <c r="Q75" s="88">
        <v>2275.7704200000003</v>
      </c>
      <c r="R75" s="191">
        <v>8550.5252</v>
      </c>
      <c r="S75" s="89">
        <v>973.2180699999999</v>
      </c>
      <c r="T75" s="88">
        <v>615.59669000000008</v>
      </c>
      <c r="U75" s="88">
        <v>680.14893000000006</v>
      </c>
      <c r="V75" s="88">
        <v>1369.4559400000001</v>
      </c>
      <c r="W75" s="88">
        <v>1377.3970999999997</v>
      </c>
      <c r="X75" s="88">
        <v>3084.9155799999999</v>
      </c>
      <c r="Y75" s="88">
        <v>1891.5649599999999</v>
      </c>
      <c r="Z75" s="191">
        <v>9992.2972700000009</v>
      </c>
    </row>
    <row r="76" spans="2:26" ht="16.5" x14ac:dyDescent="0.3">
      <c r="B76" s="72" t="s">
        <v>192</v>
      </c>
      <c r="C76" s="207">
        <v>0</v>
      </c>
      <c r="D76" s="88">
        <v>15.45</v>
      </c>
      <c r="E76" s="88">
        <v>0</v>
      </c>
      <c r="F76" s="88">
        <v>0.5</v>
      </c>
      <c r="G76" s="88">
        <v>0</v>
      </c>
      <c r="H76" s="88">
        <v>20.253</v>
      </c>
      <c r="I76" s="88">
        <v>0.5</v>
      </c>
      <c r="J76" s="191">
        <v>36.703000000000003</v>
      </c>
      <c r="K76" s="89">
        <v>0</v>
      </c>
      <c r="L76" s="88">
        <v>0</v>
      </c>
      <c r="M76" s="88">
        <v>36.25</v>
      </c>
      <c r="N76" s="88">
        <v>0</v>
      </c>
      <c r="O76" s="88">
        <v>0</v>
      </c>
      <c r="P76" s="88">
        <v>5.9810000000000002E-2</v>
      </c>
      <c r="Q76" s="88">
        <v>1.9989999999999997E-2</v>
      </c>
      <c r="R76" s="191">
        <v>36.329799999999999</v>
      </c>
      <c r="S76" s="89">
        <v>0.42498000000000002</v>
      </c>
      <c r="T76" s="88">
        <v>0.15</v>
      </c>
      <c r="U76" s="88">
        <v>11.45</v>
      </c>
      <c r="V76" s="88">
        <v>0</v>
      </c>
      <c r="W76" s="88">
        <v>0</v>
      </c>
      <c r="X76" s="88">
        <v>20.25</v>
      </c>
      <c r="Y76" s="88">
        <v>0.22500000000000001</v>
      </c>
      <c r="Z76" s="191">
        <v>32.499980000000001</v>
      </c>
    </row>
    <row r="77" spans="2:26" ht="16.5" x14ac:dyDescent="0.3">
      <c r="B77" s="72" t="s">
        <v>116</v>
      </c>
      <c r="C77" s="207">
        <v>714.3549768959997</v>
      </c>
      <c r="D77" s="88">
        <v>638.27207409499988</v>
      </c>
      <c r="E77" s="88">
        <v>170.78604577900001</v>
      </c>
      <c r="F77" s="88">
        <v>170.34960215399997</v>
      </c>
      <c r="G77" s="88">
        <v>270.29967792500003</v>
      </c>
      <c r="H77" s="88">
        <v>274.86120643400005</v>
      </c>
      <c r="I77" s="88">
        <v>777.90924716300003</v>
      </c>
      <c r="J77" s="191">
        <v>3016.8328304459997</v>
      </c>
      <c r="K77" s="89">
        <v>402.1784304919999</v>
      </c>
      <c r="L77" s="88">
        <v>239.20701254299999</v>
      </c>
      <c r="M77" s="88">
        <v>375.41265376599989</v>
      </c>
      <c r="N77" s="88">
        <v>350.82180200799996</v>
      </c>
      <c r="O77" s="88">
        <v>171.18517442000001</v>
      </c>
      <c r="P77" s="88">
        <v>284.59568437300004</v>
      </c>
      <c r="Q77" s="88">
        <v>558.68074605299989</v>
      </c>
      <c r="R77" s="191">
        <v>2382.0815036549993</v>
      </c>
      <c r="S77" s="89">
        <v>824.04565643199965</v>
      </c>
      <c r="T77" s="88">
        <v>404.84915917700005</v>
      </c>
      <c r="U77" s="88">
        <v>306.22429017099995</v>
      </c>
      <c r="V77" s="88">
        <v>259.83963012499999</v>
      </c>
      <c r="W77" s="88">
        <v>283.950442893</v>
      </c>
      <c r="X77" s="88">
        <v>46.09532827799999</v>
      </c>
      <c r="Y77" s="88">
        <v>512.976335565</v>
      </c>
      <c r="Z77" s="191">
        <v>2637.980842641</v>
      </c>
    </row>
    <row r="78" spans="2:26" ht="16.5" x14ac:dyDescent="0.3">
      <c r="B78" s="72" t="s">
        <v>129</v>
      </c>
      <c r="C78" s="207">
        <v>71.36</v>
      </c>
      <c r="D78" s="88">
        <v>448.99034999999998</v>
      </c>
      <c r="E78" s="88">
        <v>321.733</v>
      </c>
      <c r="F78" s="88">
        <v>554.71874000000003</v>
      </c>
      <c r="G78" s="88">
        <v>365.12277</v>
      </c>
      <c r="H78" s="88">
        <v>75.430000000000007</v>
      </c>
      <c r="I78" s="88">
        <v>310.36520999999993</v>
      </c>
      <c r="J78" s="191">
        <v>2147.7200699999999</v>
      </c>
      <c r="K78" s="89">
        <v>198.71799999999999</v>
      </c>
      <c r="L78" s="88">
        <v>98.58</v>
      </c>
      <c r="M78" s="88">
        <v>0</v>
      </c>
      <c r="N78" s="88">
        <v>0</v>
      </c>
      <c r="O78" s="88">
        <v>0</v>
      </c>
      <c r="P78" s="88">
        <v>24</v>
      </c>
      <c r="Q78" s="88">
        <v>0</v>
      </c>
      <c r="R78" s="191">
        <v>321.298</v>
      </c>
      <c r="S78" s="89">
        <v>53.234000000000002</v>
      </c>
      <c r="T78" s="88">
        <v>0</v>
      </c>
      <c r="U78" s="88">
        <v>62.616259999999997</v>
      </c>
      <c r="V78" s="88">
        <v>51.75</v>
      </c>
      <c r="W78" s="88">
        <v>51.667199999999994</v>
      </c>
      <c r="X78" s="88">
        <v>3.6486000000000001</v>
      </c>
      <c r="Y78" s="88">
        <v>35.650980000000004</v>
      </c>
      <c r="Z78" s="191">
        <v>258.56703999999996</v>
      </c>
    </row>
    <row r="79" spans="2:26" ht="16.5" x14ac:dyDescent="0.3">
      <c r="B79" s="72" t="s">
        <v>121</v>
      </c>
      <c r="C79" s="207">
        <v>330.04943331999988</v>
      </c>
      <c r="D79" s="88">
        <v>325.112567555</v>
      </c>
      <c r="E79" s="88">
        <v>274.01627943099999</v>
      </c>
      <c r="F79" s="88">
        <v>259.72698279100001</v>
      </c>
      <c r="G79" s="88">
        <v>263.028068357</v>
      </c>
      <c r="H79" s="88">
        <v>234.54099311199997</v>
      </c>
      <c r="I79" s="88">
        <v>199.46496862400002</v>
      </c>
      <c r="J79" s="191">
        <v>1885.9392931899997</v>
      </c>
      <c r="K79" s="89">
        <v>1940.568680246</v>
      </c>
      <c r="L79" s="88">
        <v>1106.4957090770001</v>
      </c>
      <c r="M79" s="88">
        <v>1976.2197163440007</v>
      </c>
      <c r="N79" s="88">
        <v>2233.0739330430001</v>
      </c>
      <c r="O79" s="88">
        <v>867.93124026399971</v>
      </c>
      <c r="P79" s="88">
        <v>465.29184161799998</v>
      </c>
      <c r="Q79" s="88">
        <v>409.46795822500002</v>
      </c>
      <c r="R79" s="191">
        <v>8999.0490788169991</v>
      </c>
      <c r="S79" s="89">
        <v>292.61462125499997</v>
      </c>
      <c r="T79" s="88">
        <v>518.79760693000003</v>
      </c>
      <c r="U79" s="88">
        <v>576.3359317349998</v>
      </c>
      <c r="V79" s="88">
        <v>357.32968553699982</v>
      </c>
      <c r="W79" s="88">
        <v>486.72064660399963</v>
      </c>
      <c r="X79" s="88">
        <v>1053.4215440519997</v>
      </c>
      <c r="Y79" s="88">
        <v>487.70226541599976</v>
      </c>
      <c r="Z79" s="191">
        <v>3772.9223015289986</v>
      </c>
    </row>
    <row r="80" spans="2:26" ht="16.5" x14ac:dyDescent="0.3">
      <c r="B80" s="72" t="s">
        <v>128</v>
      </c>
      <c r="C80" s="207">
        <v>444.76420999999993</v>
      </c>
      <c r="D80" s="88">
        <v>786.28484000000003</v>
      </c>
      <c r="E80" s="88">
        <v>415.13524000000001</v>
      </c>
      <c r="F80" s="88">
        <v>723.21299999999997</v>
      </c>
      <c r="G80" s="88">
        <v>680.79377999999997</v>
      </c>
      <c r="H80" s="88">
        <v>540.60761000000002</v>
      </c>
      <c r="I80" s="88">
        <v>408.61731999999995</v>
      </c>
      <c r="J80" s="191">
        <v>3999.4159999999997</v>
      </c>
      <c r="K80" s="89">
        <v>1487.6887899999999</v>
      </c>
      <c r="L80" s="88">
        <v>1191.8173400000001</v>
      </c>
      <c r="M80" s="88">
        <v>1039.0708300000001</v>
      </c>
      <c r="N80" s="88">
        <v>866.61806999999988</v>
      </c>
      <c r="O80" s="88">
        <v>735.78345999999999</v>
      </c>
      <c r="P80" s="88">
        <v>764.05068000000006</v>
      </c>
      <c r="Q80" s="88">
        <v>856.13467000000003</v>
      </c>
      <c r="R80" s="191">
        <v>6941.1638400000002</v>
      </c>
      <c r="S80" s="89">
        <v>448.93783000000002</v>
      </c>
      <c r="T80" s="88">
        <v>237.91154310099998</v>
      </c>
      <c r="U80" s="88">
        <v>445.26783</v>
      </c>
      <c r="V80" s="88">
        <v>458.42305000000005</v>
      </c>
      <c r="W80" s="88">
        <v>241.96065999999999</v>
      </c>
      <c r="X80" s="88">
        <v>319.70543030100004</v>
      </c>
      <c r="Y80" s="88">
        <v>457.56745520499999</v>
      </c>
      <c r="Z80" s="191">
        <v>2609.7737986070001</v>
      </c>
    </row>
    <row r="81" spans="2:26" ht="16.5" x14ac:dyDescent="0.3">
      <c r="B81" s="72" t="s">
        <v>193</v>
      </c>
      <c r="C81" s="207">
        <v>335.54590091300003</v>
      </c>
      <c r="D81" s="88">
        <v>276.56228486299995</v>
      </c>
      <c r="E81" s="88">
        <v>157.83171220999998</v>
      </c>
      <c r="F81" s="88">
        <v>284.42056430300005</v>
      </c>
      <c r="G81" s="88">
        <v>374.8952152710001</v>
      </c>
      <c r="H81" s="88">
        <v>87.06276424699999</v>
      </c>
      <c r="I81" s="88">
        <v>147.07783586599999</v>
      </c>
      <c r="J81" s="191">
        <v>1663.396277673</v>
      </c>
      <c r="K81" s="89">
        <v>217.86544109600004</v>
      </c>
      <c r="L81" s="88">
        <v>191.66783264099999</v>
      </c>
      <c r="M81" s="88">
        <v>153.809818431</v>
      </c>
      <c r="N81" s="88">
        <v>498.20016035599991</v>
      </c>
      <c r="O81" s="88">
        <v>452.11055098899982</v>
      </c>
      <c r="P81" s="88">
        <v>1316.4745210249998</v>
      </c>
      <c r="Q81" s="88">
        <v>604.07552114600003</v>
      </c>
      <c r="R81" s="191">
        <v>3434.203845684</v>
      </c>
      <c r="S81" s="89">
        <v>187.78979062900004</v>
      </c>
      <c r="T81" s="88">
        <v>279.29145958200002</v>
      </c>
      <c r="U81" s="88">
        <v>140.18183177999998</v>
      </c>
      <c r="V81" s="88">
        <v>283.84181067600002</v>
      </c>
      <c r="W81" s="88">
        <v>238.27700096100003</v>
      </c>
      <c r="X81" s="88">
        <v>275.20346534399994</v>
      </c>
      <c r="Y81" s="88">
        <v>461.08975004099995</v>
      </c>
      <c r="Z81" s="191">
        <v>1865.6751090129999</v>
      </c>
    </row>
    <row r="82" spans="2:26" ht="16.5" x14ac:dyDescent="0.3">
      <c r="B82" s="72" t="s">
        <v>194</v>
      </c>
      <c r="C82" s="207">
        <v>283.45356561200009</v>
      </c>
      <c r="D82" s="88">
        <v>436.93395630300006</v>
      </c>
      <c r="E82" s="88">
        <v>536.56065000000001</v>
      </c>
      <c r="F82" s="88">
        <v>504.70286268400014</v>
      </c>
      <c r="G82" s="88">
        <v>722.20372183000006</v>
      </c>
      <c r="H82" s="88">
        <v>580.78912015599997</v>
      </c>
      <c r="I82" s="88">
        <v>455.62701146000001</v>
      </c>
      <c r="J82" s="191">
        <v>3520.2708880450009</v>
      </c>
      <c r="K82" s="89">
        <v>743.85607511799992</v>
      </c>
      <c r="L82" s="88">
        <v>570.64406697000004</v>
      </c>
      <c r="M82" s="88">
        <v>572.04336001099989</v>
      </c>
      <c r="N82" s="88">
        <v>599.77402082700007</v>
      </c>
      <c r="O82" s="88">
        <v>1096.5398039910001</v>
      </c>
      <c r="P82" s="88">
        <v>1306.612170208</v>
      </c>
      <c r="Q82" s="88">
        <v>681.81400512499999</v>
      </c>
      <c r="R82" s="191">
        <v>5571.2835022500003</v>
      </c>
      <c r="S82" s="89">
        <v>841.12722005299997</v>
      </c>
      <c r="T82" s="88">
        <v>687.01005079800007</v>
      </c>
      <c r="U82" s="88">
        <v>478.70497199900001</v>
      </c>
      <c r="V82" s="88">
        <v>301.63474754399999</v>
      </c>
      <c r="W82" s="88">
        <v>155.86753309599999</v>
      </c>
      <c r="X82" s="88">
        <v>407.77492353900004</v>
      </c>
      <c r="Y82" s="88">
        <v>463.62148536299992</v>
      </c>
      <c r="Z82" s="191">
        <v>3335.7409323920001</v>
      </c>
    </row>
    <row r="83" spans="2:26" ht="16.5" x14ac:dyDescent="0.3">
      <c r="B83" s="72" t="s">
        <v>124</v>
      </c>
      <c r="C83" s="207">
        <v>334.24965000000003</v>
      </c>
      <c r="D83" s="88">
        <v>261.77622000000002</v>
      </c>
      <c r="E83" s="88">
        <v>208.70408999999998</v>
      </c>
      <c r="F83" s="88">
        <v>306.66407999999996</v>
      </c>
      <c r="G83" s="88">
        <v>63.109759999999994</v>
      </c>
      <c r="H83" s="88">
        <v>414.23479000000003</v>
      </c>
      <c r="I83" s="88">
        <v>188.11410000000004</v>
      </c>
      <c r="J83" s="191">
        <v>1776.8526899999999</v>
      </c>
      <c r="K83" s="89">
        <v>243.76289999999992</v>
      </c>
      <c r="L83" s="88">
        <v>4.2654700000000005</v>
      </c>
      <c r="M83" s="88">
        <v>4.6054499999999994</v>
      </c>
      <c r="N83" s="88">
        <v>9.475719999999999</v>
      </c>
      <c r="O83" s="88">
        <v>18.459010000000003</v>
      </c>
      <c r="P83" s="88">
        <v>1.38568</v>
      </c>
      <c r="Q83" s="88">
        <v>0</v>
      </c>
      <c r="R83" s="191">
        <v>281.95422999999988</v>
      </c>
      <c r="S83" s="89">
        <v>0</v>
      </c>
      <c r="T83" s="88">
        <v>8.4284500000000016</v>
      </c>
      <c r="U83" s="88">
        <v>19.174799999999998</v>
      </c>
      <c r="V83" s="88">
        <v>16.56345</v>
      </c>
      <c r="W83" s="88">
        <v>2.5327800000000003</v>
      </c>
      <c r="X83" s="88">
        <v>8.6665299999999998</v>
      </c>
      <c r="Y83" s="88">
        <v>0</v>
      </c>
      <c r="Z83" s="191">
        <v>55.366010000000003</v>
      </c>
    </row>
    <row r="84" spans="2:26" ht="16.5" x14ac:dyDescent="0.3">
      <c r="B84" s="72" t="s">
        <v>133</v>
      </c>
      <c r="C84" s="207">
        <v>1.5937565600000001</v>
      </c>
      <c r="D84" s="88">
        <v>92.274433399000017</v>
      </c>
      <c r="E84" s="88">
        <v>10.175086783999999</v>
      </c>
      <c r="F84" s="88">
        <v>2.386338877</v>
      </c>
      <c r="G84" s="88">
        <v>180.91519918499998</v>
      </c>
      <c r="H84" s="88">
        <v>203.947488467</v>
      </c>
      <c r="I84" s="88">
        <v>236.51266282000003</v>
      </c>
      <c r="J84" s="191">
        <v>727.80496609200009</v>
      </c>
      <c r="K84" s="89">
        <v>69.903942298000004</v>
      </c>
      <c r="L84" s="88">
        <v>944.23014839900009</v>
      </c>
      <c r="M84" s="88">
        <v>31.628517331000001</v>
      </c>
      <c r="N84" s="88">
        <v>180.66746970299999</v>
      </c>
      <c r="O84" s="88">
        <v>66.033393246000003</v>
      </c>
      <c r="P84" s="88">
        <v>7.1537896330000006</v>
      </c>
      <c r="Q84" s="88">
        <v>352.00231975699995</v>
      </c>
      <c r="R84" s="191">
        <v>1651.6195803670003</v>
      </c>
      <c r="S84" s="89">
        <v>9.6470389619999999</v>
      </c>
      <c r="T84" s="88">
        <v>133.02510511900002</v>
      </c>
      <c r="U84" s="88">
        <v>98.110281940000021</v>
      </c>
      <c r="V84" s="88">
        <v>10.249179702999999</v>
      </c>
      <c r="W84" s="88">
        <v>79.558880138000006</v>
      </c>
      <c r="X84" s="88">
        <v>9.8777848830000003</v>
      </c>
      <c r="Y84" s="88">
        <v>165.42049034300001</v>
      </c>
      <c r="Z84" s="191">
        <v>505.88876108800002</v>
      </c>
    </row>
    <row r="85" spans="2:26" ht="16.5" x14ac:dyDescent="0.3">
      <c r="B85" s="72" t="s">
        <v>110</v>
      </c>
      <c r="C85" s="207">
        <v>158.11627159999998</v>
      </c>
      <c r="D85" s="88">
        <v>892.33037848899983</v>
      </c>
      <c r="E85" s="88">
        <v>656.7315100159999</v>
      </c>
      <c r="F85" s="88">
        <v>338.06181593100007</v>
      </c>
      <c r="G85" s="88">
        <v>674.08328734099985</v>
      </c>
      <c r="H85" s="88">
        <v>162.72233010400004</v>
      </c>
      <c r="I85" s="88">
        <v>664.09102609599995</v>
      </c>
      <c r="J85" s="191">
        <v>3546.1366195769997</v>
      </c>
      <c r="K85" s="89">
        <v>118.526296032</v>
      </c>
      <c r="L85" s="88">
        <v>307.31555408500003</v>
      </c>
      <c r="M85" s="88">
        <v>703.38676173099998</v>
      </c>
      <c r="N85" s="88">
        <v>1198.8399164339994</v>
      </c>
      <c r="O85" s="88">
        <v>332.31242420499996</v>
      </c>
      <c r="P85" s="88">
        <v>160.43726105300004</v>
      </c>
      <c r="Q85" s="88">
        <v>683.97289921000004</v>
      </c>
      <c r="R85" s="191">
        <v>3504.7911127499992</v>
      </c>
      <c r="S85" s="89">
        <v>510.27387411500013</v>
      </c>
      <c r="T85" s="88">
        <v>594.83585929599974</v>
      </c>
      <c r="U85" s="88">
        <v>584.84906458000012</v>
      </c>
      <c r="V85" s="88">
        <v>338.63934819200006</v>
      </c>
      <c r="W85" s="88">
        <v>370.90948871400008</v>
      </c>
      <c r="X85" s="88">
        <v>4460.8778626740004</v>
      </c>
      <c r="Y85" s="88">
        <v>549.89332030700007</v>
      </c>
      <c r="Z85" s="191">
        <v>7410.2788178780002</v>
      </c>
    </row>
    <row r="86" spans="2:26" ht="16.5" x14ac:dyDescent="0.3">
      <c r="B86" s="72" t="s">
        <v>123</v>
      </c>
      <c r="C86" s="207">
        <v>770.47610000000009</v>
      </c>
      <c r="D86" s="88">
        <v>991.13387</v>
      </c>
      <c r="E86" s="88">
        <v>729.64485000000002</v>
      </c>
      <c r="F86" s="88">
        <v>946.96722999999997</v>
      </c>
      <c r="G86" s="88">
        <v>675.81953999999996</v>
      </c>
      <c r="H86" s="88">
        <v>655.30165999999997</v>
      </c>
      <c r="I86" s="88">
        <v>637.25270999999998</v>
      </c>
      <c r="J86" s="191">
        <v>5406.5959600000006</v>
      </c>
      <c r="K86" s="89">
        <v>584.93281999999999</v>
      </c>
      <c r="L86" s="88">
        <v>371.65813000000003</v>
      </c>
      <c r="M86" s="88">
        <v>516.01190999999994</v>
      </c>
      <c r="N86" s="88">
        <v>248.06695999999999</v>
      </c>
      <c r="O86" s="88">
        <v>287.55042000000003</v>
      </c>
      <c r="P86" s="88">
        <v>299.60598999999996</v>
      </c>
      <c r="Q86" s="88">
        <v>250.07681999999997</v>
      </c>
      <c r="R86" s="191">
        <v>2557.9030499999999</v>
      </c>
      <c r="S86" s="89">
        <v>361.76342</v>
      </c>
      <c r="T86" s="88">
        <v>227.79465000000002</v>
      </c>
      <c r="U86" s="88">
        <v>302.30508000000003</v>
      </c>
      <c r="V86" s="88">
        <v>275.27055000000007</v>
      </c>
      <c r="W86" s="88">
        <v>294.8048</v>
      </c>
      <c r="X86" s="88">
        <v>306.77341999999999</v>
      </c>
      <c r="Y86" s="88">
        <v>355.64645999999999</v>
      </c>
      <c r="Z86" s="191">
        <v>2124.3583800000001</v>
      </c>
    </row>
    <row r="87" spans="2:26" ht="16.5" x14ac:dyDescent="0.3">
      <c r="B87" s="72" t="s">
        <v>122</v>
      </c>
      <c r="C87" s="207">
        <v>213.91569962400001</v>
      </c>
      <c r="D87" s="88">
        <v>158.39089312700003</v>
      </c>
      <c r="E87" s="88">
        <v>125.56272079299998</v>
      </c>
      <c r="F87" s="88">
        <v>150.42582847200001</v>
      </c>
      <c r="G87" s="88">
        <v>152.52293770400001</v>
      </c>
      <c r="H87" s="88">
        <v>161.074687692</v>
      </c>
      <c r="I87" s="88">
        <v>164.91535987499998</v>
      </c>
      <c r="J87" s="191">
        <v>1126.8081272869999</v>
      </c>
      <c r="K87" s="89">
        <v>293.38057610700014</v>
      </c>
      <c r="L87" s="88">
        <v>176.96522861600002</v>
      </c>
      <c r="M87" s="88">
        <v>159.19650153299997</v>
      </c>
      <c r="N87" s="88">
        <v>181.57950971400004</v>
      </c>
      <c r="O87" s="88">
        <v>180.96358932800001</v>
      </c>
      <c r="P87" s="88">
        <v>173.43081239600005</v>
      </c>
      <c r="Q87" s="88">
        <v>183.99667268800002</v>
      </c>
      <c r="R87" s="191">
        <v>1349.5128903820003</v>
      </c>
      <c r="S87" s="89">
        <v>209.69528755700003</v>
      </c>
      <c r="T87" s="88">
        <v>160.52808739200003</v>
      </c>
      <c r="U87" s="88">
        <v>168.62455275299999</v>
      </c>
      <c r="V87" s="88">
        <v>164.541334877</v>
      </c>
      <c r="W87" s="88">
        <v>218.65367640099996</v>
      </c>
      <c r="X87" s="88">
        <v>124.792361067</v>
      </c>
      <c r="Y87" s="88">
        <v>170.99736115100004</v>
      </c>
      <c r="Z87" s="191">
        <v>1217.8326611980001</v>
      </c>
    </row>
    <row r="88" spans="2:26" ht="16.5" x14ac:dyDescent="0.3">
      <c r="B88" s="72" t="s">
        <v>118</v>
      </c>
      <c r="C88" s="207">
        <v>125.90832682999998</v>
      </c>
      <c r="D88" s="88">
        <v>160.63902049700005</v>
      </c>
      <c r="E88" s="88">
        <v>163.974712737</v>
      </c>
      <c r="F88" s="88">
        <v>103.52930134599998</v>
      </c>
      <c r="G88" s="88">
        <v>144.28881845400002</v>
      </c>
      <c r="H88" s="88">
        <v>139.50933036499998</v>
      </c>
      <c r="I88" s="88">
        <v>209.34659201500003</v>
      </c>
      <c r="J88" s="191">
        <v>1047.196102244</v>
      </c>
      <c r="K88" s="89">
        <v>159.59870913700001</v>
      </c>
      <c r="L88" s="88">
        <v>179.58191082000005</v>
      </c>
      <c r="M88" s="88">
        <v>247.23315026699998</v>
      </c>
      <c r="N88" s="88">
        <v>195.30943750200001</v>
      </c>
      <c r="O88" s="88">
        <v>233.99733108499998</v>
      </c>
      <c r="P88" s="88">
        <v>114.75394043499996</v>
      </c>
      <c r="Q88" s="88">
        <v>222.92968565100003</v>
      </c>
      <c r="R88" s="191">
        <v>1353.4041648970001</v>
      </c>
      <c r="S88" s="89">
        <v>307.90893311799999</v>
      </c>
      <c r="T88" s="88">
        <v>171.07183678999999</v>
      </c>
      <c r="U88" s="88">
        <v>201.07542032100002</v>
      </c>
      <c r="V88" s="88">
        <v>120.01887478799999</v>
      </c>
      <c r="W88" s="88">
        <v>93.413718869000022</v>
      </c>
      <c r="X88" s="88">
        <v>111.24479166800002</v>
      </c>
      <c r="Y88" s="88">
        <v>184.60608391699995</v>
      </c>
      <c r="Z88" s="191">
        <v>1189.339659471</v>
      </c>
    </row>
    <row r="89" spans="2:26" ht="16.5" x14ac:dyDescent="0.3">
      <c r="B89" s="72" t="s">
        <v>195</v>
      </c>
      <c r="C89" s="207">
        <v>432.99013730800004</v>
      </c>
      <c r="D89" s="88">
        <v>523.13698301700003</v>
      </c>
      <c r="E89" s="88">
        <v>600.84791334199974</v>
      </c>
      <c r="F89" s="88">
        <v>369.49582279100008</v>
      </c>
      <c r="G89" s="88">
        <v>509.48010622099997</v>
      </c>
      <c r="H89" s="88">
        <v>870.17599404999942</v>
      </c>
      <c r="I89" s="88">
        <v>260.49817219099998</v>
      </c>
      <c r="J89" s="191">
        <v>3566.625128919999</v>
      </c>
      <c r="K89" s="89">
        <v>749.45881041699988</v>
      </c>
      <c r="L89" s="88">
        <v>331.49102403299997</v>
      </c>
      <c r="M89" s="88">
        <v>303.87728302899995</v>
      </c>
      <c r="N89" s="88">
        <v>354.44595370100001</v>
      </c>
      <c r="O89" s="88">
        <v>492.25189622099975</v>
      </c>
      <c r="P89" s="88">
        <v>1063.7838957039999</v>
      </c>
      <c r="Q89" s="88">
        <v>608.2401965050002</v>
      </c>
      <c r="R89" s="191">
        <v>3903.5490596099999</v>
      </c>
      <c r="S89" s="89">
        <v>473.77982272999992</v>
      </c>
      <c r="T89" s="88">
        <v>225.90592608900002</v>
      </c>
      <c r="U89" s="88">
        <v>677.06037326700027</v>
      </c>
      <c r="V89" s="88">
        <v>1081.6508730859994</v>
      </c>
      <c r="W89" s="88">
        <v>934.97050422799998</v>
      </c>
      <c r="X89" s="88">
        <v>479.72335873700001</v>
      </c>
      <c r="Y89" s="88">
        <v>705.62933154700022</v>
      </c>
      <c r="Z89" s="191">
        <v>4578.7201896839997</v>
      </c>
    </row>
    <row r="90" spans="2:26" ht="16.5" x14ac:dyDescent="0.3">
      <c r="B90" s="72" t="s">
        <v>105</v>
      </c>
      <c r="C90" s="207">
        <v>367.5946380449999</v>
      </c>
      <c r="D90" s="88">
        <v>400.62165999999996</v>
      </c>
      <c r="E90" s="88">
        <v>474.20977097899998</v>
      </c>
      <c r="F90" s="88">
        <v>480.37895944700006</v>
      </c>
      <c r="G90" s="88">
        <v>439.5757449269999</v>
      </c>
      <c r="H90" s="88">
        <v>418.79867515200004</v>
      </c>
      <c r="I90" s="88">
        <v>508.65926884100003</v>
      </c>
      <c r="J90" s="191">
        <v>3089.838717391</v>
      </c>
      <c r="K90" s="89">
        <v>515.98413784400009</v>
      </c>
      <c r="L90" s="88">
        <v>722.565593853</v>
      </c>
      <c r="M90" s="88">
        <v>660.89419871200005</v>
      </c>
      <c r="N90" s="88">
        <v>618.61319385000013</v>
      </c>
      <c r="O90" s="88">
        <v>719.45595075799997</v>
      </c>
      <c r="P90" s="88">
        <v>391.521901754</v>
      </c>
      <c r="Q90" s="88">
        <v>607.685752815</v>
      </c>
      <c r="R90" s="191">
        <v>4236.7207295859998</v>
      </c>
      <c r="S90" s="89">
        <v>451.22592999999995</v>
      </c>
      <c r="T90" s="88">
        <v>324.03064234299995</v>
      </c>
      <c r="U90" s="88">
        <v>394.60565609599996</v>
      </c>
      <c r="V90" s="88">
        <v>410.303936851</v>
      </c>
      <c r="W90" s="88">
        <v>512.02656796299993</v>
      </c>
      <c r="X90" s="88">
        <v>463.11510999999996</v>
      </c>
      <c r="Y90" s="88">
        <v>735.18600647699998</v>
      </c>
      <c r="Z90" s="191">
        <v>3290.4938497299991</v>
      </c>
    </row>
    <row r="91" spans="2:26" ht="16.5" x14ac:dyDescent="0.3">
      <c r="B91" s="72" t="s">
        <v>137</v>
      </c>
      <c r="C91" s="207">
        <v>22.741974476999999</v>
      </c>
      <c r="D91" s="88">
        <v>28.119999803999999</v>
      </c>
      <c r="E91" s="88">
        <v>23.214344127000004</v>
      </c>
      <c r="F91" s="88">
        <v>59.789067591000006</v>
      </c>
      <c r="G91" s="88">
        <v>45.813958457000005</v>
      </c>
      <c r="H91" s="88">
        <v>16.730735852999999</v>
      </c>
      <c r="I91" s="88">
        <v>17.633937835000001</v>
      </c>
      <c r="J91" s="191">
        <v>214.04401814400003</v>
      </c>
      <c r="K91" s="89">
        <v>16.691083642999999</v>
      </c>
      <c r="L91" s="88">
        <v>158.50847849499999</v>
      </c>
      <c r="M91" s="88">
        <v>157.772081654</v>
      </c>
      <c r="N91" s="88">
        <v>299.483878774</v>
      </c>
      <c r="O91" s="88">
        <v>203.96096626499997</v>
      </c>
      <c r="P91" s="88">
        <v>470.64860350600009</v>
      </c>
      <c r="Q91" s="88">
        <v>911.26117137000006</v>
      </c>
      <c r="R91" s="191">
        <v>2218.3262637070002</v>
      </c>
      <c r="S91" s="89">
        <v>75.795969705000005</v>
      </c>
      <c r="T91" s="88">
        <v>10.41910341</v>
      </c>
      <c r="U91" s="88">
        <v>16.372316241999997</v>
      </c>
      <c r="V91" s="88">
        <v>110.22804302999999</v>
      </c>
      <c r="W91" s="88">
        <v>9.7432940750000014</v>
      </c>
      <c r="X91" s="88">
        <v>61.044420317999993</v>
      </c>
      <c r="Y91" s="88">
        <v>104.91076732800001</v>
      </c>
      <c r="Z91" s="191">
        <v>388.51391410799999</v>
      </c>
    </row>
    <row r="92" spans="2:26" ht="16.5" x14ac:dyDescent="0.3">
      <c r="B92" s="72" t="s">
        <v>196</v>
      </c>
      <c r="C92" s="207">
        <v>16</v>
      </c>
      <c r="D92" s="88">
        <v>13.3</v>
      </c>
      <c r="E92" s="88">
        <v>15.73</v>
      </c>
      <c r="F92" s="88">
        <v>106.63263999999999</v>
      </c>
      <c r="G92" s="88">
        <v>160.19207999999998</v>
      </c>
      <c r="H92" s="88">
        <v>21.53425</v>
      </c>
      <c r="I92" s="88">
        <v>13.83521</v>
      </c>
      <c r="J92" s="191">
        <v>347.22417999999999</v>
      </c>
      <c r="K92" s="89">
        <v>36.482440000000004</v>
      </c>
      <c r="L92" s="88">
        <v>12.18</v>
      </c>
      <c r="M92" s="88">
        <v>30.05</v>
      </c>
      <c r="N92" s="88">
        <v>7.6108199999999995</v>
      </c>
      <c r="O92" s="88">
        <v>32.861760000000004</v>
      </c>
      <c r="P92" s="88">
        <v>0.59236999999999995</v>
      </c>
      <c r="Q92" s="88">
        <v>27.813559999999999</v>
      </c>
      <c r="R92" s="191">
        <v>147.59095000000002</v>
      </c>
      <c r="S92" s="89">
        <v>4.6536200000000001</v>
      </c>
      <c r="T92" s="88">
        <v>12</v>
      </c>
      <c r="U92" s="88">
        <v>0</v>
      </c>
      <c r="V92" s="88">
        <v>0</v>
      </c>
      <c r="W92" s="88">
        <v>27.154</v>
      </c>
      <c r="X92" s="88">
        <v>33.291249999999998</v>
      </c>
      <c r="Y92" s="88">
        <v>44.176809999999996</v>
      </c>
      <c r="Z92" s="191">
        <v>121.27567999999999</v>
      </c>
    </row>
    <row r="93" spans="2:26" ht="16.5" x14ac:dyDescent="0.3">
      <c r="B93" s="72" t="s">
        <v>132</v>
      </c>
      <c r="C93" s="207">
        <v>113.457489006</v>
      </c>
      <c r="D93" s="88">
        <v>155.68086334599997</v>
      </c>
      <c r="E93" s="88">
        <v>129.565738794</v>
      </c>
      <c r="F93" s="88">
        <v>119.52323525200001</v>
      </c>
      <c r="G93" s="88">
        <v>166.45172538899999</v>
      </c>
      <c r="H93" s="88">
        <v>116.26139907800001</v>
      </c>
      <c r="I93" s="88">
        <v>110.513817704</v>
      </c>
      <c r="J93" s="191">
        <v>911.45426856899996</v>
      </c>
      <c r="K93" s="89">
        <v>120.14268883799997</v>
      </c>
      <c r="L93" s="88">
        <v>146.38311700500003</v>
      </c>
      <c r="M93" s="88">
        <v>156.01023775499999</v>
      </c>
      <c r="N93" s="88">
        <v>146.189234207</v>
      </c>
      <c r="O93" s="88">
        <v>147.90676271299998</v>
      </c>
      <c r="P93" s="88">
        <v>104.013180033</v>
      </c>
      <c r="Q93" s="88">
        <v>123.45167564000002</v>
      </c>
      <c r="R93" s="191">
        <v>944.09689619100004</v>
      </c>
      <c r="S93" s="89">
        <v>116.850064984</v>
      </c>
      <c r="T93" s="88">
        <v>126.46755599299996</v>
      </c>
      <c r="U93" s="88">
        <v>153.24379302999995</v>
      </c>
      <c r="V93" s="88">
        <v>158.41273002000003</v>
      </c>
      <c r="W93" s="88">
        <v>121.63975874700002</v>
      </c>
      <c r="X93" s="88">
        <v>164.96555648700001</v>
      </c>
      <c r="Y93" s="88">
        <v>163.18340693799999</v>
      </c>
      <c r="Z93" s="191">
        <v>1004.762866199</v>
      </c>
    </row>
    <row r="94" spans="2:26" ht="16.5" x14ac:dyDescent="0.3">
      <c r="B94" s="72" t="s">
        <v>125</v>
      </c>
      <c r="C94" s="207">
        <v>386.99011999999999</v>
      </c>
      <c r="D94" s="88">
        <v>289.97726</v>
      </c>
      <c r="E94" s="88">
        <v>368.65899999999999</v>
      </c>
      <c r="F94" s="88">
        <v>400.65000000000003</v>
      </c>
      <c r="G94" s="88">
        <v>576.73700000000008</v>
      </c>
      <c r="H94" s="88">
        <v>562.16531999999995</v>
      </c>
      <c r="I94" s="88">
        <v>529.53300000000002</v>
      </c>
      <c r="J94" s="191">
        <v>3114.7117000000003</v>
      </c>
      <c r="K94" s="89">
        <v>438.21899999999999</v>
      </c>
      <c r="L94" s="88">
        <v>858.94574999999998</v>
      </c>
      <c r="M94" s="88">
        <v>2198.5003400000001</v>
      </c>
      <c r="N94" s="88">
        <v>2474.8255100000001</v>
      </c>
      <c r="O94" s="88">
        <v>1572.5600000000002</v>
      </c>
      <c r="P94" s="88">
        <v>484.02550999999994</v>
      </c>
      <c r="Q94" s="88">
        <v>652.55034000000001</v>
      </c>
      <c r="R94" s="191">
        <v>8679.6264499999997</v>
      </c>
      <c r="S94" s="89">
        <v>146.03926000000001</v>
      </c>
      <c r="T94" s="88">
        <v>259.22926000000001</v>
      </c>
      <c r="U94" s="88">
        <v>259.24388999999996</v>
      </c>
      <c r="V94" s="88">
        <v>287.27926000000002</v>
      </c>
      <c r="W94" s="88">
        <v>205.22925999999998</v>
      </c>
      <c r="X94" s="88">
        <v>166.39389</v>
      </c>
      <c r="Y94" s="88">
        <v>77.893889999999999</v>
      </c>
      <c r="Z94" s="191">
        <v>1401.3087100000002</v>
      </c>
    </row>
    <row r="95" spans="2:26" ht="16.5" x14ac:dyDescent="0.3">
      <c r="B95" s="72" t="s">
        <v>126</v>
      </c>
      <c r="C95" s="207">
        <v>178.49450000000002</v>
      </c>
      <c r="D95" s="88">
        <v>183.41925000000001</v>
      </c>
      <c r="E95" s="88">
        <v>221.34748000000002</v>
      </c>
      <c r="F95" s="88">
        <v>159.3288</v>
      </c>
      <c r="G95" s="88">
        <v>239.08788000000001</v>
      </c>
      <c r="H95" s="88">
        <v>151.82810999999998</v>
      </c>
      <c r="I95" s="88">
        <v>290.16951000000006</v>
      </c>
      <c r="J95" s="191">
        <v>1423.67553</v>
      </c>
      <c r="K95" s="89">
        <v>93.659589999999994</v>
      </c>
      <c r="L95" s="88">
        <v>99.979000000000013</v>
      </c>
      <c r="M95" s="88">
        <v>120.46980000000002</v>
      </c>
      <c r="N95" s="88">
        <v>137.09233</v>
      </c>
      <c r="O95" s="88">
        <v>147.69809000000001</v>
      </c>
      <c r="P95" s="88">
        <v>126.32629</v>
      </c>
      <c r="Q95" s="88">
        <v>284.58548000000002</v>
      </c>
      <c r="R95" s="191">
        <v>1009.8105800000001</v>
      </c>
      <c r="S95" s="89">
        <v>311.47587000000004</v>
      </c>
      <c r="T95" s="88">
        <v>236.17757999999998</v>
      </c>
      <c r="U95" s="88">
        <v>317.51528999999994</v>
      </c>
      <c r="V95" s="88">
        <v>300.15860000000004</v>
      </c>
      <c r="W95" s="88">
        <v>254.41214000000002</v>
      </c>
      <c r="X95" s="88">
        <v>286.55172999999996</v>
      </c>
      <c r="Y95" s="88">
        <v>334.23958999999996</v>
      </c>
      <c r="Z95" s="191">
        <v>2040.5308</v>
      </c>
    </row>
    <row r="96" spans="2:26" ht="16.5" x14ac:dyDescent="0.3">
      <c r="B96" s="72" t="s">
        <v>114</v>
      </c>
      <c r="C96" s="207">
        <v>357.72528398200006</v>
      </c>
      <c r="D96" s="88">
        <v>317.231012072</v>
      </c>
      <c r="E96" s="88">
        <v>224.22332970299999</v>
      </c>
      <c r="F96" s="88">
        <v>1159.8377044890001</v>
      </c>
      <c r="G96" s="88">
        <v>138.63146449300001</v>
      </c>
      <c r="H96" s="88">
        <v>173.69989554099996</v>
      </c>
      <c r="I96" s="88">
        <v>179.02458301799999</v>
      </c>
      <c r="J96" s="191">
        <v>2550.3732732980002</v>
      </c>
      <c r="K96" s="89">
        <v>302.266176481</v>
      </c>
      <c r="L96" s="88">
        <v>495.13982569000001</v>
      </c>
      <c r="M96" s="88">
        <v>277.01179984099997</v>
      </c>
      <c r="N96" s="88">
        <v>296.55617062499999</v>
      </c>
      <c r="O96" s="88">
        <v>439.599284539</v>
      </c>
      <c r="P96" s="88">
        <v>616.751047621</v>
      </c>
      <c r="Q96" s="88">
        <v>334.35896404699997</v>
      </c>
      <c r="R96" s="191">
        <v>2761.6832688439999</v>
      </c>
      <c r="S96" s="89">
        <v>217.54939083899998</v>
      </c>
      <c r="T96" s="88">
        <v>89.467463663999993</v>
      </c>
      <c r="U96" s="88">
        <v>358.35048754999997</v>
      </c>
      <c r="V96" s="88">
        <v>316.10072036299999</v>
      </c>
      <c r="W96" s="88">
        <v>371.97273240099997</v>
      </c>
      <c r="X96" s="88">
        <v>509.736098959</v>
      </c>
      <c r="Y96" s="88">
        <v>261.33167404299996</v>
      </c>
      <c r="Z96" s="191">
        <v>2124.5085678189998</v>
      </c>
    </row>
    <row r="97" spans="2:26" ht="16.5" x14ac:dyDescent="0.3">
      <c r="B97" s="72" t="s">
        <v>131</v>
      </c>
      <c r="C97" s="207">
        <v>130.22414880600002</v>
      </c>
      <c r="D97" s="88">
        <v>145.491357577</v>
      </c>
      <c r="E97" s="88">
        <v>13.732264226999998</v>
      </c>
      <c r="F97" s="88">
        <v>427.67188426499996</v>
      </c>
      <c r="G97" s="88">
        <v>605.589437503</v>
      </c>
      <c r="H97" s="88">
        <v>713.57573491200003</v>
      </c>
      <c r="I97" s="88">
        <v>410.34201700099999</v>
      </c>
      <c r="J97" s="191">
        <v>2446.626844291</v>
      </c>
      <c r="K97" s="89">
        <v>361.99764720800005</v>
      </c>
      <c r="L97" s="88">
        <v>8.9260856099999994</v>
      </c>
      <c r="M97" s="88">
        <v>557.77233412599992</v>
      </c>
      <c r="N97" s="88">
        <v>8.3230185649999999</v>
      </c>
      <c r="O97" s="88">
        <v>531.41734429500002</v>
      </c>
      <c r="P97" s="88">
        <v>541.63578156099993</v>
      </c>
      <c r="Q97" s="88">
        <v>226.19304099999999</v>
      </c>
      <c r="R97" s="191">
        <v>2236.2652523649999</v>
      </c>
      <c r="S97" s="89">
        <v>661.11245999999994</v>
      </c>
      <c r="T97" s="88">
        <v>238.52618915400001</v>
      </c>
      <c r="U97" s="88">
        <v>683.59169970899995</v>
      </c>
      <c r="V97" s="88">
        <v>725.95721000000003</v>
      </c>
      <c r="W97" s="88">
        <v>575.63666292499988</v>
      </c>
      <c r="X97" s="88">
        <v>105.87787021499999</v>
      </c>
      <c r="Y97" s="88">
        <v>558.14452070099992</v>
      </c>
      <c r="Z97" s="191">
        <v>3548.8466127039992</v>
      </c>
    </row>
    <row r="98" spans="2:26" ht="16.5" x14ac:dyDescent="0.3">
      <c r="B98" s="72" t="s">
        <v>130</v>
      </c>
      <c r="C98" s="207">
        <v>1.4172</v>
      </c>
      <c r="D98" s="88">
        <v>0.50080000000000002</v>
      </c>
      <c r="E98" s="88">
        <v>0.47200000000000003</v>
      </c>
      <c r="F98" s="88">
        <v>0.11880000000000002</v>
      </c>
      <c r="G98" s="88">
        <v>0</v>
      </c>
      <c r="H98" s="88">
        <v>4.7560000000000002</v>
      </c>
      <c r="I98" s="88">
        <v>6.7131999999999996</v>
      </c>
      <c r="J98" s="191">
        <v>13.978</v>
      </c>
      <c r="K98" s="89">
        <v>0</v>
      </c>
      <c r="L98" s="88">
        <v>0</v>
      </c>
      <c r="M98" s="88">
        <v>0</v>
      </c>
      <c r="N98" s="88">
        <v>0</v>
      </c>
      <c r="O98" s="88">
        <v>0</v>
      </c>
      <c r="P98" s="88">
        <v>0</v>
      </c>
      <c r="Q98" s="88">
        <v>0</v>
      </c>
      <c r="R98" s="191">
        <v>0</v>
      </c>
      <c r="S98" s="89">
        <v>0</v>
      </c>
      <c r="T98" s="88">
        <v>0</v>
      </c>
      <c r="U98" s="88">
        <v>0</v>
      </c>
      <c r="V98" s="88">
        <v>0</v>
      </c>
      <c r="W98" s="88">
        <v>0</v>
      </c>
      <c r="X98" s="88">
        <v>0</v>
      </c>
      <c r="Y98" s="88">
        <v>0</v>
      </c>
      <c r="Z98" s="191">
        <v>0</v>
      </c>
    </row>
    <row r="99" spans="2:26" ht="16.5" x14ac:dyDescent="0.3">
      <c r="B99" s="72" t="s">
        <v>197</v>
      </c>
      <c r="C99" s="207">
        <v>41.330683917000002</v>
      </c>
      <c r="D99" s="88">
        <v>203.55938627499995</v>
      </c>
      <c r="E99" s="88">
        <v>107.69085016199999</v>
      </c>
      <c r="F99" s="88">
        <v>17.965990361999999</v>
      </c>
      <c r="G99" s="88">
        <v>28.892286971000001</v>
      </c>
      <c r="H99" s="88">
        <v>40.26858</v>
      </c>
      <c r="I99" s="88">
        <v>6.3605600000000004</v>
      </c>
      <c r="J99" s="191">
        <v>446.06833768699994</v>
      </c>
      <c r="K99" s="89">
        <v>182.07377000000002</v>
      </c>
      <c r="L99" s="88">
        <v>24.362379842999999</v>
      </c>
      <c r="M99" s="88">
        <v>161.39190000000002</v>
      </c>
      <c r="N99" s="88">
        <v>15.388919843</v>
      </c>
      <c r="O99" s="88">
        <v>15.808849690000001</v>
      </c>
      <c r="P99" s="88">
        <v>20.729010000000002</v>
      </c>
      <c r="Q99" s="88">
        <v>49.878510000000006</v>
      </c>
      <c r="R99" s="191">
        <v>469.63333937600004</v>
      </c>
      <c r="S99" s="89">
        <v>213.05163794000001</v>
      </c>
      <c r="T99" s="88">
        <v>87.174531830999996</v>
      </c>
      <c r="U99" s="88">
        <v>216.81489863199999</v>
      </c>
      <c r="V99" s="88">
        <v>24.682841864</v>
      </c>
      <c r="W99" s="88">
        <v>27.357822574</v>
      </c>
      <c r="X99" s="88">
        <v>15.171270000000002</v>
      </c>
      <c r="Y99" s="88">
        <v>127.47442693600001</v>
      </c>
      <c r="Z99" s="191">
        <v>711.72742977700011</v>
      </c>
    </row>
    <row r="100" spans="2:26" ht="16.5" x14ac:dyDescent="0.3">
      <c r="B100" s="72" t="s">
        <v>146</v>
      </c>
      <c r="C100" s="207">
        <v>3.4149664240000002</v>
      </c>
      <c r="D100" s="88">
        <v>16.577069606000002</v>
      </c>
      <c r="E100" s="88">
        <v>12.587980968</v>
      </c>
      <c r="F100" s="88">
        <v>57.277395605000002</v>
      </c>
      <c r="G100" s="88">
        <v>11.321695016</v>
      </c>
      <c r="H100" s="88">
        <v>15.185241630000002</v>
      </c>
      <c r="I100" s="88">
        <v>63.069986589000003</v>
      </c>
      <c r="J100" s="191">
        <v>179.43433583800001</v>
      </c>
      <c r="K100" s="89">
        <v>6.4302800490000003</v>
      </c>
      <c r="L100" s="88">
        <v>152.87509092300002</v>
      </c>
      <c r="M100" s="88">
        <v>16.120727650999999</v>
      </c>
      <c r="N100" s="88">
        <v>93.909630000000007</v>
      </c>
      <c r="O100" s="88">
        <v>56.511609999999997</v>
      </c>
      <c r="P100" s="88">
        <v>10.643742803999999</v>
      </c>
      <c r="Q100" s="88">
        <v>7.8574999999999999</v>
      </c>
      <c r="R100" s="191">
        <v>344.34858142700006</v>
      </c>
      <c r="S100" s="89">
        <v>14.511218618000001</v>
      </c>
      <c r="T100" s="88">
        <v>28.460711856000003</v>
      </c>
      <c r="U100" s="88">
        <v>70.570228498999995</v>
      </c>
      <c r="V100" s="88">
        <v>1.657811846</v>
      </c>
      <c r="W100" s="88">
        <v>15.321857176</v>
      </c>
      <c r="X100" s="88">
        <v>9.6714903159999999</v>
      </c>
      <c r="Y100" s="88">
        <v>17.433060000000001</v>
      </c>
      <c r="Z100" s="191">
        <v>157.626378311</v>
      </c>
    </row>
    <row r="101" spans="2:26" ht="16.5" x14ac:dyDescent="0.3">
      <c r="B101" s="72" t="s">
        <v>198</v>
      </c>
      <c r="C101" s="207">
        <v>1800.6873465540004</v>
      </c>
      <c r="D101" s="88">
        <v>472.81831446000001</v>
      </c>
      <c r="E101" s="88">
        <v>384.79142535599993</v>
      </c>
      <c r="F101" s="88">
        <v>349.61678277399994</v>
      </c>
      <c r="G101" s="88">
        <v>407.40825776600008</v>
      </c>
      <c r="H101" s="88">
        <v>1252.865372537</v>
      </c>
      <c r="I101" s="88">
        <v>435.78224374799998</v>
      </c>
      <c r="J101" s="191">
        <v>5103.9697431949999</v>
      </c>
      <c r="K101" s="89">
        <v>999.51356211500001</v>
      </c>
      <c r="L101" s="88">
        <v>303.57089900700004</v>
      </c>
      <c r="M101" s="88">
        <v>1003.9110239769999</v>
      </c>
      <c r="N101" s="88">
        <v>679.13874449900004</v>
      </c>
      <c r="O101" s="88">
        <v>564.27394523600015</v>
      </c>
      <c r="P101" s="88">
        <v>562.85026902300001</v>
      </c>
      <c r="Q101" s="88">
        <v>1078.4757353140001</v>
      </c>
      <c r="R101" s="191">
        <v>5191.7341791710005</v>
      </c>
      <c r="S101" s="89">
        <v>876.99591835399997</v>
      </c>
      <c r="T101" s="88">
        <v>1062.8001349690001</v>
      </c>
      <c r="U101" s="88">
        <v>821.98149911799999</v>
      </c>
      <c r="V101" s="88">
        <v>854.33361659100012</v>
      </c>
      <c r="W101" s="88">
        <v>1358.3897875430002</v>
      </c>
      <c r="X101" s="88">
        <v>1300.0796944469998</v>
      </c>
      <c r="Y101" s="88">
        <v>1102.8105110920001</v>
      </c>
      <c r="Z101" s="191">
        <v>7377.3911621140014</v>
      </c>
    </row>
    <row r="102" spans="2:26" ht="16.5" x14ac:dyDescent="0.3">
      <c r="B102" s="72" t="s">
        <v>199</v>
      </c>
      <c r="C102" s="207">
        <v>2.6519900000000001</v>
      </c>
      <c r="D102" s="88">
        <v>119.72329045800001</v>
      </c>
      <c r="E102" s="88">
        <v>6.1546631430000005</v>
      </c>
      <c r="F102" s="88">
        <v>711.66625843700001</v>
      </c>
      <c r="G102" s="88">
        <v>934.80303958599995</v>
      </c>
      <c r="H102" s="88">
        <v>71.780419999999992</v>
      </c>
      <c r="I102" s="88">
        <v>160.28575581400003</v>
      </c>
      <c r="J102" s="191">
        <v>2007.0654174380002</v>
      </c>
      <c r="K102" s="89">
        <v>24.606380000000001</v>
      </c>
      <c r="L102" s="88">
        <v>3.5112098899999999</v>
      </c>
      <c r="M102" s="88">
        <v>8.2884809430000015</v>
      </c>
      <c r="N102" s="88">
        <v>257.64859999999999</v>
      </c>
      <c r="O102" s="88">
        <v>35.628607726999995</v>
      </c>
      <c r="P102" s="88">
        <v>71.190709420000005</v>
      </c>
      <c r="Q102" s="88">
        <v>262.25781539999997</v>
      </c>
      <c r="R102" s="191">
        <v>663.13180337999995</v>
      </c>
      <c r="S102" s="89">
        <v>10.67015</v>
      </c>
      <c r="T102" s="88">
        <v>2.9387799999999999</v>
      </c>
      <c r="U102" s="88">
        <v>17.51332</v>
      </c>
      <c r="V102" s="88">
        <v>3.0457839039999999</v>
      </c>
      <c r="W102" s="88">
        <v>106.025219531</v>
      </c>
      <c r="X102" s="88">
        <v>29.552100000000003</v>
      </c>
      <c r="Y102" s="88">
        <v>261.07505309400005</v>
      </c>
      <c r="Z102" s="191">
        <v>430.82040652900002</v>
      </c>
    </row>
    <row r="103" spans="2:26" ht="16.5" x14ac:dyDescent="0.3">
      <c r="B103" s="72" t="s">
        <v>200</v>
      </c>
      <c r="C103" s="207">
        <v>357.84511150599985</v>
      </c>
      <c r="D103" s="88">
        <v>174.91343299699994</v>
      </c>
      <c r="E103" s="88">
        <v>192.50245758900002</v>
      </c>
      <c r="F103" s="88">
        <v>121.61125466900003</v>
      </c>
      <c r="G103" s="88">
        <v>142.93473261100004</v>
      </c>
      <c r="H103" s="88">
        <v>65.705865884000005</v>
      </c>
      <c r="I103" s="88">
        <v>201.68633262399999</v>
      </c>
      <c r="J103" s="191">
        <v>1257.19918788</v>
      </c>
      <c r="K103" s="89">
        <v>78.709092775000002</v>
      </c>
      <c r="L103" s="88">
        <v>492.79371383200015</v>
      </c>
      <c r="M103" s="88">
        <v>103.02970619899996</v>
      </c>
      <c r="N103" s="88">
        <v>156.13274627999999</v>
      </c>
      <c r="O103" s="88">
        <v>105.22637791300002</v>
      </c>
      <c r="P103" s="88">
        <v>377.99412743100009</v>
      </c>
      <c r="Q103" s="88">
        <v>244.83310279700001</v>
      </c>
      <c r="R103" s="191">
        <v>1558.7188672270004</v>
      </c>
      <c r="S103" s="89">
        <v>2167.1049120950001</v>
      </c>
      <c r="T103" s="88">
        <v>2289.4033448459995</v>
      </c>
      <c r="U103" s="88">
        <v>968.34271496699932</v>
      </c>
      <c r="V103" s="88">
        <v>1243.3550831189993</v>
      </c>
      <c r="W103" s="88">
        <v>1516.9589801140003</v>
      </c>
      <c r="X103" s="88">
        <v>1360.8330359089998</v>
      </c>
      <c r="Y103" s="88">
        <v>2230.316838754999</v>
      </c>
      <c r="Z103" s="191">
        <v>11776.314909804998</v>
      </c>
    </row>
    <row r="104" spans="2:26" ht="16.5" x14ac:dyDescent="0.3">
      <c r="B104" s="72" t="s">
        <v>134</v>
      </c>
      <c r="C104" s="207">
        <v>55.695280000000004</v>
      </c>
      <c r="D104" s="88">
        <v>101.96142965999999</v>
      </c>
      <c r="E104" s="88">
        <v>59.073248457000005</v>
      </c>
      <c r="F104" s="88">
        <v>127.94425342300001</v>
      </c>
      <c r="G104" s="88">
        <v>96.885747287000015</v>
      </c>
      <c r="H104" s="88">
        <v>89.413664119000003</v>
      </c>
      <c r="I104" s="88">
        <v>111.41727089899999</v>
      </c>
      <c r="J104" s="191">
        <v>642.39089384499994</v>
      </c>
      <c r="K104" s="89">
        <v>33.012675904000005</v>
      </c>
      <c r="L104" s="88">
        <v>115.074264834</v>
      </c>
      <c r="M104" s="88">
        <v>93.853983255999992</v>
      </c>
      <c r="N104" s="88">
        <v>65.596156084</v>
      </c>
      <c r="O104" s="88">
        <v>89.846373193999995</v>
      </c>
      <c r="P104" s="88">
        <v>78.292289417999996</v>
      </c>
      <c r="Q104" s="88">
        <v>84.214784947999988</v>
      </c>
      <c r="R104" s="191">
        <v>559.89052763799998</v>
      </c>
      <c r="S104" s="89">
        <v>309.83006551999995</v>
      </c>
      <c r="T104" s="88">
        <v>241.63223510999998</v>
      </c>
      <c r="U104" s="88">
        <v>58.451313312000003</v>
      </c>
      <c r="V104" s="88">
        <v>96.454118805999997</v>
      </c>
      <c r="W104" s="88">
        <v>228.43238751599995</v>
      </c>
      <c r="X104" s="88">
        <v>207.76523835700002</v>
      </c>
      <c r="Y104" s="88">
        <v>102.92819129199998</v>
      </c>
      <c r="Z104" s="191">
        <v>1245.4935499129999</v>
      </c>
    </row>
    <row r="105" spans="2:26" ht="16.5" x14ac:dyDescent="0.3">
      <c r="B105" s="72" t="s">
        <v>115</v>
      </c>
      <c r="C105" s="207">
        <v>1884.7576900000004</v>
      </c>
      <c r="D105" s="88">
        <v>1388.7096400000003</v>
      </c>
      <c r="E105" s="88">
        <v>792.20544000000007</v>
      </c>
      <c r="F105" s="88">
        <v>1330.32916</v>
      </c>
      <c r="G105" s="88">
        <v>142.75740999999999</v>
      </c>
      <c r="H105" s="88">
        <v>171.36331999999996</v>
      </c>
      <c r="I105" s="88">
        <v>412.34438999999998</v>
      </c>
      <c r="J105" s="191">
        <v>6122.4670500000011</v>
      </c>
      <c r="K105" s="89">
        <v>87.638230000000007</v>
      </c>
      <c r="L105" s="88">
        <v>638.02053999999998</v>
      </c>
      <c r="M105" s="88">
        <v>539.33950000000004</v>
      </c>
      <c r="N105" s="88">
        <v>164.44874000000002</v>
      </c>
      <c r="O105" s="88">
        <v>562.08605999999997</v>
      </c>
      <c r="P105" s="88">
        <v>210.62312000000003</v>
      </c>
      <c r="Q105" s="88">
        <v>1117.32224</v>
      </c>
      <c r="R105" s="191">
        <v>3319.4784300000001</v>
      </c>
      <c r="S105" s="89">
        <v>135.50671</v>
      </c>
      <c r="T105" s="88">
        <v>60.612829999999995</v>
      </c>
      <c r="U105" s="88">
        <v>2.9315599999999997</v>
      </c>
      <c r="V105" s="88">
        <v>0.18721000000000002</v>
      </c>
      <c r="W105" s="88">
        <v>336.85125000000005</v>
      </c>
      <c r="X105" s="88">
        <v>9.6472099999999994</v>
      </c>
      <c r="Y105" s="88">
        <v>79.315960000000004</v>
      </c>
      <c r="Z105" s="191">
        <v>625.05273</v>
      </c>
    </row>
    <row r="106" spans="2:26" ht="16.5" x14ac:dyDescent="0.3">
      <c r="B106" s="72" t="s">
        <v>136</v>
      </c>
      <c r="C106" s="207">
        <v>47.598447058999994</v>
      </c>
      <c r="D106" s="88">
        <v>38.415151461999997</v>
      </c>
      <c r="E106" s="88">
        <v>52.965752363000007</v>
      </c>
      <c r="F106" s="88">
        <v>22.336356932000001</v>
      </c>
      <c r="G106" s="88">
        <v>57.983402830999999</v>
      </c>
      <c r="H106" s="88">
        <v>50.114459891000003</v>
      </c>
      <c r="I106" s="88">
        <v>35.890822658999994</v>
      </c>
      <c r="J106" s="191">
        <v>305.30439319699997</v>
      </c>
      <c r="K106" s="89">
        <v>5.4550941230000003</v>
      </c>
      <c r="L106" s="88">
        <v>32.945707845999998</v>
      </c>
      <c r="M106" s="88">
        <v>22.401383482</v>
      </c>
      <c r="N106" s="88">
        <v>39.923583436999998</v>
      </c>
      <c r="O106" s="88">
        <v>20.146963548999999</v>
      </c>
      <c r="P106" s="88">
        <v>25.700608555999999</v>
      </c>
      <c r="Q106" s="88">
        <v>23.072528800000001</v>
      </c>
      <c r="R106" s="191">
        <v>169.64586979299997</v>
      </c>
      <c r="S106" s="89">
        <v>32.490637741</v>
      </c>
      <c r="T106" s="88">
        <v>42.229901387000005</v>
      </c>
      <c r="U106" s="88">
        <v>26.705603953999997</v>
      </c>
      <c r="V106" s="88">
        <v>17.583000718999998</v>
      </c>
      <c r="W106" s="88">
        <v>50.74896011500001</v>
      </c>
      <c r="X106" s="88">
        <v>115.59610628499999</v>
      </c>
      <c r="Y106" s="88">
        <v>32.758799436000004</v>
      </c>
      <c r="Z106" s="191">
        <v>318.113009637</v>
      </c>
    </row>
    <row r="107" spans="2:26" ht="16.5" x14ac:dyDescent="0.3">
      <c r="B107" s="72" t="s">
        <v>127</v>
      </c>
      <c r="C107" s="207">
        <v>19.893570011999998</v>
      </c>
      <c r="D107" s="88">
        <v>4.5361437149999997</v>
      </c>
      <c r="E107" s="88">
        <v>3.9899999999999998</v>
      </c>
      <c r="F107" s="88">
        <v>2894.8882698350003</v>
      </c>
      <c r="G107" s="88">
        <v>91.502099400999995</v>
      </c>
      <c r="H107" s="88">
        <v>728.32390577699994</v>
      </c>
      <c r="I107" s="88">
        <v>1217.5197685250002</v>
      </c>
      <c r="J107" s="191">
        <v>4960.6537572650004</v>
      </c>
      <c r="K107" s="89">
        <v>22.545927713000001</v>
      </c>
      <c r="L107" s="88">
        <v>18.673401449</v>
      </c>
      <c r="M107" s="88">
        <v>71.164122706000001</v>
      </c>
      <c r="N107" s="88">
        <v>358.31368431700002</v>
      </c>
      <c r="O107" s="88">
        <v>20.014632674999998</v>
      </c>
      <c r="P107" s="88">
        <v>108.84213903599999</v>
      </c>
      <c r="Q107" s="88">
        <v>184.61831034799999</v>
      </c>
      <c r="R107" s="191">
        <v>784.17221824400008</v>
      </c>
      <c r="S107" s="89">
        <v>53.714620169000007</v>
      </c>
      <c r="T107" s="88">
        <v>80.418342388999989</v>
      </c>
      <c r="U107" s="88">
        <v>36.609953929999996</v>
      </c>
      <c r="V107" s="88">
        <v>85.544446015000005</v>
      </c>
      <c r="W107" s="88">
        <v>367.49879065799996</v>
      </c>
      <c r="X107" s="88">
        <v>82.028212739000011</v>
      </c>
      <c r="Y107" s="88">
        <v>79.811023202999991</v>
      </c>
      <c r="Z107" s="191">
        <v>785.62538910299986</v>
      </c>
    </row>
    <row r="108" spans="2:26" ht="16.5" x14ac:dyDescent="0.3">
      <c r="B108" s="72" t="s">
        <v>201</v>
      </c>
      <c r="C108" s="207">
        <v>54.812176452000003</v>
      </c>
      <c r="D108" s="88">
        <v>23.219821742999997</v>
      </c>
      <c r="E108" s="88">
        <v>11.088792588</v>
      </c>
      <c r="F108" s="88">
        <v>90.115119062000005</v>
      </c>
      <c r="G108" s="88">
        <v>119.63782950499998</v>
      </c>
      <c r="H108" s="88">
        <v>114.994170336</v>
      </c>
      <c r="I108" s="88">
        <v>60.853368856000017</v>
      </c>
      <c r="J108" s="191">
        <v>474.72127854199999</v>
      </c>
      <c r="K108" s="89">
        <v>38.365269153999996</v>
      </c>
      <c r="L108" s="88">
        <v>65.310321463999998</v>
      </c>
      <c r="M108" s="88">
        <v>88.372391816000004</v>
      </c>
      <c r="N108" s="88">
        <v>124.83213893900002</v>
      </c>
      <c r="O108" s="88">
        <v>101.31591134900003</v>
      </c>
      <c r="P108" s="88">
        <v>554.97236096300003</v>
      </c>
      <c r="Q108" s="88">
        <v>148.538745955</v>
      </c>
      <c r="R108" s="191">
        <v>1121.7071396400002</v>
      </c>
      <c r="S108" s="89">
        <v>137.49759935400007</v>
      </c>
      <c r="T108" s="88">
        <v>48.031706545000006</v>
      </c>
      <c r="U108" s="88">
        <v>38.836532671000008</v>
      </c>
      <c r="V108" s="88">
        <v>148.67648778</v>
      </c>
      <c r="W108" s="88">
        <v>241.98119995999997</v>
      </c>
      <c r="X108" s="88">
        <v>133.8946942</v>
      </c>
      <c r="Y108" s="88">
        <v>191.34827196700002</v>
      </c>
      <c r="Z108" s="191">
        <v>940.26649247700016</v>
      </c>
    </row>
    <row r="109" spans="2:26" ht="16.5" x14ac:dyDescent="0.3">
      <c r="B109" s="72" t="s">
        <v>139</v>
      </c>
      <c r="C109" s="207">
        <v>28.630272576000003</v>
      </c>
      <c r="D109" s="88">
        <v>5.7665945989999994</v>
      </c>
      <c r="E109" s="88">
        <v>3.6025</v>
      </c>
      <c r="F109" s="88">
        <v>3.3247699229999998</v>
      </c>
      <c r="G109" s="88">
        <v>0.36198000000000002</v>
      </c>
      <c r="H109" s="88">
        <v>35.08605</v>
      </c>
      <c r="I109" s="88">
        <v>9.3444000000000003</v>
      </c>
      <c r="J109" s="191">
        <v>86.116567098000019</v>
      </c>
      <c r="K109" s="89">
        <v>0</v>
      </c>
      <c r="L109" s="88">
        <v>2.4620000000000002</v>
      </c>
      <c r="M109" s="88">
        <v>9.69</v>
      </c>
      <c r="N109" s="88">
        <v>3.452</v>
      </c>
      <c r="O109" s="88">
        <v>4.8</v>
      </c>
      <c r="P109" s="88">
        <v>10.919040000000001</v>
      </c>
      <c r="Q109" s="88">
        <v>15.374379900000001</v>
      </c>
      <c r="R109" s="191">
        <v>46.6974199</v>
      </c>
      <c r="S109" s="89">
        <v>252.34631087400004</v>
      </c>
      <c r="T109" s="88">
        <v>228.00354999999996</v>
      </c>
      <c r="U109" s="88">
        <v>3.1246072750000002</v>
      </c>
      <c r="V109" s="88">
        <v>260.23226999999997</v>
      </c>
      <c r="W109" s="88">
        <v>258.94372014999999</v>
      </c>
      <c r="X109" s="88">
        <v>18.129789999999996</v>
      </c>
      <c r="Y109" s="88">
        <v>166.69968018700001</v>
      </c>
      <c r="Z109" s="191">
        <v>1187.4799284860001</v>
      </c>
    </row>
    <row r="110" spans="2:26" ht="16.5" x14ac:dyDescent="0.3">
      <c r="B110" s="72" t="s">
        <v>202</v>
      </c>
      <c r="C110" s="207">
        <v>135.510500699</v>
      </c>
      <c r="D110" s="88">
        <v>79.890303963999997</v>
      </c>
      <c r="E110" s="88">
        <v>172.60214524099999</v>
      </c>
      <c r="F110" s="88">
        <v>168.88277552000002</v>
      </c>
      <c r="G110" s="88">
        <v>133.41686391100001</v>
      </c>
      <c r="H110" s="88">
        <v>76.446188190000015</v>
      </c>
      <c r="I110" s="88">
        <v>119.85188806000001</v>
      </c>
      <c r="J110" s="191">
        <v>886.600665585</v>
      </c>
      <c r="K110" s="89">
        <v>177.35082029400002</v>
      </c>
      <c r="L110" s="88">
        <v>186.36441443799998</v>
      </c>
      <c r="M110" s="88">
        <v>221.26441835400001</v>
      </c>
      <c r="N110" s="88">
        <v>118.0110605</v>
      </c>
      <c r="O110" s="88">
        <v>51.412482253000007</v>
      </c>
      <c r="P110" s="88">
        <v>46.694700419</v>
      </c>
      <c r="Q110" s="88">
        <v>92.47837220000001</v>
      </c>
      <c r="R110" s="191">
        <v>893.57626845799996</v>
      </c>
      <c r="S110" s="89">
        <v>274.48133635900001</v>
      </c>
      <c r="T110" s="88">
        <v>43.617246414</v>
      </c>
      <c r="U110" s="88">
        <v>493.51714147799998</v>
      </c>
      <c r="V110" s="88">
        <v>216.56995427300001</v>
      </c>
      <c r="W110" s="88">
        <v>192.34411602400002</v>
      </c>
      <c r="X110" s="88">
        <v>228.70001173100002</v>
      </c>
      <c r="Y110" s="88">
        <v>230.826553074</v>
      </c>
      <c r="Z110" s="191">
        <v>1680.0563593530001</v>
      </c>
    </row>
    <row r="111" spans="2:26" ht="16.5" x14ac:dyDescent="0.3">
      <c r="B111" s="72" t="s">
        <v>203</v>
      </c>
      <c r="C111" s="207">
        <v>44.502810000000004</v>
      </c>
      <c r="D111" s="88">
        <v>38.283790000000003</v>
      </c>
      <c r="E111" s="88">
        <v>36.82403</v>
      </c>
      <c r="F111" s="88">
        <v>35.722119999999997</v>
      </c>
      <c r="G111" s="88">
        <v>60.4422</v>
      </c>
      <c r="H111" s="88">
        <v>41.540419999999997</v>
      </c>
      <c r="I111" s="88">
        <v>0</v>
      </c>
      <c r="J111" s="191">
        <v>257.31536999999997</v>
      </c>
      <c r="K111" s="89">
        <v>0</v>
      </c>
      <c r="L111" s="88">
        <v>0</v>
      </c>
      <c r="M111" s="88">
        <v>0</v>
      </c>
      <c r="N111" s="88">
        <v>0</v>
      </c>
      <c r="O111" s="88">
        <v>0</v>
      </c>
      <c r="P111" s="88">
        <v>0</v>
      </c>
      <c r="Q111" s="88">
        <v>0</v>
      </c>
      <c r="R111" s="191">
        <v>0</v>
      </c>
      <c r="S111" s="89">
        <v>0</v>
      </c>
      <c r="T111" s="88">
        <v>14.223419999999999</v>
      </c>
      <c r="U111" s="88">
        <v>24.6785</v>
      </c>
      <c r="V111" s="88">
        <v>14.664760000000001</v>
      </c>
      <c r="W111" s="88">
        <v>45.49982</v>
      </c>
      <c r="X111" s="88">
        <v>25.106289999999998</v>
      </c>
      <c r="Y111" s="88">
        <v>22.421990000000001</v>
      </c>
      <c r="Z111" s="191">
        <v>146.59477999999999</v>
      </c>
    </row>
    <row r="112" spans="2:26" ht="16.5" x14ac:dyDescent="0.3">
      <c r="B112" s="72" t="s">
        <v>141</v>
      </c>
      <c r="C112" s="207">
        <v>17.052679999999999</v>
      </c>
      <c r="D112" s="88">
        <v>17.06044</v>
      </c>
      <c r="E112" s="88">
        <v>8.1642800000000015</v>
      </c>
      <c r="F112" s="88">
        <v>294.01530000000002</v>
      </c>
      <c r="G112" s="88">
        <v>455.19580000000002</v>
      </c>
      <c r="H112" s="88">
        <v>439.77892000000003</v>
      </c>
      <c r="I112" s="88">
        <v>514.76911999999993</v>
      </c>
      <c r="J112" s="191">
        <v>1746.0365400000001</v>
      </c>
      <c r="K112" s="89">
        <v>624.69781999999987</v>
      </c>
      <c r="L112" s="88">
        <v>181.13438000000002</v>
      </c>
      <c r="M112" s="88">
        <v>302.75139999999999</v>
      </c>
      <c r="N112" s="88">
        <v>660.09789999999998</v>
      </c>
      <c r="O112" s="88">
        <v>814.05699000000004</v>
      </c>
      <c r="P112" s="88">
        <v>1294.58599</v>
      </c>
      <c r="Q112" s="88">
        <v>1558.4647600000001</v>
      </c>
      <c r="R112" s="191">
        <v>5435.7892400000001</v>
      </c>
      <c r="S112" s="89">
        <v>1023.4353000000001</v>
      </c>
      <c r="T112" s="88">
        <v>706.12414000000001</v>
      </c>
      <c r="U112" s="88">
        <v>807.53216000000009</v>
      </c>
      <c r="V112" s="88">
        <v>789.15562</v>
      </c>
      <c r="W112" s="88">
        <v>929.20280000000002</v>
      </c>
      <c r="X112" s="88">
        <v>1267.9531199999999</v>
      </c>
      <c r="Y112" s="88">
        <v>1584.0546400000001</v>
      </c>
      <c r="Z112" s="191">
        <v>7107.4577800000006</v>
      </c>
    </row>
    <row r="113" spans="2:26" ht="16.5" x14ac:dyDescent="0.3">
      <c r="B113" s="72" t="s">
        <v>119</v>
      </c>
      <c r="C113" s="207">
        <v>44.755980000000001</v>
      </c>
      <c r="D113" s="88">
        <v>18.571999999999999</v>
      </c>
      <c r="E113" s="88">
        <v>27.233740000000001</v>
      </c>
      <c r="F113" s="88">
        <v>2.5619099999999997</v>
      </c>
      <c r="G113" s="88">
        <v>31.280170000000002</v>
      </c>
      <c r="H113" s="88">
        <v>0</v>
      </c>
      <c r="I113" s="88">
        <v>2.8614999999999999</v>
      </c>
      <c r="J113" s="191">
        <v>127.2653</v>
      </c>
      <c r="K113" s="89">
        <v>0.90549999999999997</v>
      </c>
      <c r="L113" s="88">
        <v>0</v>
      </c>
      <c r="M113" s="88">
        <v>0</v>
      </c>
      <c r="N113" s="88">
        <v>17.329419999999999</v>
      </c>
      <c r="O113" s="88">
        <v>2.6985000000000001</v>
      </c>
      <c r="P113" s="88">
        <v>45.131529999999998</v>
      </c>
      <c r="Q113" s="88">
        <v>0</v>
      </c>
      <c r="R113" s="191">
        <v>66.064949999999996</v>
      </c>
      <c r="S113" s="89">
        <v>11.087210000000001</v>
      </c>
      <c r="T113" s="88">
        <v>7.2377500000000001</v>
      </c>
      <c r="U113" s="88">
        <v>19.189810000000001</v>
      </c>
      <c r="V113" s="88">
        <v>167.19638</v>
      </c>
      <c r="W113" s="88">
        <v>3.7349999999999999</v>
      </c>
      <c r="X113" s="88">
        <v>51.20082</v>
      </c>
      <c r="Y113" s="88">
        <v>1.7625999999999999</v>
      </c>
      <c r="Z113" s="191">
        <v>261.40957000000003</v>
      </c>
    </row>
    <row r="114" spans="2:26" ht="16.5" x14ac:dyDescent="0.3">
      <c r="B114" s="72" t="s">
        <v>142</v>
      </c>
      <c r="C114" s="207">
        <v>9.3371200000000023</v>
      </c>
      <c r="D114" s="88">
        <v>43.063160000000003</v>
      </c>
      <c r="E114" s="88">
        <v>4.8037900000000002</v>
      </c>
      <c r="F114" s="88">
        <v>5.2443357599999993</v>
      </c>
      <c r="G114" s="88">
        <v>23.27516</v>
      </c>
      <c r="H114" s="88">
        <v>46.104999999999997</v>
      </c>
      <c r="I114" s="88">
        <v>17.741099999999996</v>
      </c>
      <c r="J114" s="191">
        <v>149.56966575999999</v>
      </c>
      <c r="K114" s="89">
        <v>6.3196999999999992</v>
      </c>
      <c r="L114" s="88">
        <v>31.73874</v>
      </c>
      <c r="M114" s="88">
        <v>4.8759300000000003</v>
      </c>
      <c r="N114" s="88">
        <v>20.449360000000002</v>
      </c>
      <c r="O114" s="88">
        <v>20.379960000000001</v>
      </c>
      <c r="P114" s="88">
        <v>28.440899999999999</v>
      </c>
      <c r="Q114" s="88">
        <v>2.3196699999999999</v>
      </c>
      <c r="R114" s="191">
        <v>114.52426</v>
      </c>
      <c r="S114" s="89">
        <v>19.890299999999996</v>
      </c>
      <c r="T114" s="88">
        <v>29.8018</v>
      </c>
      <c r="U114" s="88">
        <v>9.3957300000000004</v>
      </c>
      <c r="V114" s="88">
        <v>2.0124900000000001</v>
      </c>
      <c r="W114" s="88">
        <v>13.41905</v>
      </c>
      <c r="X114" s="88">
        <v>24.371599999999997</v>
      </c>
      <c r="Y114" s="88">
        <v>3.75</v>
      </c>
      <c r="Z114" s="191">
        <v>102.64097</v>
      </c>
    </row>
    <row r="115" spans="2:26" ht="16.5" x14ac:dyDescent="0.3">
      <c r="B115" s="72" t="s">
        <v>204</v>
      </c>
      <c r="C115" s="207">
        <v>32.434904021999998</v>
      </c>
      <c r="D115" s="88">
        <v>8.3398799500000003</v>
      </c>
      <c r="E115" s="88">
        <v>34.684140939000002</v>
      </c>
      <c r="F115" s="88">
        <v>164.95566264199999</v>
      </c>
      <c r="G115" s="88">
        <v>37.219030066000002</v>
      </c>
      <c r="H115" s="88">
        <v>13.904876680999999</v>
      </c>
      <c r="I115" s="88">
        <v>48.629985381000012</v>
      </c>
      <c r="J115" s="191">
        <v>340.16847968100001</v>
      </c>
      <c r="K115" s="89">
        <v>32.222676987</v>
      </c>
      <c r="L115" s="88">
        <v>57.230700754999994</v>
      </c>
      <c r="M115" s="88">
        <v>73.005466333000001</v>
      </c>
      <c r="N115" s="88">
        <v>117.65109266399999</v>
      </c>
      <c r="O115" s="88">
        <v>62.755745861000008</v>
      </c>
      <c r="P115" s="88">
        <v>69.320348365000001</v>
      </c>
      <c r="Q115" s="88">
        <v>56.735737859999993</v>
      </c>
      <c r="R115" s="191">
        <v>468.92176882499996</v>
      </c>
      <c r="S115" s="89">
        <v>35.922349495000006</v>
      </c>
      <c r="T115" s="88">
        <v>110.27360968399999</v>
      </c>
      <c r="U115" s="88">
        <v>54.593548910999992</v>
      </c>
      <c r="V115" s="88">
        <v>5.2827822930000012</v>
      </c>
      <c r="W115" s="88">
        <v>31.909032719999999</v>
      </c>
      <c r="X115" s="88">
        <v>14.581787174</v>
      </c>
      <c r="Y115" s="88">
        <v>37.538304064000002</v>
      </c>
      <c r="Z115" s="191">
        <v>290.10141434100001</v>
      </c>
    </row>
    <row r="116" spans="2:26" ht="16.5" x14ac:dyDescent="0.3">
      <c r="B116" s="72" t="s">
        <v>145</v>
      </c>
      <c r="C116" s="207">
        <v>233.93653495500004</v>
      </c>
      <c r="D116" s="88">
        <v>6.5354945940000002</v>
      </c>
      <c r="E116" s="88">
        <v>8.939645349000001</v>
      </c>
      <c r="F116" s="88">
        <v>14.149482501999998</v>
      </c>
      <c r="G116" s="88">
        <v>17.484110758000003</v>
      </c>
      <c r="H116" s="88">
        <v>24.290309626000006</v>
      </c>
      <c r="I116" s="88">
        <v>6.8921704479999999</v>
      </c>
      <c r="J116" s="191">
        <v>312.22774823200001</v>
      </c>
      <c r="K116" s="89">
        <v>99.648036821000005</v>
      </c>
      <c r="L116" s="88">
        <v>27.154413639000001</v>
      </c>
      <c r="M116" s="88">
        <v>46.490269071000007</v>
      </c>
      <c r="N116" s="88">
        <v>44.256387486999998</v>
      </c>
      <c r="O116" s="88">
        <v>34.583271008999994</v>
      </c>
      <c r="P116" s="88">
        <v>74.610832200000004</v>
      </c>
      <c r="Q116" s="88">
        <v>43.634396430000002</v>
      </c>
      <c r="R116" s="191">
        <v>370.377606657</v>
      </c>
      <c r="S116" s="89">
        <v>20.175651485999996</v>
      </c>
      <c r="T116" s="88">
        <v>18.704769156000001</v>
      </c>
      <c r="U116" s="88">
        <v>19.379826318999996</v>
      </c>
      <c r="V116" s="88">
        <v>0.81085649800000015</v>
      </c>
      <c r="W116" s="88">
        <v>4.7417289169999997</v>
      </c>
      <c r="X116" s="88">
        <v>18.027684245000003</v>
      </c>
      <c r="Y116" s="88">
        <v>8.8966378149999983</v>
      </c>
      <c r="Z116" s="191">
        <v>90.737154435999997</v>
      </c>
    </row>
    <row r="117" spans="2:26" ht="16.5" x14ac:dyDescent="0.3">
      <c r="B117" s="72" t="s">
        <v>144</v>
      </c>
      <c r="C117" s="207">
        <v>26.089264914000001</v>
      </c>
      <c r="D117" s="88">
        <v>38.563087801999998</v>
      </c>
      <c r="E117" s="88">
        <v>33.983207503000003</v>
      </c>
      <c r="F117" s="88">
        <v>33.019158759999996</v>
      </c>
      <c r="G117" s="88">
        <v>31.080136555999999</v>
      </c>
      <c r="H117" s="88">
        <v>39.370496630000005</v>
      </c>
      <c r="I117" s="88">
        <v>19.682512463999998</v>
      </c>
      <c r="J117" s="191">
        <v>221.78786462900001</v>
      </c>
      <c r="K117" s="89">
        <v>20.862589597000007</v>
      </c>
      <c r="L117" s="88">
        <v>38.364499233000004</v>
      </c>
      <c r="M117" s="88">
        <v>19.628674663000002</v>
      </c>
      <c r="N117" s="88">
        <v>19.827457815000002</v>
      </c>
      <c r="O117" s="88">
        <v>23.885810968000001</v>
      </c>
      <c r="P117" s="88">
        <v>28.461131990999998</v>
      </c>
      <c r="Q117" s="88">
        <v>17.0970437</v>
      </c>
      <c r="R117" s="191">
        <v>168.127207967</v>
      </c>
      <c r="S117" s="89">
        <v>19.347387255000001</v>
      </c>
      <c r="T117" s="88">
        <v>57.638770839999999</v>
      </c>
      <c r="U117" s="88">
        <v>22.779390316000004</v>
      </c>
      <c r="V117" s="88">
        <v>25.958110317999999</v>
      </c>
      <c r="W117" s="88">
        <v>30.067547372</v>
      </c>
      <c r="X117" s="88">
        <v>28.560374575000001</v>
      </c>
      <c r="Y117" s="88">
        <v>60.857762809999997</v>
      </c>
      <c r="Z117" s="191">
        <v>245.20934348599999</v>
      </c>
    </row>
    <row r="118" spans="2:26" ht="16.5" x14ac:dyDescent="0.3">
      <c r="B118" s="72" t="s">
        <v>148</v>
      </c>
      <c r="C118" s="207">
        <v>55.544750000000001</v>
      </c>
      <c r="D118" s="88">
        <v>3.3178199999999998</v>
      </c>
      <c r="E118" s="88">
        <v>1.1661200000000003</v>
      </c>
      <c r="F118" s="88">
        <v>7.2446200000000003</v>
      </c>
      <c r="G118" s="88">
        <v>3.55</v>
      </c>
      <c r="H118" s="88">
        <v>1.1200000000000001</v>
      </c>
      <c r="I118" s="88">
        <v>0.12997</v>
      </c>
      <c r="J118" s="191">
        <v>72.073279999999997</v>
      </c>
      <c r="K118" s="89">
        <v>1.5162100000000001</v>
      </c>
      <c r="L118" s="88">
        <v>1.8800000000000001E-2</v>
      </c>
      <c r="M118" s="88">
        <v>11.499549999999999</v>
      </c>
      <c r="N118" s="88">
        <v>16.185260000000003</v>
      </c>
      <c r="O118" s="88">
        <v>1.6255999999999999</v>
      </c>
      <c r="P118" s="88">
        <v>1.6875</v>
      </c>
      <c r="Q118" s="88">
        <v>25.164770000000001</v>
      </c>
      <c r="R118" s="191">
        <v>57.697690000000009</v>
      </c>
      <c r="S118" s="89">
        <v>0.67300000000000004</v>
      </c>
      <c r="T118" s="88">
        <v>4.2963800000000001</v>
      </c>
      <c r="U118" s="88">
        <v>13.175850000000001</v>
      </c>
      <c r="V118" s="88">
        <v>8.9202700000000004</v>
      </c>
      <c r="W118" s="88">
        <v>1.472</v>
      </c>
      <c r="X118" s="88">
        <v>3.7325999999999997</v>
      </c>
      <c r="Y118" s="88">
        <v>4.7895000000000003</v>
      </c>
      <c r="Z118" s="191">
        <v>37.059600000000003</v>
      </c>
    </row>
    <row r="119" spans="2:26" ht="16.5" x14ac:dyDescent="0.3">
      <c r="B119" s="72" t="s">
        <v>172</v>
      </c>
      <c r="C119" s="207">
        <v>0</v>
      </c>
      <c r="D119" s="88">
        <v>0</v>
      </c>
      <c r="E119" s="88">
        <v>162.89668999999998</v>
      </c>
      <c r="F119" s="88">
        <v>0</v>
      </c>
      <c r="G119" s="88">
        <v>357.17883000000006</v>
      </c>
      <c r="H119" s="88">
        <v>15.58516</v>
      </c>
      <c r="I119" s="88">
        <v>0</v>
      </c>
      <c r="J119" s="191">
        <v>535.66068000000007</v>
      </c>
      <c r="K119" s="89">
        <v>72.617999999999995</v>
      </c>
      <c r="L119" s="88">
        <v>0</v>
      </c>
      <c r="M119" s="88">
        <v>17.194209999999998</v>
      </c>
      <c r="N119" s="88">
        <v>33.690249999999999</v>
      </c>
      <c r="O119" s="88">
        <v>0.01</v>
      </c>
      <c r="P119" s="88">
        <v>17.817399999999999</v>
      </c>
      <c r="Q119" s="88">
        <v>74.525689999999997</v>
      </c>
      <c r="R119" s="191">
        <v>215.85554999999999</v>
      </c>
      <c r="S119" s="89">
        <v>0</v>
      </c>
      <c r="T119" s="88">
        <v>0</v>
      </c>
      <c r="U119" s="88">
        <v>1.0999999999999999E-2</v>
      </c>
      <c r="V119" s="88">
        <v>0</v>
      </c>
      <c r="W119" s="88">
        <v>4.2380000000000001E-2</v>
      </c>
      <c r="X119" s="88">
        <v>0</v>
      </c>
      <c r="Y119" s="88">
        <v>20.270679999999999</v>
      </c>
      <c r="Z119" s="191">
        <v>20.324059999999999</v>
      </c>
    </row>
    <row r="120" spans="2:26" ht="16.5" x14ac:dyDescent="0.3">
      <c r="B120" s="72" t="s">
        <v>170</v>
      </c>
      <c r="C120" s="207">
        <v>0</v>
      </c>
      <c r="D120" s="88">
        <v>15.702399999999999</v>
      </c>
      <c r="E120" s="88">
        <v>13.417150088</v>
      </c>
      <c r="F120" s="88">
        <v>10.580734039999999</v>
      </c>
      <c r="G120" s="88">
        <v>0.12146994800000001</v>
      </c>
      <c r="H120" s="88">
        <v>0.81990996100000002</v>
      </c>
      <c r="I120" s="88">
        <v>3.561557058</v>
      </c>
      <c r="J120" s="191">
        <v>44.203221094999989</v>
      </c>
      <c r="K120" s="89">
        <v>0</v>
      </c>
      <c r="L120" s="88">
        <v>6.2044699739999993</v>
      </c>
      <c r="M120" s="88">
        <v>32.661000000000001</v>
      </c>
      <c r="N120" s="88">
        <v>8.5567499849999997</v>
      </c>
      <c r="O120" s="88">
        <v>0</v>
      </c>
      <c r="P120" s="88">
        <v>0</v>
      </c>
      <c r="Q120" s="88">
        <v>1.3636199999999998</v>
      </c>
      <c r="R120" s="191">
        <v>48.785839959</v>
      </c>
      <c r="S120" s="89">
        <v>3.6630000000000003</v>
      </c>
      <c r="T120" s="88">
        <v>5.6840000000000002</v>
      </c>
      <c r="U120" s="88">
        <v>17.500969999999999</v>
      </c>
      <c r="V120" s="88">
        <v>12.048199999999998</v>
      </c>
      <c r="W120" s="88">
        <v>0</v>
      </c>
      <c r="X120" s="88">
        <v>18.263999999999999</v>
      </c>
      <c r="Y120" s="88">
        <v>13.719999999999999</v>
      </c>
      <c r="Z120" s="191">
        <v>70.880169999999993</v>
      </c>
    </row>
    <row r="121" spans="2:26" ht="16.5" x14ac:dyDescent="0.3">
      <c r="B121" s="72" t="s">
        <v>140</v>
      </c>
      <c r="C121" s="207">
        <v>1.3248900000000001</v>
      </c>
      <c r="D121" s="88">
        <v>1.4066005189999999</v>
      </c>
      <c r="E121" s="88">
        <v>2.8418449539999999</v>
      </c>
      <c r="F121" s="88">
        <v>1.1391200000000001</v>
      </c>
      <c r="G121" s="88">
        <v>4.500361174</v>
      </c>
      <c r="H121" s="88">
        <v>3.9099728690000006</v>
      </c>
      <c r="I121" s="88">
        <v>3.7496126169999999</v>
      </c>
      <c r="J121" s="191">
        <v>18.872402133000001</v>
      </c>
      <c r="K121" s="89">
        <v>1.9983656870000002</v>
      </c>
      <c r="L121" s="88">
        <v>0.79566621800000004</v>
      </c>
      <c r="M121" s="88">
        <v>24.328817609999998</v>
      </c>
      <c r="N121" s="88">
        <v>2.3694710890000001</v>
      </c>
      <c r="O121" s="88">
        <v>12.599720351</v>
      </c>
      <c r="P121" s="88">
        <v>2.374090813</v>
      </c>
      <c r="Q121" s="88">
        <v>1.1331255999999998</v>
      </c>
      <c r="R121" s="191">
        <v>45.599257368000004</v>
      </c>
      <c r="S121" s="89">
        <v>2.6038264230000001</v>
      </c>
      <c r="T121" s="88">
        <v>0.80633999999999995</v>
      </c>
      <c r="U121" s="88">
        <v>2.347867173</v>
      </c>
      <c r="V121" s="88">
        <v>3.4904646270000002</v>
      </c>
      <c r="W121" s="88">
        <v>0.54038000000000008</v>
      </c>
      <c r="X121" s="88">
        <v>3.7702460590000002</v>
      </c>
      <c r="Y121" s="88">
        <v>3.3783832179999997</v>
      </c>
      <c r="Z121" s="191">
        <v>16.937507500000002</v>
      </c>
    </row>
    <row r="122" spans="2:26" ht="16.5" x14ac:dyDescent="0.3">
      <c r="B122" s="72" t="s">
        <v>205</v>
      </c>
      <c r="C122" s="207">
        <v>1.6295299999999999</v>
      </c>
      <c r="D122" s="88">
        <v>0</v>
      </c>
      <c r="E122" s="88">
        <v>0</v>
      </c>
      <c r="F122" s="88">
        <v>1.2161702E-2</v>
      </c>
      <c r="G122" s="88">
        <v>0.68671000000000004</v>
      </c>
      <c r="H122" s="88">
        <v>0.75105</v>
      </c>
      <c r="I122" s="88">
        <v>32.045499999999997</v>
      </c>
      <c r="J122" s="191">
        <v>35.124951701999997</v>
      </c>
      <c r="K122" s="89">
        <v>0</v>
      </c>
      <c r="L122" s="88">
        <v>0</v>
      </c>
      <c r="M122" s="88">
        <v>4.4562499999999998</v>
      </c>
      <c r="N122" s="88">
        <v>0</v>
      </c>
      <c r="O122" s="88">
        <v>1.5313537960000001</v>
      </c>
      <c r="P122" s="88">
        <v>0</v>
      </c>
      <c r="Q122" s="88">
        <v>10.751498999999999</v>
      </c>
      <c r="R122" s="191">
        <v>16.739102795999997</v>
      </c>
      <c r="S122" s="89">
        <v>0</v>
      </c>
      <c r="T122" s="88">
        <v>0</v>
      </c>
      <c r="U122" s="88">
        <v>0.21823985800000001</v>
      </c>
      <c r="V122" s="88">
        <v>0.26530589199999999</v>
      </c>
      <c r="W122" s="88">
        <v>0.78549760299999993</v>
      </c>
      <c r="X122" s="88">
        <v>6.0000000000000001E-3</v>
      </c>
      <c r="Y122" s="88">
        <v>0</v>
      </c>
      <c r="Z122" s="191">
        <v>1.2750433529999998</v>
      </c>
    </row>
    <row r="123" spans="2:26" ht="16.5" x14ac:dyDescent="0.3">
      <c r="B123" s="72" t="s">
        <v>147</v>
      </c>
      <c r="C123" s="207">
        <v>0</v>
      </c>
      <c r="D123" s="88">
        <v>0</v>
      </c>
      <c r="E123" s="88">
        <v>0</v>
      </c>
      <c r="F123" s="88">
        <v>2.4678300000000002</v>
      </c>
      <c r="G123" s="88">
        <v>0</v>
      </c>
      <c r="H123" s="88">
        <v>0</v>
      </c>
      <c r="I123" s="88">
        <v>0</v>
      </c>
      <c r="J123" s="191">
        <v>2.4678300000000002</v>
      </c>
      <c r="K123" s="89">
        <v>0</v>
      </c>
      <c r="L123" s="88">
        <v>0</v>
      </c>
      <c r="M123" s="88">
        <v>7.0996199999999998</v>
      </c>
      <c r="N123" s="88">
        <v>3.45</v>
      </c>
      <c r="O123" s="88">
        <v>0</v>
      </c>
      <c r="P123" s="88">
        <v>0.01</v>
      </c>
      <c r="Q123" s="88">
        <v>0.14000000000000001</v>
      </c>
      <c r="R123" s="191">
        <v>10.699620000000001</v>
      </c>
      <c r="S123" s="89">
        <v>1.1656099999999998</v>
      </c>
      <c r="T123" s="88">
        <v>0</v>
      </c>
      <c r="U123" s="88">
        <v>0.5424500000000001</v>
      </c>
      <c r="V123" s="88">
        <v>9.2999999999999999E-2</v>
      </c>
      <c r="W123" s="88">
        <v>0</v>
      </c>
      <c r="X123" s="88">
        <v>0</v>
      </c>
      <c r="Y123" s="88">
        <v>1.0974999999999999</v>
      </c>
      <c r="Z123" s="191">
        <v>2.8985599999999998</v>
      </c>
    </row>
    <row r="124" spans="2:26" ht="16.5" x14ac:dyDescent="0.3">
      <c r="B124" s="72" t="s">
        <v>156</v>
      </c>
      <c r="C124" s="207">
        <v>0</v>
      </c>
      <c r="D124" s="88">
        <v>0</v>
      </c>
      <c r="E124" s="88">
        <v>0</v>
      </c>
      <c r="F124" s="88">
        <v>0</v>
      </c>
      <c r="G124" s="88">
        <v>0</v>
      </c>
      <c r="H124" s="88">
        <v>0</v>
      </c>
      <c r="I124" s="88">
        <v>0</v>
      </c>
      <c r="J124" s="191">
        <v>0</v>
      </c>
      <c r="K124" s="89">
        <v>0</v>
      </c>
      <c r="L124" s="88">
        <v>0</v>
      </c>
      <c r="M124" s="88">
        <v>0</v>
      </c>
      <c r="N124" s="88">
        <v>0</v>
      </c>
      <c r="O124" s="88">
        <v>0</v>
      </c>
      <c r="P124" s="88">
        <v>0</v>
      </c>
      <c r="Q124" s="88">
        <v>0</v>
      </c>
      <c r="R124" s="191">
        <v>0</v>
      </c>
      <c r="S124" s="89">
        <v>0</v>
      </c>
      <c r="T124" s="88">
        <v>0</v>
      </c>
      <c r="U124" s="88">
        <v>0</v>
      </c>
      <c r="V124" s="88">
        <v>0</v>
      </c>
      <c r="W124" s="88">
        <v>0</v>
      </c>
      <c r="X124" s="88">
        <v>0</v>
      </c>
      <c r="Y124" s="88">
        <v>0</v>
      </c>
      <c r="Z124" s="191">
        <v>0</v>
      </c>
    </row>
    <row r="125" spans="2:26" ht="16.5" x14ac:dyDescent="0.3">
      <c r="B125" s="72" t="s">
        <v>171</v>
      </c>
      <c r="C125" s="207">
        <v>53.785171539000004</v>
      </c>
      <c r="D125" s="88">
        <v>48.872288900999997</v>
      </c>
      <c r="E125" s="88">
        <v>3.9</v>
      </c>
      <c r="F125" s="88">
        <v>0</v>
      </c>
      <c r="G125" s="88">
        <v>0</v>
      </c>
      <c r="H125" s="88">
        <v>0</v>
      </c>
      <c r="I125" s="88">
        <v>715.52453222700001</v>
      </c>
      <c r="J125" s="191">
        <v>822.08199266700001</v>
      </c>
      <c r="K125" s="89">
        <v>1211.7842028350005</v>
      </c>
      <c r="L125" s="88">
        <v>383.18000123199988</v>
      </c>
      <c r="M125" s="88">
        <v>789.11900584699981</v>
      </c>
      <c r="N125" s="88">
        <v>549.13068574200008</v>
      </c>
      <c r="O125" s="88">
        <v>794.79959624199944</v>
      </c>
      <c r="P125" s="88">
        <v>192.93239865899997</v>
      </c>
      <c r="Q125" s="88">
        <v>16.403558935</v>
      </c>
      <c r="R125" s="191">
        <v>3937.3494494919996</v>
      </c>
      <c r="S125" s="89">
        <v>27.497999589999999</v>
      </c>
      <c r="T125" s="88">
        <v>273.99674828600007</v>
      </c>
      <c r="U125" s="88">
        <v>357.15599630200001</v>
      </c>
      <c r="V125" s="88">
        <v>373.84980157299992</v>
      </c>
      <c r="W125" s="88">
        <v>66.198002567000003</v>
      </c>
      <c r="X125" s="88">
        <v>0</v>
      </c>
      <c r="Y125" s="88">
        <v>0</v>
      </c>
      <c r="Z125" s="191">
        <v>1098.6985483180001</v>
      </c>
    </row>
    <row r="126" spans="2:26" ht="18" customHeight="1" x14ac:dyDescent="0.3">
      <c r="B126" s="72" t="s">
        <v>135</v>
      </c>
      <c r="C126" s="207">
        <v>0</v>
      </c>
      <c r="D126" s="88">
        <v>0</v>
      </c>
      <c r="E126" s="88">
        <v>329.38499999999999</v>
      </c>
      <c r="F126" s="88">
        <v>0</v>
      </c>
      <c r="G126" s="88">
        <v>0</v>
      </c>
      <c r="H126" s="88">
        <v>0</v>
      </c>
      <c r="I126" s="88">
        <v>23.94</v>
      </c>
      <c r="J126" s="191">
        <v>353.32499999999999</v>
      </c>
      <c r="K126" s="89">
        <v>0</v>
      </c>
      <c r="L126" s="88">
        <v>0</v>
      </c>
      <c r="M126" s="88">
        <v>0</v>
      </c>
      <c r="N126" s="88">
        <v>0</v>
      </c>
      <c r="O126" s="88">
        <v>14.7</v>
      </c>
      <c r="P126" s="88">
        <v>0</v>
      </c>
      <c r="Q126" s="88">
        <v>0</v>
      </c>
      <c r="R126" s="191">
        <v>14.7</v>
      </c>
      <c r="S126" s="89">
        <v>0</v>
      </c>
      <c r="T126" s="88">
        <v>0</v>
      </c>
      <c r="U126" s="88">
        <v>0</v>
      </c>
      <c r="V126" s="88">
        <v>0</v>
      </c>
      <c r="W126" s="88">
        <v>0</v>
      </c>
      <c r="X126" s="88">
        <v>11.64</v>
      </c>
      <c r="Y126" s="88">
        <v>20.37</v>
      </c>
      <c r="Z126" s="191">
        <v>32.010000000000005</v>
      </c>
    </row>
    <row r="127" spans="2:26" ht="16.5" x14ac:dyDescent="0.3">
      <c r="B127" s="72" t="s">
        <v>155</v>
      </c>
      <c r="C127" s="207">
        <v>0</v>
      </c>
      <c r="D127" s="88">
        <v>0</v>
      </c>
      <c r="E127" s="88">
        <v>2.845E-2</v>
      </c>
      <c r="F127" s="88">
        <v>0.51</v>
      </c>
      <c r="G127" s="88">
        <v>1.5</v>
      </c>
      <c r="H127" s="88">
        <v>0</v>
      </c>
      <c r="I127" s="88">
        <v>0</v>
      </c>
      <c r="J127" s="191">
        <v>2.0384500000000001</v>
      </c>
      <c r="K127" s="89">
        <v>0</v>
      </c>
      <c r="L127" s="88">
        <v>0</v>
      </c>
      <c r="M127" s="88">
        <v>0</v>
      </c>
      <c r="N127" s="88">
        <v>0</v>
      </c>
      <c r="O127" s="88">
        <v>9.8000000000000004E-2</v>
      </c>
      <c r="P127" s="88">
        <v>22.194130000000001</v>
      </c>
      <c r="Q127" s="88">
        <v>11.0961</v>
      </c>
      <c r="R127" s="191">
        <v>33.38823</v>
      </c>
      <c r="S127" s="89">
        <v>0.88326000000000016</v>
      </c>
      <c r="T127" s="88">
        <v>0.55963000000000007</v>
      </c>
      <c r="U127" s="88">
        <v>19.979146837999998</v>
      </c>
      <c r="V127" s="88">
        <v>11.077769999999999</v>
      </c>
      <c r="W127" s="88">
        <v>6.5799999999999997E-2</v>
      </c>
      <c r="X127" s="88">
        <v>11.334024802</v>
      </c>
      <c r="Y127" s="88">
        <v>43.429040000000001</v>
      </c>
      <c r="Z127" s="191">
        <v>87.32867164000001</v>
      </c>
    </row>
    <row r="128" spans="2:26" ht="16.5" x14ac:dyDescent="0.3">
      <c r="B128" s="72" t="s">
        <v>206</v>
      </c>
      <c r="C128" s="207">
        <v>196.37871999999999</v>
      </c>
      <c r="D128" s="88">
        <v>199.44740000000002</v>
      </c>
      <c r="E128" s="88">
        <v>193.58228000000003</v>
      </c>
      <c r="F128" s="88">
        <v>199.3578</v>
      </c>
      <c r="G128" s="88">
        <v>197.14765999999997</v>
      </c>
      <c r="H128" s="88">
        <v>181.89528000000001</v>
      </c>
      <c r="I128" s="88">
        <v>200.55207999999999</v>
      </c>
      <c r="J128" s="191">
        <v>1368.36122</v>
      </c>
      <c r="K128" s="89">
        <v>237.02262999999999</v>
      </c>
      <c r="L128" s="88">
        <v>266.38468999999998</v>
      </c>
      <c r="M128" s="88">
        <v>264.24567999999999</v>
      </c>
      <c r="N128" s="88">
        <v>263.56625000000003</v>
      </c>
      <c r="O128" s="88">
        <v>208.65354000000002</v>
      </c>
      <c r="P128" s="88">
        <v>215.67744999999996</v>
      </c>
      <c r="Q128" s="88">
        <v>239.16897999999998</v>
      </c>
      <c r="R128" s="191">
        <v>1694.71922</v>
      </c>
      <c r="S128" s="89">
        <v>232.02483000000001</v>
      </c>
      <c r="T128" s="88">
        <v>167.58409999999998</v>
      </c>
      <c r="U128" s="88">
        <v>0</v>
      </c>
      <c r="V128" s="88">
        <v>191.16239000000002</v>
      </c>
      <c r="W128" s="88">
        <v>327.46082000000001</v>
      </c>
      <c r="X128" s="88">
        <v>250.24929999999998</v>
      </c>
      <c r="Y128" s="88">
        <v>301.399</v>
      </c>
      <c r="Z128" s="191">
        <v>1469.8804399999999</v>
      </c>
    </row>
    <row r="129" spans="2:38" ht="16.5" x14ac:dyDescent="0.3">
      <c r="B129" s="72" t="s">
        <v>143</v>
      </c>
      <c r="C129" s="207">
        <v>0</v>
      </c>
      <c r="D129" s="88">
        <v>0</v>
      </c>
      <c r="E129" s="88">
        <v>0</v>
      </c>
      <c r="F129" s="88">
        <v>0</v>
      </c>
      <c r="G129" s="88">
        <v>0</v>
      </c>
      <c r="H129" s="88">
        <v>0</v>
      </c>
      <c r="I129" s="88">
        <v>0</v>
      </c>
      <c r="J129" s="191">
        <v>0</v>
      </c>
      <c r="K129" s="89">
        <v>0</v>
      </c>
      <c r="L129" s="88">
        <v>0</v>
      </c>
      <c r="M129" s="88">
        <v>0</v>
      </c>
      <c r="N129" s="88">
        <v>0</v>
      </c>
      <c r="O129" s="88">
        <v>0</v>
      </c>
      <c r="P129" s="88">
        <v>0</v>
      </c>
      <c r="Q129" s="88">
        <v>0</v>
      </c>
      <c r="R129" s="191">
        <v>0</v>
      </c>
      <c r="S129" s="89">
        <v>0</v>
      </c>
      <c r="T129" s="88">
        <v>0</v>
      </c>
      <c r="U129" s="88">
        <v>0</v>
      </c>
      <c r="V129" s="88">
        <v>0</v>
      </c>
      <c r="W129" s="88">
        <v>0</v>
      </c>
      <c r="X129" s="88">
        <v>13.2</v>
      </c>
      <c r="Y129" s="88">
        <v>0</v>
      </c>
      <c r="Z129" s="191">
        <v>13.2</v>
      </c>
    </row>
    <row r="130" spans="2:38" ht="16.5" x14ac:dyDescent="0.3">
      <c r="B130" s="72" t="s">
        <v>207</v>
      </c>
      <c r="C130" s="207">
        <v>0.30000000000000004</v>
      </c>
      <c r="D130" s="88">
        <v>0</v>
      </c>
      <c r="E130" s="88">
        <v>0.2</v>
      </c>
      <c r="F130" s="88">
        <v>0.5</v>
      </c>
      <c r="G130" s="88">
        <v>0.35</v>
      </c>
      <c r="H130" s="88">
        <v>0.15</v>
      </c>
      <c r="I130" s="88">
        <v>0.05</v>
      </c>
      <c r="J130" s="191">
        <v>1.55</v>
      </c>
      <c r="K130" s="89">
        <v>0.15</v>
      </c>
      <c r="L130" s="88">
        <v>0.15000000000000002</v>
      </c>
      <c r="M130" s="88">
        <v>0.30000000000000004</v>
      </c>
      <c r="N130" s="88">
        <v>0.05</v>
      </c>
      <c r="O130" s="88">
        <v>0</v>
      </c>
      <c r="P130" s="88">
        <v>0.30000000000000004</v>
      </c>
      <c r="Q130" s="88">
        <v>0.45999999999999996</v>
      </c>
      <c r="R130" s="191">
        <v>1.4100000000000001</v>
      </c>
      <c r="S130" s="89">
        <v>0.26</v>
      </c>
      <c r="T130" s="88">
        <v>10</v>
      </c>
      <c r="U130" s="88">
        <v>0</v>
      </c>
      <c r="V130" s="88">
        <v>2</v>
      </c>
      <c r="W130" s="88">
        <v>0.39500000000000002</v>
      </c>
      <c r="X130" s="88">
        <v>0.35</v>
      </c>
      <c r="Y130" s="88">
        <v>0.30000000000000004</v>
      </c>
      <c r="Z130" s="191">
        <v>13.305</v>
      </c>
    </row>
    <row r="131" spans="2:38" ht="16.5" x14ac:dyDescent="0.3">
      <c r="B131" s="72" t="s">
        <v>174</v>
      </c>
      <c r="C131" s="207">
        <v>0</v>
      </c>
      <c r="D131" s="88">
        <v>0</v>
      </c>
      <c r="E131" s="88">
        <v>0</v>
      </c>
      <c r="F131" s="88">
        <v>71.877920000000003</v>
      </c>
      <c r="G131" s="88">
        <v>0</v>
      </c>
      <c r="H131" s="88">
        <v>0</v>
      </c>
      <c r="I131" s="88">
        <v>0</v>
      </c>
      <c r="J131" s="191">
        <v>71.877920000000003</v>
      </c>
      <c r="K131" s="89">
        <v>0</v>
      </c>
      <c r="L131" s="88">
        <v>0</v>
      </c>
      <c r="M131" s="88">
        <v>0</v>
      </c>
      <c r="N131" s="88">
        <v>0</v>
      </c>
      <c r="O131" s="88">
        <v>0</v>
      </c>
      <c r="P131" s="88">
        <v>0</v>
      </c>
      <c r="Q131" s="88">
        <v>0</v>
      </c>
      <c r="R131" s="191">
        <v>0</v>
      </c>
      <c r="S131" s="89">
        <v>0</v>
      </c>
      <c r="T131" s="88">
        <v>0</v>
      </c>
      <c r="U131" s="88">
        <v>0</v>
      </c>
      <c r="V131" s="88">
        <v>0</v>
      </c>
      <c r="W131" s="88">
        <v>13.891500000000001</v>
      </c>
      <c r="X131" s="88">
        <v>0</v>
      </c>
      <c r="Y131" s="88">
        <v>0</v>
      </c>
      <c r="Z131" s="191">
        <v>13.891500000000001</v>
      </c>
    </row>
    <row r="132" spans="2:38" ht="16.5" x14ac:dyDescent="0.3">
      <c r="B132" s="72" t="s">
        <v>173</v>
      </c>
      <c r="C132" s="207">
        <v>0</v>
      </c>
      <c r="D132" s="88">
        <v>0</v>
      </c>
      <c r="E132" s="88">
        <v>0</v>
      </c>
      <c r="F132" s="88">
        <v>0.6</v>
      </c>
      <c r="G132" s="88">
        <v>7.2</v>
      </c>
      <c r="H132" s="88">
        <v>0</v>
      </c>
      <c r="I132" s="88">
        <v>0</v>
      </c>
      <c r="J132" s="191">
        <v>7.8</v>
      </c>
      <c r="K132" s="89">
        <v>0</v>
      </c>
      <c r="L132" s="88">
        <v>1.29</v>
      </c>
      <c r="M132" s="88">
        <v>1.075</v>
      </c>
      <c r="N132" s="88">
        <v>3.835</v>
      </c>
      <c r="O132" s="88">
        <v>9.25</v>
      </c>
      <c r="P132" s="88">
        <v>4.5250000000000004</v>
      </c>
      <c r="Q132" s="88">
        <v>0</v>
      </c>
      <c r="R132" s="191">
        <v>19.975000000000001</v>
      </c>
      <c r="S132" s="89">
        <v>0</v>
      </c>
      <c r="T132" s="88">
        <v>0</v>
      </c>
      <c r="U132" s="88">
        <v>0</v>
      </c>
      <c r="V132" s="88">
        <v>1.075</v>
      </c>
      <c r="W132" s="88">
        <v>6.9</v>
      </c>
      <c r="X132" s="88">
        <v>4.2300000000000004</v>
      </c>
      <c r="Y132" s="88">
        <v>0</v>
      </c>
      <c r="Z132" s="191">
        <v>12.205000000000002</v>
      </c>
    </row>
    <row r="133" spans="2:38" ht="16.5" x14ac:dyDescent="0.3">
      <c r="B133" s="72" t="s">
        <v>175</v>
      </c>
      <c r="C133" s="207">
        <v>0</v>
      </c>
      <c r="D133" s="88">
        <v>0</v>
      </c>
      <c r="E133" s="88">
        <v>0</v>
      </c>
      <c r="F133" s="88">
        <v>0</v>
      </c>
      <c r="G133" s="88">
        <v>0</v>
      </c>
      <c r="H133" s="88">
        <v>45</v>
      </c>
      <c r="I133" s="88">
        <v>21</v>
      </c>
      <c r="J133" s="191">
        <v>66</v>
      </c>
      <c r="K133" s="89">
        <v>76.8</v>
      </c>
      <c r="L133" s="88">
        <v>128</v>
      </c>
      <c r="M133" s="88">
        <v>194.4</v>
      </c>
      <c r="N133" s="88">
        <v>52.8</v>
      </c>
      <c r="O133" s="88">
        <v>188.97450000000001</v>
      </c>
      <c r="P133" s="88">
        <v>137.93875</v>
      </c>
      <c r="Q133" s="88">
        <v>148.65661999999998</v>
      </c>
      <c r="R133" s="191">
        <v>927.56987000000004</v>
      </c>
      <c r="S133" s="89">
        <v>0</v>
      </c>
      <c r="T133" s="88">
        <v>0</v>
      </c>
      <c r="U133" s="88">
        <v>0</v>
      </c>
      <c r="V133" s="88">
        <v>0</v>
      </c>
      <c r="W133" s="88">
        <v>0</v>
      </c>
      <c r="X133" s="88">
        <v>0</v>
      </c>
      <c r="Y133" s="88">
        <v>0</v>
      </c>
      <c r="Z133" s="191">
        <v>0</v>
      </c>
    </row>
    <row r="134" spans="2:38" ht="16.5" x14ac:dyDescent="0.3">
      <c r="B134" s="72" t="s">
        <v>176</v>
      </c>
      <c r="C134" s="207">
        <v>0</v>
      </c>
      <c r="D134" s="88">
        <v>0</v>
      </c>
      <c r="E134" s="88">
        <v>0</v>
      </c>
      <c r="F134" s="88">
        <v>0</v>
      </c>
      <c r="G134" s="88">
        <v>0</v>
      </c>
      <c r="H134" s="88">
        <v>0</v>
      </c>
      <c r="I134" s="88">
        <v>0</v>
      </c>
      <c r="J134" s="191">
        <v>0</v>
      </c>
      <c r="K134" s="89">
        <v>0</v>
      </c>
      <c r="L134" s="88">
        <v>1.061E-2</v>
      </c>
      <c r="M134" s="88">
        <v>8.0199999999999994E-3</v>
      </c>
      <c r="N134" s="88">
        <v>0</v>
      </c>
      <c r="O134" s="88">
        <v>0</v>
      </c>
      <c r="P134" s="88">
        <v>0</v>
      </c>
      <c r="Q134" s="88">
        <v>0</v>
      </c>
      <c r="R134" s="191">
        <v>1.8630000000000001E-2</v>
      </c>
      <c r="S134" s="89">
        <v>2.664E-2</v>
      </c>
      <c r="T134" s="88">
        <v>231.71302</v>
      </c>
      <c r="U134" s="88">
        <v>565.2597199999999</v>
      </c>
      <c r="V134" s="88">
        <v>94.443489999999997</v>
      </c>
      <c r="W134" s="88">
        <v>8.1899999999999994E-3</v>
      </c>
      <c r="X134" s="88">
        <v>8.1899999999999994E-3</v>
      </c>
      <c r="Y134" s="88">
        <v>0</v>
      </c>
      <c r="Z134" s="191">
        <v>891.45924999999988</v>
      </c>
    </row>
    <row r="135" spans="2:38" ht="16.5" x14ac:dyDescent="0.3">
      <c r="B135" s="72" t="s">
        <v>138</v>
      </c>
      <c r="C135" s="207">
        <v>61.197116000000001</v>
      </c>
      <c r="D135" s="88">
        <v>124.081155</v>
      </c>
      <c r="E135" s="88">
        <v>2072.4451325000005</v>
      </c>
      <c r="F135" s="88">
        <v>740.21749999999997</v>
      </c>
      <c r="G135" s="88">
        <v>504.10939999999994</v>
      </c>
      <c r="H135" s="88">
        <v>259.90492500000005</v>
      </c>
      <c r="I135" s="88">
        <v>1.9097999999999999</v>
      </c>
      <c r="J135" s="191">
        <v>3763.8650285000008</v>
      </c>
      <c r="K135" s="89">
        <v>0</v>
      </c>
      <c r="L135" s="88">
        <v>0</v>
      </c>
      <c r="M135" s="88">
        <v>31.859784999999995</v>
      </c>
      <c r="N135" s="88">
        <v>160.06184999999996</v>
      </c>
      <c r="O135" s="88">
        <v>26.428650000000001</v>
      </c>
      <c r="P135" s="88">
        <v>2.125</v>
      </c>
      <c r="Q135" s="88">
        <v>0</v>
      </c>
      <c r="R135" s="191">
        <v>220.47528499999996</v>
      </c>
      <c r="S135" s="89">
        <v>67.336641</v>
      </c>
      <c r="T135" s="88">
        <v>7.1290050000000003</v>
      </c>
      <c r="U135" s="88">
        <v>357.98413550000004</v>
      </c>
      <c r="V135" s="88">
        <v>69.216530000000006</v>
      </c>
      <c r="W135" s="88">
        <v>198.37547000000001</v>
      </c>
      <c r="X135" s="88">
        <v>90.94041</v>
      </c>
      <c r="Y135" s="88">
        <v>519.76233000000002</v>
      </c>
      <c r="Z135" s="191">
        <v>1310.7445215000002</v>
      </c>
    </row>
    <row r="136" spans="2:38" ht="16.5" x14ac:dyDescent="0.3">
      <c r="B136" s="72" t="s">
        <v>306</v>
      </c>
      <c r="C136" s="207">
        <v>0</v>
      </c>
      <c r="D136" s="88">
        <v>0</v>
      </c>
      <c r="E136" s="88">
        <v>0</v>
      </c>
      <c r="F136" s="88">
        <v>0</v>
      </c>
      <c r="G136" s="88">
        <v>0</v>
      </c>
      <c r="H136" s="88">
        <v>0</v>
      </c>
      <c r="I136" s="88">
        <v>0</v>
      </c>
      <c r="J136" s="191">
        <v>0</v>
      </c>
      <c r="K136" s="89">
        <v>0</v>
      </c>
      <c r="L136" s="88">
        <v>0</v>
      </c>
      <c r="M136" s="88">
        <v>0</v>
      </c>
      <c r="N136" s="88">
        <v>0</v>
      </c>
      <c r="O136" s="88">
        <v>0</v>
      </c>
      <c r="P136" s="88">
        <v>4.9000000000000004</v>
      </c>
      <c r="Q136" s="88">
        <v>36.049999999999997</v>
      </c>
      <c r="R136" s="191">
        <v>40.949999999999996</v>
      </c>
      <c r="S136" s="89">
        <v>0</v>
      </c>
      <c r="T136" s="88">
        <v>0</v>
      </c>
      <c r="U136" s="88">
        <v>0</v>
      </c>
      <c r="V136" s="88">
        <v>9.9120000000000008</v>
      </c>
      <c r="W136" s="88">
        <v>0</v>
      </c>
      <c r="X136" s="88">
        <v>0</v>
      </c>
      <c r="Y136" s="88">
        <v>11.646600000000001</v>
      </c>
      <c r="Z136" s="191">
        <v>21.558600000000002</v>
      </c>
    </row>
    <row r="137" spans="2:38" ht="16.5" x14ac:dyDescent="0.3">
      <c r="B137" s="72" t="s">
        <v>307</v>
      </c>
      <c r="C137" s="207">
        <v>0</v>
      </c>
      <c r="D137" s="88">
        <v>0</v>
      </c>
      <c r="E137" s="88">
        <v>0</v>
      </c>
      <c r="F137" s="88">
        <v>12.15</v>
      </c>
      <c r="G137" s="88">
        <v>12.942</v>
      </c>
      <c r="H137" s="88">
        <v>36.450000000000003</v>
      </c>
      <c r="I137" s="88">
        <v>60.75</v>
      </c>
      <c r="J137" s="191">
        <v>122.292</v>
      </c>
      <c r="K137" s="89">
        <v>62.128800000000005</v>
      </c>
      <c r="L137" s="88">
        <v>49.45</v>
      </c>
      <c r="M137" s="88">
        <v>0</v>
      </c>
      <c r="N137" s="88">
        <v>0</v>
      </c>
      <c r="O137" s="88">
        <v>0</v>
      </c>
      <c r="P137" s="88">
        <v>0</v>
      </c>
      <c r="Q137" s="88">
        <v>0</v>
      </c>
      <c r="R137" s="191">
        <v>111.5788</v>
      </c>
      <c r="S137" s="89">
        <v>0</v>
      </c>
      <c r="T137" s="88">
        <v>0</v>
      </c>
      <c r="U137" s="88">
        <v>0</v>
      </c>
      <c r="V137" s="88">
        <v>0</v>
      </c>
      <c r="W137" s="88">
        <v>47.88908</v>
      </c>
      <c r="X137" s="88">
        <v>143.2364</v>
      </c>
      <c r="Y137" s="88">
        <v>43.7226</v>
      </c>
      <c r="Z137" s="191">
        <v>234.84808000000001</v>
      </c>
    </row>
    <row r="138" spans="2:38" ht="16.5" x14ac:dyDescent="0.3">
      <c r="B138" s="72" t="s">
        <v>314</v>
      </c>
      <c r="C138" s="207">
        <v>8.4</v>
      </c>
      <c r="D138" s="88">
        <v>0</v>
      </c>
      <c r="E138" s="88">
        <v>0</v>
      </c>
      <c r="F138" s="88">
        <v>8.4</v>
      </c>
      <c r="G138" s="88">
        <v>0</v>
      </c>
      <c r="H138" s="88">
        <v>8.4</v>
      </c>
      <c r="I138" s="88">
        <v>0</v>
      </c>
      <c r="J138" s="191">
        <v>25.200000000000003</v>
      </c>
      <c r="K138" s="89">
        <v>0</v>
      </c>
      <c r="L138" s="88">
        <v>0</v>
      </c>
      <c r="M138" s="88">
        <v>0</v>
      </c>
      <c r="N138" s="88">
        <v>0</v>
      </c>
      <c r="O138" s="88">
        <v>0</v>
      </c>
      <c r="P138" s="88">
        <v>156.81225000000001</v>
      </c>
      <c r="Q138" s="88">
        <v>483.98857999999996</v>
      </c>
      <c r="R138" s="191">
        <v>640.80082999999991</v>
      </c>
      <c r="S138" s="89">
        <v>355.47220999999996</v>
      </c>
      <c r="T138" s="88">
        <v>266.54865999999998</v>
      </c>
      <c r="U138" s="88">
        <v>906.34973999999988</v>
      </c>
      <c r="V138" s="88">
        <v>819.52429999999981</v>
      </c>
      <c r="W138" s="88">
        <v>1022.60132</v>
      </c>
      <c r="X138" s="88">
        <v>1004.54503</v>
      </c>
      <c r="Y138" s="88">
        <v>970.52760999999998</v>
      </c>
      <c r="Z138" s="191">
        <v>5345.5688700000001</v>
      </c>
    </row>
    <row r="139" spans="2:38" ht="16.5" x14ac:dyDescent="0.3">
      <c r="B139" s="72" t="s">
        <v>330</v>
      </c>
      <c r="C139" s="207">
        <v>0</v>
      </c>
      <c r="D139" s="88">
        <v>0</v>
      </c>
      <c r="E139" s="88">
        <v>0</v>
      </c>
      <c r="F139" s="88">
        <v>0</v>
      </c>
      <c r="G139" s="88">
        <v>0</v>
      </c>
      <c r="H139" s="88">
        <v>0</v>
      </c>
      <c r="I139" s="88">
        <v>0</v>
      </c>
      <c r="J139" s="191">
        <v>0</v>
      </c>
      <c r="K139" s="89">
        <v>0</v>
      </c>
      <c r="L139" s="88">
        <v>0</v>
      </c>
      <c r="M139" s="88">
        <v>15.649265838</v>
      </c>
      <c r="N139" s="88">
        <v>0</v>
      </c>
      <c r="O139" s="88">
        <v>0</v>
      </c>
      <c r="P139" s="88">
        <v>0</v>
      </c>
      <c r="Q139" s="88">
        <v>0</v>
      </c>
      <c r="R139" s="191">
        <v>15.649265838</v>
      </c>
      <c r="S139" s="89">
        <v>0</v>
      </c>
      <c r="T139" s="88">
        <v>0</v>
      </c>
      <c r="U139" s="88">
        <v>0</v>
      </c>
      <c r="V139" s="88">
        <v>0</v>
      </c>
      <c r="W139" s="88">
        <v>0</v>
      </c>
      <c r="X139" s="88">
        <v>0</v>
      </c>
      <c r="Y139" s="88">
        <v>0</v>
      </c>
      <c r="Z139" s="191">
        <v>0</v>
      </c>
    </row>
    <row r="140" spans="2:38" ht="16.5" x14ac:dyDescent="0.3">
      <c r="B140" s="72" t="s">
        <v>399</v>
      </c>
      <c r="C140" s="207">
        <v>0.27600000000000002</v>
      </c>
      <c r="D140" s="88">
        <v>0</v>
      </c>
      <c r="E140" s="89">
        <v>0.209988011</v>
      </c>
      <c r="F140" s="89">
        <v>0</v>
      </c>
      <c r="G140" s="89">
        <v>0</v>
      </c>
      <c r="H140" s="89">
        <v>0.79875033400000006</v>
      </c>
      <c r="I140" s="88">
        <v>0.30780000000000002</v>
      </c>
      <c r="J140" s="191">
        <v>1.5925383450000001</v>
      </c>
      <c r="K140" s="89">
        <v>0.24960008199999997</v>
      </c>
      <c r="L140" s="88">
        <v>0</v>
      </c>
      <c r="M140" s="88">
        <v>1.8523629659999998</v>
      </c>
      <c r="N140" s="88">
        <v>0.88527302599999991</v>
      </c>
      <c r="O140" s="88">
        <v>1.1445447999999998</v>
      </c>
      <c r="P140" s="89">
        <v>0</v>
      </c>
      <c r="Q140" s="89">
        <v>0.272727</v>
      </c>
      <c r="R140" s="191">
        <v>4.4045078740000001</v>
      </c>
      <c r="S140" s="89">
        <v>0</v>
      </c>
      <c r="T140" s="88">
        <v>0.22605007800000002</v>
      </c>
      <c r="U140" s="88">
        <v>0</v>
      </c>
      <c r="V140" s="88">
        <v>0</v>
      </c>
      <c r="W140" s="88">
        <v>0</v>
      </c>
      <c r="X140" s="88">
        <v>0</v>
      </c>
      <c r="Y140" s="88">
        <v>0</v>
      </c>
      <c r="Z140" s="191">
        <v>0.22605007800000002</v>
      </c>
    </row>
    <row r="141" spans="2:38" ht="17.25" thickBot="1" x14ac:dyDescent="0.2">
      <c r="B141" s="263" t="s">
        <v>65</v>
      </c>
      <c r="C141" s="336">
        <v>452991.72404013167</v>
      </c>
      <c r="D141" s="267">
        <v>526808.18330054195</v>
      </c>
      <c r="E141" s="264">
        <v>496099.53952202725</v>
      </c>
      <c r="F141" s="264">
        <v>562063.09622090578</v>
      </c>
      <c r="G141" s="264">
        <v>601537.03789152252</v>
      </c>
      <c r="H141" s="264">
        <v>469159.40582613746</v>
      </c>
      <c r="I141" s="264">
        <v>474814.34363948548</v>
      </c>
      <c r="J141" s="266">
        <v>3583473.3304407527</v>
      </c>
      <c r="K141" s="267">
        <v>600088.57678281283</v>
      </c>
      <c r="L141" s="264">
        <v>631723.15966646571</v>
      </c>
      <c r="M141" s="264">
        <v>727096.35544871702</v>
      </c>
      <c r="N141" s="264">
        <v>691855.93141674029</v>
      </c>
      <c r="O141" s="264">
        <v>738555.83636594599</v>
      </c>
      <c r="P141" s="264">
        <v>615434.51586293022</v>
      </c>
      <c r="Q141" s="264">
        <v>547535.03693872516</v>
      </c>
      <c r="R141" s="266">
        <v>4552289.4124823334</v>
      </c>
      <c r="S141" s="267">
        <v>781164.26851545158</v>
      </c>
      <c r="T141" s="264">
        <v>815359.99155468366</v>
      </c>
      <c r="U141" s="264">
        <v>805024.63195464411</v>
      </c>
      <c r="V141" s="264">
        <v>671913.33860552253</v>
      </c>
      <c r="W141" s="264">
        <v>721794.76104756142</v>
      </c>
      <c r="X141" s="264">
        <v>648532.64173234417</v>
      </c>
      <c r="Y141" s="264">
        <v>563237.95540480316</v>
      </c>
      <c r="Z141" s="266">
        <v>5007027.5888150111</v>
      </c>
    </row>
    <row r="142" spans="2:38" ht="30" customHeight="1" thickTop="1" x14ac:dyDescent="0.25">
      <c r="B142" s="374" t="s">
        <v>157</v>
      </c>
      <c r="C142" s="374"/>
      <c r="D142" s="374"/>
      <c r="E142" s="374"/>
      <c r="F142" s="374"/>
      <c r="G142" s="374"/>
      <c r="H142" s="374"/>
      <c r="I142" s="374"/>
      <c r="J142" s="374"/>
      <c r="K142" s="374"/>
      <c r="L142" s="374"/>
      <c r="M142" s="374"/>
      <c r="N142" s="374"/>
      <c r="O142" s="374"/>
      <c r="P142" s="374"/>
      <c r="Q142" s="374"/>
      <c r="R142" s="374"/>
      <c r="S142" s="374"/>
      <c r="T142" s="374"/>
      <c r="U142" s="374"/>
      <c r="V142" s="374"/>
      <c r="W142" s="374"/>
      <c r="X142" s="374"/>
      <c r="Y142" s="374"/>
      <c r="Z142" s="374"/>
    </row>
    <row r="143" spans="2:38" ht="17.25" x14ac:dyDescent="0.25">
      <c r="B143" s="140" t="s">
        <v>318</v>
      </c>
      <c r="C143"/>
      <c r="D143"/>
      <c r="E143"/>
      <c r="F143"/>
      <c r="G143"/>
      <c r="H143"/>
      <c r="I143"/>
      <c r="J143"/>
      <c r="K143"/>
      <c r="L143"/>
      <c r="M143"/>
      <c r="N143"/>
      <c r="O143"/>
      <c r="P143"/>
      <c r="Q143"/>
      <c r="R143"/>
      <c r="S143"/>
      <c r="T143"/>
      <c r="U143"/>
      <c r="V143"/>
      <c r="W143"/>
      <c r="X143"/>
      <c r="Y143"/>
      <c r="Z143"/>
      <c r="AA143"/>
      <c r="AB143"/>
      <c r="AC143"/>
      <c r="AD143"/>
      <c r="AE143"/>
      <c r="AF143"/>
      <c r="AG143"/>
      <c r="AH143"/>
      <c r="AI143"/>
      <c r="AJ143"/>
      <c r="AK143"/>
      <c r="AL143"/>
    </row>
  </sheetData>
  <dataConsolidate/>
  <mergeCells count="5">
    <mergeCell ref="B6:B7"/>
    <mergeCell ref="J6:J7"/>
    <mergeCell ref="R6:R7"/>
    <mergeCell ref="Z6:Z7"/>
    <mergeCell ref="B142:Z142"/>
  </mergeCells>
  <hyperlinks>
    <hyperlink ref="A1" location="Contenido!A1" display="Contenido" xr:uid="{A21C76E5-C774-44BA-90F8-325B5B8734CD}"/>
  </hyperlinks>
  <pageMargins left="0.70866141732283472" right="0.70866141732283472" top="0.74803149606299213" bottom="0.74803149606299213" header="0.31496062992125984" footer="0.31496062992125984"/>
  <pageSetup scale="63"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6F7732-45FA-4EEF-BCCC-4D0AA11B2C1C}">
  <sheetPr codeName="Hoja7"/>
  <dimension ref="A1:Z188"/>
  <sheetViews>
    <sheetView showGridLines="0" zoomScaleNormal="100" workbookViewId="0">
      <pane ySplit="9" topLeftCell="A10" activePane="bottomLeft" state="frozen"/>
      <selection pane="bottomLeft"/>
    </sheetView>
  </sheetViews>
  <sheetFormatPr baseColWidth="10" defaultColWidth="11.42578125" defaultRowHeight="15" outlineLevelCol="1" x14ac:dyDescent="0.25"/>
  <cols>
    <col min="1" max="1" width="7.7109375" style="26" customWidth="1"/>
    <col min="2" max="2" width="88.7109375" style="26" customWidth="1"/>
    <col min="3" max="9" width="13.7109375" style="25" hidden="1" customWidth="1" outlineLevel="1"/>
    <col min="10" max="10" width="13.7109375" style="25" customWidth="1" collapsed="1"/>
    <col min="11" max="17" width="13.7109375" style="25" hidden="1" customWidth="1" outlineLevel="1"/>
    <col min="18" max="18" width="13.7109375" style="25" customWidth="1" collapsed="1"/>
    <col min="19" max="25" width="13.7109375" style="25" hidden="1" customWidth="1" outlineLevel="1"/>
    <col min="26" max="26" width="13.7109375" style="25" customWidth="1" collapsed="1"/>
  </cols>
  <sheetData>
    <row r="1" spans="1:26" ht="16.5" customHeight="1" x14ac:dyDescent="0.3">
      <c r="A1" s="151" t="s">
        <v>429</v>
      </c>
      <c r="C1"/>
      <c r="D1"/>
      <c r="E1"/>
      <c r="F1"/>
      <c r="G1"/>
      <c r="H1"/>
      <c r="I1"/>
      <c r="J1"/>
      <c r="K1"/>
      <c r="L1"/>
      <c r="M1"/>
      <c r="N1"/>
      <c r="O1"/>
      <c r="P1"/>
      <c r="Q1"/>
      <c r="R1"/>
      <c r="S1"/>
      <c r="T1"/>
      <c r="U1"/>
      <c r="V1"/>
      <c r="W1"/>
      <c r="X1"/>
      <c r="Y1"/>
      <c r="Z1"/>
    </row>
    <row r="2" spans="1:26" ht="26.25" x14ac:dyDescent="0.25">
      <c r="B2" s="152" t="s">
        <v>386</v>
      </c>
      <c r="C2"/>
      <c r="D2"/>
      <c r="E2"/>
      <c r="F2"/>
      <c r="G2"/>
      <c r="H2"/>
      <c r="I2"/>
      <c r="J2"/>
      <c r="K2"/>
      <c r="L2"/>
      <c r="M2"/>
      <c r="N2"/>
      <c r="O2"/>
      <c r="P2"/>
      <c r="Q2"/>
      <c r="R2"/>
      <c r="S2"/>
      <c r="T2"/>
      <c r="U2"/>
      <c r="V2"/>
      <c r="W2"/>
      <c r="X2"/>
      <c r="Y2"/>
      <c r="Z2"/>
    </row>
    <row r="3" spans="1:26" ht="16.5" x14ac:dyDescent="0.3">
      <c r="B3" s="59" t="s">
        <v>364</v>
      </c>
      <c r="C3"/>
      <c r="D3"/>
      <c r="E3"/>
      <c r="F3"/>
      <c r="G3"/>
      <c r="H3"/>
      <c r="I3"/>
      <c r="J3"/>
      <c r="K3"/>
      <c r="L3"/>
      <c r="M3"/>
      <c r="N3"/>
      <c r="O3"/>
      <c r="P3"/>
      <c r="Q3"/>
      <c r="R3"/>
      <c r="S3"/>
      <c r="T3"/>
      <c r="U3"/>
      <c r="V3"/>
      <c r="W3"/>
      <c r="X3"/>
      <c r="Y3"/>
      <c r="Z3"/>
    </row>
    <row r="4" spans="1:26" ht="17.25" x14ac:dyDescent="0.3">
      <c r="B4" s="1" t="s">
        <v>575</v>
      </c>
      <c r="C4"/>
      <c r="D4"/>
      <c r="E4"/>
      <c r="F4"/>
      <c r="G4"/>
      <c r="H4"/>
      <c r="I4"/>
      <c r="J4"/>
      <c r="K4"/>
      <c r="L4"/>
      <c r="M4"/>
      <c r="N4"/>
      <c r="O4"/>
      <c r="P4"/>
      <c r="Q4"/>
      <c r="R4"/>
      <c r="S4"/>
      <c r="T4"/>
      <c r="U4"/>
      <c r="V4"/>
      <c r="W4"/>
      <c r="X4"/>
      <c r="Y4"/>
      <c r="Z4"/>
    </row>
    <row r="5" spans="1:26" ht="16.5" x14ac:dyDescent="0.25">
      <c r="B5" s="128" t="s">
        <v>208</v>
      </c>
      <c r="C5"/>
      <c r="D5"/>
      <c r="E5"/>
      <c r="F5"/>
      <c r="G5"/>
      <c r="H5"/>
      <c r="I5"/>
      <c r="J5"/>
      <c r="K5"/>
      <c r="L5"/>
      <c r="M5"/>
      <c r="N5"/>
      <c r="O5"/>
      <c r="P5"/>
      <c r="Q5"/>
      <c r="R5"/>
      <c r="S5"/>
      <c r="T5"/>
      <c r="U5"/>
      <c r="V5"/>
      <c r="W5"/>
      <c r="X5"/>
      <c r="Y5"/>
      <c r="Z5"/>
    </row>
    <row r="6" spans="1:26" ht="12" customHeight="1" x14ac:dyDescent="0.3">
      <c r="B6" s="27"/>
      <c r="C6"/>
      <c r="D6"/>
      <c r="E6"/>
      <c r="F6"/>
      <c r="G6"/>
      <c r="H6"/>
      <c r="I6"/>
      <c r="J6"/>
      <c r="K6"/>
      <c r="L6"/>
      <c r="M6"/>
      <c r="N6"/>
      <c r="O6"/>
      <c r="P6"/>
      <c r="Q6"/>
      <c r="R6"/>
      <c r="S6"/>
      <c r="T6"/>
      <c r="U6"/>
      <c r="V6"/>
      <c r="W6"/>
      <c r="X6"/>
      <c r="Y6"/>
      <c r="Z6"/>
    </row>
    <row r="7" spans="1:26" ht="15" customHeight="1" x14ac:dyDescent="0.25">
      <c r="B7" s="380" t="s">
        <v>282</v>
      </c>
      <c r="C7" s="380" t="s">
        <v>3</v>
      </c>
      <c r="D7" s="380" t="s">
        <v>168</v>
      </c>
      <c r="E7" s="380" t="s">
        <v>305</v>
      </c>
      <c r="F7" s="380" t="s">
        <v>309</v>
      </c>
      <c r="G7" s="380" t="s">
        <v>313</v>
      </c>
      <c r="H7" s="380" t="s">
        <v>323</v>
      </c>
      <c r="I7" s="380" t="s">
        <v>329</v>
      </c>
      <c r="J7" s="380">
        <v>2024</v>
      </c>
      <c r="K7" s="380" t="s">
        <v>3</v>
      </c>
      <c r="L7" s="380" t="s">
        <v>168</v>
      </c>
      <c r="M7" s="380" t="s">
        <v>305</v>
      </c>
      <c r="N7" s="380" t="s">
        <v>309</v>
      </c>
      <c r="O7" s="380" t="s">
        <v>313</v>
      </c>
      <c r="P7" s="380" t="s">
        <v>323</v>
      </c>
      <c r="Q7" s="380" t="s">
        <v>329</v>
      </c>
      <c r="R7" s="380">
        <v>2025</v>
      </c>
      <c r="S7" s="380" t="s">
        <v>3</v>
      </c>
      <c r="T7" s="380" t="s">
        <v>168</v>
      </c>
      <c r="U7" s="380" t="s">
        <v>305</v>
      </c>
      <c r="V7" s="380" t="s">
        <v>309</v>
      </c>
      <c r="W7" s="380" t="s">
        <v>313</v>
      </c>
      <c r="X7" s="380" t="s">
        <v>323</v>
      </c>
      <c r="Y7" s="380" t="s">
        <v>329</v>
      </c>
      <c r="Z7" s="380">
        <v>2026</v>
      </c>
    </row>
    <row r="8" spans="1:26" ht="15" customHeight="1" x14ac:dyDescent="0.25">
      <c r="B8" s="380"/>
      <c r="C8" s="380"/>
      <c r="D8" s="380"/>
      <c r="E8" s="380"/>
      <c r="F8" s="380"/>
      <c r="G8" s="380"/>
      <c r="H8" s="380"/>
      <c r="I8" s="380"/>
      <c r="J8" s="380"/>
      <c r="K8" s="380"/>
      <c r="L8" s="380"/>
      <c r="M8" s="380"/>
      <c r="N8" s="380"/>
      <c r="O8" s="380"/>
      <c r="P8" s="380"/>
      <c r="Q8" s="380"/>
      <c r="R8" s="380"/>
      <c r="S8" s="380"/>
      <c r="T8" s="380"/>
      <c r="U8" s="380"/>
      <c r="V8" s="380"/>
      <c r="W8" s="380"/>
      <c r="X8" s="380"/>
      <c r="Y8" s="380"/>
      <c r="Z8" s="380"/>
    </row>
    <row r="9" spans="1:26" ht="15" customHeight="1" thickBot="1" x14ac:dyDescent="0.3">
      <c r="B9" s="381"/>
      <c r="C9" s="381"/>
      <c r="D9" s="381"/>
      <c r="E9" s="381"/>
      <c r="F9" s="381"/>
      <c r="G9" s="381"/>
      <c r="H9" s="381"/>
      <c r="I9" s="381"/>
      <c r="J9" s="381"/>
      <c r="K9" s="381"/>
      <c r="L9" s="381"/>
      <c r="M9" s="381"/>
      <c r="N9" s="381"/>
      <c r="O9" s="381"/>
      <c r="P9" s="381"/>
      <c r="Q9" s="381"/>
      <c r="R9" s="381"/>
      <c r="S9" s="381"/>
      <c r="T9" s="381"/>
      <c r="U9" s="381"/>
      <c r="V9" s="381"/>
      <c r="W9" s="381"/>
      <c r="X9" s="381"/>
      <c r="Y9" s="381"/>
      <c r="Z9" s="381"/>
    </row>
    <row r="10" spans="1:26" ht="16.5" x14ac:dyDescent="0.3">
      <c r="B10" s="331" t="s">
        <v>213</v>
      </c>
      <c r="C10" s="354">
        <v>175.77357612295913</v>
      </c>
      <c r="D10" s="161">
        <v>187.33470692419536</v>
      </c>
      <c r="E10" s="161">
        <v>201.25997668792368</v>
      </c>
      <c r="F10" s="161">
        <v>226.48104723182308</v>
      </c>
      <c r="G10" s="161">
        <v>239.93124658693702</v>
      </c>
      <c r="H10" s="161">
        <v>155.08941111275951</v>
      </c>
      <c r="I10" s="161">
        <v>141.75966251106183</v>
      </c>
      <c r="J10" s="187">
        <v>1327.6296271776596</v>
      </c>
      <c r="K10" s="164">
        <v>187.79891420822923</v>
      </c>
      <c r="L10" s="160">
        <v>203.01032599898787</v>
      </c>
      <c r="M10" s="161">
        <v>289.33381708906694</v>
      </c>
      <c r="N10" s="161">
        <v>226.051032080867</v>
      </c>
      <c r="O10" s="161">
        <v>221.20967757699026</v>
      </c>
      <c r="P10" s="161">
        <v>199.33004319479227</v>
      </c>
      <c r="Q10" s="161">
        <v>151.32148840903986</v>
      </c>
      <c r="R10" s="187">
        <v>1478.0552985579734</v>
      </c>
      <c r="S10" s="162">
        <v>333.82382727757164</v>
      </c>
      <c r="T10" s="160">
        <v>317.69345019253285</v>
      </c>
      <c r="U10" s="161">
        <v>254.0028218873544</v>
      </c>
      <c r="V10" s="161">
        <v>227.14081200463846</v>
      </c>
      <c r="W10" s="161">
        <v>230.19453428333662</v>
      </c>
      <c r="X10" s="161">
        <v>210.29570075408796</v>
      </c>
      <c r="Y10" s="161">
        <v>170.574519407558</v>
      </c>
      <c r="Z10" s="187">
        <v>1743.7256658070801</v>
      </c>
    </row>
    <row r="11" spans="1:26" ht="16.5" x14ac:dyDescent="0.3">
      <c r="B11" s="72" t="s">
        <v>154</v>
      </c>
      <c r="C11" s="207">
        <v>22.275020990000002</v>
      </c>
      <c r="D11" s="85">
        <v>38.674023169999991</v>
      </c>
      <c r="E11" s="85">
        <v>39.297362759999999</v>
      </c>
      <c r="F11" s="85">
        <v>50.157414689999982</v>
      </c>
      <c r="G11" s="85">
        <v>78.973643590000023</v>
      </c>
      <c r="H11" s="85">
        <v>45.504445099999977</v>
      </c>
      <c r="I11" s="85">
        <v>43.669674879999981</v>
      </c>
      <c r="J11" s="188">
        <v>318.55158517999996</v>
      </c>
      <c r="K11" s="127">
        <v>51.264309940000004</v>
      </c>
      <c r="L11" s="139">
        <v>79.764000990000014</v>
      </c>
      <c r="M11" s="85">
        <v>139.45839964999988</v>
      </c>
      <c r="N11" s="85">
        <v>98.663230610000028</v>
      </c>
      <c r="O11" s="85">
        <v>97.52535520000005</v>
      </c>
      <c r="P11" s="85">
        <v>78.13888829000004</v>
      </c>
      <c r="Q11" s="85">
        <v>42.314241070000001</v>
      </c>
      <c r="R11" s="188">
        <v>587.12842575000002</v>
      </c>
      <c r="S11" s="107">
        <v>157.10443495999991</v>
      </c>
      <c r="T11" s="139">
        <v>155.25848667999998</v>
      </c>
      <c r="U11" s="85">
        <v>106.64216788999991</v>
      </c>
      <c r="V11" s="85">
        <v>78.665804390000062</v>
      </c>
      <c r="W11" s="85">
        <v>88.771162729999986</v>
      </c>
      <c r="X11" s="85">
        <v>50.91679467000003</v>
      </c>
      <c r="Y11" s="85">
        <v>39.309271699999996</v>
      </c>
      <c r="Z11" s="188">
        <v>676.66812301999983</v>
      </c>
    </row>
    <row r="12" spans="1:26" ht="16.5" x14ac:dyDescent="0.3">
      <c r="B12" s="72" t="s">
        <v>53</v>
      </c>
      <c r="C12" s="207">
        <v>53.803425228096081</v>
      </c>
      <c r="D12" s="85">
        <v>48.629657142529297</v>
      </c>
      <c r="E12" s="85">
        <v>60.380107767923697</v>
      </c>
      <c r="F12" s="85">
        <v>64.479351391823087</v>
      </c>
      <c r="G12" s="85">
        <v>56.512453206936996</v>
      </c>
      <c r="H12" s="85">
        <v>27.140062752759459</v>
      </c>
      <c r="I12" s="85">
        <v>28.272177851061862</v>
      </c>
      <c r="J12" s="188">
        <v>339.2172353411305</v>
      </c>
      <c r="K12" s="127">
        <v>29.300546218229176</v>
      </c>
      <c r="L12" s="139">
        <v>28.409136658987872</v>
      </c>
      <c r="M12" s="85">
        <v>31.422476339067106</v>
      </c>
      <c r="N12" s="85">
        <v>33.450437680866962</v>
      </c>
      <c r="O12" s="85">
        <v>33.765463306990156</v>
      </c>
      <c r="P12" s="85">
        <v>24.290984614792297</v>
      </c>
      <c r="Q12" s="85">
        <v>23.085299579039777</v>
      </c>
      <c r="R12" s="188">
        <v>203.72434439797337</v>
      </c>
      <c r="S12" s="107">
        <v>39.539179157571802</v>
      </c>
      <c r="T12" s="139">
        <v>37.098942132532827</v>
      </c>
      <c r="U12" s="85">
        <v>44.000330607354599</v>
      </c>
      <c r="V12" s="85">
        <v>40.6551266346384</v>
      </c>
      <c r="W12" s="85">
        <v>43.567155893336604</v>
      </c>
      <c r="X12" s="85">
        <v>41.885538324087889</v>
      </c>
      <c r="Y12" s="85">
        <v>36.116422337557992</v>
      </c>
      <c r="Z12" s="188">
        <v>282.86269508708011</v>
      </c>
    </row>
    <row r="13" spans="1:26" ht="16.5" x14ac:dyDescent="0.3">
      <c r="B13" s="72" t="s">
        <v>179</v>
      </c>
      <c r="C13" s="207">
        <v>3.5983428999999996</v>
      </c>
      <c r="D13" s="85">
        <v>5.4735376500000008</v>
      </c>
      <c r="E13" s="85">
        <v>7.2502166599999995</v>
      </c>
      <c r="F13" s="85">
        <v>9.3479143899999997</v>
      </c>
      <c r="G13" s="85">
        <v>8.9963581000000001</v>
      </c>
      <c r="H13" s="85">
        <v>6.0400072599999994</v>
      </c>
      <c r="I13" s="85">
        <v>5.1895508499999998</v>
      </c>
      <c r="J13" s="188">
        <v>45.895927810000003</v>
      </c>
      <c r="K13" s="127">
        <v>8.6745954199999993</v>
      </c>
      <c r="L13" s="139">
        <v>10.394225560000001</v>
      </c>
      <c r="M13" s="85">
        <v>19.518285059999997</v>
      </c>
      <c r="N13" s="85">
        <v>7.5069726099999992</v>
      </c>
      <c r="O13" s="85">
        <v>15.20061398</v>
      </c>
      <c r="P13" s="85">
        <v>13.40855752</v>
      </c>
      <c r="Q13" s="85">
        <v>14.190984439999999</v>
      </c>
      <c r="R13" s="188">
        <v>88.894234589999982</v>
      </c>
      <c r="S13" s="107">
        <v>24.686865050000005</v>
      </c>
      <c r="T13" s="139">
        <v>19.135646560000001</v>
      </c>
      <c r="U13" s="85">
        <v>18.415530290000003</v>
      </c>
      <c r="V13" s="85">
        <v>29.416518329999999</v>
      </c>
      <c r="W13" s="85">
        <v>32.741991669999997</v>
      </c>
      <c r="X13" s="85">
        <v>23.258342689999999</v>
      </c>
      <c r="Y13" s="85">
        <v>7.0681071399999995</v>
      </c>
      <c r="Z13" s="188">
        <v>154.72300173000002</v>
      </c>
    </row>
    <row r="14" spans="1:26" ht="16.5" x14ac:dyDescent="0.3">
      <c r="B14" s="72" t="s">
        <v>69</v>
      </c>
      <c r="C14" s="207">
        <v>15.492396230000001</v>
      </c>
      <c r="D14" s="85">
        <v>13.41142546</v>
      </c>
      <c r="E14" s="85">
        <v>12.81886999</v>
      </c>
      <c r="F14" s="85">
        <v>15.0899491</v>
      </c>
      <c r="G14" s="85">
        <v>16.195407490000004</v>
      </c>
      <c r="H14" s="85">
        <v>14.056447850000003</v>
      </c>
      <c r="I14" s="85">
        <v>11.55444677</v>
      </c>
      <c r="J14" s="188">
        <v>98.61894289</v>
      </c>
      <c r="K14" s="127">
        <v>9.3121633300000006</v>
      </c>
      <c r="L14" s="139">
        <v>9.2577038000000016</v>
      </c>
      <c r="M14" s="85">
        <v>18.69835943</v>
      </c>
      <c r="N14" s="85">
        <v>19.46474345</v>
      </c>
      <c r="O14" s="85">
        <v>9.5464042400000011</v>
      </c>
      <c r="P14" s="85">
        <v>23.402388129999999</v>
      </c>
      <c r="Q14" s="85">
        <v>10.089577389999999</v>
      </c>
      <c r="R14" s="188">
        <v>99.771339770000012</v>
      </c>
      <c r="S14" s="107">
        <v>33.833721619999999</v>
      </c>
      <c r="T14" s="139">
        <v>14.03811812</v>
      </c>
      <c r="U14" s="85">
        <v>0.78790024999999986</v>
      </c>
      <c r="V14" s="85">
        <v>0.12613930000000001</v>
      </c>
      <c r="W14" s="85">
        <v>1.70509131</v>
      </c>
      <c r="X14" s="85">
        <v>19.838466190000002</v>
      </c>
      <c r="Y14" s="85">
        <v>8.4655642600000007</v>
      </c>
      <c r="Z14" s="188">
        <v>78.795001049999996</v>
      </c>
    </row>
    <row r="15" spans="1:26" ht="16.5" x14ac:dyDescent="0.3">
      <c r="B15" s="72" t="s">
        <v>60</v>
      </c>
      <c r="C15" s="207">
        <v>2.5987445900000004</v>
      </c>
      <c r="D15" s="85">
        <v>6.8235338000000016</v>
      </c>
      <c r="E15" s="85">
        <v>8.1973741499999999</v>
      </c>
      <c r="F15" s="85">
        <v>7.49756614</v>
      </c>
      <c r="G15" s="85">
        <v>8.2183089500000008</v>
      </c>
      <c r="H15" s="85">
        <v>6.6618393800000009</v>
      </c>
      <c r="I15" s="85">
        <v>7.2007311899999973</v>
      </c>
      <c r="J15" s="188">
        <v>47.198098200000004</v>
      </c>
      <c r="K15" s="127">
        <v>4.4745259100000006</v>
      </c>
      <c r="L15" s="139">
        <v>7.0286717099999994</v>
      </c>
      <c r="M15" s="85">
        <v>9.7616076499999984</v>
      </c>
      <c r="N15" s="85">
        <v>8.1418431799999986</v>
      </c>
      <c r="O15" s="85">
        <v>9.1318913999999989</v>
      </c>
      <c r="P15" s="85">
        <v>8.4261883500000021</v>
      </c>
      <c r="Q15" s="85">
        <v>8.9447593300000001</v>
      </c>
      <c r="R15" s="188">
        <v>55.909487529999993</v>
      </c>
      <c r="S15" s="107">
        <v>4.2576241599999998</v>
      </c>
      <c r="T15" s="139">
        <v>8.2995038300000008</v>
      </c>
      <c r="U15" s="85">
        <v>10.72410075</v>
      </c>
      <c r="V15" s="85">
        <v>9.7039186100000023</v>
      </c>
      <c r="W15" s="85">
        <v>7.6190764000000017</v>
      </c>
      <c r="X15" s="85">
        <v>10.480751799999998</v>
      </c>
      <c r="Y15" s="85">
        <v>11.214520160000003</v>
      </c>
      <c r="Z15" s="188">
        <v>62.299495710000016</v>
      </c>
    </row>
    <row r="16" spans="1:26" ht="16.5" x14ac:dyDescent="0.3">
      <c r="B16" s="72" t="s">
        <v>52</v>
      </c>
      <c r="C16" s="207">
        <v>23.471778</v>
      </c>
      <c r="D16" s="84">
        <v>19.876253500000001</v>
      </c>
      <c r="E16" s="84">
        <v>5.9397785000000001</v>
      </c>
      <c r="F16" s="85">
        <v>21.79009052</v>
      </c>
      <c r="G16" s="85">
        <v>2.4478274999999998</v>
      </c>
      <c r="H16" s="85">
        <v>0</v>
      </c>
      <c r="I16" s="85">
        <v>0</v>
      </c>
      <c r="J16" s="188">
        <v>73.525728020000017</v>
      </c>
      <c r="K16" s="127">
        <v>21.631140100000003</v>
      </c>
      <c r="L16" s="139">
        <v>21.385967399999998</v>
      </c>
      <c r="M16" s="84">
        <v>9.3300645000000006</v>
      </c>
      <c r="N16" s="85">
        <v>10.9735952</v>
      </c>
      <c r="O16" s="85">
        <v>0.95876880000000009</v>
      </c>
      <c r="P16" s="85">
        <v>0</v>
      </c>
      <c r="Q16" s="85">
        <v>0</v>
      </c>
      <c r="R16" s="188">
        <v>64.279535999999993</v>
      </c>
      <c r="S16" s="107">
        <v>18.171729280000065</v>
      </c>
      <c r="T16" s="139">
        <v>19.211581740000025</v>
      </c>
      <c r="U16" s="84">
        <v>7.6500127999999998</v>
      </c>
      <c r="V16" s="85">
        <v>14.559366600000001</v>
      </c>
      <c r="W16" s="85">
        <v>0.25427</v>
      </c>
      <c r="X16" s="85">
        <v>0</v>
      </c>
      <c r="Y16" s="85">
        <v>0</v>
      </c>
      <c r="Z16" s="188">
        <v>59.846960420000094</v>
      </c>
    </row>
    <row r="17" spans="2:26" ht="16.5" x14ac:dyDescent="0.3">
      <c r="B17" s="72" t="s">
        <v>72</v>
      </c>
      <c r="C17" s="207">
        <v>4.2585704400000006</v>
      </c>
      <c r="D17" s="85">
        <v>5.20331513</v>
      </c>
      <c r="E17" s="85">
        <v>5.2602971499999995</v>
      </c>
      <c r="F17" s="85">
        <v>5.4155417900000025</v>
      </c>
      <c r="G17" s="85">
        <v>5.8384013699999997</v>
      </c>
      <c r="H17" s="85">
        <v>4.57378733</v>
      </c>
      <c r="I17" s="85">
        <v>5.3886003700000016</v>
      </c>
      <c r="J17" s="188">
        <v>35.938513579999999</v>
      </c>
      <c r="K17" s="127">
        <v>5.1266558999999994</v>
      </c>
      <c r="L17" s="139">
        <v>5.3812626599999982</v>
      </c>
      <c r="M17" s="85">
        <v>5.8074482699999992</v>
      </c>
      <c r="N17" s="85">
        <v>5.0553304300000015</v>
      </c>
      <c r="O17" s="85">
        <v>6.9015530199999988</v>
      </c>
      <c r="P17" s="85">
        <v>6.2414424799999999</v>
      </c>
      <c r="Q17" s="85">
        <v>6.3129650299999991</v>
      </c>
      <c r="R17" s="188">
        <v>40.826657789999999</v>
      </c>
      <c r="S17" s="107">
        <v>5.6393776100000004</v>
      </c>
      <c r="T17" s="139">
        <v>5.8177279700000017</v>
      </c>
      <c r="U17" s="85">
        <v>5.3386715200000001</v>
      </c>
      <c r="V17" s="85">
        <v>6.1842266899999974</v>
      </c>
      <c r="W17" s="85">
        <v>5.7301830000000002</v>
      </c>
      <c r="X17" s="85">
        <v>6.0122978099999971</v>
      </c>
      <c r="Y17" s="85">
        <v>5.6095011900000005</v>
      </c>
      <c r="Z17" s="188">
        <v>40.331985789999997</v>
      </c>
    </row>
    <row r="18" spans="2:26" ht="16.5" x14ac:dyDescent="0.3">
      <c r="B18" s="72" t="s">
        <v>68</v>
      </c>
      <c r="C18" s="207">
        <v>3.0476249600000012</v>
      </c>
      <c r="D18" s="85">
        <v>3.6983563800000003</v>
      </c>
      <c r="E18" s="85">
        <v>4.474554509999999</v>
      </c>
      <c r="F18" s="85">
        <v>4.7576807900000011</v>
      </c>
      <c r="G18" s="85">
        <v>5.3959185799999991</v>
      </c>
      <c r="H18" s="85">
        <v>5.074369850000001</v>
      </c>
      <c r="I18" s="85">
        <v>4.1899471899999998</v>
      </c>
      <c r="J18" s="188">
        <v>30.638452260000001</v>
      </c>
      <c r="K18" s="127">
        <v>4.153550140000001</v>
      </c>
      <c r="L18" s="139">
        <v>4.1585151000000016</v>
      </c>
      <c r="M18" s="85">
        <v>3.0503999099999999</v>
      </c>
      <c r="N18" s="85">
        <v>3.2615342499999995</v>
      </c>
      <c r="O18" s="85">
        <v>5.1629893100000013</v>
      </c>
      <c r="P18" s="85">
        <v>4.6046844499999997</v>
      </c>
      <c r="Q18" s="85">
        <v>5.7068781500000005</v>
      </c>
      <c r="R18" s="188">
        <v>30.098551310000005</v>
      </c>
      <c r="S18" s="107">
        <v>3.7791587200000003</v>
      </c>
      <c r="T18" s="139">
        <v>3.6010492200000002</v>
      </c>
      <c r="U18" s="85">
        <v>5.7903417400000015</v>
      </c>
      <c r="V18" s="85">
        <v>6.0834618899999988</v>
      </c>
      <c r="W18" s="85">
        <v>3.3730540700000002</v>
      </c>
      <c r="X18" s="85">
        <v>5.34451491</v>
      </c>
      <c r="Y18" s="85">
        <v>4.8394026100000005</v>
      </c>
      <c r="Z18" s="188">
        <v>32.810983159999999</v>
      </c>
    </row>
    <row r="19" spans="2:26" ht="16.5" x14ac:dyDescent="0.3">
      <c r="B19" s="72" t="s">
        <v>57</v>
      </c>
      <c r="C19" s="207">
        <v>1.2121132300000002</v>
      </c>
      <c r="D19" s="85">
        <v>4.1183600000000006E-3</v>
      </c>
      <c r="E19" s="85">
        <v>14.739163310000002</v>
      </c>
      <c r="F19" s="85">
        <v>3.7583663200000004</v>
      </c>
      <c r="G19" s="85">
        <v>16.888780630000003</v>
      </c>
      <c r="H19" s="85">
        <v>9.0829776899999999</v>
      </c>
      <c r="I19" s="85">
        <v>1.1803561599999999</v>
      </c>
      <c r="J19" s="188">
        <v>46.865875700000011</v>
      </c>
      <c r="K19" s="127">
        <v>8.2295946099999995</v>
      </c>
      <c r="L19" s="139">
        <v>0.69989151999999999</v>
      </c>
      <c r="M19" s="85">
        <v>2.3846653799999999</v>
      </c>
      <c r="N19" s="85">
        <v>0.64897703000000007</v>
      </c>
      <c r="O19" s="85">
        <v>1.73196668</v>
      </c>
      <c r="P19" s="85">
        <v>6.62176936</v>
      </c>
      <c r="Q19" s="85">
        <v>3.5572252000000004</v>
      </c>
      <c r="R19" s="188">
        <v>23.874089779999998</v>
      </c>
      <c r="S19" s="107">
        <v>4.8848000000000001E-4</v>
      </c>
      <c r="T19" s="139">
        <v>4.9240839999999997</v>
      </c>
      <c r="U19" s="85">
        <v>2.0757247400000005</v>
      </c>
      <c r="V19" s="85">
        <v>3.3043396100000004</v>
      </c>
      <c r="W19" s="85">
        <v>2.58179121</v>
      </c>
      <c r="X19" s="85">
        <v>8.7485003100000007</v>
      </c>
      <c r="Y19" s="85">
        <v>10.222966830000001</v>
      </c>
      <c r="Z19" s="188">
        <v>31.857895180000003</v>
      </c>
    </row>
    <row r="20" spans="2:26" ht="16.5" x14ac:dyDescent="0.3">
      <c r="B20" s="72" t="s">
        <v>74</v>
      </c>
      <c r="C20" s="207">
        <v>1.5091567400000001</v>
      </c>
      <c r="D20" s="85">
        <v>1.6014645200000006</v>
      </c>
      <c r="E20" s="85">
        <v>2.1094630699999999</v>
      </c>
      <c r="F20" s="85">
        <v>1.7124220799999998</v>
      </c>
      <c r="G20" s="85">
        <v>2.0362178099999997</v>
      </c>
      <c r="H20" s="85">
        <v>2.75419715</v>
      </c>
      <c r="I20" s="85">
        <v>4.2273205299999992</v>
      </c>
      <c r="J20" s="188">
        <v>15.950241899999998</v>
      </c>
      <c r="K20" s="127">
        <v>3.3961009099999995</v>
      </c>
      <c r="L20" s="139">
        <v>3.1754953100000005</v>
      </c>
      <c r="M20" s="85">
        <v>3.7332115900000007</v>
      </c>
      <c r="N20" s="85">
        <v>2.3487067699999997</v>
      </c>
      <c r="O20" s="85">
        <v>1.6456291799999998</v>
      </c>
      <c r="P20" s="85">
        <v>2.1932140199999997</v>
      </c>
      <c r="Q20" s="85">
        <v>3.2673636700000004</v>
      </c>
      <c r="R20" s="188">
        <v>19.759721450000001</v>
      </c>
      <c r="S20" s="107">
        <v>4.4492137799999991</v>
      </c>
      <c r="T20" s="139">
        <v>4.1603972499999999</v>
      </c>
      <c r="U20" s="85">
        <v>4.6924246300000005</v>
      </c>
      <c r="V20" s="85">
        <v>4.2049611599999999</v>
      </c>
      <c r="W20" s="85">
        <v>3.5001637500000005</v>
      </c>
      <c r="X20" s="85">
        <v>4.0979672099999993</v>
      </c>
      <c r="Y20" s="85">
        <v>4.339205970000001</v>
      </c>
      <c r="Z20" s="188">
        <v>29.444333750000006</v>
      </c>
    </row>
    <row r="21" spans="2:26" ht="16.5" x14ac:dyDescent="0.3">
      <c r="B21" s="72" t="s">
        <v>56</v>
      </c>
      <c r="C21" s="207">
        <v>2.5063437999999993</v>
      </c>
      <c r="D21" s="85">
        <v>2.4607120399999998</v>
      </c>
      <c r="E21" s="85">
        <v>2.5193411599999997</v>
      </c>
      <c r="F21" s="85">
        <v>4.0255887999999995</v>
      </c>
      <c r="G21" s="85">
        <v>7.1368445399999993</v>
      </c>
      <c r="H21" s="85">
        <v>3.3850770399999992</v>
      </c>
      <c r="I21" s="85">
        <v>0.74845130000000004</v>
      </c>
      <c r="J21" s="188">
        <v>22.782358679999994</v>
      </c>
      <c r="K21" s="127">
        <v>1.6681345399999996</v>
      </c>
      <c r="L21" s="139">
        <v>1.29464454</v>
      </c>
      <c r="M21" s="85">
        <v>2.6564595399999997</v>
      </c>
      <c r="N21" s="85">
        <v>3.2411687999999992</v>
      </c>
      <c r="O21" s="85">
        <v>4.8739670399999993</v>
      </c>
      <c r="P21" s="85">
        <v>2.2220645399999994</v>
      </c>
      <c r="Q21" s="85">
        <v>1.3095312999999995</v>
      </c>
      <c r="R21" s="188">
        <v>17.265970299999996</v>
      </c>
      <c r="S21" s="107">
        <v>2.07626694</v>
      </c>
      <c r="T21" s="139">
        <v>1.94841844</v>
      </c>
      <c r="U21" s="85">
        <v>3.7829022000000001</v>
      </c>
      <c r="V21" s="85">
        <v>3.5645420400000001</v>
      </c>
      <c r="W21" s="85">
        <v>6.4039929399999993</v>
      </c>
      <c r="X21" s="85">
        <v>4.4297210999999992</v>
      </c>
      <c r="Y21" s="85">
        <v>5.1253641399999994</v>
      </c>
      <c r="Z21" s="188">
        <v>27.331207799999994</v>
      </c>
    </row>
    <row r="22" spans="2:26" ht="16.5" x14ac:dyDescent="0.3">
      <c r="B22" s="72" t="s">
        <v>182</v>
      </c>
      <c r="C22" s="207">
        <v>3.7257519299999999</v>
      </c>
      <c r="D22" s="85">
        <v>3.8974725099999992</v>
      </c>
      <c r="E22" s="85">
        <v>2.4365108900000001</v>
      </c>
      <c r="F22" s="85">
        <v>2.2858443899999994</v>
      </c>
      <c r="G22" s="85">
        <v>4.2265137699999995</v>
      </c>
      <c r="H22" s="85">
        <v>2.5979898100000001</v>
      </c>
      <c r="I22" s="85">
        <v>2.0178842400000003</v>
      </c>
      <c r="J22" s="188">
        <v>21.187967539999999</v>
      </c>
      <c r="K22" s="127">
        <v>6.1658242999999997</v>
      </c>
      <c r="L22" s="139">
        <v>5.4142327699999999</v>
      </c>
      <c r="M22" s="85">
        <v>4.8759159900000002</v>
      </c>
      <c r="N22" s="85">
        <v>3.9895285899999995</v>
      </c>
      <c r="O22" s="85">
        <v>3.5193377400000001</v>
      </c>
      <c r="P22" s="85">
        <v>2.2654011000000001</v>
      </c>
      <c r="Q22" s="85">
        <v>1.2769441800000001</v>
      </c>
      <c r="R22" s="188">
        <v>27.507184670000001</v>
      </c>
      <c r="S22" s="107">
        <v>3.8470451000000003</v>
      </c>
      <c r="T22" s="139">
        <v>4.1233320999999998</v>
      </c>
      <c r="U22" s="85">
        <v>4.2111657500000002</v>
      </c>
      <c r="V22" s="85">
        <v>3.5189520000000001</v>
      </c>
      <c r="W22" s="85">
        <v>2.62266793</v>
      </c>
      <c r="X22" s="85">
        <v>1.52960132</v>
      </c>
      <c r="Y22" s="85">
        <v>2.1040855999999999</v>
      </c>
      <c r="Z22" s="188">
        <v>21.956849800000004</v>
      </c>
    </row>
    <row r="23" spans="2:26" ht="16.5" x14ac:dyDescent="0.3">
      <c r="B23" s="72" t="s">
        <v>92</v>
      </c>
      <c r="C23" s="207">
        <v>6.7494000000000009E-3</v>
      </c>
      <c r="D23" s="85">
        <v>0.43025459000000005</v>
      </c>
      <c r="E23" s="85">
        <v>6.7148230000000003E-2</v>
      </c>
      <c r="F23" s="85">
        <v>1.0308419999999999E-2</v>
      </c>
      <c r="G23" s="85">
        <v>6.6953700000000008E-3</v>
      </c>
      <c r="H23" s="85">
        <v>4.2116599999999999E-3</v>
      </c>
      <c r="I23" s="85">
        <v>6.8748200000000002E-3</v>
      </c>
      <c r="J23" s="188">
        <v>0.5322424899999999</v>
      </c>
      <c r="K23" s="127">
        <v>1.159078E-2</v>
      </c>
      <c r="L23" s="139">
        <v>4.8520000000000004E-3</v>
      </c>
      <c r="M23" s="85">
        <v>4.0835999999999997E-3</v>
      </c>
      <c r="N23" s="85">
        <v>0.29709709000000001</v>
      </c>
      <c r="O23" s="85">
        <v>8.8898499999999995E-3</v>
      </c>
      <c r="P23" s="85">
        <v>6.9709200000000002E-3</v>
      </c>
      <c r="Q23" s="85">
        <v>5.8213199999999996E-3</v>
      </c>
      <c r="R23" s="188">
        <v>0.33930556000000001</v>
      </c>
      <c r="S23" s="107">
        <v>2.31501109</v>
      </c>
      <c r="T23" s="139">
        <v>2.8418483199999995</v>
      </c>
      <c r="U23" s="85">
        <v>2.2431223000000005</v>
      </c>
      <c r="V23" s="85">
        <v>2.5245084400000009</v>
      </c>
      <c r="W23" s="85">
        <v>2.7989599499999995</v>
      </c>
      <c r="X23" s="85">
        <v>2.7386625600000003</v>
      </c>
      <c r="Y23" s="85">
        <v>2.6661903200000001</v>
      </c>
      <c r="Z23" s="188">
        <v>18.128302980000001</v>
      </c>
    </row>
    <row r="24" spans="2:26" ht="16.5" x14ac:dyDescent="0.3">
      <c r="B24" s="72" t="s">
        <v>78</v>
      </c>
      <c r="C24" s="207">
        <v>2.3039948200000002</v>
      </c>
      <c r="D24" s="85">
        <v>1.5502866899999999</v>
      </c>
      <c r="E24" s="85">
        <v>1.4050715399999998</v>
      </c>
      <c r="F24" s="85">
        <v>1.87044152</v>
      </c>
      <c r="G24" s="85">
        <v>2.6178192799999995</v>
      </c>
      <c r="H24" s="85">
        <v>3.6250382800000001</v>
      </c>
      <c r="I24" s="85">
        <v>4.5499257200000001</v>
      </c>
      <c r="J24" s="188">
        <v>17.92257785</v>
      </c>
      <c r="K24" s="127">
        <v>3.5037888500000003</v>
      </c>
      <c r="L24" s="139">
        <v>2.3912101499999996</v>
      </c>
      <c r="M24" s="85">
        <v>3.7047828600000003</v>
      </c>
      <c r="N24" s="85">
        <v>3.4264030399999998</v>
      </c>
      <c r="O24" s="85">
        <v>4.3007831299999992</v>
      </c>
      <c r="P24" s="85">
        <v>4.1058966899999998</v>
      </c>
      <c r="Q24" s="85">
        <v>3.9792924699999981</v>
      </c>
      <c r="R24" s="188">
        <v>25.412157189999995</v>
      </c>
      <c r="S24" s="107">
        <v>2.0276147299999998</v>
      </c>
      <c r="T24" s="139">
        <v>2.6575886799999999</v>
      </c>
      <c r="U24" s="85">
        <v>3.0463513400000011</v>
      </c>
      <c r="V24" s="85">
        <v>2.0628249900000002</v>
      </c>
      <c r="W24" s="85">
        <v>2.9752901200000004</v>
      </c>
      <c r="X24" s="85">
        <v>2.4170628900000004</v>
      </c>
      <c r="Y24" s="85">
        <v>2.2626051</v>
      </c>
      <c r="Z24" s="188">
        <v>17.449337849999999</v>
      </c>
    </row>
    <row r="25" spans="2:26" ht="16.5" x14ac:dyDescent="0.3">
      <c r="B25" s="72" t="s">
        <v>33</v>
      </c>
      <c r="C25" s="207">
        <v>35.963562864863036</v>
      </c>
      <c r="D25" s="104">
        <v>35.600295981666051</v>
      </c>
      <c r="E25" s="104">
        <v>34.364716999999985</v>
      </c>
      <c r="F25" s="104">
        <v>34.282566889999998</v>
      </c>
      <c r="G25" s="104">
        <v>24.440056400000003</v>
      </c>
      <c r="H25" s="104">
        <v>24.588959960000068</v>
      </c>
      <c r="I25" s="104">
        <v>23.563720639999985</v>
      </c>
      <c r="J25" s="188">
        <v>212.80387973652913</v>
      </c>
      <c r="K25" s="127">
        <v>30.886393260000034</v>
      </c>
      <c r="L25" s="139">
        <v>24.250515829999955</v>
      </c>
      <c r="M25" s="104">
        <v>34.927657319999923</v>
      </c>
      <c r="N25" s="104">
        <v>25.581463350000007</v>
      </c>
      <c r="O25" s="104">
        <v>26.936064700000031</v>
      </c>
      <c r="P25" s="104">
        <v>23.401592729999976</v>
      </c>
      <c r="Q25" s="104">
        <v>27.280605280000088</v>
      </c>
      <c r="R25" s="188">
        <v>193.26429247000002</v>
      </c>
      <c r="S25" s="107">
        <v>32.096096599999953</v>
      </c>
      <c r="T25" s="139">
        <v>34.576725149999959</v>
      </c>
      <c r="U25" s="104">
        <v>34.602075079999906</v>
      </c>
      <c r="V25" s="104">
        <v>22.566121319999951</v>
      </c>
      <c r="W25" s="104">
        <v>25.549683309999978</v>
      </c>
      <c r="X25" s="104">
        <v>28.597478970000026</v>
      </c>
      <c r="Y25" s="104">
        <v>31.231312050000014</v>
      </c>
      <c r="Z25" s="188">
        <v>209.21949247999979</v>
      </c>
    </row>
    <row r="26" spans="2:26" ht="16.5" x14ac:dyDescent="0.3">
      <c r="B26" s="244" t="s">
        <v>229</v>
      </c>
      <c r="C26" s="355">
        <v>15.746422539999999</v>
      </c>
      <c r="D26" s="161">
        <v>26.515950080000003</v>
      </c>
      <c r="E26" s="161">
        <v>39.77200856999999</v>
      </c>
      <c r="F26" s="161">
        <v>39.544920560000001</v>
      </c>
      <c r="G26" s="161">
        <v>47.152980650000032</v>
      </c>
      <c r="H26" s="161">
        <v>28.444312199999995</v>
      </c>
      <c r="I26" s="161">
        <v>17.159262689999995</v>
      </c>
      <c r="J26" s="189">
        <v>214.33585729000001</v>
      </c>
      <c r="K26" s="163">
        <v>41.557718819999991</v>
      </c>
      <c r="L26" s="160">
        <v>70.352353290000011</v>
      </c>
      <c r="M26" s="161">
        <v>65.170749690000008</v>
      </c>
      <c r="N26" s="161">
        <v>48.32789133</v>
      </c>
      <c r="O26" s="161">
        <v>81.503149750000006</v>
      </c>
      <c r="P26" s="161">
        <v>69.153828850000025</v>
      </c>
      <c r="Q26" s="161">
        <v>48.040016989999991</v>
      </c>
      <c r="R26" s="189">
        <v>424.10570871999994</v>
      </c>
      <c r="S26" s="163">
        <v>69.835557660000035</v>
      </c>
      <c r="T26" s="160">
        <v>72.167059680000008</v>
      </c>
      <c r="U26" s="161">
        <v>57.715310630000005</v>
      </c>
      <c r="V26" s="161">
        <v>54.021228460000003</v>
      </c>
      <c r="W26" s="161">
        <v>48.769037110000006</v>
      </c>
      <c r="X26" s="161">
        <v>39.443842089999997</v>
      </c>
      <c r="Y26" s="161">
        <v>20.496216510000007</v>
      </c>
      <c r="Z26" s="189">
        <v>362.44825214000008</v>
      </c>
    </row>
    <row r="27" spans="2:26" ht="16.5" x14ac:dyDescent="0.3">
      <c r="B27" s="72" t="s">
        <v>154</v>
      </c>
      <c r="C27" s="207">
        <v>15.00877736</v>
      </c>
      <c r="D27" s="85">
        <v>24.167682420000006</v>
      </c>
      <c r="E27" s="85">
        <v>38.038828159999987</v>
      </c>
      <c r="F27" s="85">
        <v>37.25995941</v>
      </c>
      <c r="G27" s="85">
        <v>44.284226310000022</v>
      </c>
      <c r="H27" s="85">
        <v>25.825473189999997</v>
      </c>
      <c r="I27" s="85">
        <v>14.825498369999996</v>
      </c>
      <c r="J27" s="188">
        <v>199.41044522000001</v>
      </c>
      <c r="K27" s="122">
        <v>40.199656839999996</v>
      </c>
      <c r="L27" s="139">
        <v>69.063247950000004</v>
      </c>
      <c r="M27" s="85">
        <v>62.692518230000005</v>
      </c>
      <c r="N27" s="85">
        <v>45.772374739999997</v>
      </c>
      <c r="O27" s="85">
        <v>77.24327151</v>
      </c>
      <c r="P27" s="85">
        <v>66.878901960000007</v>
      </c>
      <c r="Q27" s="85">
        <v>46.158519599999991</v>
      </c>
      <c r="R27" s="188">
        <v>408.00849083000003</v>
      </c>
      <c r="S27" s="122">
        <v>67.12396462000001</v>
      </c>
      <c r="T27" s="139">
        <v>68.65591234</v>
      </c>
      <c r="U27" s="85">
        <v>54.133958610000008</v>
      </c>
      <c r="V27" s="85">
        <v>51.952739760000014</v>
      </c>
      <c r="W27" s="85">
        <v>46.0445043</v>
      </c>
      <c r="X27" s="85">
        <v>36.358285989999999</v>
      </c>
      <c r="Y27" s="85">
        <v>17.695595060000002</v>
      </c>
      <c r="Z27" s="188">
        <v>341.96496068000005</v>
      </c>
    </row>
    <row r="28" spans="2:26" ht="16.5" x14ac:dyDescent="0.3">
      <c r="B28" s="72" t="s">
        <v>60</v>
      </c>
      <c r="C28" s="207">
        <v>0.55146788000000002</v>
      </c>
      <c r="D28" s="85">
        <v>1.16678897</v>
      </c>
      <c r="E28" s="85">
        <v>0.44195423</v>
      </c>
      <c r="F28" s="85">
        <v>0.60393380000000008</v>
      </c>
      <c r="G28" s="85">
        <v>1.2633541799999999</v>
      </c>
      <c r="H28" s="85">
        <v>1.8430489399999999</v>
      </c>
      <c r="I28" s="85">
        <v>0.98885062999999995</v>
      </c>
      <c r="J28" s="188">
        <v>6.8593986300000003</v>
      </c>
      <c r="K28" s="122">
        <v>0.24933807999999999</v>
      </c>
      <c r="L28" s="139">
        <v>0.18062551999999998</v>
      </c>
      <c r="M28" s="85">
        <v>0.82188880999999991</v>
      </c>
      <c r="N28" s="85">
        <v>0.49509933999999994</v>
      </c>
      <c r="O28" s="85">
        <v>1.41054542</v>
      </c>
      <c r="P28" s="85">
        <v>1.1955227500000001</v>
      </c>
      <c r="Q28" s="85">
        <v>0.23738124999999999</v>
      </c>
      <c r="R28" s="188">
        <v>4.5904011700000007</v>
      </c>
      <c r="S28" s="122">
        <v>0.96416597999999998</v>
      </c>
      <c r="T28" s="139">
        <v>1.0882552299999999</v>
      </c>
      <c r="U28" s="85">
        <v>1.4762975</v>
      </c>
      <c r="V28" s="85">
        <v>0.47291926000000001</v>
      </c>
      <c r="W28" s="85">
        <v>1.1769767499999999</v>
      </c>
      <c r="X28" s="85">
        <v>1.98564031</v>
      </c>
      <c r="Y28" s="85">
        <v>1.98414585</v>
      </c>
      <c r="Z28" s="188">
        <v>9.1484008800000005</v>
      </c>
    </row>
    <row r="29" spans="2:26" ht="16.5" x14ac:dyDescent="0.3">
      <c r="B29" s="72" t="s">
        <v>67</v>
      </c>
      <c r="C29" s="207">
        <v>0</v>
      </c>
      <c r="D29" s="85">
        <v>0.92398320000000012</v>
      </c>
      <c r="E29" s="85">
        <v>1.1063304</v>
      </c>
      <c r="F29" s="85">
        <v>1.3034431</v>
      </c>
      <c r="G29" s="85">
        <v>1.0918509000000001</v>
      </c>
      <c r="H29" s="85">
        <v>0.44044559999999999</v>
      </c>
      <c r="I29" s="85">
        <v>0.87312080000000003</v>
      </c>
      <c r="J29" s="188">
        <v>5.7391740000000002</v>
      </c>
      <c r="K29" s="122">
        <v>0.44044559999999999</v>
      </c>
      <c r="L29" s="139">
        <v>0.86224730000000005</v>
      </c>
      <c r="M29" s="85">
        <v>1.0661868000000001</v>
      </c>
      <c r="N29" s="85">
        <v>1.7243603999999999</v>
      </c>
      <c r="O29" s="85">
        <v>1.5340752</v>
      </c>
      <c r="P29" s="85">
        <v>0.88089119999999999</v>
      </c>
      <c r="Q29" s="85">
        <v>1.3135091999999999</v>
      </c>
      <c r="R29" s="188">
        <v>7.8217157000000004</v>
      </c>
      <c r="S29" s="122">
        <v>1.28172</v>
      </c>
      <c r="T29" s="139">
        <v>2.1023200000000002</v>
      </c>
      <c r="U29" s="85">
        <v>1.2478400000000001</v>
      </c>
      <c r="V29" s="85">
        <v>1.0439000000000001</v>
      </c>
      <c r="W29" s="85">
        <v>1.05237</v>
      </c>
      <c r="X29" s="85">
        <v>0.63239000000000001</v>
      </c>
      <c r="Y29" s="85">
        <v>0.21362</v>
      </c>
      <c r="Z29" s="188">
        <v>7.57416</v>
      </c>
    </row>
    <row r="30" spans="2:26" ht="16.5" x14ac:dyDescent="0.3">
      <c r="B30" s="72" t="s">
        <v>75</v>
      </c>
      <c r="C30" s="207">
        <v>0</v>
      </c>
      <c r="D30" s="85">
        <v>1.08E-3</v>
      </c>
      <c r="E30" s="85">
        <v>3.456E-2</v>
      </c>
      <c r="F30" s="85">
        <v>2.6297999999999998E-2</v>
      </c>
      <c r="G30" s="85">
        <v>2.0254000000000001E-2</v>
      </c>
      <c r="H30" s="85">
        <v>7.1999999999999998E-3</v>
      </c>
      <c r="I30" s="85">
        <v>0</v>
      </c>
      <c r="J30" s="188">
        <v>8.9391999999999985E-2</v>
      </c>
      <c r="K30" s="122">
        <v>0</v>
      </c>
      <c r="L30" s="139">
        <v>3.3479999999999998E-3</v>
      </c>
      <c r="M30" s="85">
        <v>2.9825999999999998E-2</v>
      </c>
      <c r="N30" s="85">
        <v>0.14919199999999999</v>
      </c>
      <c r="O30" s="85">
        <v>0.19922400000000001</v>
      </c>
      <c r="P30" s="85">
        <v>0.117136</v>
      </c>
      <c r="Q30" s="85">
        <v>5.3968000000000002E-2</v>
      </c>
      <c r="R30" s="188">
        <v>0.55269400000000002</v>
      </c>
      <c r="S30" s="122">
        <v>0.13740168</v>
      </c>
      <c r="T30" s="139">
        <v>0.25675534</v>
      </c>
      <c r="U30" s="85">
        <v>0.39746740000000003</v>
      </c>
      <c r="V30" s="85">
        <v>0.1953848</v>
      </c>
      <c r="W30" s="85">
        <v>0.17823800000000001</v>
      </c>
      <c r="X30" s="85">
        <v>9.8544000000000007E-2</v>
      </c>
      <c r="Y30" s="85">
        <v>5.1912E-2</v>
      </c>
      <c r="Z30" s="188">
        <v>1.3157032199999998</v>
      </c>
    </row>
    <row r="31" spans="2:26" ht="16.5" x14ac:dyDescent="0.3">
      <c r="B31" s="72" t="s">
        <v>109</v>
      </c>
      <c r="C31" s="207">
        <v>0</v>
      </c>
      <c r="D31" s="85">
        <v>0</v>
      </c>
      <c r="E31" s="85">
        <v>0</v>
      </c>
      <c r="F31" s="85">
        <v>0.06</v>
      </c>
      <c r="G31" s="85">
        <v>0</v>
      </c>
      <c r="H31" s="85">
        <v>0</v>
      </c>
      <c r="I31" s="85">
        <v>9.9599999999999994E-2</v>
      </c>
      <c r="J31" s="188">
        <v>0.15959999999999999</v>
      </c>
      <c r="K31" s="122">
        <v>0.10323</v>
      </c>
      <c r="L31" s="139">
        <v>0</v>
      </c>
      <c r="M31" s="85">
        <v>0.32505000000000001</v>
      </c>
      <c r="N31" s="85">
        <v>0</v>
      </c>
      <c r="O31" s="85">
        <v>0</v>
      </c>
      <c r="P31" s="85">
        <v>0</v>
      </c>
      <c r="Q31" s="85">
        <v>0</v>
      </c>
      <c r="R31" s="188">
        <v>0.42827999999999999</v>
      </c>
      <c r="S31" s="122">
        <v>0.24199097</v>
      </c>
      <c r="T31" s="139">
        <v>3.8182699999999999E-3</v>
      </c>
      <c r="U31" s="85">
        <v>0.215</v>
      </c>
      <c r="V31" s="85">
        <v>0.315</v>
      </c>
      <c r="W31" s="85">
        <v>0</v>
      </c>
      <c r="X31" s="85">
        <v>0.1633</v>
      </c>
      <c r="Y31" s="85">
        <v>0.34749999999999998</v>
      </c>
      <c r="Z31" s="188">
        <v>1.28660924</v>
      </c>
    </row>
    <row r="32" spans="2:26" ht="16.5" x14ac:dyDescent="0.3">
      <c r="B32" s="72" t="s">
        <v>181</v>
      </c>
      <c r="C32" s="207">
        <v>0</v>
      </c>
      <c r="D32" s="84">
        <v>0</v>
      </c>
      <c r="E32" s="84">
        <v>1.2500000000000001E-2</v>
      </c>
      <c r="F32" s="85">
        <v>0</v>
      </c>
      <c r="G32" s="85">
        <v>1.15E-6</v>
      </c>
      <c r="H32" s="85">
        <v>1.0500000000000001E-6</v>
      </c>
      <c r="I32" s="85">
        <v>1.5399999999999998E-5</v>
      </c>
      <c r="J32" s="188">
        <v>1.2517600000000002E-2</v>
      </c>
      <c r="K32" s="122">
        <v>1.2369999999999998E-5</v>
      </c>
      <c r="L32" s="139">
        <v>0</v>
      </c>
      <c r="M32" s="85">
        <v>2.5000000000000002E-6</v>
      </c>
      <c r="N32" s="85">
        <v>0</v>
      </c>
      <c r="O32" s="85">
        <v>0</v>
      </c>
      <c r="P32" s="85">
        <v>0</v>
      </c>
      <c r="Q32" s="85">
        <v>0</v>
      </c>
      <c r="R32" s="188">
        <v>1.4869999999999998E-5</v>
      </c>
      <c r="S32" s="122">
        <v>0</v>
      </c>
      <c r="T32" s="139">
        <v>9.9999999999999995E-7</v>
      </c>
      <c r="U32" s="84">
        <v>0</v>
      </c>
      <c r="V32" s="85">
        <v>1.5E-5</v>
      </c>
      <c r="W32" s="85">
        <v>0.31041999999999997</v>
      </c>
      <c r="X32" s="85">
        <v>0</v>
      </c>
      <c r="Y32" s="85">
        <v>0</v>
      </c>
      <c r="Z32" s="188">
        <v>0.31043599999999999</v>
      </c>
    </row>
    <row r="33" spans="2:26" ht="16.5" x14ac:dyDescent="0.3">
      <c r="B33" s="72" t="s">
        <v>179</v>
      </c>
      <c r="C33" s="207">
        <v>0</v>
      </c>
      <c r="D33" s="85">
        <v>0.19029251</v>
      </c>
      <c r="E33" s="85">
        <v>0</v>
      </c>
      <c r="F33" s="85">
        <v>0.20666651</v>
      </c>
      <c r="G33" s="85">
        <v>0.45236247999999996</v>
      </c>
      <c r="H33" s="85">
        <v>3.0719569999999998E-2</v>
      </c>
      <c r="I33" s="85">
        <v>0.13309414000000003</v>
      </c>
      <c r="J33" s="188">
        <v>1.01313521</v>
      </c>
      <c r="K33" s="122">
        <v>0.45551593000000001</v>
      </c>
      <c r="L33" s="139">
        <v>0</v>
      </c>
      <c r="M33" s="85">
        <v>0</v>
      </c>
      <c r="N33" s="85">
        <v>0</v>
      </c>
      <c r="O33" s="85">
        <v>0</v>
      </c>
      <c r="P33" s="85">
        <v>0</v>
      </c>
      <c r="Q33" s="85">
        <v>0</v>
      </c>
      <c r="R33" s="188">
        <v>0.45551593000000001</v>
      </c>
      <c r="S33" s="122">
        <v>5.0000000000000002E-5</v>
      </c>
      <c r="T33" s="139">
        <v>0</v>
      </c>
      <c r="U33" s="85">
        <v>0</v>
      </c>
      <c r="V33" s="85">
        <v>0</v>
      </c>
      <c r="W33" s="85">
        <v>0</v>
      </c>
      <c r="X33" s="85">
        <v>9.7473849999999987E-2</v>
      </c>
      <c r="Y33" s="85">
        <v>0.12096</v>
      </c>
      <c r="Z33" s="188">
        <v>0.21848384999999998</v>
      </c>
    </row>
    <row r="34" spans="2:26" ht="16.5" x14ac:dyDescent="0.3">
      <c r="B34" s="72" t="s">
        <v>96</v>
      </c>
      <c r="C34" s="207">
        <v>0</v>
      </c>
      <c r="D34" s="85">
        <v>0</v>
      </c>
      <c r="E34" s="85">
        <v>0</v>
      </c>
      <c r="F34" s="85">
        <v>4.4999999999999999E-4</v>
      </c>
      <c r="G34" s="85">
        <v>3.3251999999999999E-4</v>
      </c>
      <c r="H34" s="85">
        <v>2.885E-3</v>
      </c>
      <c r="I34" s="85">
        <v>1.9279000000000002E-3</v>
      </c>
      <c r="J34" s="188">
        <v>5.5954200000000003E-3</v>
      </c>
      <c r="K34" s="122">
        <v>0</v>
      </c>
      <c r="L34" s="139">
        <v>0</v>
      </c>
      <c r="M34" s="85">
        <v>5.2364920000000002E-2</v>
      </c>
      <c r="N34" s="85">
        <v>2.8249999999999998E-3</v>
      </c>
      <c r="O34" s="85">
        <v>2.4060830000000002E-2</v>
      </c>
      <c r="P34" s="85">
        <v>7.0452000000000004E-4</v>
      </c>
      <c r="Q34" s="85">
        <v>8.5000000000000006E-3</v>
      </c>
      <c r="R34" s="188">
        <v>8.8455270000000003E-2</v>
      </c>
      <c r="S34" s="122">
        <v>0</v>
      </c>
      <c r="T34" s="139">
        <v>0</v>
      </c>
      <c r="U34" s="85">
        <v>0.1034545</v>
      </c>
      <c r="V34" s="85">
        <v>3.4762000000000001E-2</v>
      </c>
      <c r="W34" s="85">
        <v>1.3440000000000001E-4</v>
      </c>
      <c r="X34" s="85">
        <v>2.185405E-2</v>
      </c>
      <c r="Y34" s="85">
        <v>4.9040000000000004E-3</v>
      </c>
      <c r="Z34" s="188">
        <v>0.16510895</v>
      </c>
    </row>
    <row r="35" spans="2:26" ht="16.5" x14ac:dyDescent="0.3">
      <c r="B35" s="72" t="s">
        <v>72</v>
      </c>
      <c r="C35" s="207">
        <v>0.1412988</v>
      </c>
      <c r="D35" s="85">
        <v>0</v>
      </c>
      <c r="E35" s="85">
        <v>0</v>
      </c>
      <c r="F35" s="85">
        <v>0</v>
      </c>
      <c r="G35" s="85">
        <v>0</v>
      </c>
      <c r="H35" s="85">
        <v>0</v>
      </c>
      <c r="I35" s="85">
        <v>0</v>
      </c>
      <c r="J35" s="188">
        <v>0.1412988</v>
      </c>
      <c r="K35" s="122">
        <v>0</v>
      </c>
      <c r="L35" s="139">
        <v>0</v>
      </c>
      <c r="M35" s="85">
        <v>0</v>
      </c>
      <c r="N35" s="85">
        <v>0</v>
      </c>
      <c r="O35" s="85">
        <v>0</v>
      </c>
      <c r="P35" s="85">
        <v>0</v>
      </c>
      <c r="Q35" s="85">
        <v>0</v>
      </c>
      <c r="R35" s="188">
        <v>0</v>
      </c>
      <c r="S35" s="122">
        <v>0</v>
      </c>
      <c r="T35" s="139">
        <v>7.5000000000000002E-6</v>
      </c>
      <c r="U35" s="85">
        <v>0.13505435999999998</v>
      </c>
      <c r="V35" s="85">
        <v>0</v>
      </c>
      <c r="W35" s="85">
        <v>0</v>
      </c>
      <c r="X35" s="85">
        <v>0</v>
      </c>
      <c r="Y35" s="85">
        <v>0</v>
      </c>
      <c r="Z35" s="188">
        <v>0.13506185999999998</v>
      </c>
    </row>
    <row r="36" spans="2:26" ht="16.5" x14ac:dyDescent="0.3">
      <c r="B36" s="72" t="s">
        <v>197</v>
      </c>
      <c r="C36" s="207">
        <v>0</v>
      </c>
      <c r="D36" s="85">
        <v>0</v>
      </c>
      <c r="E36" s="85">
        <v>7.5240000000000001E-2</v>
      </c>
      <c r="F36" s="85">
        <v>0</v>
      </c>
      <c r="G36" s="85">
        <v>0</v>
      </c>
      <c r="H36" s="85">
        <v>0</v>
      </c>
      <c r="I36" s="85">
        <v>0</v>
      </c>
      <c r="J36" s="188">
        <v>7.5240000000000001E-2</v>
      </c>
      <c r="K36" s="122">
        <v>9.3719999999999998E-2</v>
      </c>
      <c r="L36" s="139">
        <v>0</v>
      </c>
      <c r="M36" s="85">
        <v>0</v>
      </c>
      <c r="N36" s="85">
        <v>0</v>
      </c>
      <c r="O36" s="85">
        <v>0</v>
      </c>
      <c r="P36" s="85">
        <v>0</v>
      </c>
      <c r="Q36" s="85">
        <v>0</v>
      </c>
      <c r="R36" s="188">
        <v>9.3719999999999998E-2</v>
      </c>
      <c r="S36" s="122">
        <v>3.8339999999999999E-2</v>
      </c>
      <c r="T36" s="139">
        <v>0</v>
      </c>
      <c r="U36" s="85">
        <v>0</v>
      </c>
      <c r="V36" s="85">
        <v>0</v>
      </c>
      <c r="W36" s="85">
        <v>0</v>
      </c>
      <c r="X36" s="85">
        <v>0</v>
      </c>
      <c r="Y36" s="85">
        <v>4.5749999999999999E-2</v>
      </c>
      <c r="Z36" s="188">
        <v>8.4089999999999998E-2</v>
      </c>
    </row>
    <row r="37" spans="2:26" ht="16.5" x14ac:dyDescent="0.3">
      <c r="B37" s="72" t="s">
        <v>195</v>
      </c>
      <c r="C37" s="207">
        <v>0</v>
      </c>
      <c r="D37" s="85">
        <v>0</v>
      </c>
      <c r="E37" s="85">
        <v>0</v>
      </c>
      <c r="F37" s="85">
        <v>0</v>
      </c>
      <c r="G37" s="85">
        <v>3.1173000000000003E-4</v>
      </c>
      <c r="H37" s="85">
        <v>0</v>
      </c>
      <c r="I37" s="85">
        <v>0</v>
      </c>
      <c r="J37" s="188">
        <v>3.1173000000000003E-4</v>
      </c>
      <c r="K37" s="122">
        <v>0</v>
      </c>
      <c r="L37" s="139">
        <v>0</v>
      </c>
      <c r="M37" s="85">
        <v>0</v>
      </c>
      <c r="N37" s="85">
        <v>1.1328299999999999E-2</v>
      </c>
      <c r="O37" s="85">
        <v>0</v>
      </c>
      <c r="P37" s="85">
        <v>2.2899999999999998E-5</v>
      </c>
      <c r="Q37" s="85">
        <v>0</v>
      </c>
      <c r="R37" s="188">
        <v>1.1351199999999999E-2</v>
      </c>
      <c r="S37" s="122">
        <v>0</v>
      </c>
      <c r="T37" s="139">
        <v>0</v>
      </c>
      <c r="U37" s="85">
        <v>0</v>
      </c>
      <c r="V37" s="85">
        <v>0</v>
      </c>
      <c r="W37" s="85">
        <v>0</v>
      </c>
      <c r="X37" s="85">
        <v>7.3080599999999996E-2</v>
      </c>
      <c r="Y37" s="85">
        <v>0</v>
      </c>
      <c r="Z37" s="188">
        <v>7.3080599999999996E-2</v>
      </c>
    </row>
    <row r="38" spans="2:26" ht="16.5" x14ac:dyDescent="0.3">
      <c r="B38" s="72" t="s">
        <v>190</v>
      </c>
      <c r="C38" s="207">
        <v>0</v>
      </c>
      <c r="D38" s="85">
        <v>0</v>
      </c>
      <c r="E38" s="85">
        <v>0</v>
      </c>
      <c r="F38" s="85">
        <v>0</v>
      </c>
      <c r="G38" s="85">
        <v>0</v>
      </c>
      <c r="H38" s="85">
        <v>0</v>
      </c>
      <c r="I38" s="85">
        <v>0</v>
      </c>
      <c r="J38" s="188">
        <v>0</v>
      </c>
      <c r="K38" s="122">
        <v>0</v>
      </c>
      <c r="L38" s="139">
        <v>0</v>
      </c>
      <c r="M38" s="85">
        <v>0</v>
      </c>
      <c r="N38" s="85">
        <v>0</v>
      </c>
      <c r="O38" s="85">
        <v>0</v>
      </c>
      <c r="P38" s="85">
        <v>7.8100000000000003E-2</v>
      </c>
      <c r="Q38" s="85">
        <v>0.17749999999999999</v>
      </c>
      <c r="R38" s="188">
        <v>0.25559999999999999</v>
      </c>
      <c r="S38" s="122">
        <v>0</v>
      </c>
      <c r="T38" s="139">
        <v>5.2975000000000001E-2</v>
      </c>
      <c r="U38" s="85">
        <v>0</v>
      </c>
      <c r="V38" s="85">
        <v>0</v>
      </c>
      <c r="W38" s="85">
        <v>0</v>
      </c>
      <c r="X38" s="85">
        <v>0</v>
      </c>
      <c r="Y38" s="85">
        <v>0</v>
      </c>
      <c r="Z38" s="188">
        <v>5.2975000000000001E-2</v>
      </c>
    </row>
    <row r="39" spans="2:26" ht="16.5" x14ac:dyDescent="0.3">
      <c r="B39" s="72" t="s">
        <v>80</v>
      </c>
      <c r="C39" s="207">
        <v>0</v>
      </c>
      <c r="D39" s="85">
        <v>2.0531459999999998E-2</v>
      </c>
      <c r="E39" s="85">
        <v>3.1275779999999996E-2</v>
      </c>
      <c r="F39" s="85">
        <v>0</v>
      </c>
      <c r="G39" s="85">
        <v>0</v>
      </c>
      <c r="H39" s="85">
        <v>0</v>
      </c>
      <c r="I39" s="85">
        <v>2.1326900000000003E-2</v>
      </c>
      <c r="J39" s="188">
        <v>7.3134139999999986E-2</v>
      </c>
      <c r="K39" s="122">
        <v>0</v>
      </c>
      <c r="L39" s="139">
        <v>0</v>
      </c>
      <c r="M39" s="85">
        <v>0</v>
      </c>
      <c r="N39" s="85">
        <v>2.0767330000000001E-2</v>
      </c>
      <c r="O39" s="85">
        <v>0</v>
      </c>
      <c r="P39" s="85">
        <v>0</v>
      </c>
      <c r="Q39" s="85">
        <v>2.0642270000000001E-2</v>
      </c>
      <c r="R39" s="188">
        <v>4.1409600000000005E-2</v>
      </c>
      <c r="S39" s="122">
        <v>2.018501E-2</v>
      </c>
      <c r="T39" s="139">
        <v>0</v>
      </c>
      <c r="U39" s="85">
        <v>0</v>
      </c>
      <c r="V39" s="85">
        <v>0</v>
      </c>
      <c r="W39" s="85">
        <v>0</v>
      </c>
      <c r="X39" s="85">
        <v>0</v>
      </c>
      <c r="Y39" s="85">
        <v>1.515934E-2</v>
      </c>
      <c r="Z39" s="188">
        <v>3.5344349999999997E-2</v>
      </c>
    </row>
    <row r="40" spans="2:26" ht="16.5" x14ac:dyDescent="0.3">
      <c r="B40" s="72" t="s">
        <v>97</v>
      </c>
      <c r="C40" s="207">
        <v>0</v>
      </c>
      <c r="D40" s="85">
        <v>0</v>
      </c>
      <c r="E40" s="85">
        <v>0</v>
      </c>
      <c r="F40" s="85">
        <v>7.5149999999999991E-3</v>
      </c>
      <c r="G40" s="85">
        <v>1.97533E-3</v>
      </c>
      <c r="H40" s="85">
        <v>0.24914289000000001</v>
      </c>
      <c r="I40" s="85">
        <v>0.12706085</v>
      </c>
      <c r="J40" s="188">
        <v>0.38569407</v>
      </c>
      <c r="K40" s="122">
        <v>4.4000000000000003E-3</v>
      </c>
      <c r="L40" s="139">
        <v>0.17496757000000002</v>
      </c>
      <c r="M40" s="85">
        <v>0.18241242999999999</v>
      </c>
      <c r="N40" s="85">
        <v>3.7610249999999998E-2</v>
      </c>
      <c r="O40" s="85">
        <v>0</v>
      </c>
      <c r="P40" s="85">
        <v>1.3875000000000001E-4</v>
      </c>
      <c r="Q40" s="85">
        <v>0</v>
      </c>
      <c r="R40" s="188">
        <v>0.39952900000000002</v>
      </c>
      <c r="S40" s="122">
        <v>7.7289999999999998E-3</v>
      </c>
      <c r="T40" s="139">
        <v>0</v>
      </c>
      <c r="U40" s="85">
        <v>4.4277099999999996E-3</v>
      </c>
      <c r="V40" s="85">
        <v>0</v>
      </c>
      <c r="W40" s="85">
        <v>0</v>
      </c>
      <c r="X40" s="85">
        <v>4.0375999999999997E-4</v>
      </c>
      <c r="Y40" s="85">
        <v>1.5629000000000001E-2</v>
      </c>
      <c r="Z40" s="188">
        <v>2.8189470000000001E-2</v>
      </c>
    </row>
    <row r="41" spans="2:26" ht="16.5" x14ac:dyDescent="0.3">
      <c r="B41" s="72" t="s">
        <v>33</v>
      </c>
      <c r="C41" s="207">
        <v>4.4878499999999377E-2</v>
      </c>
      <c r="D41" s="104">
        <v>4.5591519999998553E-2</v>
      </c>
      <c r="E41" s="104">
        <v>3.1320000000000903E-2</v>
      </c>
      <c r="F41" s="104">
        <v>7.6654740000002164E-2</v>
      </c>
      <c r="G41" s="104">
        <v>3.8312050000008924E-2</v>
      </c>
      <c r="H41" s="104">
        <v>4.5395959999996904E-2</v>
      </c>
      <c r="I41" s="104">
        <v>8.8767700000005334E-2</v>
      </c>
      <c r="J41" s="188">
        <v>0.37092047000001216</v>
      </c>
      <c r="K41" s="122">
        <v>1.1400000000001853E-2</v>
      </c>
      <c r="L41" s="139">
        <v>6.791694999998299E-2</v>
      </c>
      <c r="M41" s="85">
        <v>5.0000000000238742E-4</v>
      </c>
      <c r="N41" s="85">
        <v>0.11433396999999701</v>
      </c>
      <c r="O41" s="104">
        <v>1.0919727899999998</v>
      </c>
      <c r="P41" s="104">
        <v>2.4107700000115528E-3</v>
      </c>
      <c r="Q41" s="104">
        <v>6.999667000000187E-2</v>
      </c>
      <c r="R41" s="188">
        <v>1.3585311499999975</v>
      </c>
      <c r="S41" s="122">
        <v>2.001040000001808E-2</v>
      </c>
      <c r="T41" s="139">
        <v>7.0150000000097634E-3</v>
      </c>
      <c r="U41" s="104">
        <v>1.8105500000018537E-3</v>
      </c>
      <c r="V41" s="104">
        <v>6.5076399999952628E-3</v>
      </c>
      <c r="W41" s="104">
        <v>6.3936600000005228E-3</v>
      </c>
      <c r="X41" s="104">
        <v>1.2869530000003238E-2</v>
      </c>
      <c r="Y41" s="104">
        <v>1.041260000000932E-3</v>
      </c>
      <c r="Z41" s="188">
        <v>5.5648040000029653E-2</v>
      </c>
    </row>
    <row r="42" spans="2:26" ht="16.5" x14ac:dyDescent="0.3">
      <c r="B42" s="244" t="s">
        <v>218</v>
      </c>
      <c r="C42" s="281">
        <v>48.85679468506801</v>
      </c>
      <c r="D42" s="246">
        <v>36.866131789661019</v>
      </c>
      <c r="E42" s="246">
        <v>35.273437239296008</v>
      </c>
      <c r="F42" s="246">
        <v>43.45600639814699</v>
      </c>
      <c r="G42" s="246">
        <v>45.443553558748015</v>
      </c>
      <c r="H42" s="246">
        <v>41.122036759878</v>
      </c>
      <c r="I42" s="246">
        <v>50.068584150715012</v>
      </c>
      <c r="J42" s="256">
        <v>301.08654458151307</v>
      </c>
      <c r="K42" s="249">
        <v>49.091231266275003</v>
      </c>
      <c r="L42" s="245">
        <v>49.818176700037</v>
      </c>
      <c r="M42" s="246">
        <v>47.295671796571995</v>
      </c>
      <c r="N42" s="246">
        <v>42.77418458712301</v>
      </c>
      <c r="O42" s="246">
        <v>48.475036697469996</v>
      </c>
      <c r="P42" s="246">
        <v>49.283048215945023</v>
      </c>
      <c r="Q42" s="246">
        <v>48.258030907674005</v>
      </c>
      <c r="R42" s="256">
        <v>334.99538017109603</v>
      </c>
      <c r="S42" s="249">
        <v>49.946324664180992</v>
      </c>
      <c r="T42" s="245">
        <v>46.218864899562</v>
      </c>
      <c r="U42" s="246">
        <v>55.745242948148011</v>
      </c>
      <c r="V42" s="246">
        <v>45.743054659515032</v>
      </c>
      <c r="W42" s="246">
        <v>46.675091675568986</v>
      </c>
      <c r="X42" s="246">
        <v>59.828976358245022</v>
      </c>
      <c r="Y42" s="246">
        <v>52.065930273926007</v>
      </c>
      <c r="Z42" s="256">
        <v>356.22348547914606</v>
      </c>
    </row>
    <row r="43" spans="2:26" ht="16.5" x14ac:dyDescent="0.3">
      <c r="B43" s="72" t="s">
        <v>68</v>
      </c>
      <c r="C43" s="207">
        <v>7.1950164531899983</v>
      </c>
      <c r="D43" s="85">
        <v>2.4244858145310006</v>
      </c>
      <c r="E43" s="85">
        <v>3.2636624818650004</v>
      </c>
      <c r="F43" s="85">
        <v>6.6278960812190002</v>
      </c>
      <c r="G43" s="85">
        <v>6.0985237019359992</v>
      </c>
      <c r="H43" s="85">
        <v>4.5280449549549999</v>
      </c>
      <c r="I43" s="85">
        <v>4.646262128009</v>
      </c>
      <c r="J43" s="188">
        <v>34.783891615705002</v>
      </c>
      <c r="K43" s="122">
        <v>4.2370491519329994</v>
      </c>
      <c r="L43" s="139">
        <v>2.0365143432470005</v>
      </c>
      <c r="M43" s="85">
        <v>4.9479090105120003</v>
      </c>
      <c r="N43" s="85">
        <v>4.5203271073050004</v>
      </c>
      <c r="O43" s="85">
        <v>6.4589465540760012</v>
      </c>
      <c r="P43" s="85">
        <v>5.3178056908550007</v>
      </c>
      <c r="Q43" s="85">
        <v>7.7775300294570018</v>
      </c>
      <c r="R43" s="188">
        <v>35.296081887385</v>
      </c>
      <c r="S43" s="122">
        <v>11.165077170834994</v>
      </c>
      <c r="T43" s="139">
        <v>9.0080570065409997</v>
      </c>
      <c r="U43" s="85">
        <v>7.904481140023</v>
      </c>
      <c r="V43" s="85">
        <v>8.8644209556639986</v>
      </c>
      <c r="W43" s="85">
        <v>8.3298757221039992</v>
      </c>
      <c r="X43" s="85">
        <v>11.613663678085002</v>
      </c>
      <c r="Y43" s="85">
        <v>10.761534307911997</v>
      </c>
      <c r="Z43" s="188">
        <v>67.647109981163993</v>
      </c>
    </row>
    <row r="44" spans="2:26" ht="16.5" x14ac:dyDescent="0.3">
      <c r="B44" s="72" t="s">
        <v>180</v>
      </c>
      <c r="C44" s="207">
        <v>8.1820748939320058</v>
      </c>
      <c r="D44" s="85">
        <v>3.6949911411130003</v>
      </c>
      <c r="E44" s="85">
        <v>3.4926152728059994</v>
      </c>
      <c r="F44" s="85">
        <v>3.3461253136839995</v>
      </c>
      <c r="G44" s="85">
        <v>7.7843092517320036</v>
      </c>
      <c r="H44" s="85">
        <v>5.3794481024279994</v>
      </c>
      <c r="I44" s="85">
        <v>10.825785782836999</v>
      </c>
      <c r="J44" s="188">
        <v>42.705349758532009</v>
      </c>
      <c r="K44" s="122">
        <v>10.555061981376998</v>
      </c>
      <c r="L44" s="139">
        <v>11.818586400556002</v>
      </c>
      <c r="M44" s="85">
        <v>3.1287494531750006</v>
      </c>
      <c r="N44" s="85">
        <v>4.6924548520269997</v>
      </c>
      <c r="O44" s="85">
        <v>6.4438971995919978</v>
      </c>
      <c r="P44" s="85">
        <v>10.286150585967</v>
      </c>
      <c r="Q44" s="85">
        <v>4.2679488317340004</v>
      </c>
      <c r="R44" s="188">
        <v>51.192849304428002</v>
      </c>
      <c r="S44" s="122">
        <v>3.937688187146001</v>
      </c>
      <c r="T44" s="139">
        <v>4.071287418442</v>
      </c>
      <c r="U44" s="85">
        <v>9.335403606353001</v>
      </c>
      <c r="V44" s="85">
        <v>3.7130229643530002</v>
      </c>
      <c r="W44" s="85">
        <v>5.3884357231070004</v>
      </c>
      <c r="X44" s="85">
        <v>9.7333910774549999</v>
      </c>
      <c r="Y44" s="85">
        <v>5.6794259462790002</v>
      </c>
      <c r="Z44" s="188">
        <v>41.858654923135006</v>
      </c>
    </row>
    <row r="45" spans="2:26" ht="16.5" x14ac:dyDescent="0.3">
      <c r="B45" s="72" t="s">
        <v>70</v>
      </c>
      <c r="C45" s="207">
        <v>3.8041187218329995</v>
      </c>
      <c r="D45" s="85">
        <v>3.7244313554609998</v>
      </c>
      <c r="E45" s="85">
        <v>3.678516869244</v>
      </c>
      <c r="F45" s="85">
        <v>3.6339605415039964</v>
      </c>
      <c r="G45" s="85">
        <v>3.8136145752489967</v>
      </c>
      <c r="H45" s="85">
        <v>4.1815476863099965</v>
      </c>
      <c r="I45" s="85">
        <v>4.0765285034920042</v>
      </c>
      <c r="J45" s="188">
        <v>26.912718253092994</v>
      </c>
      <c r="K45" s="122">
        <v>3.1128224324950033</v>
      </c>
      <c r="L45" s="139">
        <v>4.0364691451680033</v>
      </c>
      <c r="M45" s="85">
        <v>4.2013025217160029</v>
      </c>
      <c r="N45" s="85">
        <v>3.6966074513730023</v>
      </c>
      <c r="O45" s="85">
        <v>4.0410760520670053</v>
      </c>
      <c r="P45" s="85">
        <v>3.3699663501650039</v>
      </c>
      <c r="Q45" s="85">
        <v>3.3042033827700044</v>
      </c>
      <c r="R45" s="188">
        <v>25.762447335754025</v>
      </c>
      <c r="S45" s="122">
        <v>2.7304666223340015</v>
      </c>
      <c r="T45" s="139">
        <v>2.802545122099001</v>
      </c>
      <c r="U45" s="85">
        <v>3.2081291583899989</v>
      </c>
      <c r="V45" s="85">
        <v>2.773890133239</v>
      </c>
      <c r="W45" s="85">
        <v>3.3068961156009995</v>
      </c>
      <c r="X45" s="85">
        <v>3.6895280810139983</v>
      </c>
      <c r="Y45" s="85">
        <v>4.5971607119529967</v>
      </c>
      <c r="Z45" s="188">
        <v>23.108615944629996</v>
      </c>
    </row>
    <row r="46" spans="2:26" ht="16.5" x14ac:dyDescent="0.3">
      <c r="B46" s="72" t="s">
        <v>71</v>
      </c>
      <c r="C46" s="207">
        <v>2.2530441766550005</v>
      </c>
      <c r="D46" s="85">
        <v>2.2223766823610007</v>
      </c>
      <c r="E46" s="85">
        <v>2.234084215605999</v>
      </c>
      <c r="F46" s="85">
        <v>2.8086137032799994</v>
      </c>
      <c r="G46" s="85">
        <v>2.6160225026800004</v>
      </c>
      <c r="H46" s="85">
        <v>2.5887905175210002</v>
      </c>
      <c r="I46" s="85">
        <v>2.9119140156069983</v>
      </c>
      <c r="J46" s="188">
        <v>17.634845813709997</v>
      </c>
      <c r="K46" s="122">
        <v>2.7964596465680005</v>
      </c>
      <c r="L46" s="139">
        <v>2.3859237401479994</v>
      </c>
      <c r="M46" s="85">
        <v>3.4334885122800007</v>
      </c>
      <c r="N46" s="85">
        <v>3.3695093356649997</v>
      </c>
      <c r="O46" s="85">
        <v>3.3490418443150007</v>
      </c>
      <c r="P46" s="85">
        <v>3.3699345765000004</v>
      </c>
      <c r="Q46" s="85">
        <v>3.3554499852140012</v>
      </c>
      <c r="R46" s="188">
        <v>22.05980764069</v>
      </c>
      <c r="S46" s="122">
        <v>2.3565644511100006</v>
      </c>
      <c r="T46" s="139">
        <v>2.5725541882370018</v>
      </c>
      <c r="U46" s="85">
        <v>3.3839209035499991</v>
      </c>
      <c r="V46" s="85">
        <v>3.3107146682089996</v>
      </c>
      <c r="W46" s="85">
        <v>3.7100126596769996</v>
      </c>
      <c r="X46" s="85">
        <v>3.1278895358910002</v>
      </c>
      <c r="Y46" s="85">
        <v>4.3528164680270001</v>
      </c>
      <c r="Z46" s="188">
        <v>22.814472874701003</v>
      </c>
    </row>
    <row r="47" spans="2:26" ht="16.5" x14ac:dyDescent="0.3">
      <c r="B47" s="72" t="s">
        <v>179</v>
      </c>
      <c r="C47" s="207">
        <v>2.6603708122070007</v>
      </c>
      <c r="D47" s="85">
        <v>2.1935293422989997</v>
      </c>
      <c r="E47" s="85">
        <v>1.6443753616110002</v>
      </c>
      <c r="F47" s="85">
        <v>1.4918277840220002</v>
      </c>
      <c r="G47" s="85">
        <v>2.387882190116001</v>
      </c>
      <c r="H47" s="85">
        <v>2.2161495607370005</v>
      </c>
      <c r="I47" s="85">
        <v>2.2714398182880005</v>
      </c>
      <c r="J47" s="188">
        <v>14.865574869280001</v>
      </c>
      <c r="K47" s="122">
        <v>1.6629351193329995</v>
      </c>
      <c r="L47" s="139">
        <v>1.5208060678780002</v>
      </c>
      <c r="M47" s="85">
        <v>1.6619410319090002</v>
      </c>
      <c r="N47" s="85">
        <v>1.7193368416839994</v>
      </c>
      <c r="O47" s="85">
        <v>2.2891535998500001</v>
      </c>
      <c r="P47" s="85">
        <v>2.0037861190749999</v>
      </c>
      <c r="Q47" s="85">
        <v>2.3828984653699998</v>
      </c>
      <c r="R47" s="188">
        <v>13.240857245098999</v>
      </c>
      <c r="S47" s="122">
        <v>2.4483885010019999</v>
      </c>
      <c r="T47" s="139">
        <v>2.6541637499059996</v>
      </c>
      <c r="U47" s="85">
        <v>2.2904263489700005</v>
      </c>
      <c r="V47" s="85">
        <v>1.8095727913819999</v>
      </c>
      <c r="W47" s="85">
        <v>1.999542106025</v>
      </c>
      <c r="X47" s="85">
        <v>2.1635322466270006</v>
      </c>
      <c r="Y47" s="85">
        <v>2.4908988400740002</v>
      </c>
      <c r="Z47" s="188">
        <v>15.856524583986001</v>
      </c>
    </row>
    <row r="48" spans="2:26" ht="16.5" x14ac:dyDescent="0.3">
      <c r="B48" s="72" t="s">
        <v>94</v>
      </c>
      <c r="C48" s="207">
        <v>0.81908479999999995</v>
      </c>
      <c r="D48" s="84">
        <v>0.70215040000000006</v>
      </c>
      <c r="E48" s="84">
        <v>0.81946240000000004</v>
      </c>
      <c r="F48" s="85">
        <v>0.90508040000000001</v>
      </c>
      <c r="G48" s="85">
        <v>1.3273679999999999</v>
      </c>
      <c r="H48" s="85">
        <v>1.5432844000000006</v>
      </c>
      <c r="I48" s="85">
        <v>1.0797285699999999</v>
      </c>
      <c r="J48" s="188">
        <v>7.1961589700000008</v>
      </c>
      <c r="K48" s="122">
        <v>1.0444824700000002</v>
      </c>
      <c r="L48" s="139">
        <v>1.1110054499999999</v>
      </c>
      <c r="M48" s="85">
        <v>1.2999809400000002</v>
      </c>
      <c r="N48" s="85">
        <v>0.21233870000000002</v>
      </c>
      <c r="O48" s="85">
        <v>0.21182720000000002</v>
      </c>
      <c r="P48" s="85">
        <v>1.0826560000000001</v>
      </c>
      <c r="Q48" s="85">
        <v>1.7732717000000005</v>
      </c>
      <c r="R48" s="188">
        <v>6.7355624600000006</v>
      </c>
      <c r="S48" s="122">
        <v>2.0883904000000002</v>
      </c>
      <c r="T48" s="139">
        <v>1.9970688000000005</v>
      </c>
      <c r="U48" s="85">
        <v>2.4557572500000053</v>
      </c>
      <c r="V48" s="85">
        <v>2.5269388000000075</v>
      </c>
      <c r="W48" s="85">
        <v>1.8442155999999994</v>
      </c>
      <c r="X48" s="85">
        <v>1.8726229999999999</v>
      </c>
      <c r="Y48" s="85">
        <v>2.4255056499999985</v>
      </c>
      <c r="Z48" s="188">
        <v>15.210499500000012</v>
      </c>
    </row>
    <row r="49" spans="1:26" ht="16.5" x14ac:dyDescent="0.3">
      <c r="B49" s="72" t="s">
        <v>184</v>
      </c>
      <c r="C49" s="207">
        <v>1.8068987873669988</v>
      </c>
      <c r="D49" s="85">
        <v>1.4696147458639999</v>
      </c>
      <c r="E49" s="85">
        <v>1.2993447162209999</v>
      </c>
      <c r="F49" s="85">
        <v>1.537014463322</v>
      </c>
      <c r="G49" s="85">
        <v>1.3101103580619997</v>
      </c>
      <c r="H49" s="85">
        <v>1.4818915098950003</v>
      </c>
      <c r="I49" s="85">
        <v>1.4981366197270005</v>
      </c>
      <c r="J49" s="188">
        <v>10.403011200458</v>
      </c>
      <c r="K49" s="122">
        <v>1.50950311259</v>
      </c>
      <c r="L49" s="139">
        <v>1.3786866661379997</v>
      </c>
      <c r="M49" s="85">
        <v>1.1599413361750002</v>
      </c>
      <c r="N49" s="85">
        <v>1.6290409010920002</v>
      </c>
      <c r="O49" s="85">
        <v>1.5256831505990001</v>
      </c>
      <c r="P49" s="85">
        <v>2.0103003414050002</v>
      </c>
      <c r="Q49" s="85">
        <v>1.3003521629199999</v>
      </c>
      <c r="R49" s="188">
        <v>10.513507670919001</v>
      </c>
      <c r="S49" s="122">
        <v>1.43998542084</v>
      </c>
      <c r="T49" s="139">
        <v>1.3403787502109998</v>
      </c>
      <c r="U49" s="85">
        <v>1.6697810080650002</v>
      </c>
      <c r="V49" s="85">
        <v>1.7464978398089999</v>
      </c>
      <c r="W49" s="85">
        <v>1.3169577392940002</v>
      </c>
      <c r="X49" s="85">
        <v>1.4089097701589997</v>
      </c>
      <c r="Y49" s="85">
        <v>1.4222797434109997</v>
      </c>
      <c r="Z49" s="188">
        <v>10.344790271788998</v>
      </c>
    </row>
    <row r="50" spans="1:26" ht="16.5" x14ac:dyDescent="0.3">
      <c r="B50" s="72" t="s">
        <v>90</v>
      </c>
      <c r="C50" s="207">
        <v>1.0193779091160002</v>
      </c>
      <c r="D50" s="85">
        <v>0.97812318999999992</v>
      </c>
      <c r="E50" s="85">
        <v>1.0934595508290001</v>
      </c>
      <c r="F50" s="85">
        <v>1.3190760099999996</v>
      </c>
      <c r="G50" s="85">
        <v>0.98991669000000004</v>
      </c>
      <c r="H50" s="85">
        <v>0.84021263000000002</v>
      </c>
      <c r="I50" s="85">
        <v>0.97485403999999987</v>
      </c>
      <c r="J50" s="188">
        <v>7.2150200199449994</v>
      </c>
      <c r="K50" s="122">
        <v>1.2121288699999999</v>
      </c>
      <c r="L50" s="139">
        <v>1.4918506299999996</v>
      </c>
      <c r="M50" s="85">
        <v>1.3062431999999997</v>
      </c>
      <c r="N50" s="85">
        <v>1.0096974899999998</v>
      </c>
      <c r="O50" s="85">
        <v>1.1827429</v>
      </c>
      <c r="P50" s="85">
        <v>1.3928771098369999</v>
      </c>
      <c r="Q50" s="85">
        <v>1.0695474899999999</v>
      </c>
      <c r="R50" s="188">
        <v>8.665087689836998</v>
      </c>
      <c r="S50" s="122">
        <v>1.3668417200000005</v>
      </c>
      <c r="T50" s="139">
        <v>1.3036228900000002</v>
      </c>
      <c r="U50" s="85">
        <v>1.22886731</v>
      </c>
      <c r="V50" s="85">
        <v>1.66571001</v>
      </c>
      <c r="W50" s="85">
        <v>1.6573295999999997</v>
      </c>
      <c r="X50" s="85">
        <v>1.1383681500000002</v>
      </c>
      <c r="Y50" s="85">
        <v>1.7190083800000004</v>
      </c>
      <c r="Z50" s="188">
        <v>10.07974806</v>
      </c>
    </row>
    <row r="51" spans="1:26" ht="16.5" x14ac:dyDescent="0.3">
      <c r="B51" s="72" t="s">
        <v>181</v>
      </c>
      <c r="C51" s="207">
        <v>1.3066072495060002</v>
      </c>
      <c r="D51" s="85">
        <v>1.3663907825379997</v>
      </c>
      <c r="E51" s="85">
        <v>1.3330106182790002</v>
      </c>
      <c r="F51" s="85">
        <v>1.5190606831610001</v>
      </c>
      <c r="G51" s="85">
        <v>1.6133647803159998</v>
      </c>
      <c r="H51" s="85">
        <v>1.5416517142180002</v>
      </c>
      <c r="I51" s="85">
        <v>1.4203598545869998</v>
      </c>
      <c r="J51" s="188">
        <v>10.100445682605001</v>
      </c>
      <c r="K51" s="122">
        <v>1.3101215441799998</v>
      </c>
      <c r="L51" s="139">
        <v>1.7494128449949999</v>
      </c>
      <c r="M51" s="85">
        <v>1.210027991754</v>
      </c>
      <c r="N51" s="85">
        <v>1.5925202607559998</v>
      </c>
      <c r="O51" s="85">
        <v>1.241186544244</v>
      </c>
      <c r="P51" s="85">
        <v>1.2071766856070001</v>
      </c>
      <c r="Q51" s="85">
        <v>1.1362756406910002</v>
      </c>
      <c r="R51" s="188">
        <v>9.4467215122270005</v>
      </c>
      <c r="S51" s="122">
        <v>1.479541913991</v>
      </c>
      <c r="T51" s="139">
        <v>0.9718979784570001</v>
      </c>
      <c r="U51" s="85">
        <v>1.5751112688249997</v>
      </c>
      <c r="V51" s="85">
        <v>1.4570483828510001</v>
      </c>
      <c r="W51" s="85">
        <v>1.1459248870230001</v>
      </c>
      <c r="X51" s="85">
        <v>1.8438141751109998</v>
      </c>
      <c r="Y51" s="85">
        <v>1.449825144022</v>
      </c>
      <c r="Z51" s="188">
        <v>9.9231637502800005</v>
      </c>
    </row>
    <row r="52" spans="1:26" ht="16.5" x14ac:dyDescent="0.3">
      <c r="B52" s="72" t="s">
        <v>183</v>
      </c>
      <c r="C52" s="207">
        <v>0.86205066246099993</v>
      </c>
      <c r="D52" s="85">
        <v>0.67242789177500006</v>
      </c>
      <c r="E52" s="85">
        <v>0.42364365515699998</v>
      </c>
      <c r="F52" s="85">
        <v>1.7800169421550007</v>
      </c>
      <c r="G52" s="85">
        <v>1.4932546303460006</v>
      </c>
      <c r="H52" s="85">
        <v>0.49110564000000012</v>
      </c>
      <c r="I52" s="85">
        <v>4.5730190000000004E-2</v>
      </c>
      <c r="J52" s="188">
        <v>5.7682296118940002</v>
      </c>
      <c r="K52" s="122">
        <v>0.99395898228799995</v>
      </c>
      <c r="L52" s="139">
        <v>1.8622316596720001</v>
      </c>
      <c r="M52" s="85">
        <v>0.73501530895699996</v>
      </c>
      <c r="N52" s="85">
        <v>0.51008414430499993</v>
      </c>
      <c r="O52" s="85">
        <v>1.1789344946109999</v>
      </c>
      <c r="P52" s="85">
        <v>0.93331135746799998</v>
      </c>
      <c r="Q52" s="85">
        <v>2.7373233048399999</v>
      </c>
      <c r="R52" s="188">
        <v>8.9508592521409991</v>
      </c>
      <c r="S52" s="122">
        <v>1.2703911812049997</v>
      </c>
      <c r="T52" s="139">
        <v>0.81354410612099992</v>
      </c>
      <c r="U52" s="85">
        <v>1.2434389858989998</v>
      </c>
      <c r="V52" s="85">
        <v>1.2705501634340002</v>
      </c>
      <c r="W52" s="85">
        <v>1.0154190122850002</v>
      </c>
      <c r="X52" s="85">
        <v>1.8015441539829999</v>
      </c>
      <c r="Y52" s="85">
        <v>2.2150429773189999</v>
      </c>
      <c r="Z52" s="188">
        <v>9.6299305802459987</v>
      </c>
    </row>
    <row r="53" spans="1:26" ht="16.5" x14ac:dyDescent="0.3">
      <c r="B53" s="72" t="s">
        <v>61</v>
      </c>
      <c r="C53" s="207">
        <v>1.5180257208889998</v>
      </c>
      <c r="D53" s="85">
        <v>1.5859365232300002</v>
      </c>
      <c r="E53" s="85">
        <v>1.3780082004629999</v>
      </c>
      <c r="F53" s="85">
        <v>1.5262859277229999</v>
      </c>
      <c r="G53" s="85">
        <v>1.399366571069</v>
      </c>
      <c r="H53" s="85">
        <v>1.5131129691259992</v>
      </c>
      <c r="I53" s="85">
        <v>1.5410889087199999</v>
      </c>
      <c r="J53" s="188">
        <v>10.461824821219999</v>
      </c>
      <c r="K53" s="122">
        <v>1.111690740222</v>
      </c>
      <c r="L53" s="139">
        <v>0.85948081250399999</v>
      </c>
      <c r="M53" s="85">
        <v>1.2548897966150001</v>
      </c>
      <c r="N53" s="85">
        <v>1.0581739934379997</v>
      </c>
      <c r="O53" s="85">
        <v>1.14969955817</v>
      </c>
      <c r="P53" s="85">
        <v>0.98861011805900012</v>
      </c>
      <c r="Q53" s="85">
        <v>1.3318478877100002</v>
      </c>
      <c r="R53" s="188">
        <v>7.7543929067180004</v>
      </c>
      <c r="S53" s="122">
        <v>1.3524223367259998</v>
      </c>
      <c r="T53" s="139">
        <v>1.4007114185</v>
      </c>
      <c r="U53" s="85">
        <v>1.9393724728909996</v>
      </c>
      <c r="V53" s="85">
        <v>0.92520910129800005</v>
      </c>
      <c r="W53" s="85">
        <v>1.376457290721</v>
      </c>
      <c r="X53" s="85">
        <v>1.2594536569599999</v>
      </c>
      <c r="Y53" s="85">
        <v>1.2065357769289999</v>
      </c>
      <c r="Z53" s="188">
        <v>9.460162054025</v>
      </c>
    </row>
    <row r="54" spans="1:26" ht="16.5" x14ac:dyDescent="0.3">
      <c r="B54" s="72" t="s">
        <v>72</v>
      </c>
      <c r="C54" s="207">
        <v>1.0352724230840002</v>
      </c>
      <c r="D54" s="85">
        <v>0.94718564602999999</v>
      </c>
      <c r="E54" s="85">
        <v>0.80937718986999996</v>
      </c>
      <c r="F54" s="85">
        <v>0.98980440178299989</v>
      </c>
      <c r="G54" s="85">
        <v>0.99420847340600016</v>
      </c>
      <c r="H54" s="85">
        <v>0.99298516014499993</v>
      </c>
      <c r="I54" s="85">
        <v>1.1069086034229998</v>
      </c>
      <c r="J54" s="188">
        <v>6.8757418977409994</v>
      </c>
      <c r="K54" s="122">
        <v>1.0612429779779999</v>
      </c>
      <c r="L54" s="139">
        <v>1.2737531910089999</v>
      </c>
      <c r="M54" s="85">
        <v>0.78534223584899998</v>
      </c>
      <c r="N54" s="85">
        <v>1.350995616501</v>
      </c>
      <c r="O54" s="85">
        <v>1.390819059452</v>
      </c>
      <c r="P54" s="85">
        <v>1.2052336304239999</v>
      </c>
      <c r="Q54" s="85">
        <v>1.2016196473410001</v>
      </c>
      <c r="R54" s="188">
        <v>8.2690063585539999</v>
      </c>
      <c r="S54" s="122">
        <v>1.0943482616709996</v>
      </c>
      <c r="T54" s="139">
        <v>1.3771666898360002</v>
      </c>
      <c r="U54" s="85">
        <v>1.1743938185950002</v>
      </c>
      <c r="V54" s="85">
        <v>1.0357469098820002</v>
      </c>
      <c r="W54" s="85">
        <v>0.93717831579499999</v>
      </c>
      <c r="X54" s="85">
        <v>1.3412402686489999</v>
      </c>
      <c r="Y54" s="85">
        <v>1.2523803657580002</v>
      </c>
      <c r="Z54" s="188">
        <v>8.2124546301860004</v>
      </c>
    </row>
    <row r="55" spans="1:26" ht="16.5" x14ac:dyDescent="0.3">
      <c r="B55" s="72" t="s">
        <v>83</v>
      </c>
      <c r="C55" s="207">
        <v>1.0408599999999999</v>
      </c>
      <c r="D55" s="85">
        <v>1.08534745</v>
      </c>
      <c r="E55" s="85">
        <v>0.93121140000000002</v>
      </c>
      <c r="F55" s="85">
        <v>1.5949648000000001</v>
      </c>
      <c r="G55" s="85">
        <v>1.1097440000000001</v>
      </c>
      <c r="H55" s="85">
        <v>1.42216824</v>
      </c>
      <c r="I55" s="85">
        <v>4.0534809999999997</v>
      </c>
      <c r="J55" s="188">
        <v>11.237776889999999</v>
      </c>
      <c r="K55" s="122">
        <v>1.506392</v>
      </c>
      <c r="L55" s="139">
        <v>1.76847328</v>
      </c>
      <c r="M55" s="85">
        <v>2.3074935600000002</v>
      </c>
      <c r="N55" s="85">
        <v>1.7787793999999999</v>
      </c>
      <c r="O55" s="85">
        <v>2.6286400600000004</v>
      </c>
      <c r="P55" s="85">
        <v>3.3409464</v>
      </c>
      <c r="Q55" s="85">
        <v>3.8299572500000001</v>
      </c>
      <c r="R55" s="188">
        <v>17.160681950000001</v>
      </c>
      <c r="S55" s="122">
        <v>1.8484551499999999</v>
      </c>
      <c r="T55" s="139">
        <v>1.6968529999999999</v>
      </c>
      <c r="U55" s="85">
        <v>2.4166921600000002</v>
      </c>
      <c r="V55" s="85">
        <v>1.0928525499999999</v>
      </c>
      <c r="W55" s="85">
        <v>0.30911759999999999</v>
      </c>
      <c r="X55" s="85">
        <v>0.24077520000000002</v>
      </c>
      <c r="Y55" s="85">
        <v>0.37621472</v>
      </c>
      <c r="Z55" s="188">
        <v>7.9809603800000009</v>
      </c>
    </row>
    <row r="56" spans="1:26" ht="16.5" x14ac:dyDescent="0.3">
      <c r="B56" s="72" t="s">
        <v>109</v>
      </c>
      <c r="C56" s="207">
        <v>0.58751899267999996</v>
      </c>
      <c r="D56" s="85">
        <v>0.68875092296399998</v>
      </c>
      <c r="E56" s="85">
        <v>0.347001313837</v>
      </c>
      <c r="F56" s="85">
        <v>0.82651294558400001</v>
      </c>
      <c r="G56" s="85">
        <v>9.9812646574999997E-2</v>
      </c>
      <c r="H56" s="85">
        <v>1.8970583358999999E-2</v>
      </c>
      <c r="I56" s="85">
        <v>2.7185888100000003E-3</v>
      </c>
      <c r="J56" s="188">
        <v>2.571285993809</v>
      </c>
      <c r="K56" s="122">
        <v>0.62086203647400007</v>
      </c>
      <c r="L56" s="139">
        <v>0.5521543423780001</v>
      </c>
      <c r="M56" s="85">
        <v>1.1830513345979998</v>
      </c>
      <c r="N56" s="85">
        <v>1.1516660593180001</v>
      </c>
      <c r="O56" s="85">
        <v>0.37267898522999998</v>
      </c>
      <c r="P56" s="85">
        <v>0.23266009459899997</v>
      </c>
      <c r="Q56" s="85">
        <v>2.596861822E-3</v>
      </c>
      <c r="R56" s="188">
        <v>4.115669714419</v>
      </c>
      <c r="S56" s="122">
        <v>1.200455452803</v>
      </c>
      <c r="T56" s="139">
        <v>1.2775437584629998</v>
      </c>
      <c r="U56" s="85">
        <v>2.1880785642289995</v>
      </c>
      <c r="V56" s="85">
        <v>1.4713430402940002</v>
      </c>
      <c r="W56" s="85">
        <v>0.91727649973500003</v>
      </c>
      <c r="X56" s="85">
        <v>0.73635984631899987</v>
      </c>
      <c r="Y56" s="85">
        <v>0.18815666824900001</v>
      </c>
      <c r="Z56" s="188">
        <v>7.9792138300920001</v>
      </c>
    </row>
    <row r="57" spans="1:26" ht="16.5" x14ac:dyDescent="0.3">
      <c r="B57" s="72" t="s">
        <v>33</v>
      </c>
      <c r="C57" s="207">
        <v>14.766473082147996</v>
      </c>
      <c r="D57" s="104">
        <v>13.110389901495012</v>
      </c>
      <c r="E57" s="104">
        <v>12.525663993508008</v>
      </c>
      <c r="F57" s="104">
        <v>13.549766400709995</v>
      </c>
      <c r="G57" s="104">
        <v>12.406055187261003</v>
      </c>
      <c r="H57" s="104">
        <v>12.382673091183996</v>
      </c>
      <c r="I57" s="104">
        <v>13.613647527215015</v>
      </c>
      <c r="J57" s="188">
        <v>92.354669183521025</v>
      </c>
      <c r="K57" s="122">
        <v>16.356520200836997</v>
      </c>
      <c r="L57" s="139">
        <v>15.972828126343998</v>
      </c>
      <c r="M57" s="104">
        <v>18.68029556303199</v>
      </c>
      <c r="N57" s="104">
        <v>14.482652433659002</v>
      </c>
      <c r="O57" s="104">
        <v>15.010709495263988</v>
      </c>
      <c r="P57" s="104">
        <v>12.541633155984023</v>
      </c>
      <c r="Q57" s="104">
        <v>12.787208267804992</v>
      </c>
      <c r="R57" s="188">
        <v>105.83184724292499</v>
      </c>
      <c r="S57" s="122">
        <v>14.167307894517997</v>
      </c>
      <c r="T57" s="139">
        <v>12.931470022749004</v>
      </c>
      <c r="U57" s="104">
        <v>13.73138895235801</v>
      </c>
      <c r="V57" s="104">
        <v>12.079536349100024</v>
      </c>
      <c r="W57" s="104">
        <v>13.420452804201986</v>
      </c>
      <c r="X57" s="104">
        <v>17.857883517992029</v>
      </c>
      <c r="Y57" s="104">
        <v>11.929144573993014</v>
      </c>
      <c r="Z57" s="188">
        <v>96.117184114912064</v>
      </c>
    </row>
    <row r="58" spans="1:26" ht="16.5" x14ac:dyDescent="0.3">
      <c r="A58"/>
      <c r="B58" s="244" t="s">
        <v>217</v>
      </c>
      <c r="C58" s="281">
        <v>39.189736586000997</v>
      </c>
      <c r="D58" s="246">
        <v>36.975952280377989</v>
      </c>
      <c r="E58" s="246">
        <v>38.535933932499994</v>
      </c>
      <c r="F58" s="246">
        <v>41.540074960000005</v>
      </c>
      <c r="G58" s="246">
        <v>42.983535719999999</v>
      </c>
      <c r="H58" s="246">
        <v>37.295312584999991</v>
      </c>
      <c r="I58" s="246">
        <v>41.984659869999994</v>
      </c>
      <c r="J58" s="256">
        <v>278.50520593387898</v>
      </c>
      <c r="K58" s="249">
        <v>40.800202180000007</v>
      </c>
      <c r="L58" s="245">
        <v>37.278396180000016</v>
      </c>
      <c r="M58" s="246">
        <v>44.806798914999987</v>
      </c>
      <c r="N58" s="246">
        <v>38.03798948</v>
      </c>
      <c r="O58" s="246">
        <v>49.078495040000028</v>
      </c>
      <c r="P58" s="246">
        <v>45.591324560000004</v>
      </c>
      <c r="Q58" s="246">
        <v>47.763416040000017</v>
      </c>
      <c r="R58" s="256">
        <v>303.35662239500004</v>
      </c>
      <c r="S58" s="249">
        <v>39.060046581000016</v>
      </c>
      <c r="T58" s="245">
        <v>46.769441085000025</v>
      </c>
      <c r="U58" s="246">
        <v>47.7609918355</v>
      </c>
      <c r="V58" s="246">
        <v>46.376719279999989</v>
      </c>
      <c r="W58" s="246">
        <v>47.536826290000008</v>
      </c>
      <c r="X58" s="246">
        <v>51.427231509999999</v>
      </c>
      <c r="Y58" s="246">
        <v>50.886788210000056</v>
      </c>
      <c r="Z58" s="256">
        <v>329.81804479150003</v>
      </c>
    </row>
    <row r="59" spans="1:26" ht="16.5" x14ac:dyDescent="0.3">
      <c r="A59"/>
      <c r="B59" s="72" t="s">
        <v>66</v>
      </c>
      <c r="C59" s="207">
        <v>4.6270749599999998</v>
      </c>
      <c r="D59" s="85">
        <v>4.0146203699999976</v>
      </c>
      <c r="E59" s="85">
        <v>4.9221059999999968</v>
      </c>
      <c r="F59" s="85">
        <v>5.6682675000000025</v>
      </c>
      <c r="G59" s="85">
        <v>5.2443089200000035</v>
      </c>
      <c r="H59" s="85">
        <v>3.9527313499999952</v>
      </c>
      <c r="I59" s="85">
        <v>6.5255475699999916</v>
      </c>
      <c r="J59" s="188">
        <v>34.954656669999984</v>
      </c>
      <c r="K59" s="122">
        <v>4.4800520899999992</v>
      </c>
      <c r="L59" s="139">
        <v>5.7965134800000042</v>
      </c>
      <c r="M59" s="85">
        <v>4.707206560000003</v>
      </c>
      <c r="N59" s="85">
        <v>4.9014989000000009</v>
      </c>
      <c r="O59" s="85">
        <v>7.2996867500000091</v>
      </c>
      <c r="P59" s="85">
        <v>7.827579140000001</v>
      </c>
      <c r="Q59" s="85">
        <v>6.6314539500000116</v>
      </c>
      <c r="R59" s="188">
        <v>41.643990870000025</v>
      </c>
      <c r="S59" s="122">
        <v>3.168590270000001</v>
      </c>
      <c r="T59" s="139">
        <v>4.9678598500000062</v>
      </c>
      <c r="U59" s="85">
        <v>5.1399390899999995</v>
      </c>
      <c r="V59" s="85">
        <v>6.5577604000000065</v>
      </c>
      <c r="W59" s="85">
        <v>6.2369772000000037</v>
      </c>
      <c r="X59" s="85">
        <v>6.2613168400000019</v>
      </c>
      <c r="Y59" s="85">
        <v>7.4024810799999967</v>
      </c>
      <c r="Z59" s="188">
        <v>39.73492473000001</v>
      </c>
    </row>
    <row r="60" spans="1:26" ht="16.5" x14ac:dyDescent="0.3">
      <c r="A60"/>
      <c r="B60" s="72" t="s">
        <v>68</v>
      </c>
      <c r="C60" s="207">
        <v>3.6993904599999996</v>
      </c>
      <c r="D60" s="85">
        <v>2.8904109400000002</v>
      </c>
      <c r="E60" s="85">
        <v>2.5226748099999998</v>
      </c>
      <c r="F60" s="85">
        <v>3.3329988099999994</v>
      </c>
      <c r="G60" s="85">
        <v>2.7365773900000003</v>
      </c>
      <c r="H60" s="85">
        <v>2.7202665200000005</v>
      </c>
      <c r="I60" s="85">
        <v>2.2453290699999995</v>
      </c>
      <c r="J60" s="188">
        <v>20.147648</v>
      </c>
      <c r="K60" s="122">
        <v>3.6786504399999993</v>
      </c>
      <c r="L60" s="139">
        <v>1.35787111</v>
      </c>
      <c r="M60" s="85">
        <v>2.9672122999999995</v>
      </c>
      <c r="N60" s="85">
        <v>2.1210543099999999</v>
      </c>
      <c r="O60" s="85">
        <v>3.6299124999999997</v>
      </c>
      <c r="P60" s="85">
        <v>2.2633489999999994</v>
      </c>
      <c r="Q60" s="85">
        <v>3.22754305</v>
      </c>
      <c r="R60" s="188">
        <v>19.24559271</v>
      </c>
      <c r="S60" s="122">
        <v>4.1978750200000006</v>
      </c>
      <c r="T60" s="139">
        <v>3.8057688700000005</v>
      </c>
      <c r="U60" s="85">
        <v>3.0273595900000001</v>
      </c>
      <c r="V60" s="85">
        <v>2.7684221200000008</v>
      </c>
      <c r="W60" s="85">
        <v>4.2691630500000004</v>
      </c>
      <c r="X60" s="85">
        <v>4.2842392500000006</v>
      </c>
      <c r="Y60" s="85">
        <v>4.9908572300000005</v>
      </c>
      <c r="Z60" s="188">
        <v>27.343685130000001</v>
      </c>
    </row>
    <row r="61" spans="1:26" ht="16.5" x14ac:dyDescent="0.3">
      <c r="A61"/>
      <c r="B61" s="72" t="s">
        <v>96</v>
      </c>
      <c r="C61" s="207">
        <v>0.33447245999999997</v>
      </c>
      <c r="D61" s="85">
        <v>0.23257534000000002</v>
      </c>
      <c r="E61" s="85">
        <v>0.66811995000000002</v>
      </c>
      <c r="F61" s="85">
        <v>0.17239810000000003</v>
      </c>
      <c r="G61" s="85">
        <v>0.23626932000000006</v>
      </c>
      <c r="H61" s="85">
        <v>0.43870966</v>
      </c>
      <c r="I61" s="85">
        <v>0.38987870000000013</v>
      </c>
      <c r="J61" s="188">
        <v>2.4724235300000004</v>
      </c>
      <c r="K61" s="122">
        <v>0.58693286000000022</v>
      </c>
      <c r="L61" s="139">
        <v>0.85570095000000002</v>
      </c>
      <c r="M61" s="85">
        <v>0.95788043999999983</v>
      </c>
      <c r="N61" s="85">
        <v>0.14791228000000001</v>
      </c>
      <c r="O61" s="85">
        <v>0.26870439000000002</v>
      </c>
      <c r="P61" s="85">
        <v>0.59035084000000004</v>
      </c>
      <c r="Q61" s="85">
        <v>0.52833085000000002</v>
      </c>
      <c r="R61" s="188">
        <v>3.9358126100000002</v>
      </c>
      <c r="S61" s="122">
        <v>0.29443927999999997</v>
      </c>
      <c r="T61" s="139">
        <v>3.5529899899999995</v>
      </c>
      <c r="U61" s="85">
        <v>3.71711517</v>
      </c>
      <c r="V61" s="85">
        <v>4.2702340600000008</v>
      </c>
      <c r="W61" s="85">
        <v>3.743067920000001</v>
      </c>
      <c r="X61" s="85">
        <v>4.9173885999999998</v>
      </c>
      <c r="Y61" s="85">
        <v>2.7204045700000008</v>
      </c>
      <c r="Z61" s="188">
        <v>23.215639589999999</v>
      </c>
    </row>
    <row r="62" spans="1:26" ht="16.5" x14ac:dyDescent="0.3">
      <c r="A62"/>
      <c r="B62" s="72" t="s">
        <v>103</v>
      </c>
      <c r="C62" s="207">
        <v>1.5997351900000001</v>
      </c>
      <c r="D62" s="85">
        <v>1.4808152699999999</v>
      </c>
      <c r="E62" s="85">
        <v>1.39513464</v>
      </c>
      <c r="F62" s="85">
        <v>1.4014721199999998</v>
      </c>
      <c r="G62" s="85">
        <v>1.9061556200000003</v>
      </c>
      <c r="H62" s="85">
        <v>2.0373738500000003</v>
      </c>
      <c r="I62" s="85">
        <v>2.1144659300000002</v>
      </c>
      <c r="J62" s="188">
        <v>11.935152619999998</v>
      </c>
      <c r="K62" s="122">
        <v>3.54699198</v>
      </c>
      <c r="L62" s="139">
        <v>2.51917956</v>
      </c>
      <c r="M62" s="85">
        <v>3.62943821</v>
      </c>
      <c r="N62" s="85">
        <v>2.0250510399999997</v>
      </c>
      <c r="O62" s="85">
        <v>3.4014158499999998</v>
      </c>
      <c r="P62" s="85">
        <v>3.8763663299999984</v>
      </c>
      <c r="Q62" s="85">
        <v>4.2546322299999995</v>
      </c>
      <c r="R62" s="188">
        <v>23.253075199999994</v>
      </c>
      <c r="S62" s="122">
        <v>2.0846902900000002</v>
      </c>
      <c r="T62" s="139">
        <v>3.2310203299999989</v>
      </c>
      <c r="U62" s="85">
        <v>2.8473343799999991</v>
      </c>
      <c r="V62" s="85">
        <v>3.4105911600000001</v>
      </c>
      <c r="W62" s="85">
        <v>2.5528814100000004</v>
      </c>
      <c r="X62" s="85">
        <v>3.4477572399999992</v>
      </c>
      <c r="Y62" s="85">
        <v>2.9502205500000001</v>
      </c>
      <c r="Z62" s="188">
        <v>20.52449536</v>
      </c>
    </row>
    <row r="63" spans="1:26" ht="16.5" x14ac:dyDescent="0.3">
      <c r="A63"/>
      <c r="B63" s="72" t="s">
        <v>70</v>
      </c>
      <c r="C63" s="207">
        <v>3.4578334300000013</v>
      </c>
      <c r="D63" s="85">
        <v>2.7966836700000006</v>
      </c>
      <c r="E63" s="85">
        <v>3.1151396900000008</v>
      </c>
      <c r="F63" s="85">
        <v>2.6062880300000004</v>
      </c>
      <c r="G63" s="85">
        <v>2.8918206300000007</v>
      </c>
      <c r="H63" s="85">
        <v>2.7423202800000013</v>
      </c>
      <c r="I63" s="85">
        <v>3.0637408300000009</v>
      </c>
      <c r="J63" s="188">
        <v>20.673826560000006</v>
      </c>
      <c r="K63" s="122">
        <v>2.7339301200000019</v>
      </c>
      <c r="L63" s="139">
        <v>2.5014043700000008</v>
      </c>
      <c r="M63" s="85">
        <v>3.8795008600000012</v>
      </c>
      <c r="N63" s="85">
        <v>3.4945588300000003</v>
      </c>
      <c r="O63" s="85">
        <v>3.4383051900000012</v>
      </c>
      <c r="P63" s="85">
        <v>2.5952643300000009</v>
      </c>
      <c r="Q63" s="85">
        <v>2.9727057399999999</v>
      </c>
      <c r="R63" s="188">
        <v>21.615669440000001</v>
      </c>
      <c r="S63" s="122">
        <v>2.5928470100000003</v>
      </c>
      <c r="T63" s="139">
        <v>3.4371246400000004</v>
      </c>
      <c r="U63" s="85">
        <v>2.4657107399999996</v>
      </c>
      <c r="V63" s="85">
        <v>1.9904640600000001</v>
      </c>
      <c r="W63" s="85">
        <v>3.4960362700000007</v>
      </c>
      <c r="X63" s="85">
        <v>3.333529130000001</v>
      </c>
      <c r="Y63" s="85">
        <v>2.8662154499999999</v>
      </c>
      <c r="Z63" s="188">
        <v>20.181927300000002</v>
      </c>
    </row>
    <row r="64" spans="1:26" ht="16.5" x14ac:dyDescent="0.3">
      <c r="A64"/>
      <c r="B64" s="72" t="s">
        <v>180</v>
      </c>
      <c r="C64" s="207">
        <v>2.188529810001</v>
      </c>
      <c r="D64" s="84">
        <v>1.8599734353780002</v>
      </c>
      <c r="E64" s="84">
        <v>1.6162223000000002</v>
      </c>
      <c r="F64" s="85">
        <v>1.9040395299999995</v>
      </c>
      <c r="G64" s="85">
        <v>2.0930171099999995</v>
      </c>
      <c r="H64" s="85">
        <v>1.9384924299999997</v>
      </c>
      <c r="I64" s="85">
        <v>1.9255609899999999</v>
      </c>
      <c r="J64" s="188">
        <v>13.525835605378999</v>
      </c>
      <c r="K64" s="122">
        <v>1.6907362300000002</v>
      </c>
      <c r="L64" s="139">
        <v>2.0648646800000003</v>
      </c>
      <c r="M64" s="85">
        <v>2.0252399100000003</v>
      </c>
      <c r="N64" s="85">
        <v>1.7092251499999997</v>
      </c>
      <c r="O64" s="85">
        <v>2.6385746399999999</v>
      </c>
      <c r="P64" s="85">
        <v>1.7991142999999998</v>
      </c>
      <c r="Q64" s="85">
        <v>2.3512072900000005</v>
      </c>
      <c r="R64" s="188">
        <v>14.278962200000002</v>
      </c>
      <c r="S64" s="122">
        <v>1.92586448</v>
      </c>
      <c r="T64" s="139">
        <v>2.1997043800000005</v>
      </c>
      <c r="U64" s="85">
        <v>2.3736993399999999</v>
      </c>
      <c r="V64" s="85">
        <v>1.8620413999999996</v>
      </c>
      <c r="W64" s="85">
        <v>1.9148872999999997</v>
      </c>
      <c r="X64" s="85">
        <v>2.2576491900000004</v>
      </c>
      <c r="Y64" s="85">
        <v>2.1211354999999998</v>
      </c>
      <c r="Z64" s="188">
        <v>14.65498159</v>
      </c>
    </row>
    <row r="65" spans="1:26" ht="16.5" x14ac:dyDescent="0.3">
      <c r="A65"/>
      <c r="B65" s="72" t="s">
        <v>71</v>
      </c>
      <c r="C65" s="207">
        <v>1.34876525</v>
      </c>
      <c r="D65" s="85">
        <v>1.4641175399999999</v>
      </c>
      <c r="E65" s="85">
        <v>1.1833411200000001</v>
      </c>
      <c r="F65" s="85">
        <v>1.3634522699999998</v>
      </c>
      <c r="G65" s="85">
        <v>1.5946750599999997</v>
      </c>
      <c r="H65" s="85">
        <v>1.40881759</v>
      </c>
      <c r="I65" s="85">
        <v>1.6890439400000001</v>
      </c>
      <c r="J65" s="188">
        <v>10.052212769999999</v>
      </c>
      <c r="K65" s="122">
        <v>1.8327542400000001</v>
      </c>
      <c r="L65" s="139">
        <v>1.38302043</v>
      </c>
      <c r="M65" s="85">
        <v>1.3810263500000004</v>
      </c>
      <c r="N65" s="85">
        <v>1.1028865699999999</v>
      </c>
      <c r="O65" s="85">
        <v>1.5051349800000002</v>
      </c>
      <c r="P65" s="85">
        <v>1.2330472599999998</v>
      </c>
      <c r="Q65" s="85">
        <v>1.75347966</v>
      </c>
      <c r="R65" s="188">
        <v>10.19134949</v>
      </c>
      <c r="S65" s="122">
        <v>1.60283446</v>
      </c>
      <c r="T65" s="139">
        <v>1.2631849500000003</v>
      </c>
      <c r="U65" s="85">
        <v>1.6529777599999997</v>
      </c>
      <c r="V65" s="85">
        <v>1.6345897700000001</v>
      </c>
      <c r="W65" s="85">
        <v>2.0817864500000001</v>
      </c>
      <c r="X65" s="85">
        <v>2.2436329599999998</v>
      </c>
      <c r="Y65" s="85">
        <v>1.8939422099999998</v>
      </c>
      <c r="Z65" s="188">
        <v>12.372948559999999</v>
      </c>
    </row>
    <row r="66" spans="1:26" ht="16.5" x14ac:dyDescent="0.3">
      <c r="A66"/>
      <c r="B66" s="72" t="s">
        <v>88</v>
      </c>
      <c r="C66" s="207">
        <v>1.6817252299999998</v>
      </c>
      <c r="D66" s="85">
        <v>1.7545099299999998</v>
      </c>
      <c r="E66" s="85">
        <v>1.5808680500000001</v>
      </c>
      <c r="F66" s="85">
        <v>1.91754991</v>
      </c>
      <c r="G66" s="85">
        <v>1.63590982</v>
      </c>
      <c r="H66" s="85">
        <v>1.5760763099999999</v>
      </c>
      <c r="I66" s="85">
        <v>1.8236067199999997</v>
      </c>
      <c r="J66" s="188">
        <v>11.970245969999999</v>
      </c>
      <c r="K66" s="122">
        <v>1.8651029399999999</v>
      </c>
      <c r="L66" s="139">
        <v>1.54673039</v>
      </c>
      <c r="M66" s="85">
        <v>1.9059925600000001</v>
      </c>
      <c r="N66" s="85">
        <v>2.1329109799999997</v>
      </c>
      <c r="O66" s="85">
        <v>1.7136290199999999</v>
      </c>
      <c r="P66" s="85">
        <v>2.0936417299999999</v>
      </c>
      <c r="Q66" s="85">
        <v>2.2735801500000004</v>
      </c>
      <c r="R66" s="188">
        <v>13.53158777</v>
      </c>
      <c r="S66" s="122">
        <v>1.6097735699999995</v>
      </c>
      <c r="T66" s="139">
        <v>1.41285923</v>
      </c>
      <c r="U66" s="85">
        <v>1.9022213400000003</v>
      </c>
      <c r="V66" s="85">
        <v>1.7103200899999997</v>
      </c>
      <c r="W66" s="85">
        <v>1.6434408800000002</v>
      </c>
      <c r="X66" s="85">
        <v>1.77216453</v>
      </c>
      <c r="Y66" s="85">
        <v>1.68845373</v>
      </c>
      <c r="Z66" s="188">
        <v>11.739233370000001</v>
      </c>
    </row>
    <row r="67" spans="1:26" ht="16.5" x14ac:dyDescent="0.3">
      <c r="A67"/>
      <c r="B67" s="72" t="s">
        <v>78</v>
      </c>
      <c r="C67" s="207">
        <v>0.92746475000000006</v>
      </c>
      <c r="D67" s="85">
        <v>1.0532016999999998</v>
      </c>
      <c r="E67" s="85">
        <v>1.4962490899999996</v>
      </c>
      <c r="F67" s="85">
        <v>1.6827827800000001</v>
      </c>
      <c r="G67" s="85">
        <v>1.6107442300000001</v>
      </c>
      <c r="H67" s="85">
        <v>1.4168950599999999</v>
      </c>
      <c r="I67" s="85">
        <v>1.7750905400000001</v>
      </c>
      <c r="J67" s="188">
        <v>9.9624281500000009</v>
      </c>
      <c r="K67" s="122">
        <v>1.6962638099999998</v>
      </c>
      <c r="L67" s="139">
        <v>1.63688616</v>
      </c>
      <c r="M67" s="85">
        <v>0.87590464000000012</v>
      </c>
      <c r="N67" s="85">
        <v>2.0625499</v>
      </c>
      <c r="O67" s="85">
        <v>2.0342553399999996</v>
      </c>
      <c r="P67" s="85">
        <v>1.4717365800000002</v>
      </c>
      <c r="Q67" s="85">
        <v>2.40535203</v>
      </c>
      <c r="R67" s="188">
        <v>12.182948459999999</v>
      </c>
      <c r="S67" s="122">
        <v>1.1191258399999997</v>
      </c>
      <c r="T67" s="139">
        <v>1.1852639699999998</v>
      </c>
      <c r="U67" s="85">
        <v>1.2261791000000002</v>
      </c>
      <c r="V67" s="85">
        <v>1.1476336</v>
      </c>
      <c r="W67" s="85">
        <v>1.4107507100000001</v>
      </c>
      <c r="X67" s="85">
        <v>2.2195814199999999</v>
      </c>
      <c r="Y67" s="85">
        <v>2.2022651099999999</v>
      </c>
      <c r="Z67" s="188">
        <v>10.51079975</v>
      </c>
    </row>
    <row r="68" spans="1:26" ht="16.5" x14ac:dyDescent="0.3">
      <c r="A68"/>
      <c r="B68" s="72" t="s">
        <v>92</v>
      </c>
      <c r="C68" s="207">
        <v>0.77907861999999994</v>
      </c>
      <c r="D68" s="85">
        <v>1.6894769800000002</v>
      </c>
      <c r="E68" s="85">
        <v>0.32674439999999999</v>
      </c>
      <c r="F68" s="85">
        <v>0.66882200999999997</v>
      </c>
      <c r="G68" s="85">
        <v>1.5428697200000001</v>
      </c>
      <c r="H68" s="85">
        <v>0.72756324000000006</v>
      </c>
      <c r="I68" s="85">
        <v>1.0607093300000001</v>
      </c>
      <c r="J68" s="188">
        <v>6.7952643000000004</v>
      </c>
      <c r="K68" s="122">
        <v>0.89841864000000005</v>
      </c>
      <c r="L68" s="139">
        <v>0.51700103000000008</v>
      </c>
      <c r="M68" s="85">
        <v>1.5154244799999999</v>
      </c>
      <c r="N68" s="85">
        <v>1.1078430099999999</v>
      </c>
      <c r="O68" s="85">
        <v>1.4942354200000003</v>
      </c>
      <c r="P68" s="85">
        <v>1.3303954599999996</v>
      </c>
      <c r="Q68" s="85">
        <v>1.3798619599999999</v>
      </c>
      <c r="R68" s="188">
        <v>8.2431800000000006</v>
      </c>
      <c r="S68" s="122">
        <v>1.5424034499999999</v>
      </c>
      <c r="T68" s="139">
        <v>1.34885798</v>
      </c>
      <c r="U68" s="85">
        <v>1.3295956900000001</v>
      </c>
      <c r="V68" s="85">
        <v>1.3086845100000004</v>
      </c>
      <c r="W68" s="85">
        <v>1.3116870300000001</v>
      </c>
      <c r="X68" s="85">
        <v>1.1926015600000004</v>
      </c>
      <c r="Y68" s="85">
        <v>1.4182149900000001</v>
      </c>
      <c r="Z68" s="188">
        <v>9.4520452100000014</v>
      </c>
    </row>
    <row r="69" spans="1:26" ht="16.5" x14ac:dyDescent="0.3">
      <c r="A69"/>
      <c r="B69" s="72" t="s">
        <v>80</v>
      </c>
      <c r="C69" s="207">
        <v>0.98191121000000037</v>
      </c>
      <c r="D69" s="85">
        <v>1.3927719899999997</v>
      </c>
      <c r="E69" s="85">
        <v>1.5212402799999991</v>
      </c>
      <c r="F69" s="85">
        <v>1.4591075400000002</v>
      </c>
      <c r="G69" s="85">
        <v>1.5370324700000004</v>
      </c>
      <c r="H69" s="85">
        <v>0.87434294000000001</v>
      </c>
      <c r="I69" s="85">
        <v>0.91771758000000014</v>
      </c>
      <c r="J69" s="188">
        <v>8.6841240100000014</v>
      </c>
      <c r="K69" s="122">
        <v>0.62979222000000024</v>
      </c>
      <c r="L69" s="139">
        <v>0.91266529000000007</v>
      </c>
      <c r="M69" s="85">
        <v>1.3020646300000001</v>
      </c>
      <c r="N69" s="85">
        <v>1.1182126400000003</v>
      </c>
      <c r="O69" s="85">
        <v>1.3358415999999995</v>
      </c>
      <c r="P69" s="85">
        <v>1.2037381700000007</v>
      </c>
      <c r="Q69" s="85">
        <v>1.0380160299999996</v>
      </c>
      <c r="R69" s="188">
        <v>7.5403305800000009</v>
      </c>
      <c r="S69" s="122">
        <v>0.79559760000000013</v>
      </c>
      <c r="T69" s="139">
        <v>1.2578508100000001</v>
      </c>
      <c r="U69" s="85">
        <v>1.6323721699999998</v>
      </c>
      <c r="V69" s="85">
        <v>1.3356043200000001</v>
      </c>
      <c r="W69" s="85">
        <v>1.3214163000000001</v>
      </c>
      <c r="X69" s="85">
        <v>1.1697119300000001</v>
      </c>
      <c r="Y69" s="85">
        <v>1.2174043100000003</v>
      </c>
      <c r="Z69" s="188">
        <v>8.7299574399999997</v>
      </c>
    </row>
    <row r="70" spans="1:26" ht="16.5" x14ac:dyDescent="0.3">
      <c r="A70"/>
      <c r="B70" s="72" t="s">
        <v>181</v>
      </c>
      <c r="C70" s="207">
        <v>2.3560939800000007</v>
      </c>
      <c r="D70" s="85">
        <v>1.9034774000000003</v>
      </c>
      <c r="E70" s="85">
        <v>1.7987376900000001</v>
      </c>
      <c r="F70" s="85">
        <v>1.6827243200000002</v>
      </c>
      <c r="G70" s="85">
        <v>2.6392329500000002</v>
      </c>
      <c r="H70" s="85">
        <v>2.2287014100000002</v>
      </c>
      <c r="I70" s="85">
        <v>2.1213649600000002</v>
      </c>
      <c r="J70" s="188">
        <v>14.730332710000003</v>
      </c>
      <c r="K70" s="122">
        <v>1.8985460000000001</v>
      </c>
      <c r="L70" s="139">
        <v>1.7917845999999999</v>
      </c>
      <c r="M70" s="85">
        <v>1.7950676200000002</v>
      </c>
      <c r="N70" s="85">
        <v>1.3447644500000002</v>
      </c>
      <c r="O70" s="85">
        <v>2.6415286900000003</v>
      </c>
      <c r="P70" s="85">
        <v>1.7674912699999998</v>
      </c>
      <c r="Q70" s="85">
        <v>2.0709414800000001</v>
      </c>
      <c r="R70" s="188">
        <v>13.310124110000002</v>
      </c>
      <c r="S70" s="122">
        <v>1.21739518</v>
      </c>
      <c r="T70" s="139">
        <v>1.0662517300000001</v>
      </c>
      <c r="U70" s="85">
        <v>1.4907340499999999</v>
      </c>
      <c r="V70" s="85">
        <v>1.2156153699999999</v>
      </c>
      <c r="W70" s="85">
        <v>0.92645917</v>
      </c>
      <c r="X70" s="85">
        <v>1.1145956200000002</v>
      </c>
      <c r="Y70" s="85">
        <v>1.45777102</v>
      </c>
      <c r="Z70" s="188">
        <v>8.4888221399999999</v>
      </c>
    </row>
    <row r="71" spans="1:26" ht="16.5" x14ac:dyDescent="0.3">
      <c r="A71"/>
      <c r="B71" s="72" t="s">
        <v>72</v>
      </c>
      <c r="C71" s="207">
        <v>1.2124373800000001</v>
      </c>
      <c r="D71" s="85">
        <v>1.03251469</v>
      </c>
      <c r="E71" s="85">
        <v>0.89891224999999986</v>
      </c>
      <c r="F71" s="85">
        <v>1.0874083100000003</v>
      </c>
      <c r="G71" s="85">
        <v>0.92388269999999983</v>
      </c>
      <c r="H71" s="85">
        <v>1.12089159</v>
      </c>
      <c r="I71" s="85">
        <v>1.1458613</v>
      </c>
      <c r="J71" s="188">
        <v>7.4219082200000006</v>
      </c>
      <c r="K71" s="122">
        <v>1.1194581400000001</v>
      </c>
      <c r="L71" s="139">
        <v>1.2385393499999999</v>
      </c>
      <c r="M71" s="85">
        <v>0.8309908399999999</v>
      </c>
      <c r="N71" s="85">
        <v>1.3510077799999998</v>
      </c>
      <c r="O71" s="85">
        <v>1.3480394499999999</v>
      </c>
      <c r="P71" s="85">
        <v>1.05194812</v>
      </c>
      <c r="Q71" s="85">
        <v>1.0198753899999999</v>
      </c>
      <c r="R71" s="188">
        <v>7.9598590699999994</v>
      </c>
      <c r="S71" s="122">
        <v>1.21042344</v>
      </c>
      <c r="T71" s="139">
        <v>1.6056558700000001</v>
      </c>
      <c r="U71" s="85">
        <v>1.22181929</v>
      </c>
      <c r="V71" s="85">
        <v>1.1274675000000001</v>
      </c>
      <c r="W71" s="85">
        <v>0.9469396000000001</v>
      </c>
      <c r="X71" s="85">
        <v>1.0852953699999999</v>
      </c>
      <c r="Y71" s="85">
        <v>1.2685045000000001</v>
      </c>
      <c r="Z71" s="188">
        <v>8.4661055699999999</v>
      </c>
    </row>
    <row r="72" spans="1:26" ht="16.5" x14ac:dyDescent="0.3">
      <c r="A72"/>
      <c r="B72" s="72" t="s">
        <v>61</v>
      </c>
      <c r="C72" s="207">
        <v>1.6127968900000005</v>
      </c>
      <c r="D72" s="85">
        <v>1.2631346600000004</v>
      </c>
      <c r="E72" s="85">
        <v>1.3809162300000004</v>
      </c>
      <c r="F72" s="85">
        <v>1.3205930400000001</v>
      </c>
      <c r="G72" s="85">
        <v>1.0946776299999998</v>
      </c>
      <c r="H72" s="85">
        <v>1.3117776199999995</v>
      </c>
      <c r="I72" s="85">
        <v>1.7522231300000002</v>
      </c>
      <c r="J72" s="188">
        <v>9.736119200000001</v>
      </c>
      <c r="K72" s="122">
        <v>1.1536499899999999</v>
      </c>
      <c r="L72" s="139">
        <v>1.1280351099999999</v>
      </c>
      <c r="M72" s="85">
        <v>1.2804678300000001</v>
      </c>
      <c r="N72" s="85">
        <v>1.3447301999999999</v>
      </c>
      <c r="O72" s="85">
        <v>1.5374436499999999</v>
      </c>
      <c r="P72" s="85">
        <v>1.3473262999999998</v>
      </c>
      <c r="Q72" s="85">
        <v>0.82232181999999998</v>
      </c>
      <c r="R72" s="188">
        <v>8.6139748999999988</v>
      </c>
      <c r="S72" s="122">
        <v>1.1153208999999999</v>
      </c>
      <c r="T72" s="139">
        <v>1.0299836599999999</v>
      </c>
      <c r="U72" s="85">
        <v>1.28516225</v>
      </c>
      <c r="V72" s="85">
        <v>0.75633828000000003</v>
      </c>
      <c r="W72" s="85">
        <v>1.24769964</v>
      </c>
      <c r="X72" s="85">
        <v>0.6543746399999999</v>
      </c>
      <c r="Y72" s="85">
        <v>0.9856616899999997</v>
      </c>
      <c r="Z72" s="188">
        <v>7.0745410600000005</v>
      </c>
    </row>
    <row r="73" spans="1:26" ht="16.5" x14ac:dyDescent="0.3">
      <c r="B73" s="72" t="s">
        <v>33</v>
      </c>
      <c r="C73" s="207">
        <v>12.38242696599999</v>
      </c>
      <c r="D73" s="104">
        <v>12.147668364999994</v>
      </c>
      <c r="E73" s="104">
        <v>14.109527432499998</v>
      </c>
      <c r="F73" s="104">
        <v>15.272170690000003</v>
      </c>
      <c r="G73" s="104">
        <v>15.296362149999997</v>
      </c>
      <c r="H73" s="104">
        <v>12.80035273499999</v>
      </c>
      <c r="I73" s="104">
        <v>13.434519279999996</v>
      </c>
      <c r="J73" s="188">
        <v>95.443027618499968</v>
      </c>
      <c r="K73" s="122">
        <v>12.988922480000006</v>
      </c>
      <c r="L73" s="139">
        <v>12.028199670000014</v>
      </c>
      <c r="M73" s="104">
        <v>15.753381684999983</v>
      </c>
      <c r="N73" s="104">
        <v>12.07378344</v>
      </c>
      <c r="O73" s="104">
        <v>14.791787570000018</v>
      </c>
      <c r="P73" s="104">
        <v>15.139975730000007</v>
      </c>
      <c r="Q73" s="104">
        <v>15.034114410000001</v>
      </c>
      <c r="R73" s="188">
        <v>97.810164985000029</v>
      </c>
      <c r="S73" s="122">
        <v>14.582865791000017</v>
      </c>
      <c r="T73" s="139">
        <v>15.405064825000022</v>
      </c>
      <c r="U73" s="104">
        <v>16.4487718755</v>
      </c>
      <c r="V73" s="104">
        <v>15.280952639999981</v>
      </c>
      <c r="W73" s="104">
        <v>14.433633360000002</v>
      </c>
      <c r="X73" s="104">
        <v>15.473393229999999</v>
      </c>
      <c r="Y73" s="104">
        <v>15.703256270000061</v>
      </c>
      <c r="Z73" s="188">
        <v>107.32793799150008</v>
      </c>
    </row>
    <row r="74" spans="1:26" ht="16.5" x14ac:dyDescent="0.3">
      <c r="A74"/>
      <c r="B74" s="244" t="s">
        <v>230</v>
      </c>
      <c r="C74" s="281">
        <v>12.308383030000002</v>
      </c>
      <c r="D74" s="246">
        <v>19.181840750000003</v>
      </c>
      <c r="E74" s="246">
        <v>16.175120870000001</v>
      </c>
      <c r="F74" s="246">
        <v>19.248076349999998</v>
      </c>
      <c r="G74" s="246">
        <v>26.324976670000012</v>
      </c>
      <c r="H74" s="246">
        <v>16.803704910000004</v>
      </c>
      <c r="I74" s="246">
        <v>19.161481100000003</v>
      </c>
      <c r="J74" s="256">
        <v>129.20358368000004</v>
      </c>
      <c r="K74" s="249">
        <v>17.008921410000003</v>
      </c>
      <c r="L74" s="245">
        <v>32.703210970000001</v>
      </c>
      <c r="M74" s="246">
        <v>43.709637140000005</v>
      </c>
      <c r="N74" s="246">
        <v>33.374919939999991</v>
      </c>
      <c r="O74" s="246">
        <v>46.259568769999987</v>
      </c>
      <c r="P74" s="246">
        <v>28.592878010000003</v>
      </c>
      <c r="Q74" s="246">
        <v>25.698199710000001</v>
      </c>
      <c r="R74" s="256">
        <v>227.34733595</v>
      </c>
      <c r="S74" s="249">
        <v>44.036790319999994</v>
      </c>
      <c r="T74" s="245">
        <v>54.667385039999999</v>
      </c>
      <c r="U74" s="246">
        <v>38.826422639999997</v>
      </c>
      <c r="V74" s="246">
        <v>26.736851100000003</v>
      </c>
      <c r="W74" s="246">
        <v>29.797756320000005</v>
      </c>
      <c r="X74" s="246">
        <v>22.428309929999994</v>
      </c>
      <c r="Y74" s="246">
        <v>10.109710669999997</v>
      </c>
      <c r="Z74" s="256">
        <v>226.60322601999999</v>
      </c>
    </row>
    <row r="75" spans="1:26" ht="16.5" x14ac:dyDescent="0.3">
      <c r="A75"/>
      <c r="B75" s="72" t="s">
        <v>154</v>
      </c>
      <c r="C75" s="207">
        <v>10.368783310000003</v>
      </c>
      <c r="D75" s="85">
        <v>11.98721909</v>
      </c>
      <c r="E75" s="85">
        <v>14.479875210000001</v>
      </c>
      <c r="F75" s="85">
        <v>17.948398949999998</v>
      </c>
      <c r="G75" s="85">
        <v>20.098306530000013</v>
      </c>
      <c r="H75" s="85">
        <v>14.770440070000001</v>
      </c>
      <c r="I75" s="85">
        <v>17.633114150000004</v>
      </c>
      <c r="J75" s="188">
        <v>107.28613731000002</v>
      </c>
      <c r="K75" s="122">
        <v>15.913744830000002</v>
      </c>
      <c r="L75" s="139">
        <v>30.539195229999994</v>
      </c>
      <c r="M75" s="85">
        <v>38.72320074000001</v>
      </c>
      <c r="N75" s="85">
        <v>30.98160335999999</v>
      </c>
      <c r="O75" s="85">
        <v>42.430763549999995</v>
      </c>
      <c r="P75" s="85">
        <v>25.557799560000003</v>
      </c>
      <c r="Q75" s="85">
        <v>24.60558868</v>
      </c>
      <c r="R75" s="188">
        <v>208.75189595000001</v>
      </c>
      <c r="S75" s="122">
        <v>42.849749099999997</v>
      </c>
      <c r="T75" s="139">
        <v>49.87011846</v>
      </c>
      <c r="U75" s="85">
        <v>37.81058754</v>
      </c>
      <c r="V75" s="85">
        <v>21.789901340000004</v>
      </c>
      <c r="W75" s="85">
        <v>24.887119900000002</v>
      </c>
      <c r="X75" s="85">
        <v>21.478978949999998</v>
      </c>
      <c r="Y75" s="85">
        <v>8.6759624699999982</v>
      </c>
      <c r="Z75" s="188">
        <v>207.36241775999997</v>
      </c>
    </row>
    <row r="76" spans="1:26" ht="16.5" x14ac:dyDescent="0.3">
      <c r="A76"/>
      <c r="B76" s="72" t="s">
        <v>73</v>
      </c>
      <c r="C76" s="207">
        <v>0</v>
      </c>
      <c r="D76" s="85">
        <v>4.1175677799999999</v>
      </c>
      <c r="E76" s="85">
        <v>0</v>
      </c>
      <c r="F76" s="85">
        <v>0</v>
      </c>
      <c r="G76" s="85">
        <v>3.7365595899999997</v>
      </c>
      <c r="H76" s="85">
        <v>0</v>
      </c>
      <c r="I76" s="85">
        <v>0</v>
      </c>
      <c r="J76" s="188">
        <v>7.8541273699999996</v>
      </c>
      <c r="K76" s="122">
        <v>0</v>
      </c>
      <c r="L76" s="139">
        <v>0</v>
      </c>
      <c r="M76" s="85">
        <v>3.8711403500000001</v>
      </c>
      <c r="N76" s="85">
        <v>0</v>
      </c>
      <c r="O76" s="85">
        <v>2.0985363699999997</v>
      </c>
      <c r="P76" s="85">
        <v>0</v>
      </c>
      <c r="Q76" s="85">
        <v>0</v>
      </c>
      <c r="R76" s="188">
        <v>5.9696767199999998</v>
      </c>
      <c r="S76" s="122">
        <v>0</v>
      </c>
      <c r="T76" s="139">
        <v>2.7931402099999998</v>
      </c>
      <c r="U76" s="85">
        <v>0</v>
      </c>
      <c r="V76" s="85">
        <v>2.6184334699999998</v>
      </c>
      <c r="W76" s="85">
        <v>2.6675308800000002</v>
      </c>
      <c r="X76" s="85">
        <v>0</v>
      </c>
      <c r="Y76" s="85">
        <v>0</v>
      </c>
      <c r="Z76" s="188">
        <v>8.0791045600000011</v>
      </c>
    </row>
    <row r="77" spans="1:26" ht="16.5" x14ac:dyDescent="0.3">
      <c r="A77"/>
      <c r="B77" s="72" t="s">
        <v>67</v>
      </c>
      <c r="C77" s="207">
        <v>1.2180147699999999</v>
      </c>
      <c r="D77" s="85">
        <v>1.5943981599999999</v>
      </c>
      <c r="E77" s="85">
        <v>0.68281818999999999</v>
      </c>
      <c r="F77" s="85">
        <v>0</v>
      </c>
      <c r="G77" s="85">
        <v>0.49722358</v>
      </c>
      <c r="H77" s="85">
        <v>0.54783375000000001</v>
      </c>
      <c r="I77" s="85">
        <v>0.66181919999999994</v>
      </c>
      <c r="J77" s="188">
        <v>5.2021076499999994</v>
      </c>
      <c r="K77" s="122">
        <v>0.71212593999999996</v>
      </c>
      <c r="L77" s="139">
        <v>0.18035000000000001</v>
      </c>
      <c r="M77" s="85">
        <v>0.33052920000000002</v>
      </c>
      <c r="N77" s="85">
        <v>0.22174110999999999</v>
      </c>
      <c r="O77" s="85">
        <v>0.33223527000000003</v>
      </c>
      <c r="P77" s="85">
        <v>0.50236484999999997</v>
      </c>
      <c r="Q77" s="85">
        <v>0.60682320000000012</v>
      </c>
      <c r="R77" s="188">
        <v>2.8861695699999999</v>
      </c>
      <c r="S77" s="122">
        <v>0.71356036</v>
      </c>
      <c r="T77" s="139">
        <v>1.3055930499999999</v>
      </c>
      <c r="U77" s="85">
        <v>0</v>
      </c>
      <c r="V77" s="85">
        <v>1.48086495</v>
      </c>
      <c r="W77" s="85">
        <v>0.73601452000000001</v>
      </c>
      <c r="X77" s="85">
        <v>0.26277996000000003</v>
      </c>
      <c r="Y77" s="85">
        <v>0.95441843999999998</v>
      </c>
      <c r="Z77" s="188">
        <v>5.4532312799999989</v>
      </c>
    </row>
    <row r="78" spans="1:26" ht="16.5" x14ac:dyDescent="0.3">
      <c r="B78" s="72" t="s">
        <v>60</v>
      </c>
      <c r="C78" s="207">
        <v>2.365455E-2</v>
      </c>
      <c r="D78" s="85">
        <v>0.99009055000000012</v>
      </c>
      <c r="E78" s="85">
        <v>0.84800887000000003</v>
      </c>
      <c r="F78" s="85">
        <v>0.96975900000000015</v>
      </c>
      <c r="G78" s="85">
        <v>1.12716448</v>
      </c>
      <c r="H78" s="85">
        <v>1.33852159</v>
      </c>
      <c r="I78" s="85">
        <v>0.86073291000000007</v>
      </c>
      <c r="J78" s="188">
        <v>6.1579319500000009</v>
      </c>
      <c r="K78" s="122">
        <v>0.26636133999999995</v>
      </c>
      <c r="L78" s="139">
        <v>1.2365534199999999</v>
      </c>
      <c r="M78" s="85">
        <v>0.36302044999999999</v>
      </c>
      <c r="N78" s="85">
        <v>1.3861098700000001</v>
      </c>
      <c r="O78" s="85">
        <v>7.2949899999999995E-3</v>
      </c>
      <c r="P78" s="85">
        <v>1.9024584299999998</v>
      </c>
      <c r="Q78" s="85">
        <v>0.25451383</v>
      </c>
      <c r="R78" s="188">
        <v>5.4163123299999993</v>
      </c>
      <c r="S78" s="122">
        <v>0.26655400000000001</v>
      </c>
      <c r="T78" s="139">
        <v>0.40228932000000001</v>
      </c>
      <c r="U78" s="85">
        <v>0.53162469999999995</v>
      </c>
      <c r="V78" s="85">
        <v>0.45047645999999997</v>
      </c>
      <c r="W78" s="85">
        <v>0.70755548999999995</v>
      </c>
      <c r="X78" s="85">
        <v>0.60300936999999999</v>
      </c>
      <c r="Y78" s="85">
        <v>0.45535256000000002</v>
      </c>
      <c r="Z78" s="188">
        <v>3.4168619000000002</v>
      </c>
    </row>
    <row r="79" spans="1:26" ht="16.5" x14ac:dyDescent="0.3">
      <c r="B79" s="72" t="s">
        <v>56</v>
      </c>
      <c r="C79" s="207">
        <v>0.24024000000000001</v>
      </c>
      <c r="D79" s="85">
        <v>8.7359999999999993E-2</v>
      </c>
      <c r="E79" s="85">
        <v>0.15287999999999999</v>
      </c>
      <c r="F79" s="85">
        <v>0.3276</v>
      </c>
      <c r="G79" s="85">
        <v>0.30575999999999998</v>
      </c>
      <c r="H79" s="85">
        <v>0.14114750000000001</v>
      </c>
      <c r="I79" s="85">
        <v>0</v>
      </c>
      <c r="J79" s="188">
        <v>1.2549874999999999</v>
      </c>
      <c r="K79" s="122">
        <v>0.10920000000000001</v>
      </c>
      <c r="L79" s="139">
        <v>0.20748</v>
      </c>
      <c r="M79" s="85">
        <v>0.34943999999999997</v>
      </c>
      <c r="N79" s="85">
        <v>0.75348000000000004</v>
      </c>
      <c r="O79" s="85">
        <v>0.52080000000000004</v>
      </c>
      <c r="P79" s="85">
        <v>0.53508</v>
      </c>
      <c r="Q79" s="85">
        <v>0.15287999999999999</v>
      </c>
      <c r="R79" s="188">
        <v>2.6283600000000003</v>
      </c>
      <c r="S79" s="122">
        <v>0.20654139999999999</v>
      </c>
      <c r="T79" s="139">
        <v>0.25334400000000001</v>
      </c>
      <c r="U79" s="85">
        <v>0.44335200000000002</v>
      </c>
      <c r="V79" s="85">
        <v>0.3923816</v>
      </c>
      <c r="W79" s="85">
        <v>0.53141919999999998</v>
      </c>
      <c r="X79" s="85">
        <v>7.3288800000000001E-2</v>
      </c>
      <c r="Y79" s="85">
        <v>2.3977200000000001E-2</v>
      </c>
      <c r="Z79" s="188">
        <v>1.9243042000000001</v>
      </c>
    </row>
    <row r="80" spans="1:26" ht="16.5" x14ac:dyDescent="0.3">
      <c r="B80" s="72" t="s">
        <v>80</v>
      </c>
      <c r="C80" s="207">
        <v>0</v>
      </c>
      <c r="D80" s="84">
        <v>0</v>
      </c>
      <c r="E80" s="84">
        <v>0</v>
      </c>
      <c r="F80" s="85">
        <v>0</v>
      </c>
      <c r="G80" s="85">
        <v>0</v>
      </c>
      <c r="H80" s="85">
        <v>0</v>
      </c>
      <c r="I80" s="85">
        <v>0</v>
      </c>
      <c r="J80" s="188">
        <v>0</v>
      </c>
      <c r="K80" s="122">
        <v>0</v>
      </c>
      <c r="L80" s="139">
        <v>0</v>
      </c>
      <c r="M80" s="85">
        <v>0</v>
      </c>
      <c r="N80" s="85">
        <v>0</v>
      </c>
      <c r="O80" s="85">
        <v>0</v>
      </c>
      <c r="P80" s="85">
        <v>0</v>
      </c>
      <c r="Q80" s="85">
        <v>0</v>
      </c>
      <c r="R80" s="188">
        <v>0</v>
      </c>
      <c r="S80" s="122">
        <v>0</v>
      </c>
      <c r="T80" s="139">
        <v>0</v>
      </c>
      <c r="U80" s="85">
        <v>0</v>
      </c>
      <c r="V80" s="85">
        <v>0</v>
      </c>
      <c r="W80" s="85">
        <v>0.26730379999999998</v>
      </c>
      <c r="X80" s="85">
        <v>0</v>
      </c>
      <c r="Y80" s="85">
        <v>0</v>
      </c>
      <c r="Z80" s="188">
        <v>0.26730379999999998</v>
      </c>
    </row>
    <row r="81" spans="2:26" ht="16.5" x14ac:dyDescent="0.3">
      <c r="B81" s="72" t="s">
        <v>52</v>
      </c>
      <c r="C81" s="207">
        <v>0</v>
      </c>
      <c r="D81" s="85">
        <v>0</v>
      </c>
      <c r="E81" s="85">
        <v>0</v>
      </c>
      <c r="F81" s="85">
        <v>0</v>
      </c>
      <c r="G81" s="85">
        <v>0</v>
      </c>
      <c r="H81" s="85">
        <v>0</v>
      </c>
      <c r="I81" s="85">
        <v>0</v>
      </c>
      <c r="J81" s="188">
        <v>0</v>
      </c>
      <c r="K81" s="122">
        <v>0</v>
      </c>
      <c r="L81" s="139">
        <v>3.6720000000000003E-2</v>
      </c>
      <c r="M81" s="85">
        <v>3.2640000000000002E-2</v>
      </c>
      <c r="N81" s="85">
        <v>1.8360000000000001E-2</v>
      </c>
      <c r="O81" s="85">
        <v>0</v>
      </c>
      <c r="P81" s="85">
        <v>0</v>
      </c>
      <c r="Q81" s="85">
        <v>0</v>
      </c>
      <c r="R81" s="188">
        <v>8.7720000000000006E-2</v>
      </c>
      <c r="S81" s="122">
        <v>0</v>
      </c>
      <c r="T81" s="139">
        <v>3.8760000000000003E-2</v>
      </c>
      <c r="U81" s="85">
        <v>4.0800000000000003E-2</v>
      </c>
      <c r="V81" s="85">
        <v>0</v>
      </c>
      <c r="W81" s="85">
        <v>0</v>
      </c>
      <c r="X81" s="85">
        <v>0</v>
      </c>
      <c r="Y81" s="85">
        <v>0</v>
      </c>
      <c r="Z81" s="188">
        <v>7.9560000000000006E-2</v>
      </c>
    </row>
    <row r="82" spans="2:26" ht="16.5" x14ac:dyDescent="0.3">
      <c r="B82" s="72" t="s">
        <v>99</v>
      </c>
      <c r="C82" s="207">
        <v>0</v>
      </c>
      <c r="D82" s="85">
        <v>2.3184E-3</v>
      </c>
      <c r="E82" s="85">
        <v>1.1529600000000001E-2</v>
      </c>
      <c r="F82" s="85">
        <v>2.3184E-3</v>
      </c>
      <c r="G82" s="85">
        <v>0</v>
      </c>
      <c r="H82" s="85">
        <v>0</v>
      </c>
      <c r="I82" s="85">
        <v>0</v>
      </c>
      <c r="J82" s="188">
        <v>1.6166400000000001E-2</v>
      </c>
      <c r="K82" s="122">
        <v>0</v>
      </c>
      <c r="L82" s="139">
        <v>0</v>
      </c>
      <c r="M82" s="85">
        <v>0</v>
      </c>
      <c r="N82" s="85">
        <v>0</v>
      </c>
      <c r="O82" s="85">
        <v>0</v>
      </c>
      <c r="P82" s="85">
        <v>0</v>
      </c>
      <c r="Q82" s="85">
        <v>0</v>
      </c>
      <c r="R82" s="188">
        <v>0</v>
      </c>
      <c r="S82" s="122">
        <v>0</v>
      </c>
      <c r="T82" s="139">
        <v>4.1399999999999996E-3</v>
      </c>
      <c r="U82" s="85">
        <v>0</v>
      </c>
      <c r="V82" s="85">
        <v>4.3056000000000006E-3</v>
      </c>
      <c r="W82" s="85">
        <v>0</v>
      </c>
      <c r="X82" s="85">
        <v>0</v>
      </c>
      <c r="Y82" s="85">
        <v>0</v>
      </c>
      <c r="Z82" s="188">
        <v>8.445600000000001E-3</v>
      </c>
    </row>
    <row r="83" spans="2:26" ht="16.5" x14ac:dyDescent="0.3">
      <c r="B83" s="72" t="s">
        <v>76</v>
      </c>
      <c r="C83" s="207">
        <v>0</v>
      </c>
      <c r="D83" s="85">
        <v>0</v>
      </c>
      <c r="E83" s="85">
        <v>0</v>
      </c>
      <c r="F83" s="85">
        <v>0</v>
      </c>
      <c r="G83" s="85">
        <v>0</v>
      </c>
      <c r="H83" s="85">
        <v>0</v>
      </c>
      <c r="I83" s="85">
        <v>0</v>
      </c>
      <c r="J83" s="188">
        <v>0</v>
      </c>
      <c r="K83" s="122">
        <v>0</v>
      </c>
      <c r="L83" s="139">
        <v>0</v>
      </c>
      <c r="M83" s="85">
        <v>0</v>
      </c>
      <c r="N83" s="85">
        <v>0</v>
      </c>
      <c r="O83" s="85">
        <v>9.0758799999999997E-3</v>
      </c>
      <c r="P83" s="85">
        <v>0</v>
      </c>
      <c r="Q83" s="85">
        <v>0</v>
      </c>
      <c r="R83" s="188">
        <v>9.0758799999999997E-3</v>
      </c>
      <c r="S83" s="122">
        <v>0</v>
      </c>
      <c r="T83" s="139">
        <v>0</v>
      </c>
      <c r="U83" s="85">
        <v>0</v>
      </c>
      <c r="V83" s="85">
        <v>0</v>
      </c>
      <c r="W83" s="85">
        <v>0</v>
      </c>
      <c r="X83" s="85">
        <v>8.3678499999999979E-3</v>
      </c>
      <c r="Y83" s="85">
        <v>0</v>
      </c>
      <c r="Z83" s="188">
        <v>8.3678499999999979E-3</v>
      </c>
    </row>
    <row r="84" spans="2:26" ht="16.5" x14ac:dyDescent="0.3">
      <c r="B84" s="72" t="s">
        <v>75</v>
      </c>
      <c r="C84" s="207">
        <v>0</v>
      </c>
      <c r="D84" s="85">
        <v>0</v>
      </c>
      <c r="E84" s="85">
        <v>0</v>
      </c>
      <c r="F84" s="85">
        <v>0</v>
      </c>
      <c r="G84" s="85">
        <v>2.5600000000000002E-3</v>
      </c>
      <c r="H84" s="85">
        <v>5.7600000000000004E-3</v>
      </c>
      <c r="I84" s="85">
        <v>3.5000000000000001E-3</v>
      </c>
      <c r="J84" s="188">
        <v>1.1820000000000001E-2</v>
      </c>
      <c r="K84" s="122">
        <v>6.7499999999999999E-3</v>
      </c>
      <c r="L84" s="139">
        <v>5.0400000000000002E-3</v>
      </c>
      <c r="M84" s="85">
        <v>1.248E-2</v>
      </c>
      <c r="N84" s="85">
        <v>0</v>
      </c>
      <c r="O84" s="85">
        <v>4.7429999999999998E-3</v>
      </c>
      <c r="P84" s="85">
        <v>2.8800000000000002E-3</v>
      </c>
      <c r="Q84" s="85">
        <v>0</v>
      </c>
      <c r="R84" s="188">
        <v>3.1892999999999998E-2</v>
      </c>
      <c r="S84" s="122">
        <v>0</v>
      </c>
      <c r="T84" s="139">
        <v>0</v>
      </c>
      <c r="U84" s="85">
        <v>0</v>
      </c>
      <c r="V84" s="85">
        <v>0</v>
      </c>
      <c r="W84" s="85">
        <v>0</v>
      </c>
      <c r="X84" s="85">
        <v>1.8E-3</v>
      </c>
      <c r="Y84" s="85">
        <v>0</v>
      </c>
      <c r="Z84" s="188">
        <v>1.8E-3</v>
      </c>
    </row>
    <row r="85" spans="2:26" ht="16.5" x14ac:dyDescent="0.3">
      <c r="B85" s="72" t="s">
        <v>84</v>
      </c>
      <c r="C85" s="207">
        <v>0</v>
      </c>
      <c r="D85" s="85">
        <v>0</v>
      </c>
      <c r="E85" s="85">
        <v>0</v>
      </c>
      <c r="F85" s="85">
        <v>0</v>
      </c>
      <c r="G85" s="85">
        <v>0</v>
      </c>
      <c r="H85" s="85">
        <v>0</v>
      </c>
      <c r="I85" s="85">
        <v>0</v>
      </c>
      <c r="J85" s="188">
        <v>0</v>
      </c>
      <c r="K85" s="122">
        <v>0</v>
      </c>
      <c r="L85" s="139">
        <v>0</v>
      </c>
      <c r="M85" s="85">
        <v>0</v>
      </c>
      <c r="N85" s="85">
        <v>0</v>
      </c>
      <c r="O85" s="85">
        <v>0</v>
      </c>
      <c r="P85" s="85">
        <v>9.7200000000000001E-6</v>
      </c>
      <c r="Q85" s="85">
        <v>0</v>
      </c>
      <c r="R85" s="188">
        <v>9.7200000000000001E-6</v>
      </c>
      <c r="S85" s="122">
        <v>3.8545999999999996E-4</v>
      </c>
      <c r="T85" s="139">
        <v>0</v>
      </c>
      <c r="U85" s="85">
        <v>5.8399999999999997E-5</v>
      </c>
      <c r="V85" s="85">
        <v>4.8767999999999999E-4</v>
      </c>
      <c r="W85" s="85">
        <v>0</v>
      </c>
      <c r="X85" s="85">
        <v>0</v>
      </c>
      <c r="Y85" s="85">
        <v>0</v>
      </c>
      <c r="Z85" s="188">
        <v>9.3154000000000002E-4</v>
      </c>
    </row>
    <row r="86" spans="2:26" ht="16.5" x14ac:dyDescent="0.3">
      <c r="B86" s="72" t="s">
        <v>79</v>
      </c>
      <c r="C86" s="207">
        <v>0</v>
      </c>
      <c r="D86" s="85">
        <v>0</v>
      </c>
      <c r="E86" s="85">
        <v>0</v>
      </c>
      <c r="F86" s="85">
        <v>0</v>
      </c>
      <c r="G86" s="85">
        <v>0</v>
      </c>
      <c r="H86" s="85">
        <v>0</v>
      </c>
      <c r="I86" s="85">
        <v>0</v>
      </c>
      <c r="J86" s="188">
        <v>0</v>
      </c>
      <c r="K86" s="122">
        <v>0</v>
      </c>
      <c r="L86" s="139">
        <v>0</v>
      </c>
      <c r="M86" s="85">
        <v>0</v>
      </c>
      <c r="N86" s="85">
        <v>0</v>
      </c>
      <c r="O86" s="85">
        <v>0</v>
      </c>
      <c r="P86" s="85">
        <v>0</v>
      </c>
      <c r="Q86" s="85">
        <v>0</v>
      </c>
      <c r="R86" s="188">
        <v>0</v>
      </c>
      <c r="S86" s="122">
        <v>0</v>
      </c>
      <c r="T86" s="139">
        <v>0</v>
      </c>
      <c r="U86" s="85">
        <v>0</v>
      </c>
      <c r="V86" s="85">
        <v>0</v>
      </c>
      <c r="W86" s="85">
        <v>6.7812999999999999E-4</v>
      </c>
      <c r="X86" s="85">
        <v>0</v>
      </c>
      <c r="Y86" s="85">
        <v>0</v>
      </c>
      <c r="Z86" s="188">
        <v>6.7812999999999999E-4</v>
      </c>
    </row>
    <row r="87" spans="2:26" ht="16.5" x14ac:dyDescent="0.3">
      <c r="B87" s="72" t="s">
        <v>96</v>
      </c>
      <c r="C87" s="207">
        <v>0</v>
      </c>
      <c r="D87" s="85">
        <v>0</v>
      </c>
      <c r="E87" s="85">
        <v>0</v>
      </c>
      <c r="F87" s="85">
        <v>0</v>
      </c>
      <c r="G87" s="85">
        <v>0</v>
      </c>
      <c r="H87" s="85">
        <v>0</v>
      </c>
      <c r="I87" s="85">
        <v>0</v>
      </c>
      <c r="J87" s="188">
        <v>0</v>
      </c>
      <c r="K87" s="122">
        <v>0</v>
      </c>
      <c r="L87" s="139">
        <v>0</v>
      </c>
      <c r="M87" s="85">
        <v>0</v>
      </c>
      <c r="N87" s="85">
        <v>0</v>
      </c>
      <c r="O87" s="85">
        <v>0</v>
      </c>
      <c r="P87" s="85">
        <v>0</v>
      </c>
      <c r="Q87" s="85">
        <v>0</v>
      </c>
      <c r="R87" s="188">
        <v>0</v>
      </c>
      <c r="S87" s="122">
        <v>0</v>
      </c>
      <c r="T87" s="139">
        <v>0</v>
      </c>
      <c r="U87" s="85">
        <v>0</v>
      </c>
      <c r="V87" s="85">
        <v>0</v>
      </c>
      <c r="W87" s="85">
        <v>1.3440000000000001E-4</v>
      </c>
      <c r="X87" s="85">
        <v>0</v>
      </c>
      <c r="Y87" s="85">
        <v>0</v>
      </c>
      <c r="Z87" s="188">
        <v>1.3440000000000001E-4</v>
      </c>
    </row>
    <row r="88" spans="2:26" ht="16.5" x14ac:dyDescent="0.3">
      <c r="B88" s="72" t="s">
        <v>105</v>
      </c>
      <c r="C88" s="207">
        <v>0</v>
      </c>
      <c r="D88" s="85">
        <v>0</v>
      </c>
      <c r="E88" s="85">
        <v>0</v>
      </c>
      <c r="F88" s="85">
        <v>0</v>
      </c>
      <c r="G88" s="85">
        <v>0</v>
      </c>
      <c r="H88" s="85">
        <v>0</v>
      </c>
      <c r="I88" s="85">
        <v>0</v>
      </c>
      <c r="J88" s="188">
        <v>0</v>
      </c>
      <c r="K88" s="122">
        <v>0</v>
      </c>
      <c r="L88" s="139">
        <v>0</v>
      </c>
      <c r="M88" s="85">
        <v>0</v>
      </c>
      <c r="N88" s="85">
        <v>0</v>
      </c>
      <c r="O88" s="85">
        <v>0</v>
      </c>
      <c r="P88" s="85">
        <v>0</v>
      </c>
      <c r="Q88" s="85">
        <v>0</v>
      </c>
      <c r="R88" s="188">
        <v>0</v>
      </c>
      <c r="S88" s="122">
        <v>0</v>
      </c>
      <c r="T88" s="139">
        <v>0</v>
      </c>
      <c r="U88" s="85">
        <v>0</v>
      </c>
      <c r="V88" s="85">
        <v>0</v>
      </c>
      <c r="W88" s="85">
        <v>0</v>
      </c>
      <c r="X88" s="85">
        <v>8.5000000000000006E-5</v>
      </c>
      <c r="Y88" s="85">
        <v>0</v>
      </c>
      <c r="Z88" s="188">
        <v>8.5000000000000006E-5</v>
      </c>
    </row>
    <row r="89" spans="2:26" ht="16.5" x14ac:dyDescent="0.3">
      <c r="B89" s="72" t="s">
        <v>33</v>
      </c>
      <c r="C89" s="207">
        <v>0.45769039999999883</v>
      </c>
      <c r="D89" s="104">
        <v>0.40288677000000206</v>
      </c>
      <c r="E89" s="104">
        <v>8.9999999985934664E-6</v>
      </c>
      <c r="F89" s="104">
        <v>0</v>
      </c>
      <c r="G89" s="104">
        <v>0.55740249000000119</v>
      </c>
      <c r="H89" s="104">
        <v>2.0000000056086265E-6</v>
      </c>
      <c r="I89" s="104">
        <v>2.3148400000003733E-3</v>
      </c>
      <c r="J89" s="188">
        <v>1.4203055000000067</v>
      </c>
      <c r="K89" s="122">
        <v>7.3929999999933216E-4</v>
      </c>
      <c r="L89" s="139">
        <v>0.49787232000000614</v>
      </c>
      <c r="M89" s="104">
        <v>2.7186399999997946E-2</v>
      </c>
      <c r="N89" s="104">
        <v>1.3625599999997462E-2</v>
      </c>
      <c r="O89" s="104">
        <v>0.85611971000000153</v>
      </c>
      <c r="P89" s="104">
        <v>9.2285449999998548E-2</v>
      </c>
      <c r="Q89" s="104">
        <v>7.8393999999999409E-2</v>
      </c>
      <c r="R89" s="188">
        <v>1.5662227800000004</v>
      </c>
      <c r="S89" s="122">
        <v>0</v>
      </c>
      <c r="T89" s="139">
        <v>0</v>
      </c>
      <c r="U89" s="104">
        <v>0</v>
      </c>
      <c r="V89" s="104">
        <v>0</v>
      </c>
      <c r="W89" s="104">
        <v>0</v>
      </c>
      <c r="X89" s="104">
        <v>0</v>
      </c>
      <c r="Y89" s="104">
        <v>0</v>
      </c>
      <c r="Z89" s="188">
        <v>0</v>
      </c>
    </row>
    <row r="90" spans="2:26" ht="16.5" x14ac:dyDescent="0.3">
      <c r="B90" s="244" t="s">
        <v>233</v>
      </c>
      <c r="C90" s="281">
        <v>10.041508459999999</v>
      </c>
      <c r="D90" s="246">
        <v>17.753502470000001</v>
      </c>
      <c r="E90" s="246">
        <v>16.269749160000003</v>
      </c>
      <c r="F90" s="246">
        <v>9.7654277</v>
      </c>
      <c r="G90" s="246">
        <v>9.5029383199999984</v>
      </c>
      <c r="H90" s="246">
        <v>12.154067990000001</v>
      </c>
      <c r="I90" s="246">
        <v>17.871188259999997</v>
      </c>
      <c r="J90" s="256">
        <v>93.358382360000022</v>
      </c>
      <c r="K90" s="249">
        <v>25.739899639999997</v>
      </c>
      <c r="L90" s="245">
        <v>15.3383527</v>
      </c>
      <c r="M90" s="246">
        <v>15.348321069999997</v>
      </c>
      <c r="N90" s="246">
        <v>45.896781900000001</v>
      </c>
      <c r="O90" s="246">
        <v>28.937944509999998</v>
      </c>
      <c r="P90" s="246">
        <v>4.4677565199999991</v>
      </c>
      <c r="Q90" s="246">
        <v>33.028109419999993</v>
      </c>
      <c r="R90" s="256">
        <v>168.75716575999994</v>
      </c>
      <c r="S90" s="249">
        <v>24.450615589999998</v>
      </c>
      <c r="T90" s="245">
        <v>26.346683890000001</v>
      </c>
      <c r="U90" s="246">
        <v>34.596216209999994</v>
      </c>
      <c r="V90" s="246">
        <v>29.263955190000004</v>
      </c>
      <c r="W90" s="246">
        <v>28.827715609999991</v>
      </c>
      <c r="X90" s="246">
        <v>26.876977930000002</v>
      </c>
      <c r="Y90" s="246">
        <v>47.441621650000002</v>
      </c>
      <c r="Z90" s="256">
        <v>217.80378607000006</v>
      </c>
    </row>
    <row r="91" spans="2:26" ht="16.5" x14ac:dyDescent="0.3">
      <c r="B91" s="72" t="s">
        <v>66</v>
      </c>
      <c r="C91" s="207">
        <v>1.5680401000000002</v>
      </c>
      <c r="D91" s="85">
        <v>7.6581416000000004</v>
      </c>
      <c r="E91" s="85">
        <v>4.2937042600000002</v>
      </c>
      <c r="F91" s="85">
        <v>0</v>
      </c>
      <c r="G91" s="85">
        <v>3.0755783500000002</v>
      </c>
      <c r="H91" s="85">
        <v>3.5663963200000004</v>
      </c>
      <c r="I91" s="85">
        <v>14.31579698</v>
      </c>
      <c r="J91" s="188">
        <v>34.477657610000001</v>
      </c>
      <c r="K91" s="122">
        <v>5.3561760400000002</v>
      </c>
      <c r="L91" s="139">
        <v>4.6646987500000003</v>
      </c>
      <c r="M91" s="85">
        <v>3.2735271399999997</v>
      </c>
      <c r="N91" s="85">
        <v>20.86520973</v>
      </c>
      <c r="O91" s="85">
        <v>21.008152629999998</v>
      </c>
      <c r="P91" s="85">
        <v>0</v>
      </c>
      <c r="Q91" s="85">
        <v>29.821341049999997</v>
      </c>
      <c r="R91" s="188">
        <v>84.989105339999995</v>
      </c>
      <c r="S91" s="122">
        <v>5.1199534800000004</v>
      </c>
      <c r="T91" s="139">
        <v>7.8628632300000003</v>
      </c>
      <c r="U91" s="85">
        <v>20.404872060000002</v>
      </c>
      <c r="V91" s="85">
        <v>16.0322666</v>
      </c>
      <c r="W91" s="85">
        <v>18.436675390000001</v>
      </c>
      <c r="X91" s="85">
        <v>17.415485360000002</v>
      </c>
      <c r="Y91" s="85">
        <v>42.705586670000002</v>
      </c>
      <c r="Z91" s="188">
        <v>127.97770279000001</v>
      </c>
    </row>
    <row r="92" spans="2:26" ht="16.5" x14ac:dyDescent="0.3">
      <c r="B92" s="72" t="s">
        <v>154</v>
      </c>
      <c r="C92" s="207">
        <v>4.9990379999999996</v>
      </c>
      <c r="D92" s="85">
        <v>5.3475003699999997</v>
      </c>
      <c r="E92" s="85">
        <v>6.0401295799999994</v>
      </c>
      <c r="F92" s="85">
        <v>4.3113431400000009</v>
      </c>
      <c r="G92" s="85">
        <v>3.6249078699999999</v>
      </c>
      <c r="H92" s="85">
        <v>5.0990544299999998</v>
      </c>
      <c r="I92" s="85">
        <v>1.9057001400000002</v>
      </c>
      <c r="J92" s="188">
        <v>31.327673530000002</v>
      </c>
      <c r="K92" s="122">
        <v>14.095691700000001</v>
      </c>
      <c r="L92" s="139">
        <v>5.5958077300000006</v>
      </c>
      <c r="M92" s="85">
        <v>5.5191453800000003</v>
      </c>
      <c r="N92" s="85">
        <v>18.559953749999998</v>
      </c>
      <c r="O92" s="85">
        <v>5.115888</v>
      </c>
      <c r="P92" s="85">
        <v>3.3196138900000003</v>
      </c>
      <c r="Q92" s="85">
        <v>1.1791546600000002</v>
      </c>
      <c r="R92" s="188">
        <v>53.385255109999996</v>
      </c>
      <c r="S92" s="122">
        <v>14.618567969999999</v>
      </c>
      <c r="T92" s="139">
        <v>13.870279650000004</v>
      </c>
      <c r="U92" s="85">
        <v>9.7041699799999996</v>
      </c>
      <c r="V92" s="85">
        <v>10.18471746</v>
      </c>
      <c r="W92" s="85">
        <v>8.7769388599999996</v>
      </c>
      <c r="X92" s="85">
        <v>8.4000709899999979</v>
      </c>
      <c r="Y92" s="85">
        <v>3.6676330700000004</v>
      </c>
      <c r="Z92" s="188">
        <v>69.222377980000005</v>
      </c>
    </row>
    <row r="93" spans="2:26" ht="16.5" x14ac:dyDescent="0.3">
      <c r="B93" s="72" t="s">
        <v>52</v>
      </c>
      <c r="C93" s="207">
        <v>1.689254</v>
      </c>
      <c r="D93" s="85">
        <v>3.28464</v>
      </c>
      <c r="E93" s="85">
        <v>4.643173</v>
      </c>
      <c r="F93" s="85">
        <v>3.7859655000000001</v>
      </c>
      <c r="G93" s="85">
        <v>0.65452999999999995</v>
      </c>
      <c r="H93" s="85">
        <v>0</v>
      </c>
      <c r="I93" s="85">
        <v>0</v>
      </c>
      <c r="J93" s="188">
        <v>14.057562499999998</v>
      </c>
      <c r="K93" s="122">
        <v>3.3203100000000001</v>
      </c>
      <c r="L93" s="139">
        <v>3.8667600000000002</v>
      </c>
      <c r="M93" s="85">
        <v>3.3565800000000001</v>
      </c>
      <c r="N93" s="85">
        <v>4.4377800000000001</v>
      </c>
      <c r="O93" s="85">
        <v>0.28967999999999999</v>
      </c>
      <c r="P93" s="85">
        <v>0</v>
      </c>
      <c r="Q93" s="85">
        <v>0</v>
      </c>
      <c r="R93" s="188">
        <v>15.27111</v>
      </c>
      <c r="S93" s="122">
        <v>3.61802</v>
      </c>
      <c r="T93" s="139">
        <v>3.8652600000000001</v>
      </c>
      <c r="U93" s="85">
        <v>3.23753</v>
      </c>
      <c r="V93" s="85">
        <v>1.3844099999999999</v>
      </c>
      <c r="W93" s="85">
        <v>0</v>
      </c>
      <c r="X93" s="85">
        <v>0</v>
      </c>
      <c r="Y93" s="85">
        <v>0</v>
      </c>
      <c r="Z93" s="188">
        <v>12.105219999999999</v>
      </c>
    </row>
    <row r="94" spans="2:26" ht="16.5" x14ac:dyDescent="0.3">
      <c r="B94" s="72" t="s">
        <v>95</v>
      </c>
      <c r="C94" s="207">
        <v>0.56745029999999996</v>
      </c>
      <c r="D94" s="85">
        <v>0.48859258</v>
      </c>
      <c r="E94" s="85">
        <v>0.72090752000000013</v>
      </c>
      <c r="F94" s="85">
        <v>1.0773848799999999</v>
      </c>
      <c r="G94" s="85">
        <v>0.76709603999999976</v>
      </c>
      <c r="H94" s="85">
        <v>0.90313392000000003</v>
      </c>
      <c r="I94" s="85">
        <v>0.89197329000000014</v>
      </c>
      <c r="J94" s="188">
        <v>5.4165385299999995</v>
      </c>
      <c r="K94" s="122">
        <v>0.53590614999999997</v>
      </c>
      <c r="L94" s="139">
        <v>0.51664686000000004</v>
      </c>
      <c r="M94" s="85">
        <v>0.61444960999999998</v>
      </c>
      <c r="N94" s="85">
        <v>0.93928785999999997</v>
      </c>
      <c r="O94" s="85">
        <v>0.75657101000000004</v>
      </c>
      <c r="P94" s="85">
        <v>0.71018451999999987</v>
      </c>
      <c r="Q94" s="85">
        <v>0.82952944000000017</v>
      </c>
      <c r="R94" s="188">
        <v>4.9025754499999996</v>
      </c>
      <c r="S94" s="122">
        <v>0.42228420000000005</v>
      </c>
      <c r="T94" s="139">
        <v>0.32680912000000006</v>
      </c>
      <c r="U94" s="85">
        <v>0.77508313000000018</v>
      </c>
      <c r="V94" s="85">
        <v>0.78886005000000003</v>
      </c>
      <c r="W94" s="85">
        <v>0.91209666999999983</v>
      </c>
      <c r="X94" s="85">
        <v>0.69545958000000008</v>
      </c>
      <c r="Y94" s="85">
        <v>0.81379170999999995</v>
      </c>
      <c r="Z94" s="188">
        <v>4.7343844600000002</v>
      </c>
    </row>
    <row r="95" spans="2:26" ht="16.5" x14ac:dyDescent="0.3">
      <c r="B95" s="72" t="s">
        <v>99</v>
      </c>
      <c r="C95" s="207">
        <v>4.4659999999999998E-2</v>
      </c>
      <c r="D95" s="85">
        <v>4.6721000000000006E-2</v>
      </c>
      <c r="E95" s="85">
        <v>8.3215999999999971E-2</v>
      </c>
      <c r="F95" s="85">
        <v>6.5340560000000006E-2</v>
      </c>
      <c r="G95" s="85">
        <v>0.11497599999999991</v>
      </c>
      <c r="H95" s="85">
        <v>7.9703199999999974E-2</v>
      </c>
      <c r="I95" s="85">
        <v>1.7864000000000001E-2</v>
      </c>
      <c r="J95" s="188">
        <v>0.45248075999999987</v>
      </c>
      <c r="K95" s="122">
        <v>4.4659999999999998E-2</v>
      </c>
      <c r="L95" s="139">
        <v>7.0113759999999997E-2</v>
      </c>
      <c r="M95" s="85">
        <v>7.0396799999999982E-2</v>
      </c>
      <c r="N95" s="85">
        <v>7.8659360000000011E-2</v>
      </c>
      <c r="O95" s="85">
        <v>5.1874560000000014E-2</v>
      </c>
      <c r="P95" s="85">
        <v>3.2340000000000001E-2</v>
      </c>
      <c r="Q95" s="85">
        <v>5.0063999999999997E-2</v>
      </c>
      <c r="R95" s="188">
        <v>0.39810847999999999</v>
      </c>
      <c r="S95" s="122">
        <v>0</v>
      </c>
      <c r="T95" s="139">
        <v>7.8827999999999995E-2</v>
      </c>
      <c r="U95" s="85">
        <v>9.6616560000000018E-2</v>
      </c>
      <c r="V95" s="85">
        <v>0.15598988</v>
      </c>
      <c r="W95" s="85">
        <v>0.17928228000000002</v>
      </c>
      <c r="X95" s="85">
        <v>0.12951984</v>
      </c>
      <c r="Y95" s="85">
        <v>4.6626000000000001E-2</v>
      </c>
      <c r="Z95" s="188">
        <v>0.68686256000000001</v>
      </c>
    </row>
    <row r="96" spans="2:26" ht="16.5" x14ac:dyDescent="0.3">
      <c r="B96" s="72" t="s">
        <v>75</v>
      </c>
      <c r="C96" s="207">
        <v>2.97E-3</v>
      </c>
      <c r="D96" s="84">
        <v>5.4000000000000003E-3</v>
      </c>
      <c r="E96" s="84">
        <v>5.2666199999999996E-2</v>
      </c>
      <c r="F96" s="85">
        <v>3.7446E-2</v>
      </c>
      <c r="G96" s="85">
        <v>4.7185999999999999E-2</v>
      </c>
      <c r="H96" s="85">
        <v>9.5999999999999992E-3</v>
      </c>
      <c r="I96" s="85">
        <v>3.4412400000000003E-2</v>
      </c>
      <c r="J96" s="188">
        <v>0.1896806</v>
      </c>
      <c r="K96" s="122">
        <v>0.10263572999999998</v>
      </c>
      <c r="L96" s="139">
        <v>7.1275229999999995E-2</v>
      </c>
      <c r="M96" s="85">
        <v>4.6653839999999995E-2</v>
      </c>
      <c r="N96" s="85">
        <v>3.6349019999999996E-2</v>
      </c>
      <c r="O96" s="85">
        <v>3.0805200000000001E-2</v>
      </c>
      <c r="P96" s="85">
        <v>2.0493900000000002E-2</v>
      </c>
      <c r="Q96" s="85">
        <v>3.9804079999999992E-2</v>
      </c>
      <c r="R96" s="188">
        <v>0.34801699999999991</v>
      </c>
      <c r="S96" s="122">
        <v>7.254128E-2</v>
      </c>
      <c r="T96" s="139">
        <v>0.10095370000000001</v>
      </c>
      <c r="U96" s="85">
        <v>0.12440251999999999</v>
      </c>
      <c r="V96" s="85">
        <v>0.14487948</v>
      </c>
      <c r="W96" s="85">
        <v>7.2445860000000001E-2</v>
      </c>
      <c r="X96" s="85">
        <v>2.92824E-2</v>
      </c>
      <c r="Y96" s="85">
        <v>2.9916000000000002E-2</v>
      </c>
      <c r="Z96" s="188">
        <v>0.57442124000000017</v>
      </c>
    </row>
    <row r="97" spans="2:26" ht="16.5" x14ac:dyDescent="0.3">
      <c r="B97" s="72" t="s">
        <v>198</v>
      </c>
      <c r="C97" s="207">
        <v>0</v>
      </c>
      <c r="D97" s="85">
        <v>0.11206920000000001</v>
      </c>
      <c r="E97" s="85">
        <v>0</v>
      </c>
      <c r="F97" s="85">
        <v>0</v>
      </c>
      <c r="G97" s="85">
        <v>0</v>
      </c>
      <c r="H97" s="85">
        <v>1.4417299999999999E-2</v>
      </c>
      <c r="I97" s="85">
        <v>8.3204820000000013E-2</v>
      </c>
      <c r="J97" s="188">
        <v>0.20969132000000001</v>
      </c>
      <c r="K97" s="122">
        <v>0.56711264000000006</v>
      </c>
      <c r="L97" s="139">
        <v>0</v>
      </c>
      <c r="M97" s="85">
        <v>0.57334463000000002</v>
      </c>
      <c r="N97" s="85">
        <v>0.16874090000000003</v>
      </c>
      <c r="O97" s="85">
        <v>0.12712729</v>
      </c>
      <c r="P97" s="85">
        <v>7.0089499999999999E-2</v>
      </c>
      <c r="Q97" s="85">
        <v>0.58045208000000004</v>
      </c>
      <c r="R97" s="188">
        <v>2.08686704</v>
      </c>
      <c r="S97" s="122">
        <v>0.34923426000000002</v>
      </c>
      <c r="T97" s="139">
        <v>0.10415033999999999</v>
      </c>
      <c r="U97" s="85">
        <v>9.8933999999999994E-2</v>
      </c>
      <c r="V97" s="85">
        <v>0</v>
      </c>
      <c r="W97" s="85">
        <v>0</v>
      </c>
      <c r="X97" s="85">
        <v>0</v>
      </c>
      <c r="Y97" s="85">
        <v>0</v>
      </c>
      <c r="Z97" s="188">
        <v>0.55231859999999999</v>
      </c>
    </row>
    <row r="98" spans="2:26" ht="16.5" x14ac:dyDescent="0.3">
      <c r="B98" s="72" t="s">
        <v>109</v>
      </c>
      <c r="C98" s="207">
        <v>0.5575</v>
      </c>
      <c r="D98" s="85">
        <v>0</v>
      </c>
      <c r="E98" s="85">
        <v>0</v>
      </c>
      <c r="F98" s="85">
        <v>0.104</v>
      </c>
      <c r="G98" s="85">
        <v>0.35685</v>
      </c>
      <c r="H98" s="85">
        <v>0</v>
      </c>
      <c r="I98" s="85">
        <v>0</v>
      </c>
      <c r="J98" s="188">
        <v>1.0183499999999999</v>
      </c>
      <c r="K98" s="122">
        <v>0</v>
      </c>
      <c r="L98" s="139">
        <v>3.8879999999999998E-2</v>
      </c>
      <c r="M98" s="85">
        <v>0.55152500000000004</v>
      </c>
      <c r="N98" s="85">
        <v>2.8507999999999999E-2</v>
      </c>
      <c r="O98" s="85">
        <v>0.12</v>
      </c>
      <c r="P98" s="85">
        <v>0</v>
      </c>
      <c r="Q98" s="85">
        <v>0</v>
      </c>
      <c r="R98" s="188">
        <v>0.73891300000000004</v>
      </c>
      <c r="S98" s="122">
        <v>9.3119999999999994E-2</v>
      </c>
      <c r="T98" s="139">
        <v>0</v>
      </c>
      <c r="U98" s="85">
        <v>0</v>
      </c>
      <c r="V98" s="85">
        <v>0.25573000000000001</v>
      </c>
      <c r="W98" s="85">
        <v>0.115</v>
      </c>
      <c r="X98" s="85">
        <v>0</v>
      </c>
      <c r="Y98" s="85">
        <v>0</v>
      </c>
      <c r="Z98" s="188">
        <v>0.46384999999999998</v>
      </c>
    </row>
    <row r="99" spans="2:26" ht="16.5" x14ac:dyDescent="0.3">
      <c r="B99" s="72" t="s">
        <v>179</v>
      </c>
      <c r="C99" s="207">
        <v>0</v>
      </c>
      <c r="D99" s="85">
        <v>4.5019289999999997E-2</v>
      </c>
      <c r="E99" s="85">
        <v>0</v>
      </c>
      <c r="F99" s="85">
        <v>1.2071789999999999E-2</v>
      </c>
      <c r="G99" s="85">
        <v>8.4605800000000009E-2</v>
      </c>
      <c r="H99" s="85">
        <v>3.3324339999999994E-2</v>
      </c>
      <c r="I99" s="85">
        <v>9.0135389999999996E-2</v>
      </c>
      <c r="J99" s="188">
        <v>0.26515660999999996</v>
      </c>
      <c r="K99" s="122">
        <v>0</v>
      </c>
      <c r="L99" s="139">
        <v>0</v>
      </c>
      <c r="M99" s="85">
        <v>2.3585779999999997E-2</v>
      </c>
      <c r="N99" s="85">
        <v>3.0229040000000002E-2</v>
      </c>
      <c r="O99" s="85">
        <v>2.8437029999999999E-2</v>
      </c>
      <c r="P99" s="85">
        <v>0</v>
      </c>
      <c r="Q99" s="85">
        <v>3.8783360000000003E-2</v>
      </c>
      <c r="R99" s="188">
        <v>0.12103521</v>
      </c>
      <c r="S99" s="122">
        <v>2.9624400000000002E-2</v>
      </c>
      <c r="T99" s="139">
        <v>7.6110549999999999E-2</v>
      </c>
      <c r="U99" s="85">
        <v>6.6445980000000016E-2</v>
      </c>
      <c r="V99" s="85">
        <v>5.2647690000000004E-2</v>
      </c>
      <c r="W99" s="85">
        <v>9.3990070000000009E-2</v>
      </c>
      <c r="X99" s="85">
        <v>3.9270760000000002E-2</v>
      </c>
      <c r="Y99" s="85">
        <v>6.2796660000000004E-2</v>
      </c>
      <c r="Z99" s="188">
        <v>0.42088611000000004</v>
      </c>
    </row>
    <row r="100" spans="2:26" ht="16.5" x14ac:dyDescent="0.3">
      <c r="B100" s="72" t="s">
        <v>84</v>
      </c>
      <c r="C100" s="207">
        <v>0</v>
      </c>
      <c r="D100" s="85">
        <v>0</v>
      </c>
      <c r="E100" s="85">
        <v>0</v>
      </c>
      <c r="F100" s="85">
        <v>0</v>
      </c>
      <c r="G100" s="85">
        <v>0</v>
      </c>
      <c r="H100" s="85">
        <v>0</v>
      </c>
      <c r="I100" s="85">
        <v>0</v>
      </c>
      <c r="J100" s="188">
        <v>0</v>
      </c>
      <c r="K100" s="122">
        <v>0</v>
      </c>
      <c r="L100" s="139">
        <v>0</v>
      </c>
      <c r="M100" s="85">
        <v>0</v>
      </c>
      <c r="N100" s="85">
        <v>0</v>
      </c>
      <c r="O100" s="85">
        <v>0</v>
      </c>
      <c r="P100" s="85">
        <v>0</v>
      </c>
      <c r="Q100" s="85">
        <v>0</v>
      </c>
      <c r="R100" s="188">
        <v>0</v>
      </c>
      <c r="S100" s="122">
        <v>0</v>
      </c>
      <c r="T100" s="139">
        <v>3.4820000000000002E-5</v>
      </c>
      <c r="U100" s="85">
        <v>0</v>
      </c>
      <c r="V100" s="85">
        <v>0.24573351000000002</v>
      </c>
      <c r="W100" s="85">
        <v>0</v>
      </c>
      <c r="X100" s="85">
        <v>9.7508400000000002E-3</v>
      </c>
      <c r="Y100" s="85">
        <v>0</v>
      </c>
      <c r="Z100" s="188">
        <v>0.25551917000000002</v>
      </c>
    </row>
    <row r="101" spans="2:26" ht="16.5" x14ac:dyDescent="0.3">
      <c r="B101" s="72" t="s">
        <v>114</v>
      </c>
      <c r="C101" s="207">
        <v>0</v>
      </c>
      <c r="D101" s="85">
        <v>0</v>
      </c>
      <c r="E101" s="85">
        <v>0</v>
      </c>
      <c r="F101" s="85">
        <v>0</v>
      </c>
      <c r="G101" s="85">
        <v>0</v>
      </c>
      <c r="H101" s="85">
        <v>0</v>
      </c>
      <c r="I101" s="85">
        <v>0</v>
      </c>
      <c r="J101" s="188">
        <v>0</v>
      </c>
      <c r="K101" s="122">
        <v>0</v>
      </c>
      <c r="L101" s="139">
        <v>0</v>
      </c>
      <c r="M101" s="85">
        <v>0</v>
      </c>
      <c r="N101" s="85">
        <v>0</v>
      </c>
      <c r="O101" s="85">
        <v>0</v>
      </c>
      <c r="P101" s="85">
        <v>0</v>
      </c>
      <c r="Q101" s="85">
        <v>0</v>
      </c>
      <c r="R101" s="188">
        <v>0</v>
      </c>
      <c r="S101" s="122">
        <v>0</v>
      </c>
      <c r="T101" s="139">
        <v>0</v>
      </c>
      <c r="U101" s="85">
        <v>0</v>
      </c>
      <c r="V101" s="85">
        <v>0</v>
      </c>
      <c r="W101" s="85">
        <v>0.10022499999999999</v>
      </c>
      <c r="X101" s="85">
        <v>0.10100000000000001</v>
      </c>
      <c r="Y101" s="85">
        <v>4.8480000000000002E-2</v>
      </c>
      <c r="Z101" s="188">
        <v>0.24970499999999998</v>
      </c>
    </row>
    <row r="102" spans="2:26" ht="16.5" x14ac:dyDescent="0.3">
      <c r="B102" s="72" t="s">
        <v>131</v>
      </c>
      <c r="C102" s="207">
        <v>0</v>
      </c>
      <c r="D102" s="85">
        <v>0</v>
      </c>
      <c r="E102" s="85">
        <v>0</v>
      </c>
      <c r="F102" s="85">
        <v>0</v>
      </c>
      <c r="G102" s="85">
        <v>0</v>
      </c>
      <c r="H102" s="85">
        <v>0</v>
      </c>
      <c r="I102" s="85">
        <v>0</v>
      </c>
      <c r="J102" s="188">
        <v>0</v>
      </c>
      <c r="K102" s="122">
        <v>0</v>
      </c>
      <c r="L102" s="139">
        <v>0</v>
      </c>
      <c r="M102" s="85">
        <v>0</v>
      </c>
      <c r="N102" s="85">
        <v>0</v>
      </c>
      <c r="O102" s="85">
        <v>0</v>
      </c>
      <c r="P102" s="85">
        <v>0</v>
      </c>
      <c r="Q102" s="85">
        <v>0.14921139999999999</v>
      </c>
      <c r="R102" s="188">
        <v>0.14921139999999999</v>
      </c>
      <c r="S102" s="122">
        <v>0.12726999999999999</v>
      </c>
      <c r="T102" s="139">
        <v>0</v>
      </c>
      <c r="U102" s="85">
        <v>0</v>
      </c>
      <c r="V102" s="85">
        <v>0</v>
      </c>
      <c r="W102" s="85">
        <v>0</v>
      </c>
      <c r="X102" s="85">
        <v>0</v>
      </c>
      <c r="Y102" s="85">
        <v>0</v>
      </c>
      <c r="Z102" s="188">
        <v>0.12726999999999999</v>
      </c>
    </row>
    <row r="103" spans="2:26" ht="16.5" x14ac:dyDescent="0.3">
      <c r="B103" s="72" t="s">
        <v>181</v>
      </c>
      <c r="C103" s="207">
        <v>2.4936800000000002E-2</v>
      </c>
      <c r="D103" s="85">
        <v>7.7256249999999999E-2</v>
      </c>
      <c r="E103" s="85">
        <v>0</v>
      </c>
      <c r="F103" s="85">
        <v>6.3314000000000009E-2</v>
      </c>
      <c r="G103" s="85">
        <v>0.1162096</v>
      </c>
      <c r="H103" s="85">
        <v>2.3715737999999997</v>
      </c>
      <c r="I103" s="85">
        <v>8.1513599999999992E-2</v>
      </c>
      <c r="J103" s="188">
        <v>2.7348040499999997</v>
      </c>
      <c r="K103" s="122">
        <v>1.47854174</v>
      </c>
      <c r="L103" s="139">
        <v>0</v>
      </c>
      <c r="M103" s="85">
        <v>1.0430744399999998</v>
      </c>
      <c r="N103" s="85">
        <v>0</v>
      </c>
      <c r="O103" s="85">
        <v>3.1E-2</v>
      </c>
      <c r="P103" s="85">
        <v>0</v>
      </c>
      <c r="Q103" s="85">
        <v>3.3000000000000002E-2</v>
      </c>
      <c r="R103" s="188">
        <v>2.5856161799999997</v>
      </c>
      <c r="S103" s="122">
        <v>0</v>
      </c>
      <c r="T103" s="139">
        <v>0</v>
      </c>
      <c r="U103" s="85">
        <v>0</v>
      </c>
      <c r="V103" s="85">
        <v>0</v>
      </c>
      <c r="W103" s="85">
        <v>0.11067244999999999</v>
      </c>
      <c r="X103" s="85">
        <v>9.7646799999999995E-3</v>
      </c>
      <c r="Y103" s="85">
        <v>0</v>
      </c>
      <c r="Z103" s="188">
        <v>0.12043712999999999</v>
      </c>
    </row>
    <row r="104" spans="2:26" ht="16.5" x14ac:dyDescent="0.3">
      <c r="B104" s="72" t="s">
        <v>180</v>
      </c>
      <c r="C104" s="207">
        <v>1.8166700000000001E-2</v>
      </c>
      <c r="D104" s="85">
        <v>3.3981770000000001E-2</v>
      </c>
      <c r="E104" s="85">
        <v>1.6652500000000001E-2</v>
      </c>
      <c r="F104" s="85">
        <v>4.4277989999999996E-2</v>
      </c>
      <c r="G104" s="85">
        <v>2.467161E-2</v>
      </c>
      <c r="H104" s="85">
        <v>0</v>
      </c>
      <c r="I104" s="85">
        <v>1.5024020000000003E-2</v>
      </c>
      <c r="J104" s="188">
        <v>0.15277459000000002</v>
      </c>
      <c r="K104" s="122">
        <v>2.753442E-2</v>
      </c>
      <c r="L104" s="139">
        <v>0</v>
      </c>
      <c r="M104" s="85">
        <v>0</v>
      </c>
      <c r="N104" s="85">
        <v>1.5462209999999999E-2</v>
      </c>
      <c r="O104" s="85">
        <v>2.2960600000000001E-2</v>
      </c>
      <c r="P104" s="85">
        <v>2.3736750000000001E-2</v>
      </c>
      <c r="Q104" s="85">
        <v>0</v>
      </c>
      <c r="R104" s="188">
        <v>8.9693980000000006E-2</v>
      </c>
      <c r="S104" s="122">
        <v>0</v>
      </c>
      <c r="T104" s="139">
        <v>2.3953809999999999E-2</v>
      </c>
      <c r="U104" s="85">
        <v>3.5956589999999997E-2</v>
      </c>
      <c r="V104" s="85">
        <v>0</v>
      </c>
      <c r="W104" s="85">
        <v>0</v>
      </c>
      <c r="X104" s="85">
        <v>0</v>
      </c>
      <c r="Y104" s="85">
        <v>1.245312E-2</v>
      </c>
      <c r="Z104" s="188">
        <v>7.2363520000000001E-2</v>
      </c>
    </row>
    <row r="105" spans="2:26" ht="16.5" x14ac:dyDescent="0.3">
      <c r="B105" s="72" t="s">
        <v>33</v>
      </c>
      <c r="C105" s="207">
        <v>0.56949256000000048</v>
      </c>
      <c r="D105" s="104">
        <v>0.6541804099999986</v>
      </c>
      <c r="E105" s="104">
        <v>0.41930010000000095</v>
      </c>
      <c r="F105" s="104">
        <v>0.26428384000000094</v>
      </c>
      <c r="G105" s="104">
        <v>0.63632704999999845</v>
      </c>
      <c r="H105" s="104">
        <v>7.6864679999999908E-2</v>
      </c>
      <c r="I105" s="104">
        <v>0.43556361999999993</v>
      </c>
      <c r="J105" s="188">
        <v>3.0560122599999993</v>
      </c>
      <c r="K105" s="122">
        <v>0.21133121999999815</v>
      </c>
      <c r="L105" s="139">
        <v>0.51417037000000043</v>
      </c>
      <c r="M105" s="104">
        <v>0.27603844999999971</v>
      </c>
      <c r="N105" s="104">
        <v>0.73660202999998603</v>
      </c>
      <c r="O105" s="104">
        <v>1.3554481900000006</v>
      </c>
      <c r="P105" s="104">
        <v>0.29129795999999963</v>
      </c>
      <c r="Q105" s="104">
        <v>0.30676934999999617</v>
      </c>
      <c r="R105" s="188">
        <v>3.6916575699999807</v>
      </c>
      <c r="S105" s="122">
        <v>0</v>
      </c>
      <c r="T105" s="139">
        <v>3.7440669999998732E-2</v>
      </c>
      <c r="U105" s="104">
        <v>5.2205389999997465E-2</v>
      </c>
      <c r="V105" s="104">
        <v>1.8720520000002239E-2</v>
      </c>
      <c r="W105" s="104">
        <v>3.0389029999998485E-2</v>
      </c>
      <c r="X105" s="104">
        <v>4.7373480000000967E-2</v>
      </c>
      <c r="Y105" s="104">
        <v>5.4338420000000554E-2</v>
      </c>
      <c r="Z105" s="188">
        <v>0.24046750999999844</v>
      </c>
    </row>
    <row r="106" spans="2:26" ht="16.5" x14ac:dyDescent="0.3">
      <c r="B106" s="244" t="s">
        <v>219</v>
      </c>
      <c r="C106" s="281">
        <v>26.696727469999995</v>
      </c>
      <c r="D106" s="246">
        <v>25.957602010000002</v>
      </c>
      <c r="E106" s="246">
        <v>22.353626119999994</v>
      </c>
      <c r="F106" s="246">
        <v>28.75536682000001</v>
      </c>
      <c r="G106" s="246">
        <v>29.665067189999995</v>
      </c>
      <c r="H106" s="246">
        <v>26.499594209999994</v>
      </c>
      <c r="I106" s="246">
        <v>28.600881029999993</v>
      </c>
      <c r="J106" s="256">
        <v>188.52886484999999</v>
      </c>
      <c r="K106" s="249">
        <v>25.386957760000005</v>
      </c>
      <c r="L106" s="245">
        <v>22.217606209999996</v>
      </c>
      <c r="M106" s="246">
        <v>26.449344959999991</v>
      </c>
      <c r="N106" s="246">
        <v>26.390532270000001</v>
      </c>
      <c r="O106" s="246">
        <v>30.457506710000011</v>
      </c>
      <c r="P106" s="246">
        <v>29.247833320000002</v>
      </c>
      <c r="Q106" s="246">
        <v>31.505522689999999</v>
      </c>
      <c r="R106" s="256">
        <v>191.65530391999997</v>
      </c>
      <c r="S106" s="249">
        <v>28.021036220000003</v>
      </c>
      <c r="T106" s="245">
        <v>30.516610589999996</v>
      </c>
      <c r="U106" s="246">
        <v>31.596001070000003</v>
      </c>
      <c r="V106" s="246">
        <v>27.875943550000002</v>
      </c>
      <c r="W106" s="246">
        <v>33.231797790000009</v>
      </c>
      <c r="X106" s="246">
        <v>32.995966559999992</v>
      </c>
      <c r="Y106" s="246">
        <v>32.115459689999987</v>
      </c>
      <c r="Z106" s="256">
        <v>216.35281547</v>
      </c>
    </row>
    <row r="107" spans="2:26" ht="16.5" x14ac:dyDescent="0.3">
      <c r="B107" s="72" t="s">
        <v>68</v>
      </c>
      <c r="C107" s="207">
        <v>3.8139216000000009</v>
      </c>
      <c r="D107" s="85">
        <v>1.8421299500000003</v>
      </c>
      <c r="E107" s="85">
        <v>1.8723105100000001</v>
      </c>
      <c r="F107" s="85">
        <v>3.1134874200000002</v>
      </c>
      <c r="G107" s="85">
        <v>3.8389832199999998</v>
      </c>
      <c r="H107" s="85">
        <v>3.6367177500000003</v>
      </c>
      <c r="I107" s="85">
        <v>2.4589647299999999</v>
      </c>
      <c r="J107" s="188">
        <v>20.576515180000001</v>
      </c>
      <c r="K107" s="122">
        <v>3.6149223199999998</v>
      </c>
      <c r="L107" s="139">
        <v>0.90006940999999996</v>
      </c>
      <c r="M107" s="85">
        <v>3.8380157400000003</v>
      </c>
      <c r="N107" s="85">
        <v>3.9341233699999991</v>
      </c>
      <c r="O107" s="85">
        <v>4.6654869000000012</v>
      </c>
      <c r="P107" s="85">
        <v>3.1783214500000003</v>
      </c>
      <c r="Q107" s="85">
        <v>4.7013574399999998</v>
      </c>
      <c r="R107" s="188">
        <v>24.832296629999998</v>
      </c>
      <c r="S107" s="122">
        <v>4.3625195300000001</v>
      </c>
      <c r="T107" s="139">
        <v>3.9845929500000001</v>
      </c>
      <c r="U107" s="85">
        <v>2.5015956399999997</v>
      </c>
      <c r="V107" s="85">
        <v>3.4771765699999988</v>
      </c>
      <c r="W107" s="85">
        <v>3.7926565100000005</v>
      </c>
      <c r="X107" s="85">
        <v>4.5967307600000007</v>
      </c>
      <c r="Y107" s="85">
        <v>5.8075870099999998</v>
      </c>
      <c r="Z107" s="188">
        <v>28.522858969999998</v>
      </c>
    </row>
    <row r="108" spans="2:26" ht="16.5" x14ac:dyDescent="0.3">
      <c r="B108" s="72" t="s">
        <v>71</v>
      </c>
      <c r="C108" s="207">
        <v>2.1245034999999999</v>
      </c>
      <c r="D108" s="85">
        <v>2.2819064600000001</v>
      </c>
      <c r="E108" s="85">
        <v>1.879259</v>
      </c>
      <c r="F108" s="85">
        <v>2.6208264400000001</v>
      </c>
      <c r="G108" s="85">
        <v>2.4435478199999996</v>
      </c>
      <c r="H108" s="85">
        <v>2.2242126299999998</v>
      </c>
      <c r="I108" s="85">
        <v>2.50373212</v>
      </c>
      <c r="J108" s="188">
        <v>16.077987969999999</v>
      </c>
      <c r="K108" s="122">
        <v>2.6655711400000004</v>
      </c>
      <c r="L108" s="139">
        <v>2.3655696700000002</v>
      </c>
      <c r="M108" s="85">
        <v>2.4158337599999999</v>
      </c>
      <c r="N108" s="85">
        <v>2.4841308300000002</v>
      </c>
      <c r="O108" s="85">
        <v>2.8133336199999999</v>
      </c>
      <c r="P108" s="85">
        <v>2.4277953000000001</v>
      </c>
      <c r="Q108" s="85">
        <v>2.7872185300000001</v>
      </c>
      <c r="R108" s="188">
        <v>17.959452849999998</v>
      </c>
      <c r="S108" s="122">
        <v>2.4892345799999998</v>
      </c>
      <c r="T108" s="139">
        <v>2.19682003</v>
      </c>
      <c r="U108" s="85">
        <v>2.7452854099999997</v>
      </c>
      <c r="V108" s="85">
        <v>2.5991070800000005</v>
      </c>
      <c r="W108" s="85">
        <v>2.4321106399999999</v>
      </c>
      <c r="X108" s="85">
        <v>3.8153251099999999</v>
      </c>
      <c r="Y108" s="85">
        <v>3.0541471600000012</v>
      </c>
      <c r="Z108" s="188">
        <v>19.332030009999997</v>
      </c>
    </row>
    <row r="109" spans="2:26" ht="16.5" x14ac:dyDescent="0.3">
      <c r="B109" s="72" t="s">
        <v>61</v>
      </c>
      <c r="C109" s="207">
        <v>2.3199387799999998</v>
      </c>
      <c r="D109" s="85">
        <v>2.2899044700000006</v>
      </c>
      <c r="E109" s="85">
        <v>2.2240095600000003</v>
      </c>
      <c r="F109" s="85">
        <v>2.4931009400000006</v>
      </c>
      <c r="G109" s="85">
        <v>2.1995072900000001</v>
      </c>
      <c r="H109" s="85">
        <v>2.7872530000000006</v>
      </c>
      <c r="I109" s="85">
        <v>2.7585326000000001</v>
      </c>
      <c r="J109" s="188">
        <v>17.072246639999999</v>
      </c>
      <c r="K109" s="122">
        <v>1.7613420999999996</v>
      </c>
      <c r="L109" s="139">
        <v>2.2221618800000003</v>
      </c>
      <c r="M109" s="85">
        <v>1.7166781899999999</v>
      </c>
      <c r="N109" s="85">
        <v>2.6282537499999998</v>
      </c>
      <c r="O109" s="85">
        <v>2.7207187200000003</v>
      </c>
      <c r="P109" s="85">
        <v>3.162086700000001</v>
      </c>
      <c r="Q109" s="85">
        <v>3.0129191999999998</v>
      </c>
      <c r="R109" s="188">
        <v>17.224160540000003</v>
      </c>
      <c r="S109" s="122">
        <v>2.2167521099999989</v>
      </c>
      <c r="T109" s="139">
        <v>2.1799369699999995</v>
      </c>
      <c r="U109" s="85">
        <v>3.0736187700000004</v>
      </c>
      <c r="V109" s="85">
        <v>1.78972544</v>
      </c>
      <c r="W109" s="85">
        <v>3.9052724700000008</v>
      </c>
      <c r="X109" s="85">
        <v>2.51014691</v>
      </c>
      <c r="Y109" s="85">
        <v>3.0449581700000001</v>
      </c>
      <c r="Z109" s="188">
        <v>18.72041084</v>
      </c>
    </row>
    <row r="110" spans="2:26" ht="16.5" x14ac:dyDescent="0.3">
      <c r="B110" s="72" t="s">
        <v>180</v>
      </c>
      <c r="C110" s="207">
        <v>2.4305709299999996</v>
      </c>
      <c r="D110" s="85">
        <v>2.3700158999999994</v>
      </c>
      <c r="E110" s="85">
        <v>2.4124746199999998</v>
      </c>
      <c r="F110" s="85">
        <v>2.5021387700000002</v>
      </c>
      <c r="G110" s="85">
        <v>1.7879688999999999</v>
      </c>
      <c r="H110" s="85">
        <v>2.0396914300000004</v>
      </c>
      <c r="I110" s="85">
        <v>2.1743231899999995</v>
      </c>
      <c r="J110" s="188">
        <v>15.717183739999996</v>
      </c>
      <c r="K110" s="122">
        <v>2.3393692399999995</v>
      </c>
      <c r="L110" s="139">
        <v>2.5331887399999999</v>
      </c>
      <c r="M110" s="85">
        <v>2.2311493099999997</v>
      </c>
      <c r="N110" s="85">
        <v>2.0372446100000001</v>
      </c>
      <c r="O110" s="85">
        <v>1.9627252000000004</v>
      </c>
      <c r="P110" s="85">
        <v>2.4414224499999997</v>
      </c>
      <c r="Q110" s="85">
        <v>2.2448380800000001</v>
      </c>
      <c r="R110" s="188">
        <v>15.789937629999997</v>
      </c>
      <c r="S110" s="122">
        <v>2.2852990599999998</v>
      </c>
      <c r="T110" s="139">
        <v>2.6261117600000006</v>
      </c>
      <c r="U110" s="85">
        <v>2.9243574599999995</v>
      </c>
      <c r="V110" s="85">
        <v>2.2054306499999998</v>
      </c>
      <c r="W110" s="85">
        <v>2.5120213100000006</v>
      </c>
      <c r="X110" s="85">
        <v>2.3809451900000003</v>
      </c>
      <c r="Y110" s="85">
        <v>2.5541224399999995</v>
      </c>
      <c r="Z110" s="188">
        <v>17.488287870000001</v>
      </c>
    </row>
    <row r="111" spans="2:26" ht="16.5" x14ac:dyDescent="0.3">
      <c r="B111" s="72" t="s">
        <v>77</v>
      </c>
      <c r="C111" s="207">
        <v>1.1672343899999997</v>
      </c>
      <c r="D111" s="85">
        <v>1.6554370499999995</v>
      </c>
      <c r="E111" s="85">
        <v>1.2563454899999997</v>
      </c>
      <c r="F111" s="85">
        <v>1.7793886199999998</v>
      </c>
      <c r="G111" s="85">
        <v>1.9035751999999999</v>
      </c>
      <c r="H111" s="85">
        <v>1.1844683700000003</v>
      </c>
      <c r="I111" s="85">
        <v>1.3529893300000002</v>
      </c>
      <c r="J111" s="188">
        <v>10.299438449999998</v>
      </c>
      <c r="K111" s="122">
        <v>1.2425563900000001</v>
      </c>
      <c r="L111" s="139">
        <v>1.55039649</v>
      </c>
      <c r="M111" s="85">
        <v>1.9080353299999999</v>
      </c>
      <c r="N111" s="85">
        <v>1.6941236300000002</v>
      </c>
      <c r="O111" s="85">
        <v>2.1493492999999999</v>
      </c>
      <c r="P111" s="85">
        <v>2.0157851899999999</v>
      </c>
      <c r="Q111" s="85">
        <v>2.0939533099999998</v>
      </c>
      <c r="R111" s="188">
        <v>12.654199639999998</v>
      </c>
      <c r="S111" s="122">
        <v>1.45970263</v>
      </c>
      <c r="T111" s="139">
        <v>1.8055391000000001</v>
      </c>
      <c r="U111" s="85">
        <v>1.9002923200000004</v>
      </c>
      <c r="V111" s="85">
        <v>1.8007139500000002</v>
      </c>
      <c r="W111" s="85">
        <v>2.5565108899999998</v>
      </c>
      <c r="X111" s="85">
        <v>1.97186985</v>
      </c>
      <c r="Y111" s="85">
        <v>1.88976488</v>
      </c>
      <c r="Z111" s="188">
        <v>13.384393619999999</v>
      </c>
    </row>
    <row r="112" spans="2:26" ht="16.5" x14ac:dyDescent="0.3">
      <c r="B112" s="72" t="s">
        <v>70</v>
      </c>
      <c r="C112" s="207">
        <v>2.0622361000000002</v>
      </c>
      <c r="D112" s="84">
        <v>1.5837116600000001</v>
      </c>
      <c r="E112" s="84">
        <v>1.5517719000000003</v>
      </c>
      <c r="F112" s="85">
        <v>1.5166440500000002</v>
      </c>
      <c r="G112" s="85">
        <v>2.0395212199999997</v>
      </c>
      <c r="H112" s="85">
        <v>1.77107645</v>
      </c>
      <c r="I112" s="85">
        <v>1.67407964</v>
      </c>
      <c r="J112" s="188">
        <v>12.199041020000001</v>
      </c>
      <c r="K112" s="122">
        <v>0.85397010999999989</v>
      </c>
      <c r="L112" s="139">
        <v>1.03633218</v>
      </c>
      <c r="M112" s="85">
        <v>1.3698203299999998</v>
      </c>
      <c r="N112" s="85">
        <v>1.8471925299999998</v>
      </c>
      <c r="O112" s="85">
        <v>1.58465425</v>
      </c>
      <c r="P112" s="85">
        <v>1.6736659300000005</v>
      </c>
      <c r="Q112" s="85">
        <v>2.03956246</v>
      </c>
      <c r="R112" s="188">
        <v>10.405197789999999</v>
      </c>
      <c r="S112" s="122">
        <v>1.3355116600000001</v>
      </c>
      <c r="T112" s="139">
        <v>1.8986649199999996</v>
      </c>
      <c r="U112" s="85">
        <v>1.56048261</v>
      </c>
      <c r="V112" s="85">
        <v>1.7018930799999998</v>
      </c>
      <c r="W112" s="85">
        <v>2.2249894500000003</v>
      </c>
      <c r="X112" s="85">
        <v>2.2179000399999995</v>
      </c>
      <c r="Y112" s="85">
        <v>0.84246695999999999</v>
      </c>
      <c r="Z112" s="188">
        <v>11.781908719999999</v>
      </c>
    </row>
    <row r="113" spans="1:26" ht="16.5" x14ac:dyDescent="0.3">
      <c r="B113" s="72" t="s">
        <v>66</v>
      </c>
      <c r="C113" s="207">
        <v>1.7487534800000002</v>
      </c>
      <c r="D113" s="85">
        <v>1.3958845199999994</v>
      </c>
      <c r="E113" s="85">
        <v>2.7171422999999999</v>
      </c>
      <c r="F113" s="85">
        <v>1.7089234800000002</v>
      </c>
      <c r="G113" s="85">
        <v>2.46837068</v>
      </c>
      <c r="H113" s="85">
        <v>1.05377868</v>
      </c>
      <c r="I113" s="85">
        <v>2.1745886399999992</v>
      </c>
      <c r="J113" s="188">
        <v>13.26744178</v>
      </c>
      <c r="K113" s="122">
        <v>0.98031047999999976</v>
      </c>
      <c r="L113" s="139">
        <v>1.3196174399999998</v>
      </c>
      <c r="M113" s="85">
        <v>1.4608224400000003</v>
      </c>
      <c r="N113" s="85">
        <v>1.2113966399999996</v>
      </c>
      <c r="O113" s="85">
        <v>1.3800512399999993</v>
      </c>
      <c r="P113" s="85">
        <v>1.1814824400000004</v>
      </c>
      <c r="Q113" s="85">
        <v>1.4063260399999993</v>
      </c>
      <c r="R113" s="188">
        <v>8.9400067199999995</v>
      </c>
      <c r="S113" s="122">
        <v>1.4814426799999991</v>
      </c>
      <c r="T113" s="139">
        <v>1.4676743499999998</v>
      </c>
      <c r="U113" s="85">
        <v>1.3673036799999998</v>
      </c>
      <c r="V113" s="85">
        <v>1.7565993000000006</v>
      </c>
      <c r="W113" s="85">
        <v>1.9795727199999997</v>
      </c>
      <c r="X113" s="85">
        <v>1.37980656</v>
      </c>
      <c r="Y113" s="85">
        <v>1.4311571199999991</v>
      </c>
      <c r="Z113" s="188">
        <v>10.863556409999997</v>
      </c>
    </row>
    <row r="114" spans="1:26" ht="16.5" x14ac:dyDescent="0.3">
      <c r="B114" s="72" t="s">
        <v>79</v>
      </c>
      <c r="C114" s="207">
        <v>0.50776854999999999</v>
      </c>
      <c r="D114" s="85">
        <v>1.1655645300000002</v>
      </c>
      <c r="E114" s="85">
        <v>0.47426329999999994</v>
      </c>
      <c r="F114" s="85">
        <v>1.2921664800000001</v>
      </c>
      <c r="G114" s="85">
        <v>1.07126959</v>
      </c>
      <c r="H114" s="85">
        <v>1.02547765</v>
      </c>
      <c r="I114" s="85">
        <v>1.1345307200000001</v>
      </c>
      <c r="J114" s="188">
        <v>6.67104082</v>
      </c>
      <c r="K114" s="122">
        <v>0.77013276000000008</v>
      </c>
      <c r="L114" s="139">
        <v>1.1907757999999999</v>
      </c>
      <c r="M114" s="85">
        <v>0.54677098999999996</v>
      </c>
      <c r="N114" s="85">
        <v>0.57418135000000003</v>
      </c>
      <c r="O114" s="85">
        <v>2.19261726</v>
      </c>
      <c r="P114" s="85">
        <v>0.28309600000000001</v>
      </c>
      <c r="Q114" s="85">
        <v>1.0805420099999998</v>
      </c>
      <c r="R114" s="188">
        <v>6.63811617</v>
      </c>
      <c r="S114" s="122">
        <v>0.83507875999999992</v>
      </c>
      <c r="T114" s="139">
        <v>2.0367091299999998</v>
      </c>
      <c r="U114" s="85">
        <v>1.1210398399999999</v>
      </c>
      <c r="V114" s="85">
        <v>1.31359213</v>
      </c>
      <c r="W114" s="85">
        <v>2.01578583</v>
      </c>
      <c r="X114" s="85">
        <v>1.9571423299999999</v>
      </c>
      <c r="Y114" s="85">
        <v>1.4240553600000001</v>
      </c>
      <c r="Z114" s="188">
        <v>10.703403380000001</v>
      </c>
    </row>
    <row r="115" spans="1:26" ht="16.5" x14ac:dyDescent="0.3">
      <c r="B115" s="72" t="s">
        <v>72</v>
      </c>
      <c r="C115" s="207">
        <v>0.73107477000000032</v>
      </c>
      <c r="D115" s="85">
        <v>1.0811206600000001</v>
      </c>
      <c r="E115" s="85">
        <v>0.57464543000000001</v>
      </c>
      <c r="F115" s="85">
        <v>1.1792211500000005</v>
      </c>
      <c r="G115" s="85">
        <v>0.66148150999999977</v>
      </c>
      <c r="H115" s="85">
        <v>0.7116949600000001</v>
      </c>
      <c r="I115" s="85">
        <v>0.87971246000000036</v>
      </c>
      <c r="J115" s="188">
        <v>5.8189509400000015</v>
      </c>
      <c r="K115" s="122">
        <v>0.80617472999999973</v>
      </c>
      <c r="L115" s="139">
        <v>0.8583863100000001</v>
      </c>
      <c r="M115" s="85">
        <v>0.68508504999999997</v>
      </c>
      <c r="N115" s="85">
        <v>0.59426128999999994</v>
      </c>
      <c r="O115" s="85">
        <v>0.95310441999999973</v>
      </c>
      <c r="P115" s="85">
        <v>0.83204122999999963</v>
      </c>
      <c r="Q115" s="85">
        <v>0.69363125000000003</v>
      </c>
      <c r="R115" s="188">
        <v>5.4226842799999995</v>
      </c>
      <c r="S115" s="122">
        <v>1.3976724299999999</v>
      </c>
      <c r="T115" s="139">
        <v>1.2723927600000002</v>
      </c>
      <c r="U115" s="85">
        <v>1.6396881399999998</v>
      </c>
      <c r="V115" s="85">
        <v>1.2602494700000002</v>
      </c>
      <c r="W115" s="85">
        <v>1.18689936</v>
      </c>
      <c r="X115" s="85">
        <v>1.3942485099999999</v>
      </c>
      <c r="Y115" s="85">
        <v>1.2781571999999999</v>
      </c>
      <c r="Z115" s="188">
        <v>9.4293078699999988</v>
      </c>
    </row>
    <row r="116" spans="1:26" ht="16.5" x14ac:dyDescent="0.3">
      <c r="B116" s="72" t="s">
        <v>92</v>
      </c>
      <c r="C116" s="207">
        <v>0.67089629999999989</v>
      </c>
      <c r="D116" s="85">
        <v>1.46102084</v>
      </c>
      <c r="E116" s="85">
        <v>0.79809503000000004</v>
      </c>
      <c r="F116" s="85">
        <v>1.3273043499999999</v>
      </c>
      <c r="G116" s="85">
        <v>1.3800950999999999</v>
      </c>
      <c r="H116" s="85">
        <v>1.2489049899999998</v>
      </c>
      <c r="I116" s="85">
        <v>1.1364204</v>
      </c>
      <c r="J116" s="188">
        <v>8.0227370100000002</v>
      </c>
      <c r="K116" s="122">
        <v>1.7662772900000006</v>
      </c>
      <c r="L116" s="139">
        <v>0.81031804000000007</v>
      </c>
      <c r="M116" s="85">
        <v>1.4472087199999999</v>
      </c>
      <c r="N116" s="85">
        <v>1.1326110699999998</v>
      </c>
      <c r="O116" s="85">
        <v>1.0890959400000002</v>
      </c>
      <c r="P116" s="85">
        <v>1.4839217800000002</v>
      </c>
      <c r="Q116" s="85">
        <v>1.3490708899999997</v>
      </c>
      <c r="R116" s="188">
        <v>9.0785037299999995</v>
      </c>
      <c r="S116" s="122">
        <v>1.6819457399999997</v>
      </c>
      <c r="T116" s="139">
        <v>1.6972914500000003</v>
      </c>
      <c r="U116" s="85">
        <v>1.4516488899999997</v>
      </c>
      <c r="V116" s="85">
        <v>1.0590512599999999</v>
      </c>
      <c r="W116" s="85">
        <v>0.90072057999999999</v>
      </c>
      <c r="X116" s="85">
        <v>0.85489382999999985</v>
      </c>
      <c r="Y116" s="85">
        <v>1.1534493200000002</v>
      </c>
      <c r="Z116" s="188">
        <v>8.7990010699999992</v>
      </c>
    </row>
    <row r="117" spans="1:26" ht="16.5" x14ac:dyDescent="0.3">
      <c r="B117" s="72" t="s">
        <v>80</v>
      </c>
      <c r="C117" s="207">
        <v>0</v>
      </c>
      <c r="D117" s="85">
        <v>9.27825E-3</v>
      </c>
      <c r="E117" s="85">
        <v>4.8000000000000001E-4</v>
      </c>
      <c r="F117" s="85">
        <v>2.6274789999999999E-2</v>
      </c>
      <c r="G117" s="85">
        <v>2.7134779999999994E-2</v>
      </c>
      <c r="H117" s="85">
        <v>1.9952190000000002E-2</v>
      </c>
      <c r="I117" s="85">
        <v>5.1033270000000006E-2</v>
      </c>
      <c r="J117" s="188">
        <v>0.13415327999999999</v>
      </c>
      <c r="K117" s="122">
        <v>4.5902099999999999E-3</v>
      </c>
      <c r="L117" s="139">
        <v>0</v>
      </c>
      <c r="M117" s="85">
        <v>4.3196539999999999E-2</v>
      </c>
      <c r="N117" s="85">
        <v>5.8999999999999999E-3</v>
      </c>
      <c r="O117" s="85">
        <v>3.8688270000000004E-2</v>
      </c>
      <c r="P117" s="85">
        <v>0.37313213000000001</v>
      </c>
      <c r="Q117" s="85">
        <v>4.1246600000000001E-2</v>
      </c>
      <c r="R117" s="188">
        <v>0.50675375</v>
      </c>
      <c r="S117" s="122">
        <v>0.54328346999999977</v>
      </c>
      <c r="T117" s="139">
        <v>0.7689803300000001</v>
      </c>
      <c r="U117" s="85">
        <v>1.0617329300000005</v>
      </c>
      <c r="V117" s="85">
        <v>1.14556324</v>
      </c>
      <c r="W117" s="85">
        <v>0.84878686999999986</v>
      </c>
      <c r="X117" s="85">
        <v>0.78987684999999985</v>
      </c>
      <c r="Y117" s="85">
        <v>0.61390974000000009</v>
      </c>
      <c r="Z117" s="188">
        <v>5.7721334300000002</v>
      </c>
    </row>
    <row r="118" spans="1:26" ht="16.5" x14ac:dyDescent="0.3">
      <c r="B118" s="72" t="s">
        <v>83</v>
      </c>
      <c r="C118" s="207">
        <v>0.126</v>
      </c>
      <c r="D118" s="85">
        <v>0.16402239000000002</v>
      </c>
      <c r="E118" s="85">
        <v>9.4335160000000001E-2</v>
      </c>
      <c r="F118" s="85">
        <v>0.34871781000000002</v>
      </c>
      <c r="G118" s="85">
        <v>0.38341612000000003</v>
      </c>
      <c r="H118" s="85">
        <v>0.25110705999999999</v>
      </c>
      <c r="I118" s="85">
        <v>0.16850000000000001</v>
      </c>
      <c r="J118" s="188">
        <v>1.5360985400000002</v>
      </c>
      <c r="K118" s="122">
        <v>6.4342430000000006E-2</v>
      </c>
      <c r="L118" s="139">
        <v>0.17369133</v>
      </c>
      <c r="M118" s="85">
        <v>0.45713574000000007</v>
      </c>
      <c r="N118" s="85">
        <v>0.28960000000000002</v>
      </c>
      <c r="O118" s="85">
        <v>0.45788681999999992</v>
      </c>
      <c r="P118" s="85">
        <v>0.77002172000000002</v>
      </c>
      <c r="Q118" s="85">
        <v>0.71852333000000002</v>
      </c>
      <c r="R118" s="188">
        <v>2.9312013700000001</v>
      </c>
      <c r="S118" s="122">
        <v>0.32279391999999996</v>
      </c>
      <c r="T118" s="139">
        <v>0.94280164</v>
      </c>
      <c r="U118" s="85">
        <v>1.4183750799999999</v>
      </c>
      <c r="V118" s="85">
        <v>0.39764344000000001</v>
      </c>
      <c r="W118" s="85">
        <v>0.49480235</v>
      </c>
      <c r="X118" s="85">
        <v>0.70613853999999998</v>
      </c>
      <c r="Y118" s="85">
        <v>0.30141734000000003</v>
      </c>
      <c r="Z118" s="188">
        <v>4.58397231</v>
      </c>
    </row>
    <row r="119" spans="1:26" ht="16.5" x14ac:dyDescent="0.3">
      <c r="B119" s="72" t="s">
        <v>82</v>
      </c>
      <c r="C119" s="207">
        <v>0.66444673999999992</v>
      </c>
      <c r="D119" s="85">
        <v>0.26857392000000002</v>
      </c>
      <c r="E119" s="85">
        <v>0.19450122999999997</v>
      </c>
      <c r="F119" s="85">
        <v>0.42787997999999994</v>
      </c>
      <c r="G119" s="85">
        <v>0.64478187999999992</v>
      </c>
      <c r="H119" s="85">
        <v>1.1474924399999999</v>
      </c>
      <c r="I119" s="85">
        <v>0.59277531000000006</v>
      </c>
      <c r="J119" s="188">
        <v>3.9404514999999996</v>
      </c>
      <c r="K119" s="122">
        <v>0.73833373000000002</v>
      </c>
      <c r="L119" s="139">
        <v>0.19015852999999999</v>
      </c>
      <c r="M119" s="85">
        <v>0.45105752999999993</v>
      </c>
      <c r="N119" s="85">
        <v>0.67225410000000008</v>
      </c>
      <c r="O119" s="85">
        <v>0.71095712000000011</v>
      </c>
      <c r="P119" s="85">
        <v>0.81597524999999982</v>
      </c>
      <c r="Q119" s="85">
        <v>0.58797179999999993</v>
      </c>
      <c r="R119" s="188">
        <v>4.1667080599999995</v>
      </c>
      <c r="S119" s="122">
        <v>0.9952116000000002</v>
      </c>
      <c r="T119" s="139">
        <v>0.63454430999999978</v>
      </c>
      <c r="U119" s="85">
        <v>0.70254338999999999</v>
      </c>
      <c r="V119" s="85">
        <v>8.8145889999999991E-2</v>
      </c>
      <c r="W119" s="85">
        <v>0.39232109999999992</v>
      </c>
      <c r="X119" s="85">
        <v>0.91626723999999993</v>
      </c>
      <c r="Y119" s="85">
        <v>0.69462199999999985</v>
      </c>
      <c r="Z119" s="188">
        <v>4.4236555299999996</v>
      </c>
    </row>
    <row r="120" spans="1:26" ht="16.5" x14ac:dyDescent="0.3">
      <c r="A120"/>
      <c r="B120" s="72" t="s">
        <v>93</v>
      </c>
      <c r="C120" s="207">
        <v>0.14087908000000002</v>
      </c>
      <c r="D120" s="85">
        <v>0.33583819999999998</v>
      </c>
      <c r="E120" s="85">
        <v>0.42538164000000001</v>
      </c>
      <c r="F120" s="85">
        <v>0.47928592000000003</v>
      </c>
      <c r="G120" s="85">
        <v>0.39370743000000002</v>
      </c>
      <c r="H120" s="85">
        <v>0.30437853999999998</v>
      </c>
      <c r="I120" s="85">
        <v>0.45226086000000004</v>
      </c>
      <c r="J120" s="188">
        <v>2.5317316700000001</v>
      </c>
      <c r="K120" s="122">
        <v>0.38785930000000002</v>
      </c>
      <c r="L120" s="139">
        <v>0.305176</v>
      </c>
      <c r="M120" s="85">
        <v>0.43773130000000005</v>
      </c>
      <c r="N120" s="85">
        <v>0.42658509999999994</v>
      </c>
      <c r="O120" s="85">
        <v>0.48474840000000002</v>
      </c>
      <c r="P120" s="85">
        <v>0.49435509999999994</v>
      </c>
      <c r="Q120" s="85">
        <v>0.35599350000000002</v>
      </c>
      <c r="R120" s="188">
        <v>2.8924486999999997</v>
      </c>
      <c r="S120" s="122">
        <v>0.45267527000000002</v>
      </c>
      <c r="T120" s="139">
        <v>0.57793150000000004</v>
      </c>
      <c r="U120" s="85">
        <v>0.77235520000000002</v>
      </c>
      <c r="V120" s="85">
        <v>0.61728300000000003</v>
      </c>
      <c r="W120" s="85">
        <v>0.54825389999999996</v>
      </c>
      <c r="X120" s="85">
        <v>0.66413889999999987</v>
      </c>
      <c r="Y120" s="85">
        <v>0.66727473999999998</v>
      </c>
      <c r="Z120" s="188">
        <v>4.2999125100000004</v>
      </c>
    </row>
    <row r="121" spans="1:26" ht="16.5" x14ac:dyDescent="0.3">
      <c r="B121" s="72" t="s">
        <v>33</v>
      </c>
      <c r="C121" s="207">
        <v>8.1885032499999966</v>
      </c>
      <c r="D121" s="104">
        <v>8.0531932099999999</v>
      </c>
      <c r="E121" s="104">
        <v>5.8786109499999952</v>
      </c>
      <c r="F121" s="104">
        <v>7.9400066200000126</v>
      </c>
      <c r="G121" s="104">
        <v>8.421706449999995</v>
      </c>
      <c r="H121" s="104">
        <v>7.0933880699999925</v>
      </c>
      <c r="I121" s="104">
        <v>9.0884377599999908</v>
      </c>
      <c r="J121" s="188">
        <v>54.663846309999983</v>
      </c>
      <c r="K121" s="122">
        <v>7.3912055300000041</v>
      </c>
      <c r="L121" s="139">
        <v>6.7617643899999926</v>
      </c>
      <c r="M121" s="104">
        <v>7.4408039899999885</v>
      </c>
      <c r="N121" s="104">
        <v>6.8586740000000042</v>
      </c>
      <c r="O121" s="104">
        <v>7.2540892500000105</v>
      </c>
      <c r="P121" s="104">
        <v>8.114730650000002</v>
      </c>
      <c r="Q121" s="104">
        <v>8.3923682500000041</v>
      </c>
      <c r="R121" s="188">
        <v>52.213636059999999</v>
      </c>
      <c r="S121" s="122">
        <v>6.1619127800000051</v>
      </c>
      <c r="T121" s="139">
        <v>6.4266193899999955</v>
      </c>
      <c r="U121" s="104">
        <v>7.3556817100000025</v>
      </c>
      <c r="V121" s="104">
        <v>6.6637690499999991</v>
      </c>
      <c r="W121" s="104">
        <v>7.4410938100000017</v>
      </c>
      <c r="X121" s="104">
        <v>6.8405359399999952</v>
      </c>
      <c r="Y121" s="104">
        <v>7.3583702499999859</v>
      </c>
      <c r="Z121" s="188">
        <v>48.247982929999985</v>
      </c>
    </row>
    <row r="122" spans="1:26" ht="16.5" x14ac:dyDescent="0.3">
      <c r="A122"/>
      <c r="B122" s="244" t="s">
        <v>214</v>
      </c>
      <c r="C122" s="281">
        <v>14.375412460000003</v>
      </c>
      <c r="D122" s="246">
        <v>26.948188413926992</v>
      </c>
      <c r="E122" s="246">
        <v>9.7653047900000001</v>
      </c>
      <c r="F122" s="246">
        <v>18.580304300000002</v>
      </c>
      <c r="G122" s="246">
        <v>19.159393729999994</v>
      </c>
      <c r="H122" s="246">
        <v>17.248129839999997</v>
      </c>
      <c r="I122" s="246">
        <v>29.515804720000009</v>
      </c>
      <c r="J122" s="256">
        <v>135.59253825392699</v>
      </c>
      <c r="K122" s="249">
        <v>20.977201350000005</v>
      </c>
      <c r="L122" s="245">
        <v>16.630952900000004</v>
      </c>
      <c r="M122" s="246">
        <v>17.397412609999996</v>
      </c>
      <c r="N122" s="246">
        <v>19.717408710000001</v>
      </c>
      <c r="O122" s="246">
        <v>21.508296049999998</v>
      </c>
      <c r="P122" s="246">
        <v>20.520950750000001</v>
      </c>
      <c r="Q122" s="246">
        <v>26.751461500000005</v>
      </c>
      <c r="R122" s="256">
        <v>143.50368386999997</v>
      </c>
      <c r="S122" s="249">
        <v>17.178176659999995</v>
      </c>
      <c r="T122" s="245">
        <v>25.941669200000003</v>
      </c>
      <c r="U122" s="246">
        <v>36.594000180000002</v>
      </c>
      <c r="V122" s="246">
        <v>17.728416379999999</v>
      </c>
      <c r="W122" s="246">
        <v>28.140013310000001</v>
      </c>
      <c r="X122" s="246">
        <v>25.253232930000003</v>
      </c>
      <c r="Y122" s="246">
        <v>37.876598440000002</v>
      </c>
      <c r="Z122" s="256">
        <v>188.7121071</v>
      </c>
    </row>
    <row r="123" spans="1:26" ht="16.5" x14ac:dyDescent="0.3">
      <c r="A123"/>
      <c r="B123" s="72" t="s">
        <v>66</v>
      </c>
      <c r="C123" s="207">
        <v>0</v>
      </c>
      <c r="D123" s="85">
        <v>11.686489199999999</v>
      </c>
      <c r="E123" s="85">
        <v>0</v>
      </c>
      <c r="F123" s="85">
        <v>5.6084867499999991</v>
      </c>
      <c r="G123" s="85">
        <v>6.66136047</v>
      </c>
      <c r="H123" s="85">
        <v>4.8743391900000006</v>
      </c>
      <c r="I123" s="85">
        <v>18.732039390000001</v>
      </c>
      <c r="J123" s="188">
        <v>47.562714999999997</v>
      </c>
      <c r="K123" s="122">
        <v>9.4689023199999998</v>
      </c>
      <c r="L123" s="139">
        <v>5.831075349999999</v>
      </c>
      <c r="M123" s="85">
        <v>4.0968731199999997</v>
      </c>
      <c r="N123" s="85">
        <v>4.9331154100000001</v>
      </c>
      <c r="O123" s="85">
        <v>3.4377325000000001</v>
      </c>
      <c r="P123" s="85">
        <v>6.3260978400000001</v>
      </c>
      <c r="Q123" s="85">
        <v>7.4092624899999997</v>
      </c>
      <c r="R123" s="188">
        <v>41.503059030000003</v>
      </c>
      <c r="S123" s="122">
        <v>0.85339809999999994</v>
      </c>
      <c r="T123" s="139">
        <v>9.9020478499999989</v>
      </c>
      <c r="U123" s="85">
        <v>15.499290540000001</v>
      </c>
      <c r="V123" s="85">
        <v>9.0800000000000006E-2</v>
      </c>
      <c r="W123" s="85">
        <v>9.7196621200000006</v>
      </c>
      <c r="X123" s="85">
        <v>12.38186146</v>
      </c>
      <c r="Y123" s="85">
        <v>9.8032006499999991</v>
      </c>
      <c r="Z123" s="188">
        <v>58.250260720000007</v>
      </c>
    </row>
    <row r="124" spans="1:26" ht="16.5" x14ac:dyDescent="0.3">
      <c r="A124"/>
      <c r="B124" s="72" t="s">
        <v>67</v>
      </c>
      <c r="C124" s="207">
        <v>7.4499656100000031</v>
      </c>
      <c r="D124" s="85">
        <v>5.4780428699999995</v>
      </c>
      <c r="E124" s="85">
        <v>3.4414434399999991</v>
      </c>
      <c r="F124" s="85">
        <v>3.8642252999999993</v>
      </c>
      <c r="G124" s="85">
        <v>2.7894102000000007</v>
      </c>
      <c r="H124" s="85">
        <v>2.5889716400000005</v>
      </c>
      <c r="I124" s="85">
        <v>2.94731049</v>
      </c>
      <c r="J124" s="188">
        <v>28.559369550000003</v>
      </c>
      <c r="K124" s="122">
        <v>6.0736402700000021</v>
      </c>
      <c r="L124" s="139">
        <v>3.6082696200000006</v>
      </c>
      <c r="M124" s="85">
        <v>5.2551493999999996</v>
      </c>
      <c r="N124" s="85">
        <v>6.5864885999999983</v>
      </c>
      <c r="O124" s="85">
        <v>9.633635929999997</v>
      </c>
      <c r="P124" s="85">
        <v>7.7568619299999986</v>
      </c>
      <c r="Q124" s="85">
        <v>5.3395669300000002</v>
      </c>
      <c r="R124" s="188">
        <v>44.253612680000003</v>
      </c>
      <c r="S124" s="122">
        <v>9.8532621599999999</v>
      </c>
      <c r="T124" s="139">
        <v>6.4141730899999994</v>
      </c>
      <c r="U124" s="85">
        <v>8.0933929400000011</v>
      </c>
      <c r="V124" s="85">
        <v>7.9830303100000011</v>
      </c>
      <c r="W124" s="85">
        <v>7.4024190800000014</v>
      </c>
      <c r="X124" s="85">
        <v>5.0276778400000008</v>
      </c>
      <c r="Y124" s="85">
        <v>3.7697783500000002</v>
      </c>
      <c r="Z124" s="188">
        <v>48.54373377000001</v>
      </c>
    </row>
    <row r="125" spans="1:26" ht="16.5" x14ac:dyDescent="0.3">
      <c r="A125"/>
      <c r="B125" s="72" t="s">
        <v>181</v>
      </c>
      <c r="C125" s="207">
        <v>2.1023043600000002</v>
      </c>
      <c r="D125" s="85">
        <v>3.9487128</v>
      </c>
      <c r="E125" s="85">
        <v>2.82564108</v>
      </c>
      <c r="F125" s="85">
        <v>3.6466806200000002</v>
      </c>
      <c r="G125" s="85">
        <v>5.6036074100000004</v>
      </c>
      <c r="H125" s="85">
        <v>4.3213128399999992</v>
      </c>
      <c r="I125" s="85">
        <v>2.1727335800000001</v>
      </c>
      <c r="J125" s="188">
        <v>24.620992690000001</v>
      </c>
      <c r="K125" s="122">
        <v>1.04035126</v>
      </c>
      <c r="L125" s="139">
        <v>3.9241637699999998</v>
      </c>
      <c r="M125" s="85">
        <v>2.9941266299999998</v>
      </c>
      <c r="N125" s="85">
        <v>2.4739197500000003</v>
      </c>
      <c r="O125" s="85">
        <v>3.2341508199999995</v>
      </c>
      <c r="P125" s="85">
        <v>2.3033999999999999</v>
      </c>
      <c r="Q125" s="85">
        <v>6.085734079999999</v>
      </c>
      <c r="R125" s="188">
        <v>22.05584631</v>
      </c>
      <c r="S125" s="122">
        <v>3.6672293000000002</v>
      </c>
      <c r="T125" s="139">
        <v>5.4431884999999998</v>
      </c>
      <c r="U125" s="85">
        <v>6.1201918700000011</v>
      </c>
      <c r="V125" s="85">
        <v>4.9851073499999998</v>
      </c>
      <c r="W125" s="85">
        <v>4.0982872299999995</v>
      </c>
      <c r="X125" s="85">
        <v>3.2434756899999999</v>
      </c>
      <c r="Y125" s="85">
        <v>8.3874815600000012</v>
      </c>
      <c r="Z125" s="188">
        <v>35.944961500000005</v>
      </c>
    </row>
    <row r="126" spans="1:26" ht="16.5" x14ac:dyDescent="0.3">
      <c r="A126"/>
      <c r="B126" s="72" t="s">
        <v>154</v>
      </c>
      <c r="C126" s="207">
        <v>0.36320009999999997</v>
      </c>
      <c r="D126" s="85">
        <v>0.44311944999999997</v>
      </c>
      <c r="E126" s="85">
        <v>0.49188975000000001</v>
      </c>
      <c r="F126" s="85">
        <v>0.83807925000000005</v>
      </c>
      <c r="G126" s="85">
        <v>1.0794827300000001</v>
      </c>
      <c r="H126" s="85">
        <v>0.92843648999999995</v>
      </c>
      <c r="I126" s="85">
        <v>1.3534548799999999</v>
      </c>
      <c r="J126" s="188">
        <v>5.4976626499999997</v>
      </c>
      <c r="K126" s="122">
        <v>1.1845407299999999</v>
      </c>
      <c r="L126" s="139">
        <v>1.8254028499999997</v>
      </c>
      <c r="M126" s="85">
        <v>2.5403665699999998</v>
      </c>
      <c r="N126" s="85">
        <v>1.4988632200000003</v>
      </c>
      <c r="O126" s="85">
        <v>2.9558077799999998</v>
      </c>
      <c r="P126" s="85">
        <v>1.06862955</v>
      </c>
      <c r="Q126" s="85">
        <v>2.7338147300000002</v>
      </c>
      <c r="R126" s="188">
        <v>13.80742543</v>
      </c>
      <c r="S126" s="122">
        <v>0.92455688000000003</v>
      </c>
      <c r="T126" s="139">
        <v>0.99752812999999996</v>
      </c>
      <c r="U126" s="85">
        <v>3.5290557999999996</v>
      </c>
      <c r="V126" s="85">
        <v>1.68009579</v>
      </c>
      <c r="W126" s="85">
        <v>2.39593436</v>
      </c>
      <c r="X126" s="85">
        <v>1.4015547500000001</v>
      </c>
      <c r="Y126" s="85">
        <v>10.677434400000001</v>
      </c>
      <c r="Z126" s="188">
        <v>21.606160110000001</v>
      </c>
    </row>
    <row r="127" spans="1:26" ht="16.5" x14ac:dyDescent="0.3">
      <c r="A127"/>
      <c r="B127" s="72" t="s">
        <v>314</v>
      </c>
      <c r="C127" s="207">
        <v>0</v>
      </c>
      <c r="D127" s="85">
        <v>0</v>
      </c>
      <c r="E127" s="85">
        <v>0</v>
      </c>
      <c r="F127" s="85">
        <v>0</v>
      </c>
      <c r="G127" s="85">
        <v>0</v>
      </c>
      <c r="H127" s="85">
        <v>0</v>
      </c>
      <c r="I127" s="85">
        <v>0</v>
      </c>
      <c r="J127" s="188">
        <v>0</v>
      </c>
      <c r="K127" s="122">
        <v>0</v>
      </c>
      <c r="L127" s="139">
        <v>0</v>
      </c>
      <c r="M127" s="85">
        <v>0</v>
      </c>
      <c r="N127" s="85">
        <v>0</v>
      </c>
      <c r="O127" s="85">
        <v>0</v>
      </c>
      <c r="P127" s="85">
        <v>0.15681224999999999</v>
      </c>
      <c r="Q127" s="85">
        <v>0.48398857999999995</v>
      </c>
      <c r="R127" s="188">
        <v>0.64080082999999988</v>
      </c>
      <c r="S127" s="122">
        <v>0.35547220999999996</v>
      </c>
      <c r="T127" s="139">
        <v>0.26654865999999999</v>
      </c>
      <c r="U127" s="85">
        <v>0.90634974000000001</v>
      </c>
      <c r="V127" s="85">
        <v>0.81952429999999987</v>
      </c>
      <c r="W127" s="85">
        <v>1.0226013199999999</v>
      </c>
      <c r="X127" s="85">
        <v>1.0045450300000001</v>
      </c>
      <c r="Y127" s="85">
        <v>0.97052760999999999</v>
      </c>
      <c r="Z127" s="188">
        <v>5.3455688699999993</v>
      </c>
    </row>
    <row r="128" spans="1:26" ht="16.5" x14ac:dyDescent="0.3">
      <c r="A128"/>
      <c r="B128" s="72" t="s">
        <v>117</v>
      </c>
      <c r="C128" s="207">
        <v>0</v>
      </c>
      <c r="D128" s="84">
        <v>0</v>
      </c>
      <c r="E128" s="84">
        <v>0</v>
      </c>
      <c r="F128" s="85">
        <v>0</v>
      </c>
      <c r="G128" s="85">
        <v>0</v>
      </c>
      <c r="H128" s="85">
        <v>0.49242311999999999</v>
      </c>
      <c r="I128" s="85">
        <v>0.24971487000000001</v>
      </c>
      <c r="J128" s="188">
        <v>0.74213799000000003</v>
      </c>
      <c r="K128" s="122">
        <v>1.3133623300000001</v>
      </c>
      <c r="L128" s="139">
        <v>0</v>
      </c>
      <c r="M128" s="85">
        <v>0</v>
      </c>
      <c r="N128" s="85">
        <v>0</v>
      </c>
      <c r="O128" s="85">
        <v>0</v>
      </c>
      <c r="P128" s="85">
        <v>1.15811621</v>
      </c>
      <c r="Q128" s="85">
        <v>0</v>
      </c>
      <c r="R128" s="188">
        <v>2.4714785400000001</v>
      </c>
      <c r="S128" s="122">
        <v>0</v>
      </c>
      <c r="T128" s="139">
        <v>1.1405019999999999</v>
      </c>
      <c r="U128" s="85">
        <v>0</v>
      </c>
      <c r="V128" s="85">
        <v>0</v>
      </c>
      <c r="W128" s="85">
        <v>1.34737792</v>
      </c>
      <c r="X128" s="85">
        <v>0</v>
      </c>
      <c r="Y128" s="85">
        <v>1.1351362</v>
      </c>
      <c r="Z128" s="188">
        <v>3.62301612</v>
      </c>
    </row>
    <row r="129" spans="1:26" ht="16.5" x14ac:dyDescent="0.3">
      <c r="A129"/>
      <c r="B129" s="72" t="s">
        <v>76</v>
      </c>
      <c r="C129" s="207">
        <v>0.33134761000000001</v>
      </c>
      <c r="D129" s="85">
        <v>0.18544240000000001</v>
      </c>
      <c r="E129" s="85">
        <v>0.13685813999999999</v>
      </c>
      <c r="F129" s="85">
        <v>0.19843840000000001</v>
      </c>
      <c r="G129" s="85">
        <v>0.36750957000000006</v>
      </c>
      <c r="H129" s="85">
        <v>0.14300358999999999</v>
      </c>
      <c r="I129" s="85">
        <v>0.35882150000000002</v>
      </c>
      <c r="J129" s="188">
        <v>1.7214212099999999</v>
      </c>
      <c r="K129" s="122">
        <v>0.17060175999999999</v>
      </c>
      <c r="L129" s="139">
        <v>0.20094393999999999</v>
      </c>
      <c r="M129" s="85">
        <v>0.22657135</v>
      </c>
      <c r="N129" s="85">
        <v>0.30686726000000003</v>
      </c>
      <c r="O129" s="85">
        <v>0.14412759999999999</v>
      </c>
      <c r="P129" s="85">
        <v>0.30294814000000003</v>
      </c>
      <c r="Q129" s="85">
        <v>0.12985822999999999</v>
      </c>
      <c r="R129" s="188">
        <v>1.4819182799999999</v>
      </c>
      <c r="S129" s="122">
        <v>0.13586365</v>
      </c>
      <c r="T129" s="139">
        <v>0.24156407999999999</v>
      </c>
      <c r="U129" s="85">
        <v>0.58572415999999994</v>
      </c>
      <c r="V129" s="85">
        <v>0.62060108999999986</v>
      </c>
      <c r="W129" s="85">
        <v>0.2272064</v>
      </c>
      <c r="X129" s="85">
        <v>0.40169599</v>
      </c>
      <c r="Y129" s="85">
        <v>0.14343834999999999</v>
      </c>
      <c r="Z129" s="188">
        <v>2.3560937199999996</v>
      </c>
    </row>
    <row r="130" spans="1:26" ht="16.5" x14ac:dyDescent="0.3">
      <c r="A130"/>
      <c r="B130" s="72" t="s">
        <v>89</v>
      </c>
      <c r="C130" s="207">
        <v>0.62557426999999999</v>
      </c>
      <c r="D130" s="85">
        <v>0.31578829999999997</v>
      </c>
      <c r="E130" s="85">
        <v>0.11619739999999999</v>
      </c>
      <c r="F130" s="85">
        <v>9.5145230000000011E-2</v>
      </c>
      <c r="G130" s="85">
        <v>0.19974700000000001</v>
      </c>
      <c r="H130" s="85">
        <v>3.3417499999999996E-2</v>
      </c>
      <c r="I130" s="85">
        <v>0.39183351</v>
      </c>
      <c r="J130" s="188">
        <v>1.7777032099999999</v>
      </c>
      <c r="K130" s="122">
        <v>7.1510219999999999E-2</v>
      </c>
      <c r="L130" s="139">
        <v>0.12068029999999999</v>
      </c>
      <c r="M130" s="85">
        <v>0.22769895000000001</v>
      </c>
      <c r="N130" s="85">
        <v>0.14614728999999999</v>
      </c>
      <c r="O130" s="85">
        <v>0.18378800000000001</v>
      </c>
      <c r="P130" s="85">
        <v>0.20412970000000003</v>
      </c>
      <c r="Q130" s="85">
        <v>0.12495300000000001</v>
      </c>
      <c r="R130" s="188">
        <v>1.0789074600000002</v>
      </c>
      <c r="S130" s="122">
        <v>0.31308978000000004</v>
      </c>
      <c r="T130" s="139">
        <v>0.39016522000000009</v>
      </c>
      <c r="U130" s="85">
        <v>0.20248820999999997</v>
      </c>
      <c r="V130" s="85">
        <v>6.8835000000000007E-2</v>
      </c>
      <c r="W130" s="85">
        <v>0.11056050000000001</v>
      </c>
      <c r="X130" s="85">
        <v>0.10470202000000001</v>
      </c>
      <c r="Y130" s="85">
        <v>0.21431031</v>
      </c>
      <c r="Z130" s="188">
        <v>1.4041510399999999</v>
      </c>
    </row>
    <row r="131" spans="1:26" ht="16.5" x14ac:dyDescent="0.3">
      <c r="A131"/>
      <c r="B131" s="72" t="s">
        <v>121</v>
      </c>
      <c r="C131" s="207">
        <v>2.0584540000000002E-2</v>
      </c>
      <c r="D131" s="85">
        <v>2.4000000000000001E-5</v>
      </c>
      <c r="E131" s="85">
        <v>1.0000000000000001E-5</v>
      </c>
      <c r="F131" s="85">
        <v>0</v>
      </c>
      <c r="G131" s="85">
        <v>1.504E-2</v>
      </c>
      <c r="H131" s="85">
        <v>1.504E-2</v>
      </c>
      <c r="I131" s="85">
        <v>2.3093889999999999E-2</v>
      </c>
      <c r="J131" s="188">
        <v>7.3792429999999992E-2</v>
      </c>
      <c r="K131" s="122">
        <v>9.9999999999999995E-7</v>
      </c>
      <c r="L131" s="139">
        <v>1.6799999999999999E-4</v>
      </c>
      <c r="M131" s="85">
        <v>0</v>
      </c>
      <c r="N131" s="85">
        <v>1.9999999999999999E-6</v>
      </c>
      <c r="O131" s="85">
        <v>5.0000000000000004E-6</v>
      </c>
      <c r="P131" s="85">
        <v>2.5000000000000001E-5</v>
      </c>
      <c r="Q131" s="85">
        <v>0</v>
      </c>
      <c r="R131" s="188">
        <v>2.0100000000000001E-4</v>
      </c>
      <c r="S131" s="122">
        <v>1.2151089999999998E-2</v>
      </c>
      <c r="T131" s="139">
        <v>4.7991859999999997E-2</v>
      </c>
      <c r="U131" s="85">
        <v>0.17304664999999997</v>
      </c>
      <c r="V131" s="85">
        <v>0.12391976</v>
      </c>
      <c r="W131" s="85">
        <v>0.23973756000000004</v>
      </c>
      <c r="X131" s="85">
        <v>0.32455320999999998</v>
      </c>
      <c r="Y131" s="85">
        <v>0.30357036999999998</v>
      </c>
      <c r="Z131" s="188">
        <v>1.2249705</v>
      </c>
    </row>
    <row r="132" spans="1:26" ht="16.5" x14ac:dyDescent="0.3">
      <c r="A132"/>
      <c r="B132" s="72" t="s">
        <v>100</v>
      </c>
      <c r="C132" s="207">
        <v>2.62714E-3</v>
      </c>
      <c r="D132" s="85">
        <v>9.7688000000000007E-4</v>
      </c>
      <c r="E132" s="85">
        <v>4.0387399999999999E-3</v>
      </c>
      <c r="F132" s="85">
        <v>0</v>
      </c>
      <c r="G132" s="85">
        <v>5.2111029999999996E-2</v>
      </c>
      <c r="H132" s="85">
        <v>8.6677580000000004E-2</v>
      </c>
      <c r="I132" s="85">
        <v>0.13114312</v>
      </c>
      <c r="J132" s="188">
        <v>0.27757449000000001</v>
      </c>
      <c r="K132" s="122">
        <v>0.23806879000000003</v>
      </c>
      <c r="L132" s="139">
        <v>9.442101E-2</v>
      </c>
      <c r="M132" s="85">
        <v>6.8944770000000002E-2</v>
      </c>
      <c r="N132" s="85">
        <v>8.6419029999999994E-2</v>
      </c>
      <c r="O132" s="85">
        <v>9.2211479999999998E-2</v>
      </c>
      <c r="P132" s="85">
        <v>6.5021999999999996E-3</v>
      </c>
      <c r="Q132" s="85">
        <v>9.5619399999999993E-2</v>
      </c>
      <c r="R132" s="188">
        <v>0.68218668000000005</v>
      </c>
      <c r="S132" s="122">
        <v>0</v>
      </c>
      <c r="T132" s="139">
        <v>0.10350072</v>
      </c>
      <c r="U132" s="85">
        <v>6.9123510000000013E-2</v>
      </c>
      <c r="V132" s="85">
        <v>0.24234159</v>
      </c>
      <c r="W132" s="85">
        <v>0.24259227999999999</v>
      </c>
      <c r="X132" s="85">
        <v>0.13761325000000002</v>
      </c>
      <c r="Y132" s="85">
        <v>0.36103436</v>
      </c>
      <c r="Z132" s="188">
        <v>1.1562057100000001</v>
      </c>
    </row>
    <row r="133" spans="1:26" ht="16.5" x14ac:dyDescent="0.3">
      <c r="A133"/>
      <c r="B133" s="72" t="s">
        <v>78</v>
      </c>
      <c r="C133" s="207">
        <v>0.12133679999999999</v>
      </c>
      <c r="D133" s="85">
        <v>0.15752142000000002</v>
      </c>
      <c r="E133" s="85">
        <v>0.5745698199999999</v>
      </c>
      <c r="F133" s="85">
        <v>0.17436271</v>
      </c>
      <c r="G133" s="85">
        <v>0.12758323999999999</v>
      </c>
      <c r="H133" s="85">
        <v>0.17069569000000001</v>
      </c>
      <c r="I133" s="85">
        <v>0.66835704000000007</v>
      </c>
      <c r="J133" s="188">
        <v>1.9944267199999999</v>
      </c>
      <c r="K133" s="122">
        <v>0.34043309000000005</v>
      </c>
      <c r="L133" s="139">
        <v>0.22319326</v>
      </c>
      <c r="M133" s="85">
        <v>0.44025689000000001</v>
      </c>
      <c r="N133" s="85">
        <v>0.23854102999999999</v>
      </c>
      <c r="O133" s="85">
        <v>5.2800000000000003E-6</v>
      </c>
      <c r="P133" s="85">
        <v>0.30051887999999999</v>
      </c>
      <c r="Q133" s="85">
        <v>0.47964254000000001</v>
      </c>
      <c r="R133" s="188">
        <v>2.02259097</v>
      </c>
      <c r="S133" s="122">
        <v>0.19155933999999997</v>
      </c>
      <c r="T133" s="139">
        <v>7.6092300000000002E-2</v>
      </c>
      <c r="U133" s="85">
        <v>0.23473831000000001</v>
      </c>
      <c r="V133" s="85">
        <v>7.0178530000000003E-2</v>
      </c>
      <c r="W133" s="85">
        <v>0.22962210000000002</v>
      </c>
      <c r="X133" s="85">
        <v>0.17307603000000002</v>
      </c>
      <c r="Y133" s="85">
        <v>0.14364041999999999</v>
      </c>
      <c r="Z133" s="188">
        <v>1.1189070299999999</v>
      </c>
    </row>
    <row r="134" spans="1:26" ht="16.5" x14ac:dyDescent="0.3">
      <c r="A134"/>
      <c r="B134" s="72" t="s">
        <v>179</v>
      </c>
      <c r="C134" s="207">
        <v>1.0450305600000001</v>
      </c>
      <c r="D134" s="85">
        <v>1.0623135000000001</v>
      </c>
      <c r="E134" s="85">
        <v>0.62557611000000002</v>
      </c>
      <c r="F134" s="85">
        <v>1.0452120199999999</v>
      </c>
      <c r="G134" s="85">
        <v>0.86833479000000002</v>
      </c>
      <c r="H134" s="85">
        <v>1.78461257</v>
      </c>
      <c r="I134" s="85">
        <v>0.87560767000000006</v>
      </c>
      <c r="J134" s="188">
        <v>7.3066872199999997</v>
      </c>
      <c r="K134" s="122">
        <v>0.27722279</v>
      </c>
      <c r="L134" s="139">
        <v>0.18097617000000002</v>
      </c>
      <c r="M134" s="85">
        <v>1.1052159700000002</v>
      </c>
      <c r="N134" s="85">
        <v>2.6222455899999999</v>
      </c>
      <c r="O134" s="85">
        <v>1.1491795200000001</v>
      </c>
      <c r="P134" s="85">
        <v>0.12282990000000001</v>
      </c>
      <c r="Q134" s="85">
        <v>0.23638853000000001</v>
      </c>
      <c r="R134" s="188">
        <v>5.6940584699999999</v>
      </c>
      <c r="S134" s="122">
        <v>0.21769727999999999</v>
      </c>
      <c r="T134" s="139">
        <v>8.2209910000000011E-2</v>
      </c>
      <c r="U134" s="85">
        <v>5.9764070000000002E-2</v>
      </c>
      <c r="V134" s="85">
        <v>6.3570470000000004E-2</v>
      </c>
      <c r="W134" s="85">
        <v>6.6603979999999993E-2</v>
      </c>
      <c r="X134" s="85">
        <v>8.2963760000000011E-2</v>
      </c>
      <c r="Y134" s="85">
        <v>0.38595550000000006</v>
      </c>
      <c r="Z134" s="188">
        <v>0.95876497000000005</v>
      </c>
    </row>
    <row r="135" spans="1:26" ht="16.5" x14ac:dyDescent="0.3">
      <c r="A135"/>
      <c r="B135" s="72" t="s">
        <v>112</v>
      </c>
      <c r="C135" s="207">
        <v>0.21009832000000001</v>
      </c>
      <c r="D135" s="85">
        <v>0.12487123</v>
      </c>
      <c r="E135" s="85">
        <v>0.15727551000000001</v>
      </c>
      <c r="F135" s="85">
        <v>7.4819220000000006E-2</v>
      </c>
      <c r="G135" s="85">
        <v>0.19065103</v>
      </c>
      <c r="H135" s="85">
        <v>0.10521030000000001</v>
      </c>
      <c r="I135" s="85">
        <v>0.19167607000000003</v>
      </c>
      <c r="J135" s="188">
        <v>1.05460168</v>
      </c>
      <c r="K135" s="122">
        <v>5.941987E-2</v>
      </c>
      <c r="L135" s="139">
        <v>3.41406E-2</v>
      </c>
      <c r="M135" s="85">
        <v>9.6169709999999992E-2</v>
      </c>
      <c r="N135" s="85">
        <v>0.19441627</v>
      </c>
      <c r="O135" s="85">
        <v>4.752E-2</v>
      </c>
      <c r="P135" s="85">
        <v>6.7835900000000005E-2</v>
      </c>
      <c r="Q135" s="85">
        <v>0.27042447000000003</v>
      </c>
      <c r="R135" s="188">
        <v>0.76992682000000001</v>
      </c>
      <c r="S135" s="122">
        <v>0.1820967</v>
      </c>
      <c r="T135" s="139">
        <v>8.2559999999999995E-2</v>
      </c>
      <c r="U135" s="85">
        <v>9.7183210000000006E-2</v>
      </c>
      <c r="V135" s="85">
        <v>6.9432209999999994E-2</v>
      </c>
      <c r="W135" s="85">
        <v>2.5701140000000001E-2</v>
      </c>
      <c r="X135" s="85">
        <v>5.2519339999999998E-2</v>
      </c>
      <c r="Y135" s="85">
        <v>0.41360287999999995</v>
      </c>
      <c r="Z135" s="188">
        <v>0.92309547999999997</v>
      </c>
    </row>
    <row r="136" spans="1:26" ht="16.5" x14ac:dyDescent="0.3">
      <c r="A136"/>
      <c r="B136" s="72" t="s">
        <v>81</v>
      </c>
      <c r="C136" s="207">
        <v>0.26792018000000001</v>
      </c>
      <c r="D136" s="85">
        <v>0</v>
      </c>
      <c r="E136" s="85">
        <v>0.14788835</v>
      </c>
      <c r="F136" s="85">
        <v>0</v>
      </c>
      <c r="G136" s="85">
        <v>1.1000000000000001E-3</v>
      </c>
      <c r="H136" s="85">
        <v>0</v>
      </c>
      <c r="I136" s="85">
        <v>6.6E-4</v>
      </c>
      <c r="J136" s="188">
        <v>0.41756852999999999</v>
      </c>
      <c r="K136" s="122">
        <v>0</v>
      </c>
      <c r="L136" s="139">
        <v>0</v>
      </c>
      <c r="M136" s="85">
        <v>8.7312499999999994E-3</v>
      </c>
      <c r="N136" s="85">
        <v>5.1342499999999999E-3</v>
      </c>
      <c r="O136" s="85">
        <v>4.5500000000000002E-3</v>
      </c>
      <c r="P136" s="85">
        <v>4.5500000000000002E-3</v>
      </c>
      <c r="Q136" s="85">
        <v>3.5500000000000002E-3</v>
      </c>
      <c r="R136" s="188">
        <v>2.6515500000000001E-2</v>
      </c>
      <c r="S136" s="122">
        <v>3.9739999999999998E-2</v>
      </c>
      <c r="T136" s="139">
        <v>3.387772E-2</v>
      </c>
      <c r="U136" s="85">
        <v>0.22898898000000001</v>
      </c>
      <c r="V136" s="85">
        <v>0.39420436999999997</v>
      </c>
      <c r="W136" s="85">
        <v>0</v>
      </c>
      <c r="X136" s="85">
        <v>0</v>
      </c>
      <c r="Y136" s="85">
        <v>0</v>
      </c>
      <c r="Z136" s="188">
        <v>0.69681106999999998</v>
      </c>
    </row>
    <row r="137" spans="1:26" ht="16.5" x14ac:dyDescent="0.3">
      <c r="B137" s="72" t="s">
        <v>33</v>
      </c>
      <c r="C137" s="207">
        <v>1.8354229699999998</v>
      </c>
      <c r="D137" s="104">
        <v>3.5448863639269952</v>
      </c>
      <c r="E137" s="104">
        <v>1.2439164500000004</v>
      </c>
      <c r="F137" s="104">
        <v>3.0348548000000033</v>
      </c>
      <c r="G137" s="104">
        <v>1.2034562599999958</v>
      </c>
      <c r="H137" s="104">
        <v>1.7039893299999971</v>
      </c>
      <c r="I137" s="104">
        <v>1.419358710000008</v>
      </c>
      <c r="J137" s="188">
        <v>13.985884883927</v>
      </c>
      <c r="K137" s="122">
        <v>0.73914692000000315</v>
      </c>
      <c r="L137" s="139">
        <v>0.5875180300000018</v>
      </c>
      <c r="M137" s="104">
        <v>0.33730799999999306</v>
      </c>
      <c r="N137" s="104">
        <v>0.62524901000000099</v>
      </c>
      <c r="O137" s="104">
        <v>0.62558214000000234</v>
      </c>
      <c r="P137" s="104">
        <v>0.74169325000000441</v>
      </c>
      <c r="Q137" s="104">
        <v>3.3586585200000094</v>
      </c>
      <c r="R137" s="188">
        <v>7.0151558700000152</v>
      </c>
      <c r="S137" s="122">
        <v>0.43206016999999619</v>
      </c>
      <c r="T137" s="139">
        <v>0.71971916000000391</v>
      </c>
      <c r="U137" s="104">
        <v>0.79466219000000393</v>
      </c>
      <c r="V137" s="104">
        <v>0.51677561000000338</v>
      </c>
      <c r="W137" s="104">
        <v>1.0117073199999957</v>
      </c>
      <c r="X137" s="104">
        <v>0.91699456000000268</v>
      </c>
      <c r="Y137" s="104">
        <v>1.1674874800000055</v>
      </c>
      <c r="Z137" s="188">
        <v>5.5594064900000113</v>
      </c>
    </row>
    <row r="138" spans="1:26" ht="16.5" x14ac:dyDescent="0.3">
      <c r="A138"/>
      <c r="B138" s="244" t="s">
        <v>235</v>
      </c>
      <c r="C138" s="281">
        <v>9.1310052500000012</v>
      </c>
      <c r="D138" s="246">
        <v>11.699168961363814</v>
      </c>
      <c r="E138" s="246">
        <v>14.4688500123076</v>
      </c>
      <c r="F138" s="246">
        <v>12.459769790935271</v>
      </c>
      <c r="G138" s="246">
        <v>15.508440425837589</v>
      </c>
      <c r="H138" s="246">
        <v>13.270176078499732</v>
      </c>
      <c r="I138" s="246">
        <v>12.460361817708762</v>
      </c>
      <c r="J138" s="256">
        <v>88.997772336652773</v>
      </c>
      <c r="K138" s="249">
        <v>25.20970302830877</v>
      </c>
      <c r="L138" s="245">
        <v>20.26326911744048</v>
      </c>
      <c r="M138" s="246">
        <v>16.496490258078023</v>
      </c>
      <c r="N138" s="246">
        <v>16.806758568750016</v>
      </c>
      <c r="O138" s="246">
        <v>15.100557811485672</v>
      </c>
      <c r="P138" s="246">
        <v>19.075117182193218</v>
      </c>
      <c r="Q138" s="246">
        <v>12.538910002011111</v>
      </c>
      <c r="R138" s="256">
        <v>125.4908059682673</v>
      </c>
      <c r="S138" s="249">
        <v>18.71363717269907</v>
      </c>
      <c r="T138" s="245">
        <v>16.605787097589083</v>
      </c>
      <c r="U138" s="246">
        <v>16.848970153641073</v>
      </c>
      <c r="V138" s="246">
        <v>17.205616401369014</v>
      </c>
      <c r="W138" s="246">
        <v>16.666282448655679</v>
      </c>
      <c r="X138" s="246">
        <v>15.222657990011333</v>
      </c>
      <c r="Y138" s="246">
        <v>17.212626823319599</v>
      </c>
      <c r="Z138" s="256">
        <v>118.47557808728484</v>
      </c>
    </row>
    <row r="139" spans="1:26" ht="16.5" x14ac:dyDescent="0.3">
      <c r="A139"/>
      <c r="B139" s="72" t="s">
        <v>154</v>
      </c>
      <c r="C139" s="207">
        <v>3.4073230200000002</v>
      </c>
      <c r="D139" s="85">
        <v>3.9030552300000001</v>
      </c>
      <c r="E139" s="85">
        <v>3.3956132299999995</v>
      </c>
      <c r="F139" s="85">
        <v>6.0680279600000002</v>
      </c>
      <c r="G139" s="85">
        <v>7.316763120000001</v>
      </c>
      <c r="H139" s="85">
        <v>5.7259522800000004</v>
      </c>
      <c r="I139" s="85">
        <v>4.8784456399999989</v>
      </c>
      <c r="J139" s="188">
        <v>34.695180480000005</v>
      </c>
      <c r="K139" s="122">
        <v>13.12924568</v>
      </c>
      <c r="L139" s="139">
        <v>9.2775097800000026</v>
      </c>
      <c r="M139" s="85">
        <v>8.8436858199999993</v>
      </c>
      <c r="N139" s="85">
        <v>5.8380658399999996</v>
      </c>
      <c r="O139" s="85">
        <v>7.6534109399999997</v>
      </c>
      <c r="P139" s="85">
        <v>9.2875983800000022</v>
      </c>
      <c r="Q139" s="85">
        <v>3.7036201499999999</v>
      </c>
      <c r="R139" s="188">
        <v>57.733136590000008</v>
      </c>
      <c r="S139" s="122">
        <v>8.5931087899999987</v>
      </c>
      <c r="T139" s="139">
        <v>8.780727559999999</v>
      </c>
      <c r="U139" s="85">
        <v>8.0688455099999992</v>
      </c>
      <c r="V139" s="85">
        <v>7.3760287799999995</v>
      </c>
      <c r="W139" s="85">
        <v>6.8335907799999998</v>
      </c>
      <c r="X139" s="85">
        <v>5.0737004100000007</v>
      </c>
      <c r="Y139" s="85">
        <v>6.5113453099999994</v>
      </c>
      <c r="Z139" s="188">
        <v>51.237347139999997</v>
      </c>
    </row>
    <row r="140" spans="1:26" ht="16.5" x14ac:dyDescent="0.3">
      <c r="A140"/>
      <c r="B140" s="72" t="s">
        <v>67</v>
      </c>
      <c r="C140" s="207">
        <v>4.1160116799999997</v>
      </c>
      <c r="D140" s="85">
        <v>4.33144829</v>
      </c>
      <c r="E140" s="85">
        <v>2.81311351</v>
      </c>
      <c r="F140" s="85">
        <v>3.4873829000000001</v>
      </c>
      <c r="G140" s="85">
        <v>6.1535926399999994</v>
      </c>
      <c r="H140" s="85">
        <v>6.2621267699999992</v>
      </c>
      <c r="I140" s="85">
        <v>5.976400009999999</v>
      </c>
      <c r="J140" s="188">
        <v>33.140075799999998</v>
      </c>
      <c r="K140" s="122">
        <v>8.2227977099999983</v>
      </c>
      <c r="L140" s="139">
        <v>8.0121003299999991</v>
      </c>
      <c r="M140" s="85">
        <v>4.28009431</v>
      </c>
      <c r="N140" s="85">
        <v>5.3890593299999994</v>
      </c>
      <c r="O140" s="85">
        <v>4.3280781900000003</v>
      </c>
      <c r="P140" s="85">
        <v>6.6821113999999993</v>
      </c>
      <c r="Q140" s="85">
        <v>7.3056465899999994</v>
      </c>
      <c r="R140" s="188">
        <v>44.219887859999993</v>
      </c>
      <c r="S140" s="122">
        <v>8.0144742600000001</v>
      </c>
      <c r="T140" s="139">
        <v>5.4909747999999992</v>
      </c>
      <c r="U140" s="85">
        <v>4.8982900999999996</v>
      </c>
      <c r="V140" s="85">
        <v>7.1804582799999981</v>
      </c>
      <c r="W140" s="85">
        <v>7.8085296</v>
      </c>
      <c r="X140" s="85">
        <v>8.4878595399999988</v>
      </c>
      <c r="Y140" s="85">
        <v>9.1034160499999981</v>
      </c>
      <c r="Z140" s="188">
        <v>50.984002629999999</v>
      </c>
    </row>
    <row r="141" spans="1:26" ht="16.5" x14ac:dyDescent="0.3">
      <c r="B141" s="72" t="s">
        <v>75</v>
      </c>
      <c r="C141" s="207">
        <v>0.57572861000000009</v>
      </c>
      <c r="D141" s="85">
        <v>0.58314978000000006</v>
      </c>
      <c r="E141" s="85">
        <v>0.81388503000000001</v>
      </c>
      <c r="F141" s="85">
        <v>0.88277678000000004</v>
      </c>
      <c r="G141" s="85">
        <v>0.81279535000000014</v>
      </c>
      <c r="H141" s="85">
        <v>0.70444437000000004</v>
      </c>
      <c r="I141" s="85">
        <v>0.78803728000000006</v>
      </c>
      <c r="J141" s="188">
        <v>5.1608172000000003</v>
      </c>
      <c r="K141" s="122">
        <v>0.99349197999999939</v>
      </c>
      <c r="L141" s="139">
        <v>1.023446210000001</v>
      </c>
      <c r="M141" s="85">
        <v>0.93532068000000035</v>
      </c>
      <c r="N141" s="85">
        <v>0.83199271000000052</v>
      </c>
      <c r="O141" s="85">
        <v>0.92185415000000004</v>
      </c>
      <c r="P141" s="85">
        <v>0.77303078000000003</v>
      </c>
      <c r="Q141" s="85">
        <v>0.71387694000000046</v>
      </c>
      <c r="R141" s="188">
        <v>6.1930134500000014</v>
      </c>
      <c r="S141" s="122">
        <v>0.68045626000000048</v>
      </c>
      <c r="T141" s="139">
        <v>0.9965190700000004</v>
      </c>
      <c r="U141" s="85">
        <v>1.2693761799999996</v>
      </c>
      <c r="V141" s="85">
        <v>1.3008394599999995</v>
      </c>
      <c r="W141" s="85">
        <v>1.2447904100000002</v>
      </c>
      <c r="X141" s="85">
        <v>0.84926051999999996</v>
      </c>
      <c r="Y141" s="85">
        <v>0.70791256000000014</v>
      </c>
      <c r="Z141" s="188">
        <v>7.0491544600000005</v>
      </c>
    </row>
    <row r="142" spans="1:26" ht="16.5" x14ac:dyDescent="0.3">
      <c r="B142" s="72" t="s">
        <v>53</v>
      </c>
      <c r="C142" s="207">
        <v>0</v>
      </c>
      <c r="D142" s="85">
        <v>0.48195695554081985</v>
      </c>
      <c r="E142" s="85">
        <v>0.49228447230760281</v>
      </c>
      <c r="F142" s="85">
        <v>0.44569095093526856</v>
      </c>
      <c r="G142" s="85">
        <v>0.52954664583758293</v>
      </c>
      <c r="H142" s="85">
        <v>0.31560668849972984</v>
      </c>
      <c r="I142" s="85">
        <v>0.51683572770876407</v>
      </c>
      <c r="J142" s="188">
        <v>2.7819214408297679</v>
      </c>
      <c r="K142" s="122">
        <v>0.31044377830877579</v>
      </c>
      <c r="L142" s="139">
        <v>0.17747373744047767</v>
      </c>
      <c r="M142" s="85">
        <v>0.21865038807801973</v>
      </c>
      <c r="N142" s="85">
        <v>0.2165616387500213</v>
      </c>
      <c r="O142" s="85">
        <v>0.21969427148567069</v>
      </c>
      <c r="P142" s="85">
        <v>0.21185209219321618</v>
      </c>
      <c r="Q142" s="85">
        <v>0.2827402420111062</v>
      </c>
      <c r="R142" s="188">
        <v>1.6374161482672875</v>
      </c>
      <c r="S142" s="122">
        <v>0.58639917269907371</v>
      </c>
      <c r="T142" s="139">
        <v>0.47288434758907988</v>
      </c>
      <c r="U142" s="85">
        <v>0.55481084364107214</v>
      </c>
      <c r="V142" s="85">
        <v>0.42901240136901664</v>
      </c>
      <c r="W142" s="85">
        <v>0.47093661865567993</v>
      </c>
      <c r="X142" s="85">
        <v>0.4532409100113301</v>
      </c>
      <c r="Y142" s="85">
        <v>0.55174877331960015</v>
      </c>
      <c r="Z142" s="188">
        <v>3.5190330672848527</v>
      </c>
    </row>
    <row r="143" spans="1:26" ht="16.5" x14ac:dyDescent="0.3">
      <c r="B143" s="72" t="s">
        <v>52</v>
      </c>
      <c r="C143" s="207">
        <v>0.62438700000000003</v>
      </c>
      <c r="D143" s="85">
        <v>1.5127145</v>
      </c>
      <c r="E143" s="85">
        <v>1.5813845</v>
      </c>
      <c r="F143" s="85">
        <v>1.1213059999999999</v>
      </c>
      <c r="G143" s="85">
        <v>0.45781850000000002</v>
      </c>
      <c r="H143" s="85">
        <v>0</v>
      </c>
      <c r="I143" s="85">
        <v>0</v>
      </c>
      <c r="J143" s="188">
        <v>5.2976105000000002</v>
      </c>
      <c r="K143" s="122">
        <v>0.89775000000000005</v>
      </c>
      <c r="L143" s="139">
        <v>1.2351799999999999</v>
      </c>
      <c r="M143" s="85">
        <v>1.8321400000000001</v>
      </c>
      <c r="N143" s="85">
        <v>1.6394200000000001</v>
      </c>
      <c r="O143" s="85">
        <v>0</v>
      </c>
      <c r="P143" s="85">
        <v>0</v>
      </c>
      <c r="Q143" s="85">
        <v>0</v>
      </c>
      <c r="R143" s="188">
        <v>5.6044900000000002</v>
      </c>
      <c r="S143" s="122">
        <v>0.33511999999999997</v>
      </c>
      <c r="T143" s="139">
        <v>0.69342000000000004</v>
      </c>
      <c r="U143" s="85">
        <v>1.2260500000000001</v>
      </c>
      <c r="V143" s="85">
        <v>0.52490000000000003</v>
      </c>
      <c r="W143" s="85">
        <v>0</v>
      </c>
      <c r="X143" s="85">
        <v>0</v>
      </c>
      <c r="Y143" s="85">
        <v>0</v>
      </c>
      <c r="Z143" s="188">
        <v>2.7794900000000005</v>
      </c>
    </row>
    <row r="144" spans="1:26" ht="16.5" x14ac:dyDescent="0.3">
      <c r="B144" s="72" t="s">
        <v>74</v>
      </c>
      <c r="C144" s="207">
        <v>1.6653000000000001E-2</v>
      </c>
      <c r="D144" s="84">
        <v>4.77075E-2</v>
      </c>
      <c r="E144" s="84">
        <v>0.04</v>
      </c>
      <c r="F144" s="85">
        <v>9.9871600000000005E-2</v>
      </c>
      <c r="G144" s="85">
        <v>6.3064999999999996E-2</v>
      </c>
      <c r="H144" s="85">
        <v>1.4693999999999999E-2</v>
      </c>
      <c r="I144" s="85">
        <v>5.9999999999999995E-4</v>
      </c>
      <c r="J144" s="188">
        <v>0.28259109999999998</v>
      </c>
      <c r="K144" s="122">
        <v>4.9325000000000001E-2</v>
      </c>
      <c r="L144" s="139">
        <v>0.22718751999999998</v>
      </c>
      <c r="M144" s="85">
        <v>4.3354000000000004E-2</v>
      </c>
      <c r="N144" s="85">
        <v>1.9050000000000001E-2</v>
      </c>
      <c r="O144" s="85">
        <v>4.4999999999999998E-2</v>
      </c>
      <c r="P144" s="85">
        <v>1.7961000000000001E-2</v>
      </c>
      <c r="Q144" s="85">
        <v>0</v>
      </c>
      <c r="R144" s="188">
        <v>0.40187751999999999</v>
      </c>
      <c r="S144" s="122">
        <v>0.24501700000000001</v>
      </c>
      <c r="T144" s="139">
        <v>9.0794E-2</v>
      </c>
      <c r="U144" s="85">
        <v>0.31467508999999999</v>
      </c>
      <c r="V144" s="85">
        <v>0.120909</v>
      </c>
      <c r="W144" s="85">
        <v>2.4947999999999998E-2</v>
      </c>
      <c r="X144" s="85">
        <v>8.2000000000000003E-2</v>
      </c>
      <c r="Y144" s="85">
        <v>0.16699600000000001</v>
      </c>
      <c r="Z144" s="188">
        <v>1.0453390899999999</v>
      </c>
    </row>
    <row r="145" spans="1:26" ht="16.5" x14ac:dyDescent="0.3">
      <c r="B145" s="72" t="s">
        <v>109</v>
      </c>
      <c r="C145" s="207">
        <v>0.2152</v>
      </c>
      <c r="D145" s="85">
        <v>1.7527000000000002E-4</v>
      </c>
      <c r="E145" s="85">
        <v>0</v>
      </c>
      <c r="F145" s="85">
        <v>0</v>
      </c>
      <c r="G145" s="85">
        <v>0</v>
      </c>
      <c r="H145" s="85">
        <v>4.8260000000000002E-5</v>
      </c>
      <c r="I145" s="85">
        <v>0</v>
      </c>
      <c r="J145" s="188">
        <v>0.21542353</v>
      </c>
      <c r="K145" s="122">
        <v>0</v>
      </c>
      <c r="L145" s="139">
        <v>4.6999999999999999E-6</v>
      </c>
      <c r="M145" s="85">
        <v>0</v>
      </c>
      <c r="N145" s="85">
        <v>0</v>
      </c>
      <c r="O145" s="85">
        <v>6.614E-5</v>
      </c>
      <c r="P145" s="85">
        <v>0</v>
      </c>
      <c r="Q145" s="85">
        <v>0</v>
      </c>
      <c r="R145" s="188">
        <v>7.0840000000000006E-5</v>
      </c>
      <c r="S145" s="122">
        <v>0.12578533</v>
      </c>
      <c r="T145" s="139">
        <v>0.02</v>
      </c>
      <c r="U145" s="85">
        <v>0.16559631999999999</v>
      </c>
      <c r="V145" s="85">
        <v>9.8613500000000007E-2</v>
      </c>
      <c r="W145" s="85">
        <v>0.1108812</v>
      </c>
      <c r="X145" s="85">
        <v>1.2980999999999999E-2</v>
      </c>
      <c r="Y145" s="85">
        <v>3.8371000000000002E-2</v>
      </c>
      <c r="Z145" s="188">
        <v>0.57222835000000005</v>
      </c>
    </row>
    <row r="146" spans="1:26" ht="16.5" x14ac:dyDescent="0.3">
      <c r="B146" s="72" t="s">
        <v>68</v>
      </c>
      <c r="C146" s="207">
        <v>0</v>
      </c>
      <c r="D146" s="85">
        <v>0</v>
      </c>
      <c r="E146" s="85">
        <v>0</v>
      </c>
      <c r="F146" s="85">
        <v>0</v>
      </c>
      <c r="G146" s="85">
        <v>0</v>
      </c>
      <c r="H146" s="85">
        <v>0</v>
      </c>
      <c r="I146" s="85">
        <v>0</v>
      </c>
      <c r="J146" s="188">
        <v>0</v>
      </c>
      <c r="K146" s="122">
        <v>0</v>
      </c>
      <c r="L146" s="139">
        <v>0</v>
      </c>
      <c r="M146" s="85">
        <v>0</v>
      </c>
      <c r="N146" s="85">
        <v>0</v>
      </c>
      <c r="O146" s="85">
        <v>0</v>
      </c>
      <c r="P146" s="85">
        <v>0</v>
      </c>
      <c r="Q146" s="85">
        <v>0</v>
      </c>
      <c r="R146" s="188">
        <v>0</v>
      </c>
      <c r="S146" s="122">
        <v>0</v>
      </c>
      <c r="T146" s="139">
        <v>0</v>
      </c>
      <c r="U146" s="85">
        <v>0.11108686000000001</v>
      </c>
      <c r="V146" s="85">
        <v>0</v>
      </c>
      <c r="W146" s="85">
        <v>8.0671449999999992E-2</v>
      </c>
      <c r="X146" s="85">
        <v>5.8799540000000004E-2</v>
      </c>
      <c r="Y146" s="85">
        <v>0</v>
      </c>
      <c r="Z146" s="188">
        <v>0.25055784999999997</v>
      </c>
    </row>
    <row r="147" spans="1:26" ht="16.5" x14ac:dyDescent="0.3">
      <c r="B147" s="72" t="s">
        <v>60</v>
      </c>
      <c r="C147" s="207">
        <v>1.8457189999999998E-2</v>
      </c>
      <c r="D147" s="85">
        <v>7.7613499999999993E-3</v>
      </c>
      <c r="E147" s="85">
        <v>1.6356659999999999E-2</v>
      </c>
      <c r="F147" s="85">
        <v>9.6195890000000006E-2</v>
      </c>
      <c r="G147" s="85">
        <v>1.0549940000000001E-2</v>
      </c>
      <c r="H147" s="85">
        <v>7.6750000000000004E-3</v>
      </c>
      <c r="I147" s="85">
        <v>7.3925599999999994E-3</v>
      </c>
      <c r="J147" s="188">
        <v>0.16438858999999997</v>
      </c>
      <c r="K147" s="122">
        <v>8.8497300000000001E-3</v>
      </c>
      <c r="L147" s="139">
        <v>2.104905E-2</v>
      </c>
      <c r="M147" s="85">
        <v>1.6464889999999999E-2</v>
      </c>
      <c r="N147" s="85">
        <v>7.1547089999999994E-2</v>
      </c>
      <c r="O147" s="85">
        <v>0</v>
      </c>
      <c r="P147" s="85">
        <v>0.10449362999999999</v>
      </c>
      <c r="Q147" s="85">
        <v>9.5685200000000005E-3</v>
      </c>
      <c r="R147" s="188">
        <v>0.23197290999999998</v>
      </c>
      <c r="S147" s="122">
        <v>6.3446400000000003E-3</v>
      </c>
      <c r="T147" s="139">
        <v>5.9403800000000003E-3</v>
      </c>
      <c r="U147" s="85">
        <v>5.2428809999999999E-2</v>
      </c>
      <c r="V147" s="85">
        <v>3.6142839999999996E-2</v>
      </c>
      <c r="W147" s="85">
        <v>1.9681859999999999E-2</v>
      </c>
      <c r="X147" s="85">
        <v>7.3179999999999999E-3</v>
      </c>
      <c r="Y147" s="85">
        <v>2.4229969999999997E-2</v>
      </c>
      <c r="Z147" s="188">
        <v>0.15208649999999999</v>
      </c>
    </row>
    <row r="148" spans="1:26" ht="16.5" x14ac:dyDescent="0.3">
      <c r="B148" s="72" t="s">
        <v>72</v>
      </c>
      <c r="C148" s="207">
        <v>5.161153999999999E-2</v>
      </c>
      <c r="D148" s="85">
        <v>1.8164969999999999E-2</v>
      </c>
      <c r="E148" s="85">
        <v>1.6765929999999998E-2</v>
      </c>
      <c r="F148" s="85">
        <v>5.0601740000000006E-2</v>
      </c>
      <c r="G148" s="85">
        <v>8.99287E-3</v>
      </c>
      <c r="H148" s="85">
        <v>5.7941099999999995E-2</v>
      </c>
      <c r="I148" s="85">
        <v>4.8354389999999997E-2</v>
      </c>
      <c r="J148" s="188">
        <v>0.25243253999999998</v>
      </c>
      <c r="K148" s="122">
        <v>6.4035100000000003E-3</v>
      </c>
      <c r="L148" s="139">
        <v>3.0258999999999999E-4</v>
      </c>
      <c r="M148" s="85">
        <v>1.9002399999999999E-2</v>
      </c>
      <c r="N148" s="85">
        <v>4.1499799999999996E-2</v>
      </c>
      <c r="O148" s="85">
        <v>1.8504469999999999E-2</v>
      </c>
      <c r="P148" s="85">
        <v>3.9194299999999998E-3</v>
      </c>
      <c r="Q148" s="85">
        <v>2.2703629999999995E-2</v>
      </c>
      <c r="R148" s="188">
        <v>0.11233583</v>
      </c>
      <c r="S148" s="122">
        <v>2.3521509999999999E-2</v>
      </c>
      <c r="T148" s="139">
        <v>1.34329E-3</v>
      </c>
      <c r="U148" s="85">
        <v>3.0859230000000001E-2</v>
      </c>
      <c r="V148" s="85">
        <v>2.4685779999999997E-2</v>
      </c>
      <c r="W148" s="85">
        <v>1.7656160000000001E-2</v>
      </c>
      <c r="X148" s="85">
        <v>3.9600000000000003E-2</v>
      </c>
      <c r="Y148" s="85">
        <v>5.8433200000000008E-3</v>
      </c>
      <c r="Z148" s="188">
        <v>0.14350929000000001</v>
      </c>
    </row>
    <row r="149" spans="1:26" ht="16.5" x14ac:dyDescent="0.3">
      <c r="B149" s="72" t="s">
        <v>81</v>
      </c>
      <c r="C149" s="207">
        <v>0</v>
      </c>
      <c r="D149" s="85">
        <v>9.9153999999999992E-2</v>
      </c>
      <c r="E149" s="85">
        <v>0</v>
      </c>
      <c r="F149" s="85">
        <v>4.0634000000000003E-2</v>
      </c>
      <c r="G149" s="85">
        <v>0</v>
      </c>
      <c r="H149" s="85">
        <v>0</v>
      </c>
      <c r="I149" s="85">
        <v>0</v>
      </c>
      <c r="J149" s="188">
        <v>0.139788</v>
      </c>
      <c r="K149" s="122">
        <v>0</v>
      </c>
      <c r="L149" s="139">
        <v>6.9844000000000003E-2</v>
      </c>
      <c r="M149" s="85">
        <v>4.8637E-2</v>
      </c>
      <c r="N149" s="85">
        <v>0</v>
      </c>
      <c r="O149" s="85">
        <v>5.8000000000000003E-2</v>
      </c>
      <c r="P149" s="85">
        <v>0</v>
      </c>
      <c r="Q149" s="85">
        <v>0</v>
      </c>
      <c r="R149" s="188">
        <v>0.176481</v>
      </c>
      <c r="S149" s="122">
        <v>2.5689500000000001E-2</v>
      </c>
      <c r="T149" s="139">
        <v>4.3839000000000003E-2</v>
      </c>
      <c r="U149" s="85">
        <v>1.4654E-2</v>
      </c>
      <c r="V149" s="85">
        <v>1.392E-2</v>
      </c>
      <c r="W149" s="85">
        <v>0</v>
      </c>
      <c r="X149" s="85">
        <v>0</v>
      </c>
      <c r="Y149" s="85">
        <v>4.0094499999999998E-2</v>
      </c>
      <c r="Z149" s="188">
        <v>0.13819700000000001</v>
      </c>
    </row>
    <row r="150" spans="1:26" ht="16.5" x14ac:dyDescent="0.3">
      <c r="B150" s="72" t="s">
        <v>99</v>
      </c>
      <c r="C150" s="207">
        <v>0</v>
      </c>
      <c r="D150" s="85">
        <v>0</v>
      </c>
      <c r="E150" s="85">
        <v>0</v>
      </c>
      <c r="F150" s="85">
        <v>1.3117999999999999E-2</v>
      </c>
      <c r="G150" s="85">
        <v>6.0600000000000003E-3</v>
      </c>
      <c r="H150" s="85">
        <v>1.7544000000000001E-2</v>
      </c>
      <c r="I150" s="85">
        <v>3.15E-3</v>
      </c>
      <c r="J150" s="188">
        <v>3.9872000000000005E-2</v>
      </c>
      <c r="K150" s="122">
        <v>0</v>
      </c>
      <c r="L150" s="139">
        <v>0</v>
      </c>
      <c r="M150" s="85">
        <v>7.1896E-3</v>
      </c>
      <c r="N150" s="85">
        <v>7.1679999999999999E-3</v>
      </c>
      <c r="O150" s="85">
        <v>7.1679999999999999E-3</v>
      </c>
      <c r="P150" s="85">
        <v>1.9567999999999999E-2</v>
      </c>
      <c r="Q150" s="85">
        <v>7.1679999999999999E-3</v>
      </c>
      <c r="R150" s="188">
        <v>4.8261599999999995E-2</v>
      </c>
      <c r="S150" s="122">
        <v>0</v>
      </c>
      <c r="T150" s="139">
        <v>0</v>
      </c>
      <c r="U150" s="85">
        <v>0</v>
      </c>
      <c r="V150" s="85">
        <v>9.9150000000000002E-3</v>
      </c>
      <c r="W150" s="85">
        <v>2.9745000000000001E-2</v>
      </c>
      <c r="X150" s="85">
        <v>3.9660000000000001E-2</v>
      </c>
      <c r="Y150" s="85">
        <v>3.9660000000000001E-2</v>
      </c>
      <c r="Z150" s="188">
        <v>0.11898</v>
      </c>
    </row>
    <row r="151" spans="1:26" ht="16.5" x14ac:dyDescent="0.3">
      <c r="B151" s="72" t="s">
        <v>191</v>
      </c>
      <c r="C151" s="207">
        <v>6.1627379999999995E-2</v>
      </c>
      <c r="D151" s="85">
        <v>5.2359999999999997E-2</v>
      </c>
      <c r="E151" s="85">
        <v>0</v>
      </c>
      <c r="F151" s="85">
        <v>0</v>
      </c>
      <c r="G151" s="85">
        <v>5.1989580000000001E-2</v>
      </c>
      <c r="H151" s="85">
        <v>0</v>
      </c>
      <c r="I151" s="85">
        <v>0</v>
      </c>
      <c r="J151" s="188">
        <v>0.16597696000000001</v>
      </c>
      <c r="K151" s="122">
        <v>0.12492499999999999</v>
      </c>
      <c r="L151" s="139">
        <v>0</v>
      </c>
      <c r="M151" s="85">
        <v>0</v>
      </c>
      <c r="N151" s="85">
        <v>0</v>
      </c>
      <c r="O151" s="85">
        <v>0</v>
      </c>
      <c r="P151" s="85">
        <v>0</v>
      </c>
      <c r="Q151" s="85">
        <v>0</v>
      </c>
      <c r="R151" s="188">
        <v>0.12492499999999999</v>
      </c>
      <c r="S151" s="122">
        <v>0</v>
      </c>
      <c r="T151" s="139">
        <v>0</v>
      </c>
      <c r="U151" s="85">
        <v>3.2699999999999998E-4</v>
      </c>
      <c r="V151" s="85">
        <v>0</v>
      </c>
      <c r="W151" s="85">
        <v>0</v>
      </c>
      <c r="X151" s="85">
        <v>9.5000000000000001E-2</v>
      </c>
      <c r="Y151" s="85">
        <v>0</v>
      </c>
      <c r="Z151" s="188">
        <v>9.5326999999999995E-2</v>
      </c>
    </row>
    <row r="152" spans="1:26" ht="16.5" x14ac:dyDescent="0.3">
      <c r="B152" s="72" t="s">
        <v>131</v>
      </c>
      <c r="C152" s="207">
        <v>0</v>
      </c>
      <c r="D152" s="85">
        <v>0</v>
      </c>
      <c r="E152" s="85">
        <v>0</v>
      </c>
      <c r="F152" s="85">
        <v>9.8668429999999988E-2</v>
      </c>
      <c r="G152" s="85">
        <v>0</v>
      </c>
      <c r="H152" s="85">
        <v>0</v>
      </c>
      <c r="I152" s="85">
        <v>0.10125591</v>
      </c>
      <c r="J152" s="188">
        <v>0.19992433999999998</v>
      </c>
      <c r="K152" s="122">
        <v>0</v>
      </c>
      <c r="L152" s="139">
        <v>0</v>
      </c>
      <c r="M152" s="85">
        <v>0</v>
      </c>
      <c r="N152" s="85">
        <v>0</v>
      </c>
      <c r="O152" s="85">
        <v>0.17010115000000001</v>
      </c>
      <c r="P152" s="85">
        <v>0</v>
      </c>
      <c r="Q152" s="85">
        <v>0</v>
      </c>
      <c r="R152" s="188">
        <v>0.17010115000000001</v>
      </c>
      <c r="S152" s="122">
        <v>0</v>
      </c>
      <c r="T152" s="139">
        <v>0</v>
      </c>
      <c r="U152" s="85">
        <v>6.8000000000000005E-2</v>
      </c>
      <c r="V152" s="85">
        <v>0</v>
      </c>
      <c r="W152" s="85">
        <v>0</v>
      </c>
      <c r="X152" s="85">
        <v>0</v>
      </c>
      <c r="Y152" s="85">
        <v>0</v>
      </c>
      <c r="Z152" s="188">
        <v>6.8000000000000005E-2</v>
      </c>
    </row>
    <row r="153" spans="1:26" ht="16.5" x14ac:dyDescent="0.3">
      <c r="B153" s="72" t="s">
        <v>33</v>
      </c>
      <c r="C153" s="207">
        <v>4.4005830000003243E-2</v>
      </c>
      <c r="D153" s="104">
        <v>0.66152111582299433</v>
      </c>
      <c r="E153" s="104">
        <v>5.2994466799999991</v>
      </c>
      <c r="F153" s="104">
        <v>5.5495539999999011E-2</v>
      </c>
      <c r="G153" s="104">
        <v>9.7266780000005326E-2</v>
      </c>
      <c r="H153" s="104">
        <v>0.16414361000000177</v>
      </c>
      <c r="I153" s="104">
        <v>0.13989029999999936</v>
      </c>
      <c r="J153" s="188">
        <v>6.4617698558230021</v>
      </c>
      <c r="K153" s="122">
        <v>1.4664706399999972</v>
      </c>
      <c r="L153" s="139">
        <v>0.21917119999999812</v>
      </c>
      <c r="M153" s="104">
        <v>0.25195116999999811</v>
      </c>
      <c r="N153" s="104">
        <v>2.7523941599999979</v>
      </c>
      <c r="O153" s="104">
        <v>1.6786805000000022</v>
      </c>
      <c r="P153" s="104">
        <v>1.9745824700000014</v>
      </c>
      <c r="Q153" s="104">
        <v>0.49358593000000361</v>
      </c>
      <c r="R153" s="188">
        <v>8.8368360699999986</v>
      </c>
      <c r="S153" s="122">
        <v>7.7720710000001247E-2</v>
      </c>
      <c r="T153" s="139">
        <v>9.3446500000062827E-3</v>
      </c>
      <c r="U153" s="104">
        <v>7.3970210000002368E-2</v>
      </c>
      <c r="V153" s="104">
        <v>9.0191360000002163E-2</v>
      </c>
      <c r="W153" s="104">
        <v>2.4851370000000372E-2</v>
      </c>
      <c r="X153" s="104">
        <v>2.3238070000003219E-2</v>
      </c>
      <c r="Y153" s="104">
        <v>2.3009340000001544E-2</v>
      </c>
      <c r="Z153" s="188">
        <v>0.3223257100000172</v>
      </c>
    </row>
    <row r="154" spans="1:26" ht="16.5" x14ac:dyDescent="0.3">
      <c r="A154"/>
      <c r="B154" s="244" t="s">
        <v>212</v>
      </c>
      <c r="C154" s="281">
        <v>3.962319980000002</v>
      </c>
      <c r="D154" s="246">
        <v>10.918327640000001</v>
      </c>
      <c r="E154" s="246">
        <v>7.1360843400000018</v>
      </c>
      <c r="F154" s="246">
        <v>7.85753916</v>
      </c>
      <c r="G154" s="246">
        <v>13.339205389999998</v>
      </c>
      <c r="H154" s="246">
        <v>10.972210040000002</v>
      </c>
      <c r="I154" s="246">
        <v>8.8860239800000009</v>
      </c>
      <c r="J154" s="256">
        <v>63.071710529999997</v>
      </c>
      <c r="K154" s="249">
        <v>14.147176149999998</v>
      </c>
      <c r="L154" s="245">
        <v>10.1686158</v>
      </c>
      <c r="M154" s="246">
        <v>19.923502540000005</v>
      </c>
      <c r="N154" s="246">
        <v>32.487008719999999</v>
      </c>
      <c r="O154" s="246">
        <v>19.109031070000007</v>
      </c>
      <c r="P154" s="246">
        <v>14.787201569999999</v>
      </c>
      <c r="Q154" s="246">
        <v>8.9772724099999976</v>
      </c>
      <c r="R154" s="256">
        <v>119.59980826000003</v>
      </c>
      <c r="S154" s="249">
        <v>15.861688800000003</v>
      </c>
      <c r="T154" s="245">
        <v>15.339996590000005</v>
      </c>
      <c r="U154" s="246">
        <v>23.423246360000007</v>
      </c>
      <c r="V154" s="246">
        <v>16.688580440000006</v>
      </c>
      <c r="W154" s="246">
        <v>19.940524499999999</v>
      </c>
      <c r="X154" s="246">
        <v>10.261839269999999</v>
      </c>
      <c r="Y154" s="246">
        <v>6.0536199099999983</v>
      </c>
      <c r="Z154" s="256">
        <v>107.56949587</v>
      </c>
    </row>
    <row r="155" spans="1:26" ht="16.5" x14ac:dyDescent="0.3">
      <c r="A155"/>
      <c r="B155" s="72" t="s">
        <v>154</v>
      </c>
      <c r="C155" s="207">
        <v>3.1124992400000004</v>
      </c>
      <c r="D155" s="85">
        <v>9.4499394899999984</v>
      </c>
      <c r="E155" s="85">
        <v>6.2289906200000003</v>
      </c>
      <c r="F155" s="85">
        <v>7.0101104599999999</v>
      </c>
      <c r="G155" s="85">
        <v>12.452893669999998</v>
      </c>
      <c r="H155" s="85">
        <v>9.6413881999999997</v>
      </c>
      <c r="I155" s="85">
        <v>8.44244138</v>
      </c>
      <c r="J155" s="188">
        <v>56.338263059999996</v>
      </c>
      <c r="K155" s="122">
        <v>13.063899669999998</v>
      </c>
      <c r="L155" s="139">
        <v>8.6761565600000008</v>
      </c>
      <c r="M155" s="85">
        <v>17.597838510000003</v>
      </c>
      <c r="N155" s="85">
        <v>31.513028349999999</v>
      </c>
      <c r="O155" s="85">
        <v>18.383009830000006</v>
      </c>
      <c r="P155" s="85">
        <v>14.511941650000001</v>
      </c>
      <c r="Q155" s="85">
        <v>8.3595679899999986</v>
      </c>
      <c r="R155" s="188">
        <v>112.10544256000001</v>
      </c>
      <c r="S155" s="122">
        <v>14.871846910000002</v>
      </c>
      <c r="T155" s="139">
        <v>14.057426230000004</v>
      </c>
      <c r="U155" s="85">
        <v>22.247043130000002</v>
      </c>
      <c r="V155" s="85">
        <v>16.041245240000002</v>
      </c>
      <c r="W155" s="85">
        <v>19.31855315</v>
      </c>
      <c r="X155" s="85">
        <v>9.345474939999999</v>
      </c>
      <c r="Y155" s="85">
        <v>4.6403683799999991</v>
      </c>
      <c r="Z155" s="188">
        <v>100.52195798000001</v>
      </c>
    </row>
    <row r="156" spans="1:26" ht="16.5" x14ac:dyDescent="0.3">
      <c r="A156"/>
      <c r="B156" s="72" t="s">
        <v>60</v>
      </c>
      <c r="C156" s="207">
        <v>0</v>
      </c>
      <c r="D156" s="85">
        <v>0.25071875999999998</v>
      </c>
      <c r="E156" s="85">
        <v>5.2845099999999999E-2</v>
      </c>
      <c r="F156" s="85">
        <v>0.24199588000000002</v>
      </c>
      <c r="G156" s="85">
        <v>0.18856151999999998</v>
      </c>
      <c r="H156" s="85">
        <v>0.23917117999999998</v>
      </c>
      <c r="I156" s="85">
        <v>8.9041029999999993E-2</v>
      </c>
      <c r="J156" s="188">
        <v>1.06233347</v>
      </c>
      <c r="K156" s="122">
        <v>0.27822028999999998</v>
      </c>
      <c r="L156" s="139">
        <v>9.0993099999999993E-3</v>
      </c>
      <c r="M156" s="85">
        <v>0.42875145000000003</v>
      </c>
      <c r="N156" s="85">
        <v>0.28910358999999997</v>
      </c>
      <c r="O156" s="85">
        <v>0.33575141000000003</v>
      </c>
      <c r="P156" s="85">
        <v>5.9303669999999996E-2</v>
      </c>
      <c r="Q156" s="85">
        <v>0.11277444999999998</v>
      </c>
      <c r="R156" s="188">
        <v>1.5130041700000001</v>
      </c>
      <c r="S156" s="122">
        <v>4.3502519999999996E-2</v>
      </c>
      <c r="T156" s="139">
        <v>3.4136520000000004E-2</v>
      </c>
      <c r="U156" s="85">
        <v>0.23368410000000001</v>
      </c>
      <c r="V156" s="85">
        <v>0.20970388999999998</v>
      </c>
      <c r="W156" s="85">
        <v>4.0829699999999997E-2</v>
      </c>
      <c r="X156" s="85">
        <v>0.18639106000000003</v>
      </c>
      <c r="Y156" s="85">
        <v>0.43032736999999999</v>
      </c>
      <c r="Z156" s="188">
        <v>1.1785751599999998</v>
      </c>
    </row>
    <row r="157" spans="1:26" ht="16.5" x14ac:dyDescent="0.3">
      <c r="B157" s="72" t="s">
        <v>52</v>
      </c>
      <c r="C157" s="207">
        <v>0.41940749999999999</v>
      </c>
      <c r="D157" s="85">
        <v>0.29628349999999998</v>
      </c>
      <c r="E157" s="85">
        <v>0.33880199999999999</v>
      </c>
      <c r="F157" s="85">
        <v>0.2454905</v>
      </c>
      <c r="G157" s="85">
        <v>2.5536E-2</v>
      </c>
      <c r="H157" s="85">
        <v>0</v>
      </c>
      <c r="I157" s="85">
        <v>0</v>
      </c>
      <c r="J157" s="188">
        <v>1.3255195</v>
      </c>
      <c r="K157" s="122">
        <v>0.31744563999999997</v>
      </c>
      <c r="L157" s="139">
        <v>0.26447396000000001</v>
      </c>
      <c r="M157" s="85">
        <v>0.47732843999999991</v>
      </c>
      <c r="N157" s="85">
        <v>0.4090176000000002</v>
      </c>
      <c r="O157" s="85">
        <v>6.1991999999999998E-2</v>
      </c>
      <c r="P157" s="85">
        <v>0</v>
      </c>
      <c r="Q157" s="85">
        <v>0</v>
      </c>
      <c r="R157" s="188">
        <v>1.5302576400000003</v>
      </c>
      <c r="S157" s="122">
        <v>0.28973840000000001</v>
      </c>
      <c r="T157" s="139">
        <v>0.3031336</v>
      </c>
      <c r="U157" s="85">
        <v>0.28350559999999997</v>
      </c>
      <c r="V157" s="85">
        <v>0.20715519999999996</v>
      </c>
      <c r="W157" s="85">
        <v>0</v>
      </c>
      <c r="X157" s="85">
        <v>0</v>
      </c>
      <c r="Y157" s="85">
        <v>0</v>
      </c>
      <c r="Z157" s="188">
        <v>1.0835328</v>
      </c>
    </row>
    <row r="158" spans="1:26" ht="16.5" x14ac:dyDescent="0.3">
      <c r="B158" s="72" t="s">
        <v>179</v>
      </c>
      <c r="C158" s="207">
        <v>0.16400351999999999</v>
      </c>
      <c r="D158" s="85">
        <v>0.35808621999999996</v>
      </c>
      <c r="E158" s="85">
        <v>0.15394439999999998</v>
      </c>
      <c r="F158" s="85">
        <v>0.17821885999999998</v>
      </c>
      <c r="G158" s="85">
        <v>0.12780249999999999</v>
      </c>
      <c r="H158" s="85">
        <v>0.64457396</v>
      </c>
      <c r="I158" s="85">
        <v>0</v>
      </c>
      <c r="J158" s="188">
        <v>1.62662946</v>
      </c>
      <c r="K158" s="122">
        <v>0.14452688</v>
      </c>
      <c r="L158" s="139">
        <v>0</v>
      </c>
      <c r="M158" s="85">
        <v>0</v>
      </c>
      <c r="N158" s="85">
        <v>0</v>
      </c>
      <c r="O158" s="85">
        <v>0</v>
      </c>
      <c r="P158" s="85">
        <v>0</v>
      </c>
      <c r="Q158" s="85">
        <v>0</v>
      </c>
      <c r="R158" s="188">
        <v>0.14452688</v>
      </c>
      <c r="S158" s="122">
        <v>0</v>
      </c>
      <c r="T158" s="139">
        <v>0</v>
      </c>
      <c r="U158" s="85">
        <v>0.2068306</v>
      </c>
      <c r="V158" s="85">
        <v>3.0000000000000001E-5</v>
      </c>
      <c r="W158" s="85">
        <v>0.25267204999999998</v>
      </c>
      <c r="X158" s="85">
        <v>0.52664701999999997</v>
      </c>
      <c r="Y158" s="85">
        <v>4.0000000000000003E-5</v>
      </c>
      <c r="Z158" s="188">
        <v>0.98621966999999999</v>
      </c>
    </row>
    <row r="159" spans="1:26" ht="16.5" x14ac:dyDescent="0.3">
      <c r="B159" s="72" t="s">
        <v>97</v>
      </c>
      <c r="C159" s="207">
        <v>0</v>
      </c>
      <c r="D159" s="85">
        <v>0</v>
      </c>
      <c r="E159" s="85">
        <v>0</v>
      </c>
      <c r="F159" s="85">
        <v>0</v>
      </c>
      <c r="G159" s="85">
        <v>1.1E-4</v>
      </c>
      <c r="H159" s="85">
        <v>0</v>
      </c>
      <c r="I159" s="85">
        <v>0</v>
      </c>
      <c r="J159" s="188">
        <v>1.1E-4</v>
      </c>
      <c r="K159" s="122">
        <v>0</v>
      </c>
      <c r="L159" s="139">
        <v>1.1835E-2</v>
      </c>
      <c r="M159" s="85">
        <v>0</v>
      </c>
      <c r="N159" s="85">
        <v>0</v>
      </c>
      <c r="O159" s="85">
        <v>0</v>
      </c>
      <c r="P159" s="85">
        <v>6.8851800000000003E-3</v>
      </c>
      <c r="Q159" s="85">
        <v>0</v>
      </c>
      <c r="R159" s="188">
        <v>1.8720179999999999E-2</v>
      </c>
      <c r="S159" s="122">
        <v>0</v>
      </c>
      <c r="T159" s="139">
        <v>0.63193716</v>
      </c>
      <c r="U159" s="85">
        <v>1.152E-5</v>
      </c>
      <c r="V159" s="85">
        <v>3.4999999999999997E-5</v>
      </c>
      <c r="W159" s="85">
        <v>1.1142E-4</v>
      </c>
      <c r="X159" s="85">
        <v>0</v>
      </c>
      <c r="Y159" s="85">
        <v>8.9999999999999992E-5</v>
      </c>
      <c r="Z159" s="188">
        <v>0.63218510000000006</v>
      </c>
    </row>
    <row r="160" spans="1:26" ht="16.5" x14ac:dyDescent="0.3">
      <c r="B160" s="72" t="s">
        <v>81</v>
      </c>
      <c r="C160" s="207">
        <v>0</v>
      </c>
      <c r="D160" s="84">
        <v>0</v>
      </c>
      <c r="E160" s="84">
        <v>0</v>
      </c>
      <c r="F160" s="85">
        <v>0</v>
      </c>
      <c r="G160" s="85">
        <v>0.22</v>
      </c>
      <c r="H160" s="85">
        <v>0</v>
      </c>
      <c r="I160" s="85">
        <v>0</v>
      </c>
      <c r="J160" s="188">
        <v>0.22</v>
      </c>
      <c r="K160" s="122">
        <v>4.8044709999999997E-2</v>
      </c>
      <c r="L160" s="139">
        <v>5.926E-2</v>
      </c>
      <c r="M160" s="85">
        <v>5.8700000000000002E-2</v>
      </c>
      <c r="N160" s="85">
        <v>0</v>
      </c>
      <c r="O160" s="85">
        <v>0</v>
      </c>
      <c r="P160" s="85">
        <v>2.1208000000000004E-3</v>
      </c>
      <c r="Q160" s="85">
        <v>0</v>
      </c>
      <c r="R160" s="188">
        <v>0.16812551000000001</v>
      </c>
      <c r="S160" s="122">
        <v>0.55672496999999999</v>
      </c>
      <c r="T160" s="139">
        <v>1.9359999999999999E-2</v>
      </c>
      <c r="U160" s="85">
        <v>3.8349370000000001E-2</v>
      </c>
      <c r="V160" s="85">
        <v>0</v>
      </c>
      <c r="W160" s="85">
        <v>0</v>
      </c>
      <c r="X160" s="85">
        <v>2.2239999999999998E-3</v>
      </c>
      <c r="Y160" s="85">
        <v>0</v>
      </c>
      <c r="Z160" s="188">
        <v>0.61665834000000008</v>
      </c>
    </row>
    <row r="161" spans="2:26" ht="16.5" x14ac:dyDescent="0.3">
      <c r="B161" s="72" t="s">
        <v>99</v>
      </c>
      <c r="C161" s="207">
        <v>4.3344170000000001E-2</v>
      </c>
      <c r="D161" s="85">
        <v>5.8139999999999997E-2</v>
      </c>
      <c r="E161" s="85">
        <v>9.6888299999999997E-2</v>
      </c>
      <c r="F161" s="85">
        <v>2.91229E-2</v>
      </c>
      <c r="G161" s="85">
        <v>0.12268376999999998</v>
      </c>
      <c r="H161" s="85">
        <v>8.5566400000000001E-2</v>
      </c>
      <c r="I161" s="85">
        <v>4.5148669999999995E-2</v>
      </c>
      <c r="J161" s="188">
        <v>0.48089420999999999</v>
      </c>
      <c r="K161" s="122">
        <v>3.3383999999999997E-2</v>
      </c>
      <c r="L161" s="139">
        <v>2.0048E-2</v>
      </c>
      <c r="M161" s="85">
        <v>2.7653E-2</v>
      </c>
      <c r="N161" s="85">
        <v>3.6214999999999997E-2</v>
      </c>
      <c r="O161" s="85">
        <v>5.25686E-2</v>
      </c>
      <c r="P161" s="85">
        <v>5.0646999999999998E-2</v>
      </c>
      <c r="Q161" s="85">
        <v>6.6494999999999999E-2</v>
      </c>
      <c r="R161" s="188">
        <v>0.2870106</v>
      </c>
      <c r="S161" s="122">
        <v>4.6478999999999999E-2</v>
      </c>
      <c r="T161" s="139">
        <v>5.0299999999999997E-2</v>
      </c>
      <c r="U161" s="85">
        <v>5.4869000000000001E-2</v>
      </c>
      <c r="V161" s="85">
        <v>6.6363500000000006E-2</v>
      </c>
      <c r="W161" s="85">
        <v>0.1119015</v>
      </c>
      <c r="X161" s="85">
        <v>7.5589000000000003E-2</v>
      </c>
      <c r="Y161" s="85">
        <v>9.4951999999999995E-2</v>
      </c>
      <c r="Z161" s="188">
        <v>0.50045400000000007</v>
      </c>
    </row>
    <row r="162" spans="2:26" ht="16.5" x14ac:dyDescent="0.3">
      <c r="B162" s="72" t="s">
        <v>87</v>
      </c>
      <c r="C162" s="207">
        <v>0</v>
      </c>
      <c r="D162" s="85">
        <v>0</v>
      </c>
      <c r="E162" s="85">
        <v>0</v>
      </c>
      <c r="F162" s="85">
        <v>0</v>
      </c>
      <c r="G162" s="85">
        <v>0</v>
      </c>
      <c r="H162" s="85">
        <v>0</v>
      </c>
      <c r="I162" s="85">
        <v>0</v>
      </c>
      <c r="J162" s="188">
        <v>0</v>
      </c>
      <c r="K162" s="122">
        <v>0</v>
      </c>
      <c r="L162" s="139">
        <v>0</v>
      </c>
      <c r="M162" s="85">
        <v>0.84</v>
      </c>
      <c r="N162" s="85">
        <v>0</v>
      </c>
      <c r="O162" s="85">
        <v>0</v>
      </c>
      <c r="P162" s="85">
        <v>0</v>
      </c>
      <c r="Q162" s="85">
        <v>0</v>
      </c>
      <c r="R162" s="188">
        <v>0.84</v>
      </c>
      <c r="S162" s="122">
        <v>0</v>
      </c>
      <c r="T162" s="139">
        <v>0</v>
      </c>
      <c r="U162" s="85">
        <v>0</v>
      </c>
      <c r="V162" s="85">
        <v>0</v>
      </c>
      <c r="W162" s="85">
        <v>0</v>
      </c>
      <c r="X162" s="85">
        <v>0</v>
      </c>
      <c r="Y162" s="85">
        <v>0.45116250000000002</v>
      </c>
      <c r="Z162" s="188">
        <v>0.45116250000000002</v>
      </c>
    </row>
    <row r="163" spans="2:26" ht="16.5" x14ac:dyDescent="0.3">
      <c r="B163" s="72" t="s">
        <v>67</v>
      </c>
      <c r="C163" s="207">
        <v>0</v>
      </c>
      <c r="D163" s="85">
        <v>0</v>
      </c>
      <c r="E163" s="85">
        <v>0</v>
      </c>
      <c r="F163" s="85">
        <v>0</v>
      </c>
      <c r="G163" s="85">
        <v>0</v>
      </c>
      <c r="H163" s="85">
        <v>0</v>
      </c>
      <c r="I163" s="85">
        <v>0</v>
      </c>
      <c r="J163" s="188">
        <v>0</v>
      </c>
      <c r="K163" s="122">
        <v>0</v>
      </c>
      <c r="L163" s="139">
        <v>0</v>
      </c>
      <c r="M163" s="85">
        <v>0</v>
      </c>
      <c r="N163" s="85">
        <v>0</v>
      </c>
      <c r="O163" s="85">
        <v>0</v>
      </c>
      <c r="P163" s="85">
        <v>0</v>
      </c>
      <c r="Q163" s="85">
        <v>0.15877294</v>
      </c>
      <c r="R163" s="188">
        <v>0.15877294</v>
      </c>
      <c r="S163" s="122">
        <v>0</v>
      </c>
      <c r="T163" s="139">
        <v>0.15740299999999999</v>
      </c>
      <c r="U163" s="85">
        <v>0</v>
      </c>
      <c r="V163" s="85">
        <v>0</v>
      </c>
      <c r="W163" s="85">
        <v>0.12350319</v>
      </c>
      <c r="X163" s="85">
        <v>0</v>
      </c>
      <c r="Y163" s="85">
        <v>0.15728695000000001</v>
      </c>
      <c r="Z163" s="188">
        <v>0.43819313999999998</v>
      </c>
    </row>
    <row r="164" spans="2:26" ht="16.5" x14ac:dyDescent="0.3">
      <c r="B164" s="72" t="s">
        <v>75</v>
      </c>
      <c r="C164" s="207">
        <v>9.4885429999999993E-2</v>
      </c>
      <c r="D164" s="85">
        <v>9.6538050000000014E-2</v>
      </c>
      <c r="E164" s="85">
        <v>0.11049882000000001</v>
      </c>
      <c r="F164" s="85">
        <v>7.604169999999999E-2</v>
      </c>
      <c r="G164" s="85">
        <v>7.659181000000001E-2</v>
      </c>
      <c r="H164" s="85">
        <v>0.10197247999999999</v>
      </c>
      <c r="I164" s="85">
        <v>0.14263308000000002</v>
      </c>
      <c r="J164" s="188">
        <v>0.69916137000000012</v>
      </c>
      <c r="K164" s="122">
        <v>0.12013108</v>
      </c>
      <c r="L164" s="139">
        <v>0.10654784</v>
      </c>
      <c r="M164" s="85">
        <v>0.26257758000000003</v>
      </c>
      <c r="N164" s="85">
        <v>0.19373825</v>
      </c>
      <c r="O164" s="85">
        <v>0.13570700000000002</v>
      </c>
      <c r="P164" s="85">
        <v>8.7802800000000014E-2</v>
      </c>
      <c r="Q164" s="85">
        <v>7.9471E-2</v>
      </c>
      <c r="R164" s="188">
        <v>0.98597554999999992</v>
      </c>
      <c r="S164" s="122">
        <v>2.7506000000000003E-2</v>
      </c>
      <c r="T164" s="139">
        <v>6.042119E-2</v>
      </c>
      <c r="U164" s="85">
        <v>2.4027919999999998E-2</v>
      </c>
      <c r="V164" s="85">
        <v>5.5119480000000005E-2</v>
      </c>
      <c r="W164" s="85">
        <v>9.2320000000000006E-3</v>
      </c>
      <c r="X164" s="85">
        <v>3.03263E-2</v>
      </c>
      <c r="Y164" s="85">
        <v>7.0876910000000001E-2</v>
      </c>
      <c r="Z164" s="188">
        <v>0.27750979999999997</v>
      </c>
    </row>
    <row r="165" spans="2:26" ht="16.5" x14ac:dyDescent="0.3">
      <c r="B165" s="72" t="s">
        <v>182</v>
      </c>
      <c r="C165" s="207">
        <v>1.2347999999999999E-3</v>
      </c>
      <c r="D165" s="85">
        <v>2.162E-4</v>
      </c>
      <c r="E165" s="85">
        <v>1.0422000000000001E-2</v>
      </c>
      <c r="F165" s="85">
        <v>0</v>
      </c>
      <c r="G165" s="85">
        <v>0</v>
      </c>
      <c r="H165" s="85">
        <v>0.13926959999999999</v>
      </c>
      <c r="I165" s="85">
        <v>0</v>
      </c>
      <c r="J165" s="188">
        <v>0.15114259999999999</v>
      </c>
      <c r="K165" s="122">
        <v>6.9834899999999991E-2</v>
      </c>
      <c r="L165" s="139">
        <v>0.2633316</v>
      </c>
      <c r="M165" s="85">
        <v>0.14007</v>
      </c>
      <c r="N165" s="85">
        <v>0</v>
      </c>
      <c r="O165" s="85">
        <v>0</v>
      </c>
      <c r="P165" s="85">
        <v>2.3760000000000001E-3</v>
      </c>
      <c r="Q165" s="85">
        <v>0</v>
      </c>
      <c r="R165" s="188">
        <v>0.47561249999999994</v>
      </c>
      <c r="S165" s="122">
        <v>1.6000000000000001E-3</v>
      </c>
      <c r="T165" s="139">
        <v>1.6000000000000001E-3</v>
      </c>
      <c r="U165" s="85">
        <v>0</v>
      </c>
      <c r="V165" s="85">
        <v>0</v>
      </c>
      <c r="W165" s="85">
        <v>0</v>
      </c>
      <c r="X165" s="85">
        <v>2.7999999999999998E-4</v>
      </c>
      <c r="Y165" s="85">
        <v>0.16261250000000002</v>
      </c>
      <c r="Z165" s="188">
        <v>0.16609250000000003</v>
      </c>
    </row>
    <row r="166" spans="2:26" ht="16.5" x14ac:dyDescent="0.3">
      <c r="B166" s="72" t="s">
        <v>78</v>
      </c>
      <c r="C166" s="207">
        <v>0</v>
      </c>
      <c r="D166" s="85">
        <v>0.15200798000000001</v>
      </c>
      <c r="E166" s="85">
        <v>2.0654759999999998E-2</v>
      </c>
      <c r="F166" s="85">
        <v>0</v>
      </c>
      <c r="G166" s="85">
        <v>2.7650000000000001E-3</v>
      </c>
      <c r="H166" s="85">
        <v>0</v>
      </c>
      <c r="I166" s="85">
        <v>0</v>
      </c>
      <c r="J166" s="188">
        <v>0.17542774</v>
      </c>
      <c r="K166" s="122">
        <v>0</v>
      </c>
      <c r="L166" s="139">
        <v>0</v>
      </c>
      <c r="M166" s="85">
        <v>0</v>
      </c>
      <c r="N166" s="85">
        <v>1.462692E-2</v>
      </c>
      <c r="O166" s="85">
        <v>0</v>
      </c>
      <c r="P166" s="85">
        <v>0</v>
      </c>
      <c r="Q166" s="85">
        <v>0</v>
      </c>
      <c r="R166" s="188">
        <v>1.462692E-2</v>
      </c>
      <c r="S166" s="122">
        <v>0</v>
      </c>
      <c r="T166" s="139">
        <v>0</v>
      </c>
      <c r="U166" s="85">
        <v>0.14358123</v>
      </c>
      <c r="V166" s="85">
        <v>0</v>
      </c>
      <c r="W166" s="85">
        <v>0</v>
      </c>
      <c r="X166" s="85">
        <v>0</v>
      </c>
      <c r="Y166" s="85">
        <v>0</v>
      </c>
      <c r="Z166" s="188">
        <v>0.14358123</v>
      </c>
    </row>
    <row r="167" spans="2:26" ht="16.5" x14ac:dyDescent="0.3">
      <c r="B167" s="72" t="s">
        <v>72</v>
      </c>
      <c r="C167" s="207">
        <v>3.3738300000000006E-2</v>
      </c>
      <c r="D167" s="85">
        <v>3.5883999999999999E-2</v>
      </c>
      <c r="E167" s="85">
        <v>1.3602600000000001E-3</v>
      </c>
      <c r="F167" s="85">
        <v>2.4705000000000001E-2</v>
      </c>
      <c r="G167" s="85">
        <v>0</v>
      </c>
      <c r="H167" s="85">
        <v>3.6458999999999998E-2</v>
      </c>
      <c r="I167" s="85">
        <v>3.6589000000000003E-2</v>
      </c>
      <c r="J167" s="188">
        <v>0.16873556000000001</v>
      </c>
      <c r="K167" s="122">
        <v>3.5880999999999996E-2</v>
      </c>
      <c r="L167" s="139">
        <v>2.8697939999999998E-2</v>
      </c>
      <c r="M167" s="85">
        <v>3.5880999999999996E-2</v>
      </c>
      <c r="N167" s="85">
        <v>0</v>
      </c>
      <c r="O167" s="85">
        <v>0</v>
      </c>
      <c r="P167" s="85">
        <v>2.8657800000000001E-2</v>
      </c>
      <c r="Q167" s="85">
        <v>7.1581999999999993E-2</v>
      </c>
      <c r="R167" s="188">
        <v>0.20069974000000002</v>
      </c>
      <c r="S167" s="122">
        <v>0</v>
      </c>
      <c r="T167" s="139">
        <v>0</v>
      </c>
      <c r="U167" s="85">
        <v>3.4181000000000003E-2</v>
      </c>
      <c r="V167" s="85">
        <v>3.1710000000000002E-2</v>
      </c>
      <c r="W167" s="85">
        <v>0</v>
      </c>
      <c r="X167" s="85">
        <v>0</v>
      </c>
      <c r="Y167" s="85">
        <v>3.0653E-2</v>
      </c>
      <c r="Z167" s="188">
        <v>9.6544000000000005E-2</v>
      </c>
    </row>
    <row r="168" spans="2:26" ht="16.5" x14ac:dyDescent="0.3">
      <c r="B168" s="72" t="s">
        <v>191</v>
      </c>
      <c r="C168" s="207">
        <v>7.3986579999999996E-2</v>
      </c>
      <c r="D168" s="85">
        <v>0</v>
      </c>
      <c r="E168" s="85">
        <v>5.3100000000000001E-2</v>
      </c>
      <c r="F168" s="85">
        <v>5.2199999999999998E-3</v>
      </c>
      <c r="G168" s="85">
        <v>6.6236000000000003E-2</v>
      </c>
      <c r="H168" s="85">
        <v>6.4899999999999999E-2</v>
      </c>
      <c r="I168" s="85">
        <v>6.0179999999999997E-2</v>
      </c>
      <c r="J168" s="188">
        <v>0.32362258000000005</v>
      </c>
      <c r="K168" s="122">
        <v>0</v>
      </c>
      <c r="L168" s="139">
        <v>4.4999999999999998E-2</v>
      </c>
      <c r="M168" s="85">
        <v>1.4760000000000001E-2</v>
      </c>
      <c r="N168" s="85">
        <v>0</v>
      </c>
      <c r="O168" s="85">
        <v>0.06</v>
      </c>
      <c r="P168" s="85">
        <v>2.75E-2</v>
      </c>
      <c r="Q168" s="85">
        <v>7.9399999999999998E-2</v>
      </c>
      <c r="R168" s="188">
        <v>0.22666</v>
      </c>
      <c r="S168" s="122">
        <v>0</v>
      </c>
      <c r="T168" s="139">
        <v>0</v>
      </c>
      <c r="U168" s="85">
        <v>0</v>
      </c>
      <c r="V168" s="85">
        <v>1.7999999999999999E-2</v>
      </c>
      <c r="W168" s="85">
        <v>1.2E-2</v>
      </c>
      <c r="X168" s="85">
        <v>5.6044320000000002E-2</v>
      </c>
      <c r="Y168" s="85">
        <v>0</v>
      </c>
      <c r="Z168" s="188">
        <v>8.6044320000000007E-2</v>
      </c>
    </row>
    <row r="169" spans="2:26" ht="16.5" x14ac:dyDescent="0.3">
      <c r="B169" s="72" t="s">
        <v>33</v>
      </c>
      <c r="C169" s="207">
        <v>1.9220440000000671E-2</v>
      </c>
      <c r="D169" s="104">
        <v>0.22051344000000306</v>
      </c>
      <c r="E169" s="104">
        <v>6.8578080000000874E-2</v>
      </c>
      <c r="F169" s="104">
        <v>4.6633860000000027E-2</v>
      </c>
      <c r="G169" s="104">
        <v>5.6025119999999262E-2</v>
      </c>
      <c r="H169" s="104">
        <v>1.890922000000117E-2</v>
      </c>
      <c r="I169" s="104">
        <v>6.9990820000001008E-2</v>
      </c>
      <c r="J169" s="188">
        <v>0.49987098000000607</v>
      </c>
      <c r="K169" s="122">
        <v>3.5807979999999517E-2</v>
      </c>
      <c r="L169" s="139">
        <v>0.68416558999999921</v>
      </c>
      <c r="M169" s="104">
        <v>3.9942560000000071E-2</v>
      </c>
      <c r="N169" s="104">
        <v>3.1279009999998664E-2</v>
      </c>
      <c r="O169" s="104">
        <v>8.0002230000001617E-2</v>
      </c>
      <c r="P169" s="104">
        <v>9.9666699999989561E-3</v>
      </c>
      <c r="Q169" s="104">
        <v>4.9209030000000098E-2</v>
      </c>
      <c r="R169" s="188">
        <v>0.93037306999999814</v>
      </c>
      <c r="S169" s="122">
        <v>2.4291000000001617E-2</v>
      </c>
      <c r="T169" s="139">
        <v>2.427888999999972E-2</v>
      </c>
      <c r="U169" s="104">
        <v>0.15716289000000216</v>
      </c>
      <c r="V169" s="104">
        <v>5.9218130000004976E-2</v>
      </c>
      <c r="W169" s="104">
        <v>7.1721489999998056E-2</v>
      </c>
      <c r="X169" s="104">
        <v>3.8862629999998788E-2</v>
      </c>
      <c r="Y169" s="104">
        <v>1.5250299999999939E-2</v>
      </c>
      <c r="Z169" s="188">
        <v>0.39078533000000526</v>
      </c>
    </row>
    <row r="170" spans="2:26" ht="16.5" x14ac:dyDescent="0.3">
      <c r="B170" s="244" t="s">
        <v>434</v>
      </c>
      <c r="C170" s="281">
        <v>96.909837456103531</v>
      </c>
      <c r="D170" s="246">
        <v>126.65681198101699</v>
      </c>
      <c r="E170" s="246">
        <v>95.089447799999959</v>
      </c>
      <c r="F170" s="246">
        <v>114.37456295000003</v>
      </c>
      <c r="G170" s="246">
        <v>112.52569964999998</v>
      </c>
      <c r="H170" s="246">
        <v>110.26045009999996</v>
      </c>
      <c r="I170" s="246">
        <v>107.34643351000001</v>
      </c>
      <c r="J170" s="256">
        <v>763.16324344712052</v>
      </c>
      <c r="K170" s="249">
        <v>152.37065097000001</v>
      </c>
      <c r="L170" s="245">
        <v>153.94189980000007</v>
      </c>
      <c r="M170" s="246">
        <v>141.16460937999997</v>
      </c>
      <c r="N170" s="246">
        <v>161.99142383</v>
      </c>
      <c r="O170" s="246">
        <v>176.91657237999996</v>
      </c>
      <c r="P170" s="246">
        <v>135.38453369000001</v>
      </c>
      <c r="Q170" s="246">
        <v>113.65260886000002</v>
      </c>
      <c r="R170" s="256">
        <v>1035.4222989100003</v>
      </c>
      <c r="S170" s="249">
        <v>140.23656756999998</v>
      </c>
      <c r="T170" s="245">
        <v>163.09304328999994</v>
      </c>
      <c r="U170" s="246">
        <v>207.91540804000007</v>
      </c>
      <c r="V170" s="246">
        <v>163.13216114000005</v>
      </c>
      <c r="W170" s="246">
        <v>192.01518170999998</v>
      </c>
      <c r="X170" s="246">
        <v>154.49790641000004</v>
      </c>
      <c r="Y170" s="246">
        <v>118.40486381999999</v>
      </c>
      <c r="Z170" s="256">
        <v>1139.29513198</v>
      </c>
    </row>
    <row r="171" spans="2:26" ht="16.5" x14ac:dyDescent="0.3">
      <c r="B171" s="72" t="s">
        <v>154</v>
      </c>
      <c r="C171" s="207">
        <v>28.046387109999998</v>
      </c>
      <c r="D171" s="85">
        <v>48.140833300000004</v>
      </c>
      <c r="E171" s="85">
        <v>40.533119410000005</v>
      </c>
      <c r="F171" s="85">
        <v>47.552100309999993</v>
      </c>
      <c r="G171" s="85">
        <v>47.198252759999995</v>
      </c>
      <c r="H171" s="85">
        <v>37.174403900000001</v>
      </c>
      <c r="I171" s="85">
        <v>37.265087730000005</v>
      </c>
      <c r="J171" s="188">
        <v>285.91018452000003</v>
      </c>
      <c r="K171" s="122">
        <v>70.496514640000001</v>
      </c>
      <c r="L171" s="139">
        <v>85.0043632</v>
      </c>
      <c r="M171" s="85">
        <v>83.339597029999993</v>
      </c>
      <c r="N171" s="85">
        <v>93.747991150000004</v>
      </c>
      <c r="O171" s="85">
        <v>104.75386429000001</v>
      </c>
      <c r="P171" s="85">
        <v>77.953448449999996</v>
      </c>
      <c r="Q171" s="85">
        <v>48.160811410000001</v>
      </c>
      <c r="R171" s="188">
        <v>563.45659017000003</v>
      </c>
      <c r="S171" s="122">
        <v>72.132822459999971</v>
      </c>
      <c r="T171" s="139">
        <v>85.494709680000014</v>
      </c>
      <c r="U171" s="85">
        <v>112.34458072999999</v>
      </c>
      <c r="V171" s="85">
        <v>72.513868240000022</v>
      </c>
      <c r="W171" s="85">
        <v>87.966294189999999</v>
      </c>
      <c r="X171" s="85">
        <v>75.294655629999994</v>
      </c>
      <c r="Y171" s="85">
        <v>42.182242709999997</v>
      </c>
      <c r="Z171" s="188">
        <v>547.92917363999993</v>
      </c>
    </row>
    <row r="172" spans="2:26" ht="16.5" x14ac:dyDescent="0.3">
      <c r="B172" s="72" t="s">
        <v>69</v>
      </c>
      <c r="C172" s="207">
        <v>1.2435E-2</v>
      </c>
      <c r="D172" s="85">
        <v>1.1354E-2</v>
      </c>
      <c r="E172" s="85">
        <v>1.0165499999999999E-2</v>
      </c>
      <c r="F172" s="85">
        <v>4.2836029999999997E-2</v>
      </c>
      <c r="G172" s="85">
        <v>1.4280899999999999E-2</v>
      </c>
      <c r="H172" s="85">
        <v>2.043151E-2</v>
      </c>
      <c r="I172" s="85">
        <v>8.1600000000000006E-3</v>
      </c>
      <c r="J172" s="188">
        <v>0.11966294</v>
      </c>
      <c r="K172" s="122">
        <v>7.9837205700000009</v>
      </c>
      <c r="L172" s="139">
        <v>6.55753787</v>
      </c>
      <c r="M172" s="85">
        <v>1.619748E-2</v>
      </c>
      <c r="N172" s="85">
        <v>2.9935E-2</v>
      </c>
      <c r="O172" s="85">
        <v>8.1974611600000014</v>
      </c>
      <c r="P172" s="85">
        <v>0.12187813</v>
      </c>
      <c r="Q172" s="85">
        <v>10.29611995</v>
      </c>
      <c r="R172" s="188">
        <v>33.202850159999997</v>
      </c>
      <c r="S172" s="122">
        <v>0.33120612000000005</v>
      </c>
      <c r="T172" s="139">
        <v>14.67028343</v>
      </c>
      <c r="U172" s="85">
        <v>15.713186890000001</v>
      </c>
      <c r="V172" s="85">
        <v>23.616920179999997</v>
      </c>
      <c r="W172" s="85">
        <v>32.213943469999997</v>
      </c>
      <c r="X172" s="85">
        <v>0</v>
      </c>
      <c r="Y172" s="85">
        <v>6.6866977099999998</v>
      </c>
      <c r="Z172" s="188">
        <v>93.232237800000007</v>
      </c>
    </row>
    <row r="173" spans="2:26" ht="16.5" x14ac:dyDescent="0.3">
      <c r="B173" s="72" t="s">
        <v>179</v>
      </c>
      <c r="C173" s="207">
        <v>6.4038119</v>
      </c>
      <c r="D173" s="85">
        <v>8.6120956599999978</v>
      </c>
      <c r="E173" s="85">
        <v>7.5058072699999974</v>
      </c>
      <c r="F173" s="85">
        <v>8.9667879300000006</v>
      </c>
      <c r="G173" s="85">
        <v>7.8966839299999991</v>
      </c>
      <c r="H173" s="85">
        <v>7.4880012100000002</v>
      </c>
      <c r="I173" s="85">
        <v>8.769897760000001</v>
      </c>
      <c r="J173" s="188">
        <v>55.643085659999997</v>
      </c>
      <c r="K173" s="122">
        <v>8.2779403299999998</v>
      </c>
      <c r="L173" s="139">
        <v>9.5869101000000008</v>
      </c>
      <c r="M173" s="85">
        <v>8.2428751499999979</v>
      </c>
      <c r="N173" s="85">
        <v>7.2745955700000007</v>
      </c>
      <c r="O173" s="85">
        <v>10.491828249999999</v>
      </c>
      <c r="P173" s="85">
        <v>8.7103395200000016</v>
      </c>
      <c r="Q173" s="85">
        <v>9.2033915900000007</v>
      </c>
      <c r="R173" s="188">
        <v>61.787880510000001</v>
      </c>
      <c r="S173" s="122">
        <v>10.418431109999998</v>
      </c>
      <c r="T173" s="139">
        <v>10.55995607</v>
      </c>
      <c r="U173" s="85">
        <v>17.891747609999999</v>
      </c>
      <c r="V173" s="85">
        <v>11.014008460000001</v>
      </c>
      <c r="W173" s="85">
        <v>12.50758772</v>
      </c>
      <c r="X173" s="85">
        <v>13.062659619999996</v>
      </c>
      <c r="Y173" s="85">
        <v>14.01205852</v>
      </c>
      <c r="Z173" s="188">
        <v>89.466449109999985</v>
      </c>
    </row>
    <row r="174" spans="2:26" ht="16.5" x14ac:dyDescent="0.3">
      <c r="B174" s="72" t="s">
        <v>181</v>
      </c>
      <c r="C174" s="207">
        <v>6.694333499999999</v>
      </c>
      <c r="D174" s="85">
        <v>8.1833893999999994</v>
      </c>
      <c r="E174" s="85">
        <v>6.2354493299999998</v>
      </c>
      <c r="F174" s="85">
        <v>7.578618829999999</v>
      </c>
      <c r="G174" s="85">
        <v>4.0554622599999997</v>
      </c>
      <c r="H174" s="85">
        <v>4.6822552599999998</v>
      </c>
      <c r="I174" s="85">
        <v>4.9598982200000021</v>
      </c>
      <c r="J174" s="188">
        <v>42.389406799999996</v>
      </c>
      <c r="K174" s="122">
        <v>8.3868107099999989</v>
      </c>
      <c r="L174" s="139">
        <v>6.2596603900000014</v>
      </c>
      <c r="M174" s="85">
        <v>5.7535797500000001</v>
      </c>
      <c r="N174" s="85">
        <v>7.4284102100000009</v>
      </c>
      <c r="O174" s="85">
        <v>5.7497329400000003</v>
      </c>
      <c r="P174" s="85">
        <v>10.994353140000001</v>
      </c>
      <c r="Q174" s="85">
        <v>5.3379261599999994</v>
      </c>
      <c r="R174" s="188">
        <v>49.910473300000007</v>
      </c>
      <c r="S174" s="122">
        <v>6.7114466000000004</v>
      </c>
      <c r="T174" s="139">
        <v>9.1774918699999972</v>
      </c>
      <c r="U174" s="85">
        <v>11.62765898</v>
      </c>
      <c r="V174" s="85">
        <v>9.5261205100000019</v>
      </c>
      <c r="W174" s="85">
        <v>14.180379630000001</v>
      </c>
      <c r="X174" s="85">
        <v>14.536945919999999</v>
      </c>
      <c r="Y174" s="85">
        <v>9.2799735400000003</v>
      </c>
      <c r="Z174" s="188">
        <v>75.040017050000003</v>
      </c>
    </row>
    <row r="175" spans="2:26" ht="16.5" x14ac:dyDescent="0.3">
      <c r="B175" s="72" t="s">
        <v>57</v>
      </c>
      <c r="C175" s="207">
        <v>1.72989054</v>
      </c>
      <c r="D175" s="85">
        <v>14.274233819999999</v>
      </c>
      <c r="E175" s="85">
        <v>4.7091335799999996</v>
      </c>
      <c r="F175" s="85">
        <v>3.6433860599999996</v>
      </c>
      <c r="G175" s="85">
        <v>7.9350072800000007</v>
      </c>
      <c r="H175" s="85">
        <v>4.9399224999999998</v>
      </c>
      <c r="I175" s="85">
        <v>9.2299850900000013</v>
      </c>
      <c r="J175" s="188">
        <v>46.461558869999998</v>
      </c>
      <c r="K175" s="122">
        <v>2.8629820200000005</v>
      </c>
      <c r="L175" s="139">
        <v>10.26184415</v>
      </c>
      <c r="M175" s="85">
        <v>3.9749199199999996</v>
      </c>
      <c r="N175" s="85">
        <v>14.973202350000001</v>
      </c>
      <c r="O175" s="85">
        <v>11.556535609999997</v>
      </c>
      <c r="P175" s="85">
        <v>3.34698327</v>
      </c>
      <c r="Q175" s="85">
        <v>3.3157495399999997</v>
      </c>
      <c r="R175" s="188">
        <v>50.292216860000003</v>
      </c>
      <c r="S175" s="122">
        <v>0.80040313000000007</v>
      </c>
      <c r="T175" s="139">
        <v>0.72819568999999995</v>
      </c>
      <c r="U175" s="85">
        <v>10.954093879999999</v>
      </c>
      <c r="V175" s="85">
        <v>10.583393190000001</v>
      </c>
      <c r="W175" s="85">
        <v>9.6059001299999984</v>
      </c>
      <c r="X175" s="85">
        <v>4.4567907000000009</v>
      </c>
      <c r="Y175" s="85">
        <v>4.3668012199999993</v>
      </c>
      <c r="Z175" s="188">
        <v>41.49557793999999</v>
      </c>
    </row>
    <row r="176" spans="2:26" ht="16.5" x14ac:dyDescent="0.3">
      <c r="B176" s="72" t="s">
        <v>67</v>
      </c>
      <c r="C176" s="207">
        <v>5.4486270200000009</v>
      </c>
      <c r="D176" s="84">
        <v>6.0650785000000003</v>
      </c>
      <c r="E176" s="84">
        <v>3.4873217900000002</v>
      </c>
      <c r="F176" s="85">
        <v>4.1672579799999996</v>
      </c>
      <c r="G176" s="85">
        <v>5.8849903700000006</v>
      </c>
      <c r="H176" s="85">
        <v>3.9322245499999999</v>
      </c>
      <c r="I176" s="85">
        <v>5.3739162099999991</v>
      </c>
      <c r="J176" s="188">
        <v>34.359416420000002</v>
      </c>
      <c r="K176" s="122">
        <v>7.8089498199999996</v>
      </c>
      <c r="L176" s="139">
        <v>8.3638708400000006</v>
      </c>
      <c r="M176" s="85">
        <v>4.0766106799999999</v>
      </c>
      <c r="N176" s="85">
        <v>4.3036691700000009</v>
      </c>
      <c r="O176" s="85">
        <v>3.6927317500000001</v>
      </c>
      <c r="P176" s="85">
        <v>3.2375414599999996</v>
      </c>
      <c r="Q176" s="85">
        <v>4.4148892499999999</v>
      </c>
      <c r="R176" s="188">
        <v>35.898262969999998</v>
      </c>
      <c r="S176" s="122">
        <v>8.0433513899999998</v>
      </c>
      <c r="T176" s="139">
        <v>6.4997618000000008</v>
      </c>
      <c r="U176" s="85">
        <v>3.9221671299999996</v>
      </c>
      <c r="V176" s="85">
        <v>5.3409236399999989</v>
      </c>
      <c r="W176" s="85">
        <v>4.56879379</v>
      </c>
      <c r="X176" s="85">
        <v>6.1648373200000002</v>
      </c>
      <c r="Y176" s="85">
        <v>5.7918741499999991</v>
      </c>
      <c r="Z176" s="188">
        <v>40.331709219999993</v>
      </c>
    </row>
    <row r="177" spans="2:26" ht="16.5" x14ac:dyDescent="0.3">
      <c r="B177" s="72" t="s">
        <v>61</v>
      </c>
      <c r="C177" s="207">
        <v>3.5195458100000003</v>
      </c>
      <c r="D177" s="85">
        <v>3.3451073500000001</v>
      </c>
      <c r="E177" s="85">
        <v>4.2608062900000006</v>
      </c>
      <c r="F177" s="85">
        <v>4.2596841900000015</v>
      </c>
      <c r="G177" s="85">
        <v>3.7006498400000005</v>
      </c>
      <c r="H177" s="85">
        <v>5.0775909700000001</v>
      </c>
      <c r="I177" s="85">
        <v>6.6223661999999992</v>
      </c>
      <c r="J177" s="188">
        <v>30.785750650000001</v>
      </c>
      <c r="K177" s="122">
        <v>4.0565309200000002</v>
      </c>
      <c r="L177" s="139">
        <v>3.1748366800000003</v>
      </c>
      <c r="M177" s="85">
        <v>3.3325013400000003</v>
      </c>
      <c r="N177" s="85">
        <v>3.1505364300000003</v>
      </c>
      <c r="O177" s="85">
        <v>4.0226680800000008</v>
      </c>
      <c r="P177" s="85">
        <v>3.6436561900000002</v>
      </c>
      <c r="Q177" s="85">
        <v>3.7216874600000001</v>
      </c>
      <c r="R177" s="188">
        <v>25.102417100000004</v>
      </c>
      <c r="S177" s="122">
        <v>4.1487582199999995</v>
      </c>
      <c r="T177" s="139">
        <v>3.5965427600000002</v>
      </c>
      <c r="U177" s="85">
        <v>4.2866301500000006</v>
      </c>
      <c r="V177" s="85">
        <v>2.8986584099999995</v>
      </c>
      <c r="W177" s="85">
        <v>3.2667479499999996</v>
      </c>
      <c r="X177" s="85">
        <v>4.5942556799999998</v>
      </c>
      <c r="Y177" s="85">
        <v>2.4399227799999998</v>
      </c>
      <c r="Z177" s="188">
        <v>25.231515949999999</v>
      </c>
    </row>
    <row r="178" spans="2:26" ht="16.5" x14ac:dyDescent="0.3">
      <c r="B178" s="72" t="s">
        <v>180</v>
      </c>
      <c r="C178" s="207">
        <v>3.6547253997629996</v>
      </c>
      <c r="D178" s="85">
        <v>3.6240570110169998</v>
      </c>
      <c r="E178" s="85">
        <v>2.4876541099999998</v>
      </c>
      <c r="F178" s="85">
        <v>2.8408374099999989</v>
      </c>
      <c r="G178" s="85">
        <v>3.4628942700000001</v>
      </c>
      <c r="H178" s="85">
        <v>2.8315852399999999</v>
      </c>
      <c r="I178" s="85">
        <v>3.498828609999999</v>
      </c>
      <c r="J178" s="188">
        <v>22.400582050779999</v>
      </c>
      <c r="K178" s="122">
        <v>2.59470497</v>
      </c>
      <c r="L178" s="139">
        <v>3.2725441000000002</v>
      </c>
      <c r="M178" s="85">
        <v>3.6666777599999998</v>
      </c>
      <c r="N178" s="85">
        <v>4.1786429899999993</v>
      </c>
      <c r="O178" s="85">
        <v>2.4583069700000011</v>
      </c>
      <c r="P178" s="85">
        <v>3.0812130800000008</v>
      </c>
      <c r="Q178" s="85">
        <v>3.53911292</v>
      </c>
      <c r="R178" s="188">
        <v>22.791202790000003</v>
      </c>
      <c r="S178" s="122">
        <v>3.4757276300000006</v>
      </c>
      <c r="T178" s="139">
        <v>3.6748401999999998</v>
      </c>
      <c r="U178" s="85">
        <v>3.2084458799999993</v>
      </c>
      <c r="V178" s="85">
        <v>3.01894989</v>
      </c>
      <c r="W178" s="85">
        <v>3.1731433500000006</v>
      </c>
      <c r="X178" s="85">
        <v>3.3655215799999998</v>
      </c>
      <c r="Y178" s="85">
        <v>3.0776637099999999</v>
      </c>
      <c r="Z178" s="188">
        <v>22.99429224</v>
      </c>
    </row>
    <row r="179" spans="2:26" ht="16.5" x14ac:dyDescent="0.3">
      <c r="B179" s="72" t="s">
        <v>79</v>
      </c>
      <c r="C179" s="207">
        <v>1.2277226499999998</v>
      </c>
      <c r="D179" s="85">
        <v>1.6160027399999999</v>
      </c>
      <c r="E179" s="85">
        <v>1.87652244</v>
      </c>
      <c r="F179" s="85">
        <v>2.2758054099999998</v>
      </c>
      <c r="G179" s="85">
        <v>3.1417620000000004</v>
      </c>
      <c r="H179" s="85">
        <v>2.3975056499999998</v>
      </c>
      <c r="I179" s="85">
        <v>3.0656137500000002</v>
      </c>
      <c r="J179" s="188">
        <v>15.60093464</v>
      </c>
      <c r="K179" s="122">
        <v>1.5285850600000002</v>
      </c>
      <c r="L179" s="139">
        <v>0.79583026000000001</v>
      </c>
      <c r="M179" s="85">
        <v>1.4204171000000001</v>
      </c>
      <c r="N179" s="85">
        <v>3.2403217099999999</v>
      </c>
      <c r="O179" s="85">
        <v>0.70893985000000004</v>
      </c>
      <c r="P179" s="85">
        <v>3.50247032</v>
      </c>
      <c r="Q179" s="85">
        <v>2.5931240000000004</v>
      </c>
      <c r="R179" s="188">
        <v>13.789688300000002</v>
      </c>
      <c r="S179" s="122">
        <v>3.25833672</v>
      </c>
      <c r="T179" s="139">
        <v>3.3828932099999998</v>
      </c>
      <c r="U179" s="85">
        <v>2.6954368</v>
      </c>
      <c r="V179" s="85">
        <v>3.3235763</v>
      </c>
      <c r="W179" s="85">
        <v>3.14666325</v>
      </c>
      <c r="X179" s="85">
        <v>2.3708925000000001</v>
      </c>
      <c r="Y179" s="85">
        <v>3.8911113899999998</v>
      </c>
      <c r="Z179" s="188">
        <v>22.068910169999999</v>
      </c>
    </row>
    <row r="180" spans="2:26" ht="16.5" x14ac:dyDescent="0.3">
      <c r="B180" s="72" t="s">
        <v>72</v>
      </c>
      <c r="C180" s="207">
        <v>2.95318733</v>
      </c>
      <c r="D180" s="85">
        <v>4.0729561099999998</v>
      </c>
      <c r="E180" s="85">
        <v>2.2748249600000001</v>
      </c>
      <c r="F180" s="85">
        <v>2.73110462</v>
      </c>
      <c r="G180" s="85">
        <v>3.2878339300000001</v>
      </c>
      <c r="H180" s="85">
        <v>2.6458748299999999</v>
      </c>
      <c r="I180" s="85">
        <v>2.6924631400000001</v>
      </c>
      <c r="J180" s="188">
        <v>20.658244920000001</v>
      </c>
      <c r="K180" s="122">
        <v>2.7135191999999995</v>
      </c>
      <c r="L180" s="139">
        <v>2.8926810400000003</v>
      </c>
      <c r="M180" s="85">
        <v>2.8909007199999999</v>
      </c>
      <c r="N180" s="85">
        <v>3.7584835899999995</v>
      </c>
      <c r="O180" s="85">
        <v>2.3861327299999999</v>
      </c>
      <c r="P180" s="85">
        <v>3.0018937600000002</v>
      </c>
      <c r="Q180" s="85">
        <v>3.4314890000000005</v>
      </c>
      <c r="R180" s="188">
        <v>21.075100039999999</v>
      </c>
      <c r="S180" s="122">
        <v>3.5557583799999999</v>
      </c>
      <c r="T180" s="139">
        <v>3.9047434799999996</v>
      </c>
      <c r="U180" s="85">
        <v>3.56156827</v>
      </c>
      <c r="V180" s="85">
        <v>2.20270068</v>
      </c>
      <c r="W180" s="85">
        <v>2.6222890799999994</v>
      </c>
      <c r="X180" s="85">
        <v>3.1411566099999995</v>
      </c>
      <c r="Y180" s="85">
        <v>2.2967024400000002</v>
      </c>
      <c r="Z180" s="188">
        <v>21.284918940000001</v>
      </c>
    </row>
    <row r="181" spans="2:26" ht="16.5" x14ac:dyDescent="0.3">
      <c r="B181" s="72" t="s">
        <v>76</v>
      </c>
      <c r="C181" s="207">
        <v>2.042918349999999</v>
      </c>
      <c r="D181" s="85">
        <v>2.4362592000000021</v>
      </c>
      <c r="E181" s="85">
        <v>2.5535779300000012</v>
      </c>
      <c r="F181" s="85">
        <v>2.5152607100000006</v>
      </c>
      <c r="G181" s="85">
        <v>2.0479583999999997</v>
      </c>
      <c r="H181" s="85">
        <v>1.9079696300000002</v>
      </c>
      <c r="I181" s="85">
        <v>2.4682356999999993</v>
      </c>
      <c r="J181" s="188">
        <v>15.97217992</v>
      </c>
      <c r="K181" s="122">
        <v>3.0209224599999995</v>
      </c>
      <c r="L181" s="139">
        <v>2.9533127400000003</v>
      </c>
      <c r="M181" s="85">
        <v>1.8249674100000006</v>
      </c>
      <c r="N181" s="85">
        <v>2.7971872499999999</v>
      </c>
      <c r="O181" s="85">
        <v>3.85401886</v>
      </c>
      <c r="P181" s="85">
        <v>2.8856795899999996</v>
      </c>
      <c r="Q181" s="85">
        <v>2.3886906800000021</v>
      </c>
      <c r="R181" s="188">
        <v>19.724778990000004</v>
      </c>
      <c r="S181" s="122">
        <v>3.1224217700000034</v>
      </c>
      <c r="T181" s="139">
        <v>3.5277488700000101</v>
      </c>
      <c r="U181" s="85">
        <v>2.7659494700000047</v>
      </c>
      <c r="V181" s="85">
        <v>1.7809620100000019</v>
      </c>
      <c r="W181" s="85">
        <v>1.3409733199999991</v>
      </c>
      <c r="X181" s="85">
        <v>1.0423315799999999</v>
      </c>
      <c r="Y181" s="85">
        <v>1.643111050000001</v>
      </c>
      <c r="Z181" s="188">
        <v>15.223498070000019</v>
      </c>
    </row>
    <row r="182" spans="2:26" ht="16.5" x14ac:dyDescent="0.3">
      <c r="B182" s="72" t="s">
        <v>66</v>
      </c>
      <c r="C182" s="207">
        <v>17.196608269999999</v>
      </c>
      <c r="D182" s="85">
        <v>5.5444738899999999</v>
      </c>
      <c r="E182" s="85">
        <v>4.3635000000000002E-3</v>
      </c>
      <c r="F182" s="85">
        <v>5.39778293</v>
      </c>
      <c r="G182" s="85">
        <v>2.3999999999999998E-3</v>
      </c>
      <c r="H182" s="85">
        <v>17.940216079999999</v>
      </c>
      <c r="I182" s="85">
        <v>0</v>
      </c>
      <c r="J182" s="188">
        <v>46.08584467</v>
      </c>
      <c r="K182" s="122">
        <v>14.012989960000001</v>
      </c>
      <c r="L182" s="139">
        <v>0.22141349999999999</v>
      </c>
      <c r="M182" s="85">
        <v>2.9090000000000001E-3</v>
      </c>
      <c r="N182" s="85">
        <v>5.5852799999999998E-3</v>
      </c>
      <c r="O182" s="85">
        <v>1.1929E-2</v>
      </c>
      <c r="P182" s="85">
        <v>8.1372500000000004E-3</v>
      </c>
      <c r="Q182" s="85">
        <v>3.9806550000000003E-2</v>
      </c>
      <c r="R182" s="188">
        <v>14.302770540000003</v>
      </c>
      <c r="S182" s="122">
        <v>5.26124364</v>
      </c>
      <c r="T182" s="139">
        <v>5.0625000000000002E-3</v>
      </c>
      <c r="U182" s="85">
        <v>2.4695999999999997E-3</v>
      </c>
      <c r="V182" s="85">
        <v>0.18446428000000001</v>
      </c>
      <c r="W182" s="85">
        <v>0</v>
      </c>
      <c r="X182" s="85">
        <v>7.1017579299999998</v>
      </c>
      <c r="Y182" s="85">
        <v>1.8923208199999999</v>
      </c>
      <c r="Z182" s="188">
        <v>14.447318770000001</v>
      </c>
    </row>
    <row r="183" spans="2:26" ht="16.5" x14ac:dyDescent="0.3">
      <c r="B183" s="72" t="s">
        <v>92</v>
      </c>
      <c r="C183" s="207">
        <v>0.29372965999999984</v>
      </c>
      <c r="D183" s="85">
        <v>0.85728495999999998</v>
      </c>
      <c r="E183" s="85">
        <v>1.3742914399999999</v>
      </c>
      <c r="F183" s="85">
        <v>0.90898786999999992</v>
      </c>
      <c r="G183" s="85">
        <v>1.0406572599999999</v>
      </c>
      <c r="H183" s="85">
        <v>1.0537865799999997</v>
      </c>
      <c r="I183" s="85">
        <v>1.1846089</v>
      </c>
      <c r="J183" s="188">
        <v>6.7133466699999991</v>
      </c>
      <c r="K183" s="122">
        <v>1.1515143699999995</v>
      </c>
      <c r="L183" s="139">
        <v>1.38126565</v>
      </c>
      <c r="M183" s="85">
        <v>2.2781641400000003</v>
      </c>
      <c r="N183" s="85">
        <v>0.85327153000000011</v>
      </c>
      <c r="O183" s="85">
        <v>1.2396430300000001</v>
      </c>
      <c r="P183" s="85">
        <v>1.7735980200000001</v>
      </c>
      <c r="Q183" s="85">
        <v>1.6640852100000001</v>
      </c>
      <c r="R183" s="188">
        <v>10.34154195</v>
      </c>
      <c r="S183" s="122">
        <v>1.9090538300000002</v>
      </c>
      <c r="T183" s="139">
        <v>1.7474400399999994</v>
      </c>
      <c r="U183" s="85">
        <v>1.4796187699999999</v>
      </c>
      <c r="V183" s="85">
        <v>1.5388450400000009</v>
      </c>
      <c r="W183" s="85">
        <v>1.4246917099999998</v>
      </c>
      <c r="X183" s="85">
        <v>2.3067247900000001</v>
      </c>
      <c r="Y183" s="85">
        <v>1.6957713700000001</v>
      </c>
      <c r="Z183" s="188">
        <v>12.102145549999999</v>
      </c>
    </row>
    <row r="184" spans="2:26" ht="16.5" x14ac:dyDescent="0.3">
      <c r="B184" s="72" t="s">
        <v>75</v>
      </c>
      <c r="C184" s="207">
        <v>0.8268416999999999</v>
      </c>
      <c r="D184" s="85">
        <v>0.81831815000000008</v>
      </c>
      <c r="E184" s="85">
        <v>0.99705245999999992</v>
      </c>
      <c r="F184" s="85">
        <v>0.92180840999999991</v>
      </c>
      <c r="G184" s="85">
        <v>1.21011534</v>
      </c>
      <c r="H184" s="85">
        <v>0.61992683999999998</v>
      </c>
      <c r="I184" s="85">
        <v>0.65748539999999989</v>
      </c>
      <c r="J184" s="188">
        <v>6.0515482999999985</v>
      </c>
      <c r="K184" s="122">
        <v>1.0831369899999999</v>
      </c>
      <c r="L184" s="139">
        <v>1.3162100399999999</v>
      </c>
      <c r="M184" s="85">
        <v>1.0905605100000002</v>
      </c>
      <c r="N184" s="85">
        <v>0.77906342000000006</v>
      </c>
      <c r="O184" s="85">
        <v>0.77182299999999993</v>
      </c>
      <c r="P184" s="85">
        <v>0.80609249999999988</v>
      </c>
      <c r="Q184" s="85">
        <v>0.68863906000000008</v>
      </c>
      <c r="R184" s="188">
        <v>6.5355255200000002</v>
      </c>
      <c r="S184" s="122">
        <v>0.91683481</v>
      </c>
      <c r="T184" s="139">
        <v>1.2332415300000004</v>
      </c>
      <c r="U184" s="85">
        <v>1.9111308500000006</v>
      </c>
      <c r="V184" s="85">
        <v>1.7875713000000002</v>
      </c>
      <c r="W184" s="85">
        <v>1.43695072</v>
      </c>
      <c r="X184" s="85">
        <v>0.83950415000000023</v>
      </c>
      <c r="Y184" s="85">
        <v>0.63568374999999999</v>
      </c>
      <c r="Z184" s="188">
        <v>8.7609171100000012</v>
      </c>
    </row>
    <row r="185" spans="2:26" ht="16.5" x14ac:dyDescent="0.3">
      <c r="B185" s="72" t="s">
        <v>33</v>
      </c>
      <c r="C185" s="207">
        <v>16.859073216340533</v>
      </c>
      <c r="D185" s="104">
        <v>19.055367889999999</v>
      </c>
      <c r="E185" s="104">
        <v>16.779357789999949</v>
      </c>
      <c r="F185" s="104">
        <v>20.57230426000001</v>
      </c>
      <c r="G185" s="104">
        <v>21.646751109999968</v>
      </c>
      <c r="H185" s="104">
        <v>17.548755349999965</v>
      </c>
      <c r="I185" s="104">
        <v>21.54988680000001</v>
      </c>
      <c r="J185" s="188">
        <v>134.01149641634044</v>
      </c>
      <c r="K185" s="104">
        <v>16.391828950000018</v>
      </c>
      <c r="L185" s="104">
        <v>11.89961924000005</v>
      </c>
      <c r="M185" s="104">
        <v>19.253731389999956</v>
      </c>
      <c r="N185" s="104">
        <v>15.470528180000031</v>
      </c>
      <c r="O185" s="104">
        <v>17.020956859999927</v>
      </c>
      <c r="P185" s="104">
        <v>12.317249010000012</v>
      </c>
      <c r="Q185" s="104">
        <v>14.857086080000045</v>
      </c>
      <c r="R185" s="188">
        <v>107.21099971000004</v>
      </c>
      <c r="S185" s="104">
        <v>16.150771759999984</v>
      </c>
      <c r="T185" s="104">
        <v>14.890132159999922</v>
      </c>
      <c r="U185" s="104">
        <v>15.550723030000029</v>
      </c>
      <c r="V185" s="104">
        <v>13.801199010000062</v>
      </c>
      <c r="W185" s="104">
        <v>14.560823400000004</v>
      </c>
      <c r="X185" s="104">
        <v>16.219872400000042</v>
      </c>
      <c r="Y185" s="104">
        <v>18.512928659999986</v>
      </c>
      <c r="Z185" s="188">
        <v>109.68645042000003</v>
      </c>
    </row>
    <row r="186" spans="2:26" ht="17.25" thickBot="1" x14ac:dyDescent="0.3">
      <c r="B186" s="263" t="s">
        <v>65</v>
      </c>
      <c r="C186" s="271">
        <v>452.99172404013166</v>
      </c>
      <c r="D186" s="273">
        <v>526.80818330054217</v>
      </c>
      <c r="E186" s="273">
        <v>496.09953952202727</v>
      </c>
      <c r="F186" s="273">
        <v>562.06309622090532</v>
      </c>
      <c r="G186" s="273">
        <v>601.53703789152269</v>
      </c>
      <c r="H186" s="273">
        <v>469.15940582613723</v>
      </c>
      <c r="I186" s="273">
        <v>474.81434363948557</v>
      </c>
      <c r="J186" s="266">
        <v>3583.4733304407519</v>
      </c>
      <c r="K186" s="270">
        <v>600.08857678281299</v>
      </c>
      <c r="L186" s="273">
        <v>631.72315966646534</v>
      </c>
      <c r="M186" s="273">
        <v>727.09635544871685</v>
      </c>
      <c r="N186" s="273">
        <v>691.85593141674008</v>
      </c>
      <c r="O186" s="273">
        <v>738.55583636594588</v>
      </c>
      <c r="P186" s="273">
        <v>615.43451586293054</v>
      </c>
      <c r="Q186" s="273">
        <v>547.53503693872494</v>
      </c>
      <c r="R186" s="268">
        <v>4552.289412482337</v>
      </c>
      <c r="S186" s="270">
        <v>781.16426851545179</v>
      </c>
      <c r="T186" s="273">
        <v>815.35999155468392</v>
      </c>
      <c r="U186" s="273">
        <v>805.02463195464361</v>
      </c>
      <c r="V186" s="273">
        <v>671.91333860552254</v>
      </c>
      <c r="W186" s="273">
        <v>721.79476104756134</v>
      </c>
      <c r="X186" s="273">
        <v>648.53264173234436</v>
      </c>
      <c r="Y186" s="273">
        <v>563.23795540480364</v>
      </c>
      <c r="Z186" s="266">
        <v>5007.0275888150118</v>
      </c>
    </row>
    <row r="187" spans="2:26" ht="29.25" customHeight="1" thickTop="1" x14ac:dyDescent="0.25">
      <c r="B187" s="374" t="s">
        <v>157</v>
      </c>
      <c r="C187" s="374"/>
      <c r="D187" s="374"/>
      <c r="E187" s="374"/>
      <c r="F187" s="374"/>
      <c r="G187" s="374"/>
      <c r="H187" s="374"/>
      <c r="I187" s="374"/>
      <c r="J187" s="374"/>
      <c r="K187" s="374"/>
      <c r="L187" s="374"/>
      <c r="M187" s="374"/>
      <c r="N187" s="374"/>
      <c r="O187" s="374"/>
      <c r="P187" s="374"/>
      <c r="Q187" s="374"/>
      <c r="R187" s="374"/>
      <c r="S187" s="374"/>
      <c r="T187" s="374"/>
      <c r="U187" s="374"/>
      <c r="V187" s="374"/>
      <c r="W187" s="374"/>
      <c r="X187" s="374"/>
      <c r="Y187" s="374"/>
      <c r="Z187" s="374"/>
    </row>
    <row r="188" spans="2:26" ht="29.25" customHeight="1" x14ac:dyDescent="0.25">
      <c r="B188" s="140" t="s">
        <v>318</v>
      </c>
      <c r="C188" s="110"/>
      <c r="D188" s="110"/>
      <c r="E188" s="110"/>
      <c r="F188" s="110"/>
      <c r="G188" s="110"/>
      <c r="H188" s="110"/>
      <c r="I188" s="110"/>
      <c r="J188" s="110"/>
      <c r="K188" s="110"/>
      <c r="L188" s="110"/>
      <c r="M188" s="110"/>
      <c r="N188" s="110"/>
      <c r="O188" s="110"/>
      <c r="P188" s="110"/>
      <c r="Q188" s="110"/>
      <c r="R188" s="110"/>
      <c r="S188" s="110"/>
      <c r="T188" s="110"/>
      <c r="U188" s="110"/>
      <c r="V188" s="110"/>
      <c r="W188" s="110"/>
      <c r="X188" s="110"/>
      <c r="Y188" s="110"/>
      <c r="Z188" s="110"/>
    </row>
  </sheetData>
  <mergeCells count="26">
    <mergeCell ref="Z7:Z9"/>
    <mergeCell ref="B187:Z187"/>
    <mergeCell ref="J7:J9"/>
    <mergeCell ref="K7:K9"/>
    <mergeCell ref="L7:L9"/>
    <mergeCell ref="M7:M9"/>
    <mergeCell ref="N7:N9"/>
    <mergeCell ref="H7:H9"/>
    <mergeCell ref="I7:I9"/>
    <mergeCell ref="R7:R9"/>
    <mergeCell ref="S7:S9"/>
    <mergeCell ref="T7:T9"/>
    <mergeCell ref="U7:U9"/>
    <mergeCell ref="V7:V9"/>
    <mergeCell ref="W7:W9"/>
    <mergeCell ref="X7:X9"/>
    <mergeCell ref="Y7:Y9"/>
    <mergeCell ref="O7:O9"/>
    <mergeCell ref="P7:P9"/>
    <mergeCell ref="Q7:Q9"/>
    <mergeCell ref="G7:G9"/>
    <mergeCell ref="B7:B9"/>
    <mergeCell ref="C7:C9"/>
    <mergeCell ref="D7:D9"/>
    <mergeCell ref="E7:E9"/>
    <mergeCell ref="F7:F9"/>
  </mergeCells>
  <hyperlinks>
    <hyperlink ref="A1" location="Contenido!A1" display="Contenido" xr:uid="{04333BE6-E4C0-41DB-9782-021DA17B4FFA}"/>
  </hyperlinks>
  <pageMargins left="0.70866141732283472" right="0.70866141732283472" top="0.74803149606299213" bottom="0.74803149606299213" header="0.31496062992125984" footer="0.31496062992125984"/>
  <pageSetup scale="65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A636AB-9803-43A1-8069-ECEE2C3862B7}">
  <sheetPr codeName="Hoja17">
    <pageSetUpPr fitToPage="1"/>
  </sheetPr>
  <dimension ref="A1:Z124"/>
  <sheetViews>
    <sheetView showGridLines="0" zoomScaleNormal="100" workbookViewId="0">
      <pane ySplit="9" topLeftCell="A10" activePane="bottomLeft" state="frozen"/>
      <selection pane="bottomLeft"/>
    </sheetView>
  </sheetViews>
  <sheetFormatPr baseColWidth="10" defaultColWidth="11.42578125" defaultRowHeight="15" outlineLevelCol="1" x14ac:dyDescent="0.25"/>
  <cols>
    <col min="1" max="1" width="7.7109375" customWidth="1"/>
    <col min="2" max="2" width="88.7109375" style="26" customWidth="1"/>
    <col min="3" max="9" width="13.7109375" style="25" hidden="1" customWidth="1" outlineLevel="1"/>
    <col min="10" max="10" width="13.7109375" style="25" customWidth="1" collapsed="1"/>
    <col min="11" max="17" width="13.7109375" style="25" hidden="1" customWidth="1" outlineLevel="1"/>
    <col min="18" max="18" width="13.7109375" style="25" customWidth="1" collapsed="1"/>
    <col min="19" max="25" width="13.7109375" style="25" hidden="1" customWidth="1" outlineLevel="1"/>
    <col min="26" max="26" width="13.7109375" style="25" customWidth="1" collapsed="1"/>
  </cols>
  <sheetData>
    <row r="1" spans="1:26" ht="16.5" customHeight="1" x14ac:dyDescent="0.3">
      <c r="A1" s="151" t="s">
        <v>429</v>
      </c>
      <c r="C1"/>
      <c r="D1"/>
      <c r="E1"/>
      <c r="F1"/>
      <c r="G1"/>
      <c r="H1"/>
      <c r="I1"/>
      <c r="J1"/>
      <c r="K1"/>
      <c r="L1"/>
      <c r="M1"/>
      <c r="N1"/>
      <c r="O1"/>
      <c r="P1"/>
      <c r="Q1"/>
      <c r="R1"/>
      <c r="S1"/>
      <c r="T1"/>
      <c r="U1"/>
      <c r="V1"/>
      <c r="W1"/>
      <c r="X1"/>
      <c r="Y1"/>
      <c r="Z1"/>
    </row>
    <row r="2" spans="1:26" ht="26.25" x14ac:dyDescent="0.25">
      <c r="B2" s="152" t="s">
        <v>373</v>
      </c>
      <c r="C2"/>
      <c r="D2"/>
      <c r="E2"/>
      <c r="F2"/>
      <c r="G2"/>
      <c r="H2"/>
      <c r="I2"/>
      <c r="J2"/>
      <c r="K2"/>
      <c r="L2"/>
      <c r="M2"/>
      <c r="N2"/>
      <c r="O2"/>
      <c r="P2"/>
      <c r="Q2"/>
      <c r="R2"/>
      <c r="S2"/>
      <c r="T2"/>
      <c r="U2"/>
      <c r="V2"/>
      <c r="W2"/>
      <c r="X2"/>
      <c r="Y2"/>
      <c r="Z2"/>
    </row>
    <row r="3" spans="1:26" ht="16.5" x14ac:dyDescent="0.3">
      <c r="B3" s="59" t="s">
        <v>405</v>
      </c>
      <c r="C3"/>
      <c r="D3"/>
      <c r="E3"/>
      <c r="F3"/>
      <c r="G3"/>
      <c r="H3"/>
      <c r="I3"/>
      <c r="J3"/>
      <c r="K3"/>
      <c r="L3"/>
      <c r="M3"/>
      <c r="N3"/>
      <c r="O3"/>
      <c r="P3"/>
      <c r="Q3"/>
      <c r="R3"/>
      <c r="S3"/>
      <c r="T3"/>
      <c r="U3"/>
      <c r="V3"/>
      <c r="W3"/>
      <c r="X3"/>
      <c r="Y3"/>
      <c r="Z3"/>
    </row>
    <row r="4" spans="1:26" ht="17.25" x14ac:dyDescent="0.3">
      <c r="B4" s="1" t="s">
        <v>575</v>
      </c>
      <c r="C4"/>
      <c r="D4"/>
      <c r="E4"/>
      <c r="F4"/>
      <c r="G4"/>
      <c r="H4"/>
      <c r="I4"/>
      <c r="J4"/>
      <c r="K4"/>
      <c r="L4"/>
      <c r="M4"/>
      <c r="N4"/>
      <c r="O4"/>
      <c r="P4"/>
      <c r="Q4"/>
      <c r="R4"/>
      <c r="S4"/>
      <c r="T4"/>
      <c r="U4"/>
      <c r="V4"/>
      <c r="W4"/>
      <c r="X4"/>
      <c r="Y4"/>
      <c r="Z4"/>
    </row>
    <row r="5" spans="1:26" ht="16.5" x14ac:dyDescent="0.25">
      <c r="B5" s="128" t="s">
        <v>208</v>
      </c>
      <c r="C5"/>
      <c r="D5"/>
      <c r="E5"/>
      <c r="F5"/>
      <c r="G5"/>
      <c r="H5"/>
      <c r="I5"/>
      <c r="J5"/>
      <c r="K5"/>
      <c r="L5"/>
      <c r="M5"/>
      <c r="N5"/>
      <c r="O5"/>
      <c r="P5"/>
      <c r="Q5"/>
      <c r="R5"/>
      <c r="S5"/>
      <c r="T5"/>
      <c r="U5"/>
      <c r="V5"/>
      <c r="W5"/>
      <c r="X5"/>
      <c r="Y5"/>
      <c r="Z5"/>
    </row>
    <row r="6" spans="1:26" ht="12" customHeight="1" x14ac:dyDescent="0.3">
      <c r="B6" s="27"/>
      <c r="C6"/>
      <c r="D6"/>
      <c r="E6"/>
      <c r="F6"/>
      <c r="G6"/>
      <c r="H6"/>
      <c r="I6"/>
      <c r="J6"/>
      <c r="K6"/>
      <c r="L6"/>
      <c r="M6"/>
      <c r="N6"/>
      <c r="O6"/>
      <c r="P6"/>
      <c r="Q6"/>
      <c r="R6"/>
      <c r="S6"/>
      <c r="T6"/>
      <c r="U6"/>
      <c r="V6"/>
      <c r="W6"/>
      <c r="X6"/>
      <c r="Y6"/>
      <c r="Z6"/>
    </row>
    <row r="7" spans="1:26" ht="15" customHeight="1" x14ac:dyDescent="0.25">
      <c r="B7" s="380" t="s">
        <v>282</v>
      </c>
      <c r="C7" s="380" t="s">
        <v>3</v>
      </c>
      <c r="D7" s="380" t="s">
        <v>168</v>
      </c>
      <c r="E7" s="380" t="s">
        <v>305</v>
      </c>
      <c r="F7" s="380" t="s">
        <v>309</v>
      </c>
      <c r="G7" s="380" t="s">
        <v>313</v>
      </c>
      <c r="H7" s="380" t="s">
        <v>323</v>
      </c>
      <c r="I7" s="380" t="s">
        <v>329</v>
      </c>
      <c r="J7" s="380">
        <v>2024</v>
      </c>
      <c r="K7" s="380" t="s">
        <v>3</v>
      </c>
      <c r="L7" s="380" t="s">
        <v>168</v>
      </c>
      <c r="M7" s="380" t="s">
        <v>305</v>
      </c>
      <c r="N7" s="380" t="s">
        <v>309</v>
      </c>
      <c r="O7" s="380" t="s">
        <v>313</v>
      </c>
      <c r="P7" s="380" t="s">
        <v>323</v>
      </c>
      <c r="Q7" s="380" t="s">
        <v>329</v>
      </c>
      <c r="R7" s="380">
        <v>2025</v>
      </c>
      <c r="S7" s="380" t="s">
        <v>3</v>
      </c>
      <c r="T7" s="380" t="s">
        <v>168</v>
      </c>
      <c r="U7" s="380" t="s">
        <v>305</v>
      </c>
      <c r="V7" s="380" t="s">
        <v>309</v>
      </c>
      <c r="W7" s="380" t="s">
        <v>313</v>
      </c>
      <c r="X7" s="380" t="s">
        <v>323</v>
      </c>
      <c r="Y7" s="380" t="s">
        <v>329</v>
      </c>
      <c r="Z7" s="380">
        <v>2026</v>
      </c>
    </row>
    <row r="8" spans="1:26" ht="15" customHeight="1" x14ac:dyDescent="0.25">
      <c r="B8" s="380"/>
      <c r="C8" s="380"/>
      <c r="D8" s="380"/>
      <c r="E8" s="380"/>
      <c r="F8" s="380"/>
      <c r="G8" s="380"/>
      <c r="H8" s="380"/>
      <c r="I8" s="380"/>
      <c r="J8" s="380"/>
      <c r="K8" s="380"/>
      <c r="L8" s="380"/>
      <c r="M8" s="380"/>
      <c r="N8" s="380"/>
      <c r="O8" s="380"/>
      <c r="P8" s="380"/>
      <c r="Q8" s="380"/>
      <c r="R8" s="380"/>
      <c r="S8" s="380"/>
      <c r="T8" s="380"/>
      <c r="U8" s="380"/>
      <c r="V8" s="380"/>
      <c r="W8" s="380"/>
      <c r="X8" s="380"/>
      <c r="Y8" s="380"/>
      <c r="Z8" s="380"/>
    </row>
    <row r="9" spans="1:26" ht="15" customHeight="1" thickBot="1" x14ac:dyDescent="0.3">
      <c r="B9" s="381"/>
      <c r="C9" s="381"/>
      <c r="D9" s="381"/>
      <c r="E9" s="381"/>
      <c r="F9" s="381"/>
      <c r="G9" s="381"/>
      <c r="H9" s="381"/>
      <c r="I9" s="381"/>
      <c r="J9" s="381"/>
      <c r="K9" s="381"/>
      <c r="L9" s="381"/>
      <c r="M9" s="381"/>
      <c r="N9" s="381"/>
      <c r="O9" s="381"/>
      <c r="P9" s="381"/>
      <c r="Q9" s="381"/>
      <c r="R9" s="381"/>
      <c r="S9" s="381"/>
      <c r="T9" s="381"/>
      <c r="U9" s="381"/>
      <c r="V9" s="381"/>
      <c r="W9" s="381"/>
      <c r="X9" s="381"/>
      <c r="Y9" s="381"/>
      <c r="Z9" s="381"/>
    </row>
    <row r="10" spans="1:26" ht="16.5" x14ac:dyDescent="0.3">
      <c r="B10" s="331" t="s">
        <v>213</v>
      </c>
      <c r="C10" s="354">
        <v>262.56073942000017</v>
      </c>
      <c r="D10" s="160">
        <v>317.07389967999995</v>
      </c>
      <c r="E10" s="161">
        <v>302.09256325000018</v>
      </c>
      <c r="F10" s="161">
        <v>307.87022173999992</v>
      </c>
      <c r="G10" s="161">
        <v>338.16045073999982</v>
      </c>
      <c r="H10" s="161">
        <v>293.16201467999997</v>
      </c>
      <c r="I10" s="161">
        <v>328.07762235000018</v>
      </c>
      <c r="J10" s="187">
        <v>2148.9975118600005</v>
      </c>
      <c r="K10" s="164">
        <v>236.85058043000001</v>
      </c>
      <c r="L10" s="160">
        <v>269.48372078999955</v>
      </c>
      <c r="M10" s="161">
        <v>327.25151903000028</v>
      </c>
      <c r="N10" s="161">
        <v>268.14921268999962</v>
      </c>
      <c r="O10" s="161">
        <v>328.49835537999985</v>
      </c>
      <c r="P10" s="161">
        <v>304.60948469999983</v>
      </c>
      <c r="Q10" s="161">
        <v>339.19633305999969</v>
      </c>
      <c r="R10" s="187">
        <v>2074.0392060799991</v>
      </c>
      <c r="S10" s="162">
        <v>220.77060951999971</v>
      </c>
      <c r="T10" s="160">
        <v>268.55431957999986</v>
      </c>
      <c r="U10" s="161">
        <v>294.0209846000003</v>
      </c>
      <c r="V10" s="161">
        <v>246.60472402999955</v>
      </c>
      <c r="W10" s="161">
        <v>270.0850365099999</v>
      </c>
      <c r="X10" s="161">
        <v>283.9201800599995</v>
      </c>
      <c r="Y10" s="161">
        <v>294.48730577999987</v>
      </c>
      <c r="Z10" s="187">
        <v>1878.4431600799985</v>
      </c>
    </row>
    <row r="11" spans="1:26" ht="16.5" x14ac:dyDescent="0.3">
      <c r="B11" s="72" t="s">
        <v>566</v>
      </c>
      <c r="C11" s="207">
        <v>153.00886872000024</v>
      </c>
      <c r="D11" s="139">
        <v>186.02335472999999</v>
      </c>
      <c r="E11" s="85">
        <v>184.23502571000023</v>
      </c>
      <c r="F11" s="85">
        <v>188.29182967</v>
      </c>
      <c r="G11" s="85">
        <v>208.44485610999988</v>
      </c>
      <c r="H11" s="85">
        <v>175.79543828000001</v>
      </c>
      <c r="I11" s="85">
        <v>211.94155930000005</v>
      </c>
      <c r="J11" s="188">
        <v>1307.7409325200006</v>
      </c>
      <c r="K11" s="127">
        <v>135.82544175999999</v>
      </c>
      <c r="L11" s="139">
        <v>158.65041134999967</v>
      </c>
      <c r="M11" s="85">
        <v>184.35762983000023</v>
      </c>
      <c r="N11" s="85">
        <v>151.06642223999987</v>
      </c>
      <c r="O11" s="85">
        <v>200.23278851000001</v>
      </c>
      <c r="P11" s="85">
        <v>182.15479052000006</v>
      </c>
      <c r="Q11" s="85">
        <v>198.7476803299997</v>
      </c>
      <c r="R11" s="188">
        <v>1211.0351645399994</v>
      </c>
      <c r="S11" s="107">
        <v>131.80353882999978</v>
      </c>
      <c r="T11" s="139">
        <v>157.22195634999977</v>
      </c>
      <c r="U11" s="85">
        <v>180.41570915000028</v>
      </c>
      <c r="V11" s="85">
        <v>147.94103098999943</v>
      </c>
      <c r="W11" s="85">
        <v>166.99641812000002</v>
      </c>
      <c r="X11" s="85">
        <v>176.05862155999961</v>
      </c>
      <c r="Y11" s="85">
        <v>180.68655189000015</v>
      </c>
      <c r="Z11" s="188">
        <v>1141.123826889999</v>
      </c>
    </row>
    <row r="12" spans="1:26" ht="16.5" x14ac:dyDescent="0.3">
      <c r="B12" s="72" t="s">
        <v>567</v>
      </c>
      <c r="C12" s="207">
        <v>93.878464110000039</v>
      </c>
      <c r="D12" s="139">
        <v>109.75030872999999</v>
      </c>
      <c r="E12" s="85">
        <v>98.644907610000004</v>
      </c>
      <c r="F12" s="85">
        <v>99.80507299999995</v>
      </c>
      <c r="G12" s="85">
        <v>108.79624339999998</v>
      </c>
      <c r="H12" s="85">
        <v>97.102322120000011</v>
      </c>
      <c r="I12" s="85">
        <v>95.924386420000104</v>
      </c>
      <c r="J12" s="188">
        <v>703.90170539000007</v>
      </c>
      <c r="K12" s="127">
        <v>87.085023719999981</v>
      </c>
      <c r="L12" s="139">
        <v>94.342221279999976</v>
      </c>
      <c r="M12" s="85">
        <v>118.89828418999997</v>
      </c>
      <c r="N12" s="85">
        <v>102.27520866999983</v>
      </c>
      <c r="O12" s="85">
        <v>115.4265477199998</v>
      </c>
      <c r="P12" s="85">
        <v>107.36710948999976</v>
      </c>
      <c r="Q12" s="85">
        <v>122.80994156000004</v>
      </c>
      <c r="R12" s="188">
        <v>748.20433662999937</v>
      </c>
      <c r="S12" s="107">
        <v>77.938932229999978</v>
      </c>
      <c r="T12" s="139">
        <v>100.47515034000006</v>
      </c>
      <c r="U12" s="85">
        <v>104.31758974000003</v>
      </c>
      <c r="V12" s="85">
        <v>88.781662920000088</v>
      </c>
      <c r="W12" s="85">
        <v>93.61766492999989</v>
      </c>
      <c r="X12" s="85">
        <v>101.07921732999985</v>
      </c>
      <c r="Y12" s="85">
        <v>106.50804823999977</v>
      </c>
      <c r="Z12" s="188">
        <v>672.71826572999964</v>
      </c>
    </row>
    <row r="13" spans="1:26" ht="16.5" x14ac:dyDescent="0.3">
      <c r="B13" s="72" t="s">
        <v>568</v>
      </c>
      <c r="C13" s="207">
        <v>7.8968095700000012</v>
      </c>
      <c r="D13" s="139">
        <v>11.736673250000004</v>
      </c>
      <c r="E13" s="85">
        <v>11.329182709999996</v>
      </c>
      <c r="F13" s="85">
        <v>12.284655159999998</v>
      </c>
      <c r="G13" s="85">
        <v>11.714594019999998</v>
      </c>
      <c r="H13" s="85">
        <v>12.211572099999998</v>
      </c>
      <c r="I13" s="85">
        <v>11.317604299999992</v>
      </c>
      <c r="J13" s="188">
        <v>78.491091109999985</v>
      </c>
      <c r="K13" s="127">
        <v>8.4911435199999996</v>
      </c>
      <c r="L13" s="139">
        <v>9.5537411199999944</v>
      </c>
      <c r="M13" s="85">
        <v>16.886387980000006</v>
      </c>
      <c r="N13" s="85">
        <v>9.6010892399999967</v>
      </c>
      <c r="O13" s="85">
        <v>6.0273344600000014</v>
      </c>
      <c r="P13" s="85">
        <v>8.0640858999999985</v>
      </c>
      <c r="Q13" s="85">
        <v>11.079240559999999</v>
      </c>
      <c r="R13" s="188">
        <v>69.703022779999998</v>
      </c>
      <c r="S13" s="107">
        <v>6.2056029999999991</v>
      </c>
      <c r="T13" s="139">
        <v>5.5817808799999984</v>
      </c>
      <c r="U13" s="85">
        <v>3.4444557500000021</v>
      </c>
      <c r="V13" s="85">
        <v>3.6415223000000005</v>
      </c>
      <c r="W13" s="85">
        <v>3.5356943700000012</v>
      </c>
      <c r="X13" s="85">
        <v>1.4473501900000001</v>
      </c>
      <c r="Y13" s="85">
        <v>1.3628596499999992</v>
      </c>
      <c r="Z13" s="188">
        <v>25.219266140000006</v>
      </c>
    </row>
    <row r="14" spans="1:26" ht="16.5" x14ac:dyDescent="0.3">
      <c r="B14" s="72" t="s">
        <v>354</v>
      </c>
      <c r="C14" s="207">
        <v>1.0114488399999999</v>
      </c>
      <c r="D14" s="139">
        <v>1.5104589799999997</v>
      </c>
      <c r="E14" s="85">
        <v>1.4687038999999997</v>
      </c>
      <c r="F14" s="85">
        <v>1.5986185300000002</v>
      </c>
      <c r="G14" s="85">
        <v>1.9521435299999998</v>
      </c>
      <c r="H14" s="85">
        <v>1.5651691999999995</v>
      </c>
      <c r="I14" s="85">
        <v>1.8092918099999997</v>
      </c>
      <c r="J14" s="188">
        <v>10.915834789999998</v>
      </c>
      <c r="K14" s="127">
        <v>1.17809852</v>
      </c>
      <c r="L14" s="139">
        <v>1.1145505600000003</v>
      </c>
      <c r="M14" s="85">
        <v>1.8854653100000007</v>
      </c>
      <c r="N14" s="85">
        <v>1.2992185799999998</v>
      </c>
      <c r="O14" s="85">
        <v>2.1998761699999996</v>
      </c>
      <c r="P14" s="85">
        <v>1.9636973600000001</v>
      </c>
      <c r="Q14" s="85">
        <v>1.6291634800000001</v>
      </c>
      <c r="R14" s="188">
        <v>11.270069980000001</v>
      </c>
      <c r="S14" s="107">
        <v>1.2706119399999996</v>
      </c>
      <c r="T14" s="139">
        <v>1.2116770199999998</v>
      </c>
      <c r="U14" s="85">
        <v>1.28796876</v>
      </c>
      <c r="V14" s="85">
        <v>1.3780765099999996</v>
      </c>
      <c r="W14" s="85">
        <v>1.5141271500000002</v>
      </c>
      <c r="X14" s="85">
        <v>1.5551447499999995</v>
      </c>
      <c r="Y14" s="85">
        <v>1.6022529800000003</v>
      </c>
      <c r="Z14" s="188">
        <v>9.8198591099999994</v>
      </c>
    </row>
    <row r="15" spans="1:26" ht="16.5" x14ac:dyDescent="0.3">
      <c r="B15" s="72" t="s">
        <v>406</v>
      </c>
      <c r="C15" s="207">
        <v>4.3260083199999997</v>
      </c>
      <c r="D15" s="139">
        <v>4.7469585599999995</v>
      </c>
      <c r="E15" s="85">
        <v>3.3627440800000019</v>
      </c>
      <c r="F15" s="85">
        <v>3.1347924400000009</v>
      </c>
      <c r="G15" s="85">
        <v>3.7520449799999995</v>
      </c>
      <c r="H15" s="85">
        <v>3.5110603699999983</v>
      </c>
      <c r="I15" s="85">
        <v>3.8254497799999996</v>
      </c>
      <c r="J15" s="188">
        <v>26.659058530000003</v>
      </c>
      <c r="K15" s="127">
        <v>0.90841921000000014</v>
      </c>
      <c r="L15" s="139">
        <v>1.0895646499999998</v>
      </c>
      <c r="M15" s="85">
        <v>1.4975993599999997</v>
      </c>
      <c r="N15" s="85">
        <v>1.0834858699999996</v>
      </c>
      <c r="O15" s="85">
        <v>1.0524189700000002</v>
      </c>
      <c r="P15" s="85">
        <v>1.2468799000000002</v>
      </c>
      <c r="Q15" s="85">
        <v>1.3910079599999998</v>
      </c>
      <c r="R15" s="188">
        <v>8.2693759199999981</v>
      </c>
      <c r="S15" s="107">
        <v>0.86279092000000024</v>
      </c>
      <c r="T15" s="139">
        <v>1.2258133999999998</v>
      </c>
      <c r="U15" s="85">
        <v>0.87664041999999998</v>
      </c>
      <c r="V15" s="85">
        <v>1.1888883799999999</v>
      </c>
      <c r="W15" s="85">
        <v>1.19363978</v>
      </c>
      <c r="X15" s="85">
        <v>0.95718582000000019</v>
      </c>
      <c r="Y15" s="85">
        <v>1.1331232500000001</v>
      </c>
      <c r="Z15" s="188">
        <v>7.4380819700000007</v>
      </c>
    </row>
    <row r="16" spans="1:26" ht="16.5" x14ac:dyDescent="0.3">
      <c r="B16" s="72" t="s">
        <v>553</v>
      </c>
      <c r="C16" s="207">
        <v>0</v>
      </c>
      <c r="D16" s="139">
        <v>1.05891256</v>
      </c>
      <c r="E16" s="84">
        <v>0</v>
      </c>
      <c r="F16" s="85">
        <v>0.84642169000000012</v>
      </c>
      <c r="G16" s="85">
        <v>0.95467047999999988</v>
      </c>
      <c r="H16" s="85">
        <v>0</v>
      </c>
      <c r="I16" s="85">
        <v>1.0076800199999998</v>
      </c>
      <c r="J16" s="188">
        <v>3.8676847499999996</v>
      </c>
      <c r="K16" s="127">
        <v>0</v>
      </c>
      <c r="L16" s="139">
        <v>0</v>
      </c>
      <c r="M16" s="84">
        <v>0</v>
      </c>
      <c r="N16" s="85">
        <v>0</v>
      </c>
      <c r="O16" s="85">
        <v>0</v>
      </c>
      <c r="P16" s="85">
        <v>0</v>
      </c>
      <c r="Q16" s="85">
        <v>0</v>
      </c>
      <c r="R16" s="188">
        <v>0</v>
      </c>
      <c r="S16" s="107">
        <v>0</v>
      </c>
      <c r="T16" s="139">
        <v>0.87613194999999999</v>
      </c>
      <c r="U16" s="84">
        <v>1.1624910100000003</v>
      </c>
      <c r="V16" s="85">
        <v>0</v>
      </c>
      <c r="W16" s="85">
        <v>1.1945326600000001</v>
      </c>
      <c r="X16" s="85">
        <v>1.0503009800000001</v>
      </c>
      <c r="Y16" s="85">
        <v>0</v>
      </c>
      <c r="Z16" s="188">
        <v>4.2834566000000009</v>
      </c>
    </row>
    <row r="17" spans="2:26" ht="16.5" x14ac:dyDescent="0.3">
      <c r="B17" s="72" t="s">
        <v>581</v>
      </c>
      <c r="C17" s="207">
        <v>0.34485232000000005</v>
      </c>
      <c r="D17" s="139">
        <v>0.55588170000000003</v>
      </c>
      <c r="E17" s="85">
        <v>0.57379603000000001</v>
      </c>
      <c r="F17" s="85">
        <v>0.5753450699999999</v>
      </c>
      <c r="G17" s="85">
        <v>0.64026111000000008</v>
      </c>
      <c r="H17" s="85">
        <v>0.64987604000000021</v>
      </c>
      <c r="I17" s="85">
        <v>0.51486282000000017</v>
      </c>
      <c r="J17" s="188">
        <v>3.8548750900000002</v>
      </c>
      <c r="K17" s="127">
        <v>0.28926587999999992</v>
      </c>
      <c r="L17" s="139">
        <v>0.63675031999999998</v>
      </c>
      <c r="M17" s="85">
        <v>0.46338714999999991</v>
      </c>
      <c r="N17" s="85">
        <v>0.40331007000000002</v>
      </c>
      <c r="O17" s="85">
        <v>0.35519087999999999</v>
      </c>
      <c r="P17" s="85">
        <v>0.64157967999999999</v>
      </c>
      <c r="Q17" s="85">
        <v>0.41115041999999996</v>
      </c>
      <c r="R17" s="188">
        <v>3.2006343999999998</v>
      </c>
      <c r="S17" s="107">
        <v>0.51500072000000008</v>
      </c>
      <c r="T17" s="139">
        <v>0.54462023999999998</v>
      </c>
      <c r="U17" s="85">
        <v>0.48109246999999994</v>
      </c>
      <c r="V17" s="85">
        <v>0.43159249</v>
      </c>
      <c r="W17" s="85">
        <v>0.47416713999999993</v>
      </c>
      <c r="X17" s="85">
        <v>0.39829398999999999</v>
      </c>
      <c r="Y17" s="85">
        <v>0.47668277999999992</v>
      </c>
      <c r="Z17" s="188">
        <v>3.3214498300000002</v>
      </c>
    </row>
    <row r="18" spans="2:26" ht="16.5" x14ac:dyDescent="0.3">
      <c r="B18" s="72" t="s">
        <v>349</v>
      </c>
      <c r="C18" s="207">
        <v>0.75182032999999993</v>
      </c>
      <c r="D18" s="139">
        <v>0</v>
      </c>
      <c r="E18" s="85">
        <v>0.97727239999999993</v>
      </c>
      <c r="F18" s="85">
        <v>0</v>
      </c>
      <c r="G18" s="85">
        <v>0</v>
      </c>
      <c r="H18" s="85">
        <v>0.76884540999999984</v>
      </c>
      <c r="I18" s="85">
        <v>0</v>
      </c>
      <c r="J18" s="188">
        <v>2.4979381399999996</v>
      </c>
      <c r="K18" s="127">
        <v>0.87611854</v>
      </c>
      <c r="L18" s="139">
        <v>1.1748297099999998</v>
      </c>
      <c r="M18" s="85">
        <v>0.91884400999999993</v>
      </c>
      <c r="N18" s="85">
        <v>0.90213030000000016</v>
      </c>
      <c r="O18" s="85">
        <v>1.2137043799999998</v>
      </c>
      <c r="P18" s="85">
        <v>0.92603057999999994</v>
      </c>
      <c r="Q18" s="85">
        <v>1.08669891</v>
      </c>
      <c r="R18" s="188">
        <v>7.0983564299999991</v>
      </c>
      <c r="S18" s="107">
        <v>0.82472055999999994</v>
      </c>
      <c r="T18" s="139">
        <v>0</v>
      </c>
      <c r="U18" s="85">
        <v>0</v>
      </c>
      <c r="V18" s="85">
        <v>0.79831880999999993</v>
      </c>
      <c r="W18" s="85">
        <v>0</v>
      </c>
      <c r="X18" s="85">
        <v>0</v>
      </c>
      <c r="Y18" s="85">
        <v>1.4771227300000001</v>
      </c>
      <c r="Z18" s="188">
        <v>3.1001620999999999</v>
      </c>
    </row>
    <row r="19" spans="2:26" ht="16.5" x14ac:dyDescent="0.3">
      <c r="B19" s="72" t="s">
        <v>554</v>
      </c>
      <c r="C19" s="207">
        <v>0</v>
      </c>
      <c r="D19" s="139">
        <v>9.7990109999999978E-2</v>
      </c>
      <c r="E19" s="85">
        <v>0</v>
      </c>
      <c r="F19" s="85">
        <v>3.8302849999999992E-2</v>
      </c>
      <c r="G19" s="85">
        <v>3.9537669999999997E-2</v>
      </c>
      <c r="H19" s="85">
        <v>0</v>
      </c>
      <c r="I19" s="85">
        <v>4.6102670000000026E-2</v>
      </c>
      <c r="J19" s="188">
        <v>0.2219333</v>
      </c>
      <c r="K19" s="127">
        <v>0</v>
      </c>
      <c r="L19" s="139">
        <v>0</v>
      </c>
      <c r="M19" s="85">
        <v>0</v>
      </c>
      <c r="N19" s="85">
        <v>0</v>
      </c>
      <c r="O19" s="85">
        <v>0</v>
      </c>
      <c r="P19" s="85">
        <v>0</v>
      </c>
      <c r="Q19" s="85">
        <v>0</v>
      </c>
      <c r="R19" s="188">
        <v>0</v>
      </c>
      <c r="S19" s="107">
        <v>0</v>
      </c>
      <c r="T19" s="139">
        <v>0.48765208999999993</v>
      </c>
      <c r="U19" s="85">
        <v>0.7160133099999999</v>
      </c>
      <c r="V19" s="85">
        <v>0</v>
      </c>
      <c r="W19" s="85">
        <v>0.58035613999999991</v>
      </c>
      <c r="X19" s="85">
        <v>0.4742146399999998</v>
      </c>
      <c r="Y19" s="85">
        <v>0</v>
      </c>
      <c r="Z19" s="188">
        <v>2.2582361799999995</v>
      </c>
    </row>
    <row r="20" spans="2:26" ht="16.5" x14ac:dyDescent="0.3">
      <c r="B20" s="72" t="s">
        <v>71</v>
      </c>
      <c r="C20" s="207">
        <v>0.30428175000000002</v>
      </c>
      <c r="D20" s="139">
        <v>0.62136049999999987</v>
      </c>
      <c r="E20" s="85">
        <v>0.69851659999999982</v>
      </c>
      <c r="F20" s="85">
        <v>0.61589651999999995</v>
      </c>
      <c r="G20" s="85">
        <v>0.83305245000000006</v>
      </c>
      <c r="H20" s="85">
        <v>0.91048786999999975</v>
      </c>
      <c r="I20" s="85">
        <v>0.92807281000000019</v>
      </c>
      <c r="J20" s="188">
        <v>4.9116684999999993</v>
      </c>
      <c r="K20" s="127">
        <v>1.5590236599999998</v>
      </c>
      <c r="L20" s="139">
        <v>1.99049188</v>
      </c>
      <c r="M20" s="85">
        <v>1.1526364600000001</v>
      </c>
      <c r="N20" s="85">
        <v>0.72903749000000018</v>
      </c>
      <c r="O20" s="85">
        <v>0.67800133000000018</v>
      </c>
      <c r="P20" s="85">
        <v>0.83162086999999985</v>
      </c>
      <c r="Q20" s="85">
        <v>0.64430014000000002</v>
      </c>
      <c r="R20" s="188">
        <v>7.5851118300000007</v>
      </c>
      <c r="S20" s="107">
        <v>0.40269979</v>
      </c>
      <c r="T20" s="139">
        <v>0.29215010999999996</v>
      </c>
      <c r="U20" s="85">
        <v>0.44081701000000001</v>
      </c>
      <c r="V20" s="85">
        <v>0.51599826999999998</v>
      </c>
      <c r="W20" s="85">
        <v>8.1532380000000002E-2</v>
      </c>
      <c r="X20" s="85">
        <v>6.2172619999999998E-2</v>
      </c>
      <c r="Y20" s="85">
        <v>0.10827648999999999</v>
      </c>
      <c r="Z20" s="188">
        <v>1.9036466699999997</v>
      </c>
    </row>
    <row r="21" spans="2:26" ht="16.5" x14ac:dyDescent="0.3">
      <c r="B21" s="72" t="s">
        <v>116</v>
      </c>
      <c r="C21" s="207">
        <v>9.8862390000000008E-2</v>
      </c>
      <c r="D21" s="139">
        <v>0.23171140000000004</v>
      </c>
      <c r="E21" s="85">
        <v>0.26603449000000007</v>
      </c>
      <c r="F21" s="85">
        <v>0.30575201999999996</v>
      </c>
      <c r="G21" s="85">
        <v>0.33961156999999997</v>
      </c>
      <c r="H21" s="85">
        <v>0.25107404999999994</v>
      </c>
      <c r="I21" s="85">
        <v>0.18559163000000001</v>
      </c>
      <c r="J21" s="188">
        <v>1.6786375499999999</v>
      </c>
      <c r="K21" s="127">
        <v>0.11992250999999997</v>
      </c>
      <c r="L21" s="139">
        <v>0.30960063999999993</v>
      </c>
      <c r="M21" s="85">
        <v>0.34188068999999988</v>
      </c>
      <c r="N21" s="85">
        <v>0.41512311999999996</v>
      </c>
      <c r="O21" s="85">
        <v>0.26179182000000001</v>
      </c>
      <c r="P21" s="85">
        <v>0.19430292000000002</v>
      </c>
      <c r="Q21" s="85">
        <v>0.13659252</v>
      </c>
      <c r="R21" s="188">
        <v>1.7792142199999996</v>
      </c>
      <c r="S21" s="107">
        <v>0.20737615000000006</v>
      </c>
      <c r="T21" s="139">
        <v>0.13477373000000001</v>
      </c>
      <c r="U21" s="85">
        <v>0.23330876</v>
      </c>
      <c r="V21" s="85">
        <v>0.32375425000000013</v>
      </c>
      <c r="W21" s="85">
        <v>0.26682</v>
      </c>
      <c r="X21" s="85">
        <v>0.22993924999999998</v>
      </c>
      <c r="Y21" s="85">
        <v>0.13265014</v>
      </c>
      <c r="Z21" s="188">
        <v>1.5286222800000002</v>
      </c>
    </row>
    <row r="22" spans="2:26" ht="16.5" x14ac:dyDescent="0.3">
      <c r="B22" s="72" t="s">
        <v>570</v>
      </c>
      <c r="C22" s="207">
        <v>0.11664133000000003</v>
      </c>
      <c r="D22" s="139">
        <v>0</v>
      </c>
      <c r="E22" s="85">
        <v>0.13730478999999995</v>
      </c>
      <c r="F22" s="85">
        <v>0</v>
      </c>
      <c r="G22" s="85">
        <v>0</v>
      </c>
      <c r="H22" s="85">
        <v>5.6353879999999995E-2</v>
      </c>
      <c r="I22" s="85">
        <v>0</v>
      </c>
      <c r="J22" s="188">
        <v>0.31030000000000002</v>
      </c>
      <c r="K22" s="127">
        <v>0.19252502999999993</v>
      </c>
      <c r="L22" s="139">
        <v>0.13655964999999998</v>
      </c>
      <c r="M22" s="85">
        <v>0.40212816999999978</v>
      </c>
      <c r="N22" s="85">
        <v>0.25384033000000006</v>
      </c>
      <c r="O22" s="85">
        <v>0.52674982999999997</v>
      </c>
      <c r="P22" s="85">
        <v>0.5823485399999998</v>
      </c>
      <c r="Q22" s="85">
        <v>0.61605439000000017</v>
      </c>
      <c r="R22" s="188">
        <v>2.7102059399999998</v>
      </c>
      <c r="S22" s="107">
        <v>0.41691190999999994</v>
      </c>
      <c r="T22" s="139">
        <v>0</v>
      </c>
      <c r="U22" s="85">
        <v>0</v>
      </c>
      <c r="V22" s="85">
        <v>0.41794616000000007</v>
      </c>
      <c r="W22" s="85">
        <v>0</v>
      </c>
      <c r="X22" s="85">
        <v>0</v>
      </c>
      <c r="Y22" s="85">
        <v>0.53613322999999991</v>
      </c>
      <c r="Z22" s="188">
        <v>1.3709913</v>
      </c>
    </row>
    <row r="23" spans="2:26" ht="16.5" x14ac:dyDescent="0.3">
      <c r="B23" s="72" t="s">
        <v>353</v>
      </c>
      <c r="C23" s="207">
        <v>0.61674688</v>
      </c>
      <c r="D23" s="139">
        <v>0</v>
      </c>
      <c r="E23" s="85">
        <v>8.1109970000000003E-2</v>
      </c>
      <c r="F23" s="85">
        <v>0</v>
      </c>
      <c r="G23" s="85">
        <v>0</v>
      </c>
      <c r="H23" s="85">
        <v>8.1788810000000017E-2</v>
      </c>
      <c r="I23" s="85">
        <v>0</v>
      </c>
      <c r="J23" s="188">
        <v>0.77964566000000002</v>
      </c>
      <c r="K23" s="127">
        <v>2.161144000000001E-2</v>
      </c>
      <c r="L23" s="139">
        <v>0.11404580000000003</v>
      </c>
      <c r="M23" s="85">
        <v>9.0003880000000036E-2</v>
      </c>
      <c r="N23" s="85">
        <v>5.8808000000000016E-4</v>
      </c>
      <c r="O23" s="85">
        <v>0.19893192999999998</v>
      </c>
      <c r="P23" s="85">
        <v>0.37376543999999984</v>
      </c>
      <c r="Q23" s="85">
        <v>0.37389816999999986</v>
      </c>
      <c r="R23" s="188">
        <v>1.1728447399999997</v>
      </c>
      <c r="S23" s="107">
        <v>9.0537989999999999E-2</v>
      </c>
      <c r="T23" s="139">
        <v>0</v>
      </c>
      <c r="U23" s="85">
        <v>0</v>
      </c>
      <c r="V23" s="85">
        <v>0.85637728999999951</v>
      </c>
      <c r="W23" s="85">
        <v>0</v>
      </c>
      <c r="X23" s="85">
        <v>0</v>
      </c>
      <c r="Y23" s="85">
        <v>0.18799744000000002</v>
      </c>
      <c r="Z23" s="188">
        <v>1.1349127199999995</v>
      </c>
    </row>
    <row r="24" spans="2:26" ht="16.5" x14ac:dyDescent="0.3">
      <c r="B24" s="72" t="s">
        <v>569</v>
      </c>
      <c r="C24" s="207">
        <v>0</v>
      </c>
      <c r="D24" s="139">
        <v>0.46198713000000002</v>
      </c>
      <c r="E24" s="85">
        <v>0</v>
      </c>
      <c r="F24" s="85">
        <v>5.6871600000000015E-2</v>
      </c>
      <c r="G24" s="85">
        <v>0.26929771999999969</v>
      </c>
      <c r="H24" s="85">
        <v>0</v>
      </c>
      <c r="I24" s="85">
        <v>0.22146525000000006</v>
      </c>
      <c r="J24" s="188">
        <v>1.0096216999999998</v>
      </c>
      <c r="K24" s="127">
        <v>0</v>
      </c>
      <c r="L24" s="139">
        <v>0</v>
      </c>
      <c r="M24" s="85">
        <v>0</v>
      </c>
      <c r="N24" s="85">
        <v>0</v>
      </c>
      <c r="O24" s="85">
        <v>0</v>
      </c>
      <c r="P24" s="85">
        <v>0</v>
      </c>
      <c r="Q24" s="85">
        <v>0</v>
      </c>
      <c r="R24" s="188">
        <v>0</v>
      </c>
      <c r="S24" s="107">
        <v>0</v>
      </c>
      <c r="T24" s="139">
        <v>0.111404</v>
      </c>
      <c r="U24" s="85">
        <v>0.22772545000000008</v>
      </c>
      <c r="V24" s="85">
        <v>0</v>
      </c>
      <c r="W24" s="85">
        <v>0.36744012000000004</v>
      </c>
      <c r="X24" s="85">
        <v>0.33124977999999983</v>
      </c>
      <c r="Y24" s="85">
        <v>0</v>
      </c>
      <c r="Z24" s="188">
        <v>1.0378193499999999</v>
      </c>
    </row>
    <row r="25" spans="2:26" ht="16.5" x14ac:dyDescent="0.3">
      <c r="B25" s="72" t="s">
        <v>33</v>
      </c>
      <c r="C25" s="207">
        <v>0.20593485999995664</v>
      </c>
      <c r="D25" s="139">
        <v>0.27830202999996345</v>
      </c>
      <c r="E25" s="104">
        <v>0.31796495999998342</v>
      </c>
      <c r="F25" s="104">
        <v>0.31666318999992882</v>
      </c>
      <c r="G25" s="104">
        <v>0.4241376999999602</v>
      </c>
      <c r="H25" s="104">
        <v>0.25802654999995411</v>
      </c>
      <c r="I25" s="104">
        <v>0.35555554000012535</v>
      </c>
      <c r="J25" s="188">
        <v>2.156584829999872</v>
      </c>
      <c r="K25" s="127">
        <v>0.3039866400000335</v>
      </c>
      <c r="L25" s="139">
        <v>0.37095383000001902</v>
      </c>
      <c r="M25" s="104">
        <v>0.35727200000013681</v>
      </c>
      <c r="N25" s="104">
        <v>0.11975869999992028</v>
      </c>
      <c r="O25" s="104">
        <v>0.32501938000007158</v>
      </c>
      <c r="P25" s="104">
        <v>0.26327349999996841</v>
      </c>
      <c r="Q25" s="104">
        <v>0.27060461999991503</v>
      </c>
      <c r="R25" s="188">
        <v>2.0108686700000646</v>
      </c>
      <c r="S25" s="107">
        <v>0.23188547999993148</v>
      </c>
      <c r="T25" s="139">
        <v>0.39120947000003525</v>
      </c>
      <c r="U25" s="104">
        <v>0.41717277000003605</v>
      </c>
      <c r="V25" s="104">
        <v>0.32955565999995429</v>
      </c>
      <c r="W25" s="104">
        <v>0.26264371999997138</v>
      </c>
      <c r="X25" s="104">
        <v>0.27648915000003171</v>
      </c>
      <c r="Y25" s="104">
        <v>0.27560695999994778</v>
      </c>
      <c r="Z25" s="188">
        <v>2.1845632099999079</v>
      </c>
    </row>
    <row r="26" spans="2:26" ht="16.5" x14ac:dyDescent="0.3">
      <c r="B26" s="244" t="s">
        <v>219</v>
      </c>
      <c r="C26" s="355">
        <v>52.482113290000029</v>
      </c>
      <c r="D26" s="160">
        <v>55.868356509999977</v>
      </c>
      <c r="E26" s="161">
        <v>54.380606800000024</v>
      </c>
      <c r="F26" s="161">
        <v>58.674172080000019</v>
      </c>
      <c r="G26" s="161">
        <v>62.38839488000005</v>
      </c>
      <c r="H26" s="161">
        <v>60.283609750000053</v>
      </c>
      <c r="I26" s="161">
        <v>64.966333039999995</v>
      </c>
      <c r="J26" s="189">
        <v>409.04358635000006</v>
      </c>
      <c r="K26" s="163">
        <v>62.225491309999995</v>
      </c>
      <c r="L26" s="160">
        <v>59.997043249999962</v>
      </c>
      <c r="M26" s="161">
        <v>66.844900549999991</v>
      </c>
      <c r="N26" s="161">
        <v>66.97152755999997</v>
      </c>
      <c r="O26" s="161">
        <v>74.232716010000004</v>
      </c>
      <c r="P26" s="161">
        <v>75.647903910000053</v>
      </c>
      <c r="Q26" s="161">
        <v>82.471947209999996</v>
      </c>
      <c r="R26" s="189">
        <v>488.39152979999989</v>
      </c>
      <c r="S26" s="163">
        <v>65.360611570000003</v>
      </c>
      <c r="T26" s="160">
        <v>66.309820950000002</v>
      </c>
      <c r="U26" s="161">
        <v>66.526910190000038</v>
      </c>
      <c r="V26" s="161">
        <v>56.643355360000051</v>
      </c>
      <c r="W26" s="161">
        <v>58.883541329999943</v>
      </c>
      <c r="X26" s="161">
        <v>68.509679849999912</v>
      </c>
      <c r="Y26" s="161">
        <v>67.006089110000019</v>
      </c>
      <c r="Z26" s="189">
        <v>449.24000835999982</v>
      </c>
    </row>
    <row r="27" spans="2:26" ht="16.5" x14ac:dyDescent="0.3">
      <c r="B27" s="72" t="s">
        <v>566</v>
      </c>
      <c r="C27" s="345">
        <v>40.764475020000027</v>
      </c>
      <c r="D27" s="139">
        <v>43.573922819999972</v>
      </c>
      <c r="E27" s="85">
        <v>43.595437070000038</v>
      </c>
      <c r="F27" s="85">
        <v>44.157503250000019</v>
      </c>
      <c r="G27" s="85">
        <v>48.489325930000057</v>
      </c>
      <c r="H27" s="85">
        <v>48.305993180000065</v>
      </c>
      <c r="I27" s="85">
        <v>48.317134699999983</v>
      </c>
      <c r="J27" s="188">
        <v>317.20379197000017</v>
      </c>
      <c r="K27" s="122">
        <v>48.242319509999994</v>
      </c>
      <c r="L27" s="139">
        <v>45.573601659999966</v>
      </c>
      <c r="M27" s="85">
        <v>49.455714359999973</v>
      </c>
      <c r="N27" s="85">
        <v>46.356534529999969</v>
      </c>
      <c r="O27" s="85">
        <v>52.737839410000014</v>
      </c>
      <c r="P27" s="85">
        <v>53.871323100000062</v>
      </c>
      <c r="Q27" s="85">
        <v>57.395217090000024</v>
      </c>
      <c r="R27" s="188">
        <v>353.63254966</v>
      </c>
      <c r="S27" s="122">
        <v>44.296314920000015</v>
      </c>
      <c r="T27" s="139">
        <v>45.816615850000012</v>
      </c>
      <c r="U27" s="85">
        <v>46.485200950000021</v>
      </c>
      <c r="V27" s="85">
        <v>37.122396210000048</v>
      </c>
      <c r="W27" s="85">
        <v>38.902026559999939</v>
      </c>
      <c r="X27" s="85">
        <v>42.573450259999916</v>
      </c>
      <c r="Y27" s="85">
        <v>42.927928720000011</v>
      </c>
      <c r="Z27" s="188">
        <v>298.12393346999994</v>
      </c>
    </row>
    <row r="28" spans="2:26" ht="16.5" x14ac:dyDescent="0.3">
      <c r="B28" s="72" t="s">
        <v>567</v>
      </c>
      <c r="C28" s="345">
        <v>5.9796206600000019</v>
      </c>
      <c r="D28" s="139">
        <v>5.9572029200000003</v>
      </c>
      <c r="E28" s="85">
        <v>4.8247094099999996</v>
      </c>
      <c r="F28" s="85">
        <v>7.3027822000000011</v>
      </c>
      <c r="G28" s="85">
        <v>5.3181733199999988</v>
      </c>
      <c r="H28" s="85">
        <v>5.3272233200000008</v>
      </c>
      <c r="I28" s="85">
        <v>7.8587603800000005</v>
      </c>
      <c r="J28" s="188">
        <v>42.568472210000003</v>
      </c>
      <c r="K28" s="122">
        <v>4.9301758499999986</v>
      </c>
      <c r="L28" s="139">
        <v>5.8755353699999997</v>
      </c>
      <c r="M28" s="85">
        <v>8.318585950000001</v>
      </c>
      <c r="N28" s="85">
        <v>11.741142710000002</v>
      </c>
      <c r="O28" s="85">
        <v>10.633296510000001</v>
      </c>
      <c r="P28" s="85">
        <v>11.028283460000001</v>
      </c>
      <c r="Q28" s="85">
        <v>13.686607720000005</v>
      </c>
      <c r="R28" s="188">
        <v>66.21362757</v>
      </c>
      <c r="S28" s="122">
        <v>13.429835629999998</v>
      </c>
      <c r="T28" s="139">
        <v>11.997317339999997</v>
      </c>
      <c r="U28" s="85">
        <v>9.5468147299999995</v>
      </c>
      <c r="V28" s="85">
        <v>12.075294870000002</v>
      </c>
      <c r="W28" s="85">
        <v>11.884403480000001</v>
      </c>
      <c r="X28" s="85">
        <v>16.278464550000006</v>
      </c>
      <c r="Y28" s="85">
        <v>14.440031760000004</v>
      </c>
      <c r="Z28" s="188">
        <v>89.652162360000005</v>
      </c>
    </row>
    <row r="29" spans="2:26" ht="16.5" x14ac:dyDescent="0.3">
      <c r="B29" s="72" t="s">
        <v>569</v>
      </c>
      <c r="C29" s="345">
        <v>0</v>
      </c>
      <c r="D29" s="139">
        <v>2.1829362300000006</v>
      </c>
      <c r="E29" s="85">
        <v>0</v>
      </c>
      <c r="F29" s="85">
        <v>3.0452060500000022</v>
      </c>
      <c r="G29" s="85">
        <v>3.6022460200000004</v>
      </c>
      <c r="H29" s="85">
        <v>0</v>
      </c>
      <c r="I29" s="85">
        <v>4.7209818700000001</v>
      </c>
      <c r="J29" s="188">
        <v>13.551370170000002</v>
      </c>
      <c r="K29" s="122">
        <v>0</v>
      </c>
      <c r="L29" s="139">
        <v>0</v>
      </c>
      <c r="M29" s="85">
        <v>0</v>
      </c>
      <c r="N29" s="85">
        <v>0</v>
      </c>
      <c r="O29" s="85">
        <v>0</v>
      </c>
      <c r="P29" s="85">
        <v>0</v>
      </c>
      <c r="Q29" s="85">
        <v>0</v>
      </c>
      <c r="R29" s="188">
        <v>0</v>
      </c>
      <c r="S29" s="122">
        <v>0</v>
      </c>
      <c r="T29" s="139">
        <v>4.5802323199999995</v>
      </c>
      <c r="U29" s="85">
        <v>6.6584711900000038</v>
      </c>
      <c r="V29" s="85">
        <v>0</v>
      </c>
      <c r="W29" s="85">
        <v>5.6907396900000018</v>
      </c>
      <c r="X29" s="85">
        <v>7.0862343399999999</v>
      </c>
      <c r="Y29" s="85">
        <v>0</v>
      </c>
      <c r="Z29" s="188">
        <v>24.015677540000006</v>
      </c>
    </row>
    <row r="30" spans="2:26" ht="16.5" x14ac:dyDescent="0.3">
      <c r="B30" s="72" t="s">
        <v>353</v>
      </c>
      <c r="C30" s="345">
        <v>1.9441112399999996</v>
      </c>
      <c r="D30" s="139">
        <v>0</v>
      </c>
      <c r="E30" s="85">
        <v>2.0642220600000005</v>
      </c>
      <c r="F30" s="85">
        <v>0</v>
      </c>
      <c r="G30" s="85">
        <v>0</v>
      </c>
      <c r="H30" s="85">
        <v>2.6429726600000012</v>
      </c>
      <c r="I30" s="85">
        <v>0</v>
      </c>
      <c r="J30" s="188">
        <v>6.651305960000002</v>
      </c>
      <c r="K30" s="122">
        <v>5.7373600299999952</v>
      </c>
      <c r="L30" s="139">
        <v>5.2033938399999995</v>
      </c>
      <c r="M30" s="85">
        <v>5.2965676000000004</v>
      </c>
      <c r="N30" s="85">
        <v>5.4312759900000005</v>
      </c>
      <c r="O30" s="85">
        <v>6.7064352899999982</v>
      </c>
      <c r="P30" s="85">
        <v>7.2039835200000013</v>
      </c>
      <c r="Q30" s="85">
        <v>8.4049203899999991</v>
      </c>
      <c r="R30" s="188">
        <v>43.983936659999998</v>
      </c>
      <c r="S30" s="122">
        <v>3.5186116699999994</v>
      </c>
      <c r="T30" s="139">
        <v>0</v>
      </c>
      <c r="U30" s="85">
        <v>2.6586000000000003E-4</v>
      </c>
      <c r="V30" s="85">
        <v>4.2487944600000001</v>
      </c>
      <c r="W30" s="85">
        <v>0</v>
      </c>
      <c r="X30" s="85">
        <v>0</v>
      </c>
      <c r="Y30" s="85">
        <v>6.9498590100000053</v>
      </c>
      <c r="Z30" s="188">
        <v>14.717531000000005</v>
      </c>
    </row>
    <row r="31" spans="2:26" ht="16.5" x14ac:dyDescent="0.3">
      <c r="B31" s="72" t="s">
        <v>568</v>
      </c>
      <c r="C31" s="345">
        <v>1.8776339400000002</v>
      </c>
      <c r="D31" s="139">
        <v>2.3094709099999995</v>
      </c>
      <c r="E31" s="85">
        <v>2.0367629499999991</v>
      </c>
      <c r="F31" s="85">
        <v>2.0172736999999996</v>
      </c>
      <c r="G31" s="85">
        <v>2.6592673300000005</v>
      </c>
      <c r="H31" s="85">
        <v>2.3412346299999989</v>
      </c>
      <c r="I31" s="85">
        <v>1.834600089999999</v>
      </c>
      <c r="J31" s="188">
        <v>15.076243549999996</v>
      </c>
      <c r="K31" s="122">
        <v>1.2747501400000003</v>
      </c>
      <c r="L31" s="139">
        <v>1.5232047200000003</v>
      </c>
      <c r="M31" s="85">
        <v>1.8555592799999996</v>
      </c>
      <c r="N31" s="85">
        <v>1.6771356300000002</v>
      </c>
      <c r="O31" s="85">
        <v>2.2584687200000007</v>
      </c>
      <c r="P31" s="85">
        <v>1.6221292899999999</v>
      </c>
      <c r="Q31" s="85">
        <v>1.1991460200000001</v>
      </c>
      <c r="R31" s="188">
        <v>11.410393800000001</v>
      </c>
      <c r="S31" s="122">
        <v>2.3413287700000005</v>
      </c>
      <c r="T31" s="139">
        <v>2.3085739399999996</v>
      </c>
      <c r="U31" s="85">
        <v>2.220142679999999</v>
      </c>
      <c r="V31" s="85">
        <v>1.2336374300000004</v>
      </c>
      <c r="W31" s="85">
        <v>0.70807932000000007</v>
      </c>
      <c r="X31" s="85">
        <v>0.82378140999999983</v>
      </c>
      <c r="Y31" s="85">
        <v>0.89512888999999995</v>
      </c>
      <c r="Z31" s="188">
        <v>10.53067244</v>
      </c>
    </row>
    <row r="32" spans="2:26" ht="16.5" x14ac:dyDescent="0.3">
      <c r="B32" s="72" t="s">
        <v>354</v>
      </c>
      <c r="C32" s="345">
        <v>0.53342831000000002</v>
      </c>
      <c r="D32" s="139">
        <v>0.85356227000000007</v>
      </c>
      <c r="E32" s="84">
        <v>0.61693366000000005</v>
      </c>
      <c r="F32" s="85">
        <v>0.68213851000000025</v>
      </c>
      <c r="G32" s="85">
        <v>0.68707181000000017</v>
      </c>
      <c r="H32" s="85">
        <v>0.5699984600000001</v>
      </c>
      <c r="I32" s="85">
        <v>0.76226768</v>
      </c>
      <c r="J32" s="188">
        <v>4.7054007000000002</v>
      </c>
      <c r="K32" s="122">
        <v>0.73046467999999987</v>
      </c>
      <c r="L32" s="139">
        <v>0.6936303399999999</v>
      </c>
      <c r="M32" s="85">
        <v>0.81784210000000013</v>
      </c>
      <c r="N32" s="85">
        <v>0.74022725000000034</v>
      </c>
      <c r="O32" s="85">
        <v>0.86979654999999967</v>
      </c>
      <c r="P32" s="85">
        <v>1.01666386</v>
      </c>
      <c r="Q32" s="85">
        <v>0.87156431999999939</v>
      </c>
      <c r="R32" s="188">
        <v>5.7401890999999985</v>
      </c>
      <c r="S32" s="122">
        <v>0.94024421000000014</v>
      </c>
      <c r="T32" s="139">
        <v>0.87258567000000009</v>
      </c>
      <c r="U32" s="84">
        <v>0.75504598000000034</v>
      </c>
      <c r="V32" s="85">
        <v>1.1733553299999999</v>
      </c>
      <c r="W32" s="85">
        <v>0.74762222999999972</v>
      </c>
      <c r="X32" s="85">
        <v>0.7393010200000002</v>
      </c>
      <c r="Y32" s="85">
        <v>0.81982523000000007</v>
      </c>
      <c r="Z32" s="188">
        <v>6.0479796700000001</v>
      </c>
    </row>
    <row r="33" spans="2:26" ht="16.5" x14ac:dyDescent="0.3">
      <c r="B33" s="72" t="s">
        <v>71</v>
      </c>
      <c r="C33" s="345">
        <v>0.32175793999999996</v>
      </c>
      <c r="D33" s="139">
        <v>0.37583624000000004</v>
      </c>
      <c r="E33" s="85">
        <v>0.33533465000000001</v>
      </c>
      <c r="F33" s="85">
        <v>0.40273441999999998</v>
      </c>
      <c r="G33" s="85">
        <v>0.3733650300000001</v>
      </c>
      <c r="H33" s="85">
        <v>0.29312233999999998</v>
      </c>
      <c r="I33" s="85">
        <v>0.42127409999999993</v>
      </c>
      <c r="J33" s="188">
        <v>2.52342472</v>
      </c>
      <c r="K33" s="122">
        <v>0.30440791</v>
      </c>
      <c r="L33" s="139">
        <v>0.3417073599999999</v>
      </c>
      <c r="M33" s="85">
        <v>0.33638907999999995</v>
      </c>
      <c r="N33" s="85">
        <v>0.33652357999999999</v>
      </c>
      <c r="O33" s="85">
        <v>0.32773762000000012</v>
      </c>
      <c r="P33" s="85">
        <v>0.35822485000000004</v>
      </c>
      <c r="Q33" s="85">
        <v>0.37458912</v>
      </c>
      <c r="R33" s="188">
        <v>2.3795795200000001</v>
      </c>
      <c r="S33" s="122">
        <v>0.30362727</v>
      </c>
      <c r="T33" s="139">
        <v>0.28447161000000004</v>
      </c>
      <c r="U33" s="85">
        <v>0.28613917999999999</v>
      </c>
      <c r="V33" s="85">
        <v>0.23228651</v>
      </c>
      <c r="W33" s="85">
        <v>0.28969848999999998</v>
      </c>
      <c r="X33" s="85">
        <v>0.33680799000000006</v>
      </c>
      <c r="Y33" s="85">
        <v>0.35050873000000005</v>
      </c>
      <c r="Z33" s="188">
        <v>2.0835397799999997</v>
      </c>
    </row>
    <row r="34" spans="2:26" ht="16.5" x14ac:dyDescent="0.3">
      <c r="B34" s="72" t="s">
        <v>581</v>
      </c>
      <c r="C34" s="345">
        <v>1.22773E-3</v>
      </c>
      <c r="D34" s="139">
        <v>2.6521119999999999E-2</v>
      </c>
      <c r="E34" s="85">
        <v>1.1014619999999999E-2</v>
      </c>
      <c r="F34" s="85">
        <v>0.14301079</v>
      </c>
      <c r="G34" s="85">
        <v>1.5639239999999999E-2</v>
      </c>
      <c r="H34" s="85">
        <v>1.8253029999999996E-2</v>
      </c>
      <c r="I34" s="85">
        <v>6.5589699999999999E-3</v>
      </c>
      <c r="J34" s="188">
        <v>0.22222549999999999</v>
      </c>
      <c r="K34" s="122">
        <v>4.1493800000000003E-3</v>
      </c>
      <c r="L34" s="139">
        <v>1.5624710000000002E-2</v>
      </c>
      <c r="M34" s="85">
        <v>2.4098500000000003E-3</v>
      </c>
      <c r="N34" s="85">
        <v>8.4758999999999998E-3</v>
      </c>
      <c r="O34" s="85">
        <v>9.6825000000000001E-3</v>
      </c>
      <c r="P34" s="85">
        <v>1.1705510000000001E-2</v>
      </c>
      <c r="Q34" s="85">
        <v>2.4812290000000001E-2</v>
      </c>
      <c r="R34" s="188">
        <v>7.6860140000000007E-2</v>
      </c>
      <c r="S34" s="122">
        <v>6.7916660000000004E-2</v>
      </c>
      <c r="T34" s="139">
        <v>4.01216E-2</v>
      </c>
      <c r="U34" s="85">
        <v>5.5701679999999996E-2</v>
      </c>
      <c r="V34" s="85">
        <v>9.9721539999999997E-2</v>
      </c>
      <c r="W34" s="85">
        <v>0.19869395000000001</v>
      </c>
      <c r="X34" s="85">
        <v>0.27346115000000004</v>
      </c>
      <c r="Y34" s="85">
        <v>0.11917401999999999</v>
      </c>
      <c r="Z34" s="188">
        <v>0.85479060000000007</v>
      </c>
    </row>
    <row r="35" spans="2:26" ht="16.5" x14ac:dyDescent="0.3">
      <c r="B35" s="72" t="s">
        <v>116</v>
      </c>
      <c r="C35" s="345">
        <v>0.12847471999999996</v>
      </c>
      <c r="D35" s="139">
        <v>0.20634452000000006</v>
      </c>
      <c r="E35" s="85">
        <v>0.15227836999999997</v>
      </c>
      <c r="F35" s="85">
        <v>0.22991275999999994</v>
      </c>
      <c r="G35" s="85">
        <v>0.27566568999999996</v>
      </c>
      <c r="H35" s="85">
        <v>0.26830958999999999</v>
      </c>
      <c r="I35" s="85">
        <v>0.15668222999999998</v>
      </c>
      <c r="J35" s="188">
        <v>1.4176678799999998</v>
      </c>
      <c r="K35" s="122">
        <v>0.31147265999999996</v>
      </c>
      <c r="L35" s="139">
        <v>0.13279640000000004</v>
      </c>
      <c r="M35" s="85">
        <v>0.21617240000000004</v>
      </c>
      <c r="N35" s="85">
        <v>0.11492530000000001</v>
      </c>
      <c r="O35" s="85">
        <v>0.24312568000000001</v>
      </c>
      <c r="P35" s="85">
        <v>0.20416119999999996</v>
      </c>
      <c r="Q35" s="85">
        <v>0.10985115000000001</v>
      </c>
      <c r="R35" s="188">
        <v>1.3325047900000002</v>
      </c>
      <c r="S35" s="122">
        <v>0.12570711999999998</v>
      </c>
      <c r="T35" s="139">
        <v>0.14346141999999998</v>
      </c>
      <c r="U35" s="85">
        <v>0.15712049</v>
      </c>
      <c r="V35" s="85">
        <v>0.13678171000000003</v>
      </c>
      <c r="W35" s="85">
        <v>4.5103880000000006E-2</v>
      </c>
      <c r="X35" s="85">
        <v>3.3315200000000003E-2</v>
      </c>
      <c r="Y35" s="85">
        <v>4.1875889999999999E-2</v>
      </c>
      <c r="Z35" s="188">
        <v>0.68336571000000002</v>
      </c>
    </row>
    <row r="36" spans="2:26" ht="16.5" x14ac:dyDescent="0.3">
      <c r="B36" s="72" t="s">
        <v>571</v>
      </c>
      <c r="C36" s="345">
        <v>0</v>
      </c>
      <c r="D36" s="139">
        <v>0</v>
      </c>
      <c r="E36" s="85">
        <v>4.9299999999999994E-6</v>
      </c>
      <c r="F36" s="85">
        <v>9.5300000000000002E-6</v>
      </c>
      <c r="G36" s="85">
        <v>0.10977218999999999</v>
      </c>
      <c r="H36" s="85">
        <v>0.16011682999999999</v>
      </c>
      <c r="I36" s="85">
        <v>0.18915447000000002</v>
      </c>
      <c r="J36" s="188">
        <v>0.45905794999999999</v>
      </c>
      <c r="K36" s="122">
        <v>0.26729032000000003</v>
      </c>
      <c r="L36" s="139">
        <v>0.21738697000000001</v>
      </c>
      <c r="M36" s="85">
        <v>0.18757237999999998</v>
      </c>
      <c r="N36" s="85">
        <v>0.21949487000000001</v>
      </c>
      <c r="O36" s="85">
        <v>0.14958479</v>
      </c>
      <c r="P36" s="85">
        <v>0.14103932999999999</v>
      </c>
      <c r="Q36" s="85">
        <v>5.5897620000000002E-2</v>
      </c>
      <c r="R36" s="188">
        <v>1.2382662799999999</v>
      </c>
      <c r="S36" s="122">
        <v>9.0347560000000021E-2</v>
      </c>
      <c r="T36" s="139">
        <v>4.6663180000000005E-2</v>
      </c>
      <c r="U36" s="85">
        <v>0.10989690999999999</v>
      </c>
      <c r="V36" s="85">
        <v>0.13819638999999997</v>
      </c>
      <c r="W36" s="85">
        <v>0.11874170000000001</v>
      </c>
      <c r="X36" s="85">
        <v>3.9330259999999992E-2</v>
      </c>
      <c r="Y36" s="85">
        <v>5.7138919999999996E-2</v>
      </c>
      <c r="Z36" s="188">
        <v>0.60031491999999997</v>
      </c>
    </row>
    <row r="37" spans="2:26" ht="16.5" x14ac:dyDescent="0.3">
      <c r="B37" s="72" t="s">
        <v>554</v>
      </c>
      <c r="C37" s="345">
        <v>0</v>
      </c>
      <c r="D37" s="139">
        <v>6.8660309999999988E-2</v>
      </c>
      <c r="E37" s="85">
        <v>0</v>
      </c>
      <c r="F37" s="85">
        <v>0.17955279000000005</v>
      </c>
      <c r="G37" s="85">
        <v>0.14939060999999998</v>
      </c>
      <c r="H37" s="85">
        <v>0</v>
      </c>
      <c r="I37" s="85">
        <v>0.43188610000000011</v>
      </c>
      <c r="J37" s="188">
        <v>0.82948981000000011</v>
      </c>
      <c r="K37" s="122">
        <v>0</v>
      </c>
      <c r="L37" s="139">
        <v>0</v>
      </c>
      <c r="M37" s="85">
        <v>0</v>
      </c>
      <c r="N37" s="85">
        <v>0</v>
      </c>
      <c r="O37" s="85">
        <v>0</v>
      </c>
      <c r="P37" s="85">
        <v>0</v>
      </c>
      <c r="Q37" s="85">
        <v>0</v>
      </c>
      <c r="R37" s="188">
        <v>0</v>
      </c>
      <c r="S37" s="122">
        <v>0</v>
      </c>
      <c r="T37" s="139">
        <v>6.629705000000001E-2</v>
      </c>
      <c r="U37" s="85">
        <v>6.824725999999999E-2</v>
      </c>
      <c r="V37" s="85">
        <v>0</v>
      </c>
      <c r="W37" s="85">
        <v>0.14070266000000001</v>
      </c>
      <c r="X37" s="85">
        <v>0.17640259999999999</v>
      </c>
      <c r="Y37" s="85">
        <v>0</v>
      </c>
      <c r="Z37" s="188">
        <v>0.45164956999999994</v>
      </c>
    </row>
    <row r="38" spans="2:26" ht="16.5" x14ac:dyDescent="0.3">
      <c r="B38" s="72" t="s">
        <v>572</v>
      </c>
      <c r="C38" s="345">
        <v>0</v>
      </c>
      <c r="D38" s="139">
        <v>0.18952748000000005</v>
      </c>
      <c r="E38" s="85">
        <v>0</v>
      </c>
      <c r="F38" s="85">
        <v>0.17225433000000007</v>
      </c>
      <c r="G38" s="85">
        <v>0.14222013</v>
      </c>
      <c r="H38" s="85">
        <v>0</v>
      </c>
      <c r="I38" s="85">
        <v>0.24977080000000004</v>
      </c>
      <c r="J38" s="188">
        <v>0.75377274000000016</v>
      </c>
      <c r="K38" s="122">
        <v>0</v>
      </c>
      <c r="L38" s="139">
        <v>0</v>
      </c>
      <c r="M38" s="85">
        <v>0</v>
      </c>
      <c r="N38" s="85">
        <v>0</v>
      </c>
      <c r="O38" s="85">
        <v>0</v>
      </c>
      <c r="P38" s="85">
        <v>0</v>
      </c>
      <c r="Q38" s="85">
        <v>0</v>
      </c>
      <c r="R38" s="188">
        <v>0</v>
      </c>
      <c r="S38" s="122">
        <v>0</v>
      </c>
      <c r="T38" s="139">
        <v>0.14215141999999997</v>
      </c>
      <c r="U38" s="85">
        <v>7.6817330000000017E-2</v>
      </c>
      <c r="V38" s="85">
        <v>0</v>
      </c>
      <c r="W38" s="85">
        <v>9.6736149999999993E-2</v>
      </c>
      <c r="X38" s="85">
        <v>6.2593160000000009E-2</v>
      </c>
      <c r="Y38" s="85">
        <v>0</v>
      </c>
      <c r="Z38" s="188">
        <v>0.37829805999999999</v>
      </c>
    </row>
    <row r="39" spans="2:26" ht="16.5" x14ac:dyDescent="0.3">
      <c r="B39" s="72" t="s">
        <v>382</v>
      </c>
      <c r="C39" s="345">
        <v>0.12340193999999999</v>
      </c>
      <c r="D39" s="139">
        <v>0</v>
      </c>
      <c r="E39" s="85">
        <v>0.14961569999999996</v>
      </c>
      <c r="F39" s="85">
        <v>0</v>
      </c>
      <c r="G39" s="85">
        <v>0</v>
      </c>
      <c r="H39" s="85">
        <v>0.12997888999999999</v>
      </c>
      <c r="I39" s="85">
        <v>0</v>
      </c>
      <c r="J39" s="188">
        <v>0.40299652999999991</v>
      </c>
      <c r="K39" s="122">
        <v>0.11393582999999996</v>
      </c>
      <c r="L39" s="139">
        <v>0.15655664999999999</v>
      </c>
      <c r="M39" s="85">
        <v>0.11961748</v>
      </c>
      <c r="N39" s="85">
        <v>0.16352136999999994</v>
      </c>
      <c r="O39" s="85">
        <v>0.16189523999999997</v>
      </c>
      <c r="P39" s="85">
        <v>0.11659111</v>
      </c>
      <c r="Q39" s="85">
        <v>0.13416765000000003</v>
      </c>
      <c r="R39" s="188">
        <v>0.96628532999999983</v>
      </c>
      <c r="S39" s="122">
        <v>0.13327336000000001</v>
      </c>
      <c r="T39" s="139">
        <v>0</v>
      </c>
      <c r="U39" s="85">
        <v>0</v>
      </c>
      <c r="V39" s="85">
        <v>6.8196320000000005E-2</v>
      </c>
      <c r="W39" s="85">
        <v>0</v>
      </c>
      <c r="X39" s="85">
        <v>3.6306900000000003E-2</v>
      </c>
      <c r="Y39" s="85">
        <v>0.12332987999999998</v>
      </c>
      <c r="Z39" s="188">
        <v>0.36110646000000002</v>
      </c>
    </row>
    <row r="40" spans="2:26" ht="16.5" x14ac:dyDescent="0.3">
      <c r="B40" s="72" t="s">
        <v>570</v>
      </c>
      <c r="C40" s="345">
        <v>0.40790811000000005</v>
      </c>
      <c r="D40" s="139">
        <v>0</v>
      </c>
      <c r="E40" s="85">
        <v>0.22280230000000004</v>
      </c>
      <c r="F40" s="85">
        <v>0</v>
      </c>
      <c r="G40" s="85">
        <v>0</v>
      </c>
      <c r="H40" s="85">
        <v>0.10143429000000001</v>
      </c>
      <c r="I40" s="85">
        <v>0</v>
      </c>
      <c r="J40" s="188">
        <v>0.73214470000000009</v>
      </c>
      <c r="K40" s="122">
        <v>9.948216E-2</v>
      </c>
      <c r="L40" s="139">
        <v>5.241647E-2</v>
      </c>
      <c r="M40" s="85">
        <v>4.228664E-2</v>
      </c>
      <c r="N40" s="85">
        <v>0.11286634000000001</v>
      </c>
      <c r="O40" s="85">
        <v>0.12538414000000001</v>
      </c>
      <c r="P40" s="85">
        <v>6.2962309999999994E-2</v>
      </c>
      <c r="Q40" s="85">
        <v>9.215791000000001E-2</v>
      </c>
      <c r="R40" s="188">
        <v>0.58755596999999993</v>
      </c>
      <c r="S40" s="122">
        <v>9.2336809999999991E-2</v>
      </c>
      <c r="T40" s="139">
        <v>0</v>
      </c>
      <c r="U40" s="85">
        <v>0</v>
      </c>
      <c r="V40" s="85">
        <v>0.1085414</v>
      </c>
      <c r="W40" s="85">
        <v>0</v>
      </c>
      <c r="X40" s="85">
        <v>0</v>
      </c>
      <c r="Y40" s="85">
        <v>0.15666824000000004</v>
      </c>
      <c r="Z40" s="188">
        <v>0.35754645000000007</v>
      </c>
    </row>
    <row r="41" spans="2:26" ht="16.5" x14ac:dyDescent="0.3">
      <c r="B41" s="72" t="s">
        <v>33</v>
      </c>
      <c r="C41" s="345">
        <v>0.40007368000000554</v>
      </c>
      <c r="D41" s="139">
        <v>0.12437169000000381</v>
      </c>
      <c r="E41" s="104">
        <v>0.37149107999999842</v>
      </c>
      <c r="F41" s="104">
        <v>0.34179374999999368</v>
      </c>
      <c r="G41" s="104">
        <v>0.56625757999999848</v>
      </c>
      <c r="H41" s="104">
        <v>0.12497253000000086</v>
      </c>
      <c r="I41" s="104">
        <v>1.7261650000008899E-2</v>
      </c>
      <c r="J41" s="188">
        <v>1.9462219600000097</v>
      </c>
      <c r="K41" s="122">
        <v>0.20968283999999926</v>
      </c>
      <c r="L41" s="139">
        <v>0.21118876000000597</v>
      </c>
      <c r="M41" s="85">
        <v>0.19618342999999072</v>
      </c>
      <c r="N41" s="85">
        <v>6.9404090000006136E-2</v>
      </c>
      <c r="O41" s="104">
        <v>9.469559999985222E-3</v>
      </c>
      <c r="P41" s="104">
        <v>1.0836369999992712E-2</v>
      </c>
      <c r="Q41" s="104">
        <v>0.12301592999997979</v>
      </c>
      <c r="R41" s="188">
        <v>0.82978097999995981</v>
      </c>
      <c r="S41" s="122">
        <v>2.1067589999972824E-2</v>
      </c>
      <c r="T41" s="139">
        <v>1.1329549999985034E-2</v>
      </c>
      <c r="U41" s="104">
        <v>0.10704594999999983</v>
      </c>
      <c r="V41" s="104">
        <v>6.1531900000062478E-3</v>
      </c>
      <c r="W41" s="104">
        <v>6.0993220000000292E-2</v>
      </c>
      <c r="X41" s="104">
        <v>5.0231009999976095E-2</v>
      </c>
      <c r="Y41" s="104">
        <v>0.12461981999999239</v>
      </c>
      <c r="Z41" s="188">
        <v>0.38144032999993271</v>
      </c>
    </row>
    <row r="42" spans="2:26" ht="16.5" x14ac:dyDescent="0.3">
      <c r="B42" s="244" t="s">
        <v>217</v>
      </c>
      <c r="C42" s="335">
        <v>33.661973300000007</v>
      </c>
      <c r="D42" s="245">
        <v>32.977221319999998</v>
      </c>
      <c r="E42" s="246">
        <v>26.879592409999994</v>
      </c>
      <c r="F42" s="246">
        <v>34.492919699999973</v>
      </c>
      <c r="G42" s="246">
        <v>34.539160389999942</v>
      </c>
      <c r="H42" s="246">
        <v>27.906024509999998</v>
      </c>
      <c r="I42" s="246">
        <v>32.559519420000001</v>
      </c>
      <c r="J42" s="256">
        <v>223.01641104999993</v>
      </c>
      <c r="K42" s="249">
        <v>29.317505420000021</v>
      </c>
      <c r="L42" s="245">
        <v>27.989398730000023</v>
      </c>
      <c r="M42" s="246">
        <v>31.218782030000014</v>
      </c>
      <c r="N42" s="246">
        <v>23.496622239999994</v>
      </c>
      <c r="O42" s="246">
        <v>29.587749990000034</v>
      </c>
      <c r="P42" s="246">
        <v>23.940630899999984</v>
      </c>
      <c r="Q42" s="246">
        <v>29.489586309999982</v>
      </c>
      <c r="R42" s="256">
        <v>195.04027562000002</v>
      </c>
      <c r="S42" s="249">
        <v>19.772282010000009</v>
      </c>
      <c r="T42" s="245">
        <v>22.01333052</v>
      </c>
      <c r="U42" s="246">
        <v>27.222446510000005</v>
      </c>
      <c r="V42" s="246">
        <v>21.664469009999998</v>
      </c>
      <c r="W42" s="246">
        <v>25.010326730000006</v>
      </c>
      <c r="X42" s="246">
        <v>29.65914433999999</v>
      </c>
      <c r="Y42" s="246">
        <v>32.12631491999997</v>
      </c>
      <c r="Z42" s="256">
        <v>177.46831403999997</v>
      </c>
    </row>
    <row r="43" spans="2:26" ht="16.5" x14ac:dyDescent="0.3">
      <c r="B43" s="72" t="s">
        <v>566</v>
      </c>
      <c r="C43" s="345">
        <v>26.29327180000001</v>
      </c>
      <c r="D43" s="139">
        <v>26.646908079999999</v>
      </c>
      <c r="E43" s="85">
        <v>19.804107529999992</v>
      </c>
      <c r="F43" s="85">
        <v>25.654855319999967</v>
      </c>
      <c r="G43" s="85">
        <v>26.863909709999938</v>
      </c>
      <c r="H43" s="85">
        <v>21.804767109999997</v>
      </c>
      <c r="I43" s="85">
        <v>24.800672200000001</v>
      </c>
      <c r="J43" s="188">
        <v>171.86849174999992</v>
      </c>
      <c r="K43" s="122">
        <v>18.750908880000022</v>
      </c>
      <c r="L43" s="139">
        <v>18.182664380000013</v>
      </c>
      <c r="M43" s="85">
        <v>20.49709665000001</v>
      </c>
      <c r="N43" s="85">
        <v>14.127102179999993</v>
      </c>
      <c r="O43" s="85">
        <v>19.972267610000035</v>
      </c>
      <c r="P43" s="85">
        <v>13.802982909999985</v>
      </c>
      <c r="Q43" s="85">
        <v>18.300477149999988</v>
      </c>
      <c r="R43" s="188">
        <v>123.63349976000003</v>
      </c>
      <c r="S43" s="122">
        <v>11.506638060000013</v>
      </c>
      <c r="T43" s="139">
        <v>13.463349560000001</v>
      </c>
      <c r="U43" s="85">
        <v>16.164426969999997</v>
      </c>
      <c r="V43" s="85">
        <v>12.942678159999994</v>
      </c>
      <c r="W43" s="85">
        <v>15.934400290000006</v>
      </c>
      <c r="X43" s="85">
        <v>18.634311779999983</v>
      </c>
      <c r="Y43" s="85">
        <v>20.958660819999974</v>
      </c>
      <c r="Z43" s="188">
        <v>109.60446563999997</v>
      </c>
    </row>
    <row r="44" spans="2:26" ht="16.5" x14ac:dyDescent="0.3">
      <c r="B44" s="72" t="s">
        <v>569</v>
      </c>
      <c r="C44" s="345">
        <v>0</v>
      </c>
      <c r="D44" s="139">
        <v>0.94007604000000033</v>
      </c>
      <c r="E44" s="85">
        <v>0</v>
      </c>
      <c r="F44" s="85">
        <v>2.14449852</v>
      </c>
      <c r="G44" s="85">
        <v>2.3848281700000005</v>
      </c>
      <c r="H44" s="85">
        <v>0</v>
      </c>
      <c r="I44" s="85">
        <v>2.1217364299999999</v>
      </c>
      <c r="J44" s="188">
        <v>7.5911391600000009</v>
      </c>
      <c r="K44" s="122">
        <v>0</v>
      </c>
      <c r="L44" s="139">
        <v>0</v>
      </c>
      <c r="M44" s="85">
        <v>0</v>
      </c>
      <c r="N44" s="85">
        <v>0</v>
      </c>
      <c r="O44" s="85">
        <v>0</v>
      </c>
      <c r="P44" s="85">
        <v>0</v>
      </c>
      <c r="Q44" s="85">
        <v>0</v>
      </c>
      <c r="R44" s="188">
        <v>0</v>
      </c>
      <c r="S44" s="122">
        <v>0</v>
      </c>
      <c r="T44" s="139">
        <v>3.2359686899999991</v>
      </c>
      <c r="U44" s="85">
        <v>4.9248352200000003</v>
      </c>
      <c r="V44" s="85">
        <v>0</v>
      </c>
      <c r="W44" s="85">
        <v>3.7267434700000011</v>
      </c>
      <c r="X44" s="85">
        <v>3.7760702200000016</v>
      </c>
      <c r="Y44" s="85">
        <v>0</v>
      </c>
      <c r="Z44" s="188">
        <v>15.6636176</v>
      </c>
    </row>
    <row r="45" spans="2:26" ht="16.5" x14ac:dyDescent="0.3">
      <c r="B45" s="72" t="s">
        <v>568</v>
      </c>
      <c r="C45" s="345">
        <v>1.9234728700000006</v>
      </c>
      <c r="D45" s="139">
        <v>0.79250960000000015</v>
      </c>
      <c r="E45" s="85">
        <v>1.1835990299999994</v>
      </c>
      <c r="F45" s="85">
        <v>1.00519724</v>
      </c>
      <c r="G45" s="85">
        <v>0.51984663000000009</v>
      </c>
      <c r="H45" s="85">
        <v>0.44927896</v>
      </c>
      <c r="I45" s="85">
        <v>0.66284823000000015</v>
      </c>
      <c r="J45" s="188">
        <v>6.53675256</v>
      </c>
      <c r="K45" s="122">
        <v>0.82572585999999992</v>
      </c>
      <c r="L45" s="139">
        <v>0.84140903000000034</v>
      </c>
      <c r="M45" s="85">
        <v>1.0078889100000001</v>
      </c>
      <c r="N45" s="85">
        <v>0.88102800000000003</v>
      </c>
      <c r="O45" s="85">
        <v>0.99705086000000009</v>
      </c>
      <c r="P45" s="85">
        <v>0.74365983000000013</v>
      </c>
      <c r="Q45" s="85">
        <v>0.79592923000000049</v>
      </c>
      <c r="R45" s="188">
        <v>6.0926917200000013</v>
      </c>
      <c r="S45" s="122">
        <v>1.2780952800000001</v>
      </c>
      <c r="T45" s="139">
        <v>1.12076536</v>
      </c>
      <c r="U45" s="85">
        <v>1.3460050700000001</v>
      </c>
      <c r="V45" s="85">
        <v>1.4695248800000003</v>
      </c>
      <c r="W45" s="85">
        <v>1.8751636700000001</v>
      </c>
      <c r="X45" s="85">
        <v>3.0773320700000002</v>
      </c>
      <c r="Y45" s="85">
        <v>2.3933219999999986</v>
      </c>
      <c r="Z45" s="188">
        <v>12.560208329999998</v>
      </c>
    </row>
    <row r="46" spans="2:26" ht="16.5" x14ac:dyDescent="0.3">
      <c r="B46" s="72" t="s">
        <v>353</v>
      </c>
      <c r="C46" s="345">
        <v>1.5035364700000007</v>
      </c>
      <c r="D46" s="139">
        <v>0</v>
      </c>
      <c r="E46" s="85">
        <v>1.9883961800000001</v>
      </c>
      <c r="F46" s="85">
        <v>0.49690227000000003</v>
      </c>
      <c r="G46" s="85">
        <v>0</v>
      </c>
      <c r="H46" s="85">
        <v>1.7558500800000003</v>
      </c>
      <c r="I46" s="85">
        <v>0</v>
      </c>
      <c r="J46" s="188">
        <v>5.7446850000000014</v>
      </c>
      <c r="K46" s="122">
        <v>5.6651376699999991</v>
      </c>
      <c r="L46" s="139">
        <v>3.9281623800000016</v>
      </c>
      <c r="M46" s="85">
        <v>4.9505611599999995</v>
      </c>
      <c r="N46" s="85">
        <v>4.5130676800000007</v>
      </c>
      <c r="O46" s="85">
        <v>4.5966207799999994</v>
      </c>
      <c r="P46" s="85">
        <v>5.5809790799999988</v>
      </c>
      <c r="Q46" s="85">
        <v>6.3714914699999978</v>
      </c>
      <c r="R46" s="188">
        <v>35.606020219999998</v>
      </c>
      <c r="S46" s="122">
        <v>2.4651841399999999</v>
      </c>
      <c r="T46" s="139">
        <v>0</v>
      </c>
      <c r="U46" s="85">
        <v>0</v>
      </c>
      <c r="V46" s="85">
        <v>3.5107548500000005</v>
      </c>
      <c r="W46" s="85">
        <v>0</v>
      </c>
      <c r="X46" s="85">
        <v>0</v>
      </c>
      <c r="Y46" s="85">
        <v>4.4707166500000026</v>
      </c>
      <c r="Z46" s="188">
        <v>10.446655640000003</v>
      </c>
    </row>
    <row r="47" spans="2:26" ht="16.5" x14ac:dyDescent="0.3">
      <c r="B47" s="72" t="s">
        <v>567</v>
      </c>
      <c r="C47" s="345">
        <v>0.61716480000000007</v>
      </c>
      <c r="D47" s="139">
        <v>1.2420497299999995</v>
      </c>
      <c r="E47" s="85">
        <v>0.69912589000000003</v>
      </c>
      <c r="F47" s="85">
        <v>0.94199540000000004</v>
      </c>
      <c r="G47" s="85">
        <v>0.81417613</v>
      </c>
      <c r="H47" s="85">
        <v>0.88494506999999989</v>
      </c>
      <c r="I47" s="85">
        <v>1.05969164</v>
      </c>
      <c r="J47" s="188">
        <v>6.2591486599999993</v>
      </c>
      <c r="K47" s="122">
        <v>0.9833386300000001</v>
      </c>
      <c r="L47" s="139">
        <v>0.77467554999999999</v>
      </c>
      <c r="M47" s="85">
        <v>1.1114547100000001</v>
      </c>
      <c r="N47" s="85">
        <v>1.0935470700000001</v>
      </c>
      <c r="O47" s="85">
        <v>1.2892312399999999</v>
      </c>
      <c r="P47" s="85">
        <v>0.92183378000000005</v>
      </c>
      <c r="Q47" s="85">
        <v>1.46911876</v>
      </c>
      <c r="R47" s="188">
        <v>7.64319974</v>
      </c>
      <c r="S47" s="122">
        <v>1.4492231500000001</v>
      </c>
      <c r="T47" s="139">
        <v>1.3511756399999999</v>
      </c>
      <c r="U47" s="85">
        <v>1.2822948599999999</v>
      </c>
      <c r="V47" s="85">
        <v>1.0679272899999999</v>
      </c>
      <c r="W47" s="85">
        <v>1.0372614600000001</v>
      </c>
      <c r="X47" s="85">
        <v>1.4435058400000003</v>
      </c>
      <c r="Y47" s="85">
        <v>1.8472348199999995</v>
      </c>
      <c r="Z47" s="188">
        <v>9.4786230599999985</v>
      </c>
    </row>
    <row r="48" spans="2:26" ht="16.5" x14ac:dyDescent="0.3">
      <c r="B48" s="72" t="s">
        <v>573</v>
      </c>
      <c r="C48" s="345">
        <v>0</v>
      </c>
      <c r="D48" s="139">
        <v>2.0829203700000005</v>
      </c>
      <c r="E48" s="84">
        <v>0</v>
      </c>
      <c r="F48" s="85">
        <v>2.3068205900000009</v>
      </c>
      <c r="G48" s="85">
        <v>2.2755803800000001</v>
      </c>
      <c r="H48" s="85">
        <v>0</v>
      </c>
      <c r="I48" s="85">
        <v>2.3609723299999996</v>
      </c>
      <c r="J48" s="188">
        <v>9.0262936700000012</v>
      </c>
      <c r="K48" s="122">
        <v>0</v>
      </c>
      <c r="L48" s="139">
        <v>0</v>
      </c>
      <c r="M48" s="85">
        <v>0</v>
      </c>
      <c r="N48" s="85">
        <v>0</v>
      </c>
      <c r="O48" s="85">
        <v>0</v>
      </c>
      <c r="P48" s="85">
        <v>0</v>
      </c>
      <c r="Q48" s="85">
        <v>0</v>
      </c>
      <c r="R48" s="188">
        <v>0</v>
      </c>
      <c r="S48" s="122">
        <v>0</v>
      </c>
      <c r="T48" s="139">
        <v>2.0523408000000001</v>
      </c>
      <c r="U48" s="85">
        <v>2.7272346999999999</v>
      </c>
      <c r="V48" s="85">
        <v>0</v>
      </c>
      <c r="W48" s="85">
        <v>1.6217199899999997</v>
      </c>
      <c r="X48" s="85">
        <v>1.9444970400000001</v>
      </c>
      <c r="Y48" s="85">
        <v>0</v>
      </c>
      <c r="Z48" s="188">
        <v>8.3457925300000007</v>
      </c>
    </row>
    <row r="49" spans="2:26" ht="16.5" x14ac:dyDescent="0.3">
      <c r="B49" s="72" t="s">
        <v>105</v>
      </c>
      <c r="C49" s="345">
        <v>2.0865648999999999</v>
      </c>
      <c r="D49" s="139">
        <v>0</v>
      </c>
      <c r="E49" s="85">
        <v>1.3656098299999999</v>
      </c>
      <c r="F49" s="85">
        <v>0</v>
      </c>
      <c r="G49" s="85">
        <v>0</v>
      </c>
      <c r="H49" s="85">
        <v>1.9182014699999994</v>
      </c>
      <c r="I49" s="85">
        <v>0</v>
      </c>
      <c r="J49" s="188">
        <v>5.370376199999999</v>
      </c>
      <c r="K49" s="122">
        <v>2.0469328</v>
      </c>
      <c r="L49" s="139">
        <v>2.7451555100000005</v>
      </c>
      <c r="M49" s="85">
        <v>2.5635204399999996</v>
      </c>
      <c r="N49" s="85">
        <v>2.1603024900000003</v>
      </c>
      <c r="O49" s="85">
        <v>2.0096110999999999</v>
      </c>
      <c r="P49" s="85">
        <v>2.0608698899999998</v>
      </c>
      <c r="Q49" s="85">
        <v>1.8832394300000002</v>
      </c>
      <c r="R49" s="188">
        <v>15.469631660000001</v>
      </c>
      <c r="S49" s="122">
        <v>2.0348124199999993</v>
      </c>
      <c r="T49" s="139">
        <v>0</v>
      </c>
      <c r="U49" s="85">
        <v>0</v>
      </c>
      <c r="V49" s="85">
        <v>1.8899006600000003</v>
      </c>
      <c r="W49" s="85">
        <v>0</v>
      </c>
      <c r="X49" s="85">
        <v>0</v>
      </c>
      <c r="Y49" s="85">
        <v>1.9093186700000002</v>
      </c>
      <c r="Z49" s="188">
        <v>5.8340317499999994</v>
      </c>
    </row>
    <row r="50" spans="2:26" ht="16.5" x14ac:dyDescent="0.3">
      <c r="B50" s="72" t="s">
        <v>354</v>
      </c>
      <c r="C50" s="345">
        <v>0.55558472000000003</v>
      </c>
      <c r="D50" s="139">
        <v>0.67434270000000052</v>
      </c>
      <c r="E50" s="85">
        <v>0.80352396000000004</v>
      </c>
      <c r="F50" s="85">
        <v>0.84331801000000028</v>
      </c>
      <c r="G50" s="85">
        <v>1.1357654800000001</v>
      </c>
      <c r="H50" s="85">
        <v>0.62931087000000008</v>
      </c>
      <c r="I50" s="85">
        <v>0.72416988999999987</v>
      </c>
      <c r="J50" s="188">
        <v>5.3660156300000015</v>
      </c>
      <c r="K50" s="122">
        <v>0.62148797000000011</v>
      </c>
      <c r="L50" s="139">
        <v>0.95978614000000029</v>
      </c>
      <c r="M50" s="85">
        <v>0.6562011299999998</v>
      </c>
      <c r="N50" s="85">
        <v>0.38814528000000004</v>
      </c>
      <c r="O50" s="85">
        <v>0.40694992000000008</v>
      </c>
      <c r="P50" s="85">
        <v>0.3745310600000003</v>
      </c>
      <c r="Q50" s="85">
        <v>0.31164770000000014</v>
      </c>
      <c r="R50" s="188">
        <v>3.7187492000000004</v>
      </c>
      <c r="S50" s="122">
        <v>0.62877412999999993</v>
      </c>
      <c r="T50" s="139">
        <v>0.45853512000000007</v>
      </c>
      <c r="U50" s="85">
        <v>0.34050130000000017</v>
      </c>
      <c r="V50" s="85">
        <v>0.40986543000000009</v>
      </c>
      <c r="W50" s="85">
        <v>0.36175552</v>
      </c>
      <c r="X50" s="85">
        <v>0.30775188999999997</v>
      </c>
      <c r="Y50" s="85">
        <v>0.26753140999999991</v>
      </c>
      <c r="Z50" s="188">
        <v>2.7747147999999999</v>
      </c>
    </row>
    <row r="51" spans="2:26" ht="16.5" x14ac:dyDescent="0.3">
      <c r="B51" s="72" t="s">
        <v>116</v>
      </c>
      <c r="C51" s="345">
        <v>0.13349326000000003</v>
      </c>
      <c r="D51" s="139">
        <v>9.4333780000000006E-2</v>
      </c>
      <c r="E51" s="85">
        <v>7.730548000000001E-2</v>
      </c>
      <c r="F51" s="85">
        <v>0.10040357</v>
      </c>
      <c r="G51" s="85">
        <v>0.17643092000000002</v>
      </c>
      <c r="H51" s="85">
        <v>0.15293124000000002</v>
      </c>
      <c r="I51" s="85">
        <v>0.15433857000000001</v>
      </c>
      <c r="J51" s="188">
        <v>0.88923682000000004</v>
      </c>
      <c r="K51" s="122">
        <v>0.14143953000000001</v>
      </c>
      <c r="L51" s="139">
        <v>0.12984901999999998</v>
      </c>
      <c r="M51" s="85">
        <v>9.6668909999999997E-2</v>
      </c>
      <c r="N51" s="85">
        <v>6.4880979999999991E-2</v>
      </c>
      <c r="O51" s="85">
        <v>7.2679439999999998E-2</v>
      </c>
      <c r="P51" s="85">
        <v>5.7588489999999999E-2</v>
      </c>
      <c r="Q51" s="85">
        <v>5.9409819999999995E-2</v>
      </c>
      <c r="R51" s="188">
        <v>0.62251618999999991</v>
      </c>
      <c r="S51" s="122">
        <v>0.10541926</v>
      </c>
      <c r="T51" s="139">
        <v>7.9548460000000001E-2</v>
      </c>
      <c r="U51" s="85">
        <v>0.17802709</v>
      </c>
      <c r="V51" s="85">
        <v>0.12220219999999998</v>
      </c>
      <c r="W51" s="85">
        <v>9.9772400000000011E-2</v>
      </c>
      <c r="X51" s="85">
        <v>0.13798385000000002</v>
      </c>
      <c r="Y51" s="85">
        <v>5.9197320000000005E-2</v>
      </c>
      <c r="Z51" s="188">
        <v>0.78215058000000004</v>
      </c>
    </row>
    <row r="52" spans="2:26" ht="16.5" x14ac:dyDescent="0.3">
      <c r="B52" s="72" t="s">
        <v>571</v>
      </c>
      <c r="C52" s="345">
        <v>0.10756323</v>
      </c>
      <c r="D52" s="139">
        <v>7.2051259999999992E-2</v>
      </c>
      <c r="E52" s="85">
        <v>8.6111850000000004E-2</v>
      </c>
      <c r="F52" s="85">
        <v>7.1468799999999999E-2</v>
      </c>
      <c r="G52" s="85">
        <v>6.9706660000000004E-2</v>
      </c>
      <c r="H52" s="85">
        <v>5.7028469999999998E-2</v>
      </c>
      <c r="I52" s="85">
        <v>0.11508701999999998</v>
      </c>
      <c r="J52" s="188">
        <v>0.57901728999999991</v>
      </c>
      <c r="K52" s="122">
        <v>7.1677019999999994E-2</v>
      </c>
      <c r="L52" s="139">
        <v>0.10153476999999998</v>
      </c>
      <c r="M52" s="85">
        <v>0.14038189000000001</v>
      </c>
      <c r="N52" s="85">
        <v>8.8261829999999999E-2</v>
      </c>
      <c r="O52" s="85">
        <v>3.0587310000000003E-2</v>
      </c>
      <c r="P52" s="85">
        <v>0.12287521</v>
      </c>
      <c r="Q52" s="85">
        <v>0.10711082</v>
      </c>
      <c r="R52" s="188">
        <v>0.66242884999999996</v>
      </c>
      <c r="S52" s="122">
        <v>0.10948791999999999</v>
      </c>
      <c r="T52" s="139">
        <v>9.8956710000000003E-2</v>
      </c>
      <c r="U52" s="85">
        <v>0.13667248000000001</v>
      </c>
      <c r="V52" s="85">
        <v>0.13319875000000003</v>
      </c>
      <c r="W52" s="85">
        <v>0.19519878999999998</v>
      </c>
      <c r="X52" s="85">
        <v>3.5401920000000003E-2</v>
      </c>
      <c r="Y52" s="85">
        <v>2.702678E-2</v>
      </c>
      <c r="Z52" s="188">
        <v>0.73594335</v>
      </c>
    </row>
    <row r="53" spans="2:26" ht="16.5" x14ac:dyDescent="0.3">
      <c r="B53" s="72" t="s">
        <v>572</v>
      </c>
      <c r="C53" s="345">
        <v>0</v>
      </c>
      <c r="D53" s="139">
        <v>0.11752982000000002</v>
      </c>
      <c r="E53" s="85">
        <v>0</v>
      </c>
      <c r="F53" s="85">
        <v>8.1023730000000002E-2</v>
      </c>
      <c r="G53" s="85">
        <v>8.9884220000000001E-2</v>
      </c>
      <c r="H53" s="85">
        <v>0</v>
      </c>
      <c r="I53" s="85">
        <v>0.22547071999999999</v>
      </c>
      <c r="J53" s="188">
        <v>0.51390849000000005</v>
      </c>
      <c r="K53" s="122">
        <v>0</v>
      </c>
      <c r="L53" s="139">
        <v>0</v>
      </c>
      <c r="M53" s="85">
        <v>0</v>
      </c>
      <c r="N53" s="85">
        <v>0</v>
      </c>
      <c r="O53" s="85">
        <v>0</v>
      </c>
      <c r="P53" s="85">
        <v>0</v>
      </c>
      <c r="Q53" s="85">
        <v>0</v>
      </c>
      <c r="R53" s="188">
        <v>0</v>
      </c>
      <c r="S53" s="122">
        <v>0</v>
      </c>
      <c r="T53" s="139">
        <v>7.118184000000001E-2</v>
      </c>
      <c r="U53" s="85">
        <v>4.335319E-2</v>
      </c>
      <c r="V53" s="85">
        <v>0</v>
      </c>
      <c r="W53" s="85">
        <v>0.10469815000000002</v>
      </c>
      <c r="X53" s="85">
        <v>0.13444344999999996</v>
      </c>
      <c r="Y53" s="85">
        <v>0</v>
      </c>
      <c r="Z53" s="188">
        <v>0.35367662999999999</v>
      </c>
    </row>
    <row r="54" spans="2:26" ht="16.5" x14ac:dyDescent="0.3">
      <c r="B54" s="72" t="s">
        <v>71</v>
      </c>
      <c r="C54" s="345">
        <v>1.6582159999999999E-2</v>
      </c>
      <c r="D54" s="139">
        <v>4.4818729999999994E-2</v>
      </c>
      <c r="E54" s="85">
        <v>2.222681E-2</v>
      </c>
      <c r="F54" s="85">
        <v>2.054404E-2</v>
      </c>
      <c r="G54" s="85">
        <v>2.0947719999999996E-2</v>
      </c>
      <c r="H54" s="85">
        <v>3.3448430000000001E-2</v>
      </c>
      <c r="I54" s="85">
        <v>8.1017930000000002E-2</v>
      </c>
      <c r="J54" s="188">
        <v>0.23958582</v>
      </c>
      <c r="K54" s="122">
        <v>2.6858610000000002E-2</v>
      </c>
      <c r="L54" s="139">
        <v>3.9523230000000006E-2</v>
      </c>
      <c r="M54" s="85">
        <v>4.3562390000000006E-2</v>
      </c>
      <c r="N54" s="85">
        <v>3.1694270000000004E-2</v>
      </c>
      <c r="O54" s="85">
        <v>4.9902219999999997E-2</v>
      </c>
      <c r="P54" s="85">
        <v>2.8014589999999999E-2</v>
      </c>
      <c r="Q54" s="85">
        <v>6.158774999999999E-2</v>
      </c>
      <c r="R54" s="188">
        <v>0.28114306</v>
      </c>
      <c r="S54" s="122">
        <v>3.8164909999999989E-2</v>
      </c>
      <c r="T54" s="139">
        <v>5.1344710000000002E-2</v>
      </c>
      <c r="U54" s="85">
        <v>3.973016E-2</v>
      </c>
      <c r="V54" s="85">
        <v>1.9511210000000001E-2</v>
      </c>
      <c r="W54" s="85">
        <v>2.7755810000000006E-2</v>
      </c>
      <c r="X54" s="85">
        <v>0.14509185999999996</v>
      </c>
      <c r="Y54" s="85">
        <v>2.6796779999999999E-2</v>
      </c>
      <c r="Z54" s="188">
        <v>0.34839543999999995</v>
      </c>
    </row>
    <row r="55" spans="2:26" ht="16.5" x14ac:dyDescent="0.3">
      <c r="B55" s="72" t="s">
        <v>382</v>
      </c>
      <c r="C55" s="345">
        <v>0.12617338000000003</v>
      </c>
      <c r="D55" s="139">
        <v>0</v>
      </c>
      <c r="E55" s="85">
        <v>0.10257159999999999</v>
      </c>
      <c r="F55" s="85">
        <v>0</v>
      </c>
      <c r="G55" s="85">
        <v>0</v>
      </c>
      <c r="H55" s="85">
        <v>0.10600864000000003</v>
      </c>
      <c r="I55" s="85">
        <v>0</v>
      </c>
      <c r="J55" s="188">
        <v>0.33475362000000003</v>
      </c>
      <c r="K55" s="122">
        <v>0.11422108999999997</v>
      </c>
      <c r="L55" s="139">
        <v>0.19394630999999998</v>
      </c>
      <c r="M55" s="85">
        <v>9.2917299999999994E-2</v>
      </c>
      <c r="N55" s="85">
        <v>8.3414300000000038E-2</v>
      </c>
      <c r="O55" s="85">
        <v>0.10189453000000001</v>
      </c>
      <c r="P55" s="85">
        <v>0.15434633999999997</v>
      </c>
      <c r="Q55" s="85">
        <v>0.12344964999999998</v>
      </c>
      <c r="R55" s="188">
        <v>0.86418952000000004</v>
      </c>
      <c r="S55" s="122">
        <v>6.1153100000000002E-2</v>
      </c>
      <c r="T55" s="139">
        <v>0</v>
      </c>
      <c r="U55" s="85">
        <v>0</v>
      </c>
      <c r="V55" s="85">
        <v>6.233844999999999E-2</v>
      </c>
      <c r="W55" s="85">
        <v>0</v>
      </c>
      <c r="X55" s="85">
        <v>0</v>
      </c>
      <c r="Y55" s="85">
        <v>0.10660325000000001</v>
      </c>
      <c r="Z55" s="188">
        <v>0.23009479999999999</v>
      </c>
    </row>
    <row r="56" spans="2:26" ht="16.5" x14ac:dyDescent="0.3">
      <c r="B56" s="72" t="s">
        <v>581</v>
      </c>
      <c r="C56" s="345">
        <v>6.3329250000000004E-2</v>
      </c>
      <c r="D56" s="139">
        <v>9.9974199999999985E-2</v>
      </c>
      <c r="E56" s="85">
        <v>0.13646464999999999</v>
      </c>
      <c r="F56" s="85">
        <v>0.18285822000000002</v>
      </c>
      <c r="G56" s="85">
        <v>7.345633E-2</v>
      </c>
      <c r="H56" s="85">
        <v>9.390772E-2</v>
      </c>
      <c r="I56" s="85">
        <v>0.10139993999999999</v>
      </c>
      <c r="J56" s="188">
        <v>0.75139031000000001</v>
      </c>
      <c r="K56" s="122">
        <v>4.8262820000000005E-2</v>
      </c>
      <c r="L56" s="139">
        <v>6.3967910000000003E-2</v>
      </c>
      <c r="M56" s="85">
        <v>5.142838000000001E-2</v>
      </c>
      <c r="N56" s="85">
        <v>6.1201459999999999E-2</v>
      </c>
      <c r="O56" s="85">
        <v>5.4786960000000003E-2</v>
      </c>
      <c r="P56" s="85">
        <v>7.5996790000000009E-2</v>
      </c>
      <c r="Q56" s="85">
        <v>5.3674999999999999E-3</v>
      </c>
      <c r="R56" s="188">
        <v>0.36101182000000004</v>
      </c>
      <c r="S56" s="122">
        <v>8.3909300000000013E-3</v>
      </c>
      <c r="T56" s="139">
        <v>1.1517680000000001E-2</v>
      </c>
      <c r="U56" s="85">
        <v>3.3486039999999995E-2</v>
      </c>
      <c r="V56" s="85">
        <v>2.2557669999999998E-2</v>
      </c>
      <c r="W56" s="85">
        <v>1.9285879999999998E-2</v>
      </c>
      <c r="X56" s="85">
        <v>2.0065030000000001E-2</v>
      </c>
      <c r="Y56" s="85">
        <v>7.1530100000000004E-3</v>
      </c>
      <c r="Z56" s="188">
        <v>0.12245623999999999</v>
      </c>
    </row>
    <row r="57" spans="2:26" ht="16.5" x14ac:dyDescent="0.3">
      <c r="B57" s="72" t="s">
        <v>33</v>
      </c>
      <c r="C57" s="345">
        <v>0.23523645999999587</v>
      </c>
      <c r="D57" s="139">
        <v>0.16970700999999622</v>
      </c>
      <c r="E57" s="104">
        <v>0.6105495999999988</v>
      </c>
      <c r="F57" s="104">
        <v>0.64303399000001349</v>
      </c>
      <c r="G57" s="104">
        <v>0.11462803999999949</v>
      </c>
      <c r="H57" s="104">
        <v>2.0346449999998129E-2</v>
      </c>
      <c r="I57" s="104">
        <v>0.15211451999999781</v>
      </c>
      <c r="J57" s="188">
        <v>1.9456160699999998</v>
      </c>
      <c r="K57" s="122">
        <v>2.1514539999998306E-2</v>
      </c>
      <c r="L57" s="139">
        <v>2.8724500000002706E-2</v>
      </c>
      <c r="M57" s="104">
        <v>7.1001600000037968E-3</v>
      </c>
      <c r="N57" s="104">
        <v>3.976699999999056E-3</v>
      </c>
      <c r="O57" s="104">
        <v>6.1680199999969432E-3</v>
      </c>
      <c r="P57" s="104">
        <v>1.6952929999998645E-2</v>
      </c>
      <c r="Q57" s="104">
        <v>7.5702999999194276E-4</v>
      </c>
      <c r="R57" s="188">
        <v>8.5193879999991395E-2</v>
      </c>
      <c r="S57" s="122">
        <v>8.6938709999998309E-2</v>
      </c>
      <c r="T57" s="139">
        <v>1.8645949999996247E-2</v>
      </c>
      <c r="U57" s="104">
        <v>5.8794300000002409E-3</v>
      </c>
      <c r="V57" s="104">
        <v>1.4009460000004026E-2</v>
      </c>
      <c r="W57" s="104">
        <v>6.5713000000009458E-3</v>
      </c>
      <c r="X57" s="104">
        <v>2.6893900000004578E-3</v>
      </c>
      <c r="Y57" s="104">
        <v>5.27534099999869E-2</v>
      </c>
      <c r="Z57" s="188">
        <v>0.18748764999998713</v>
      </c>
    </row>
    <row r="58" spans="2:26" ht="16.5" x14ac:dyDescent="0.3">
      <c r="B58" s="244" t="s">
        <v>214</v>
      </c>
      <c r="C58" s="335">
        <v>8.9363210199999994</v>
      </c>
      <c r="D58" s="245">
        <v>9.5119054000000016</v>
      </c>
      <c r="E58" s="246">
        <v>8.8977431299999985</v>
      </c>
      <c r="F58" s="246">
        <v>11.80189405</v>
      </c>
      <c r="G58" s="246">
        <v>14.692873399999996</v>
      </c>
      <c r="H58" s="246">
        <v>13.773368929999998</v>
      </c>
      <c r="I58" s="246">
        <v>16.80996859</v>
      </c>
      <c r="J58" s="256">
        <v>84.424074520000005</v>
      </c>
      <c r="K58" s="249">
        <v>14.188286710000002</v>
      </c>
      <c r="L58" s="245">
        <v>15.580799110000001</v>
      </c>
      <c r="M58" s="246">
        <v>15.523400310000001</v>
      </c>
      <c r="N58" s="246">
        <v>13.925046989999998</v>
      </c>
      <c r="O58" s="246">
        <v>12.826063289999999</v>
      </c>
      <c r="P58" s="246">
        <v>13.898375950000004</v>
      </c>
      <c r="Q58" s="246">
        <v>17.718787710000004</v>
      </c>
      <c r="R58" s="256">
        <v>103.66076007000001</v>
      </c>
      <c r="S58" s="249">
        <v>16.014776569999995</v>
      </c>
      <c r="T58" s="245">
        <v>14.904692220000001</v>
      </c>
      <c r="U58" s="246">
        <v>16.032198059999999</v>
      </c>
      <c r="V58" s="246">
        <v>15.263163969999999</v>
      </c>
      <c r="W58" s="246">
        <v>17.524631790000004</v>
      </c>
      <c r="X58" s="246">
        <v>18.970785529999997</v>
      </c>
      <c r="Y58" s="246">
        <v>21.601003419999998</v>
      </c>
      <c r="Z58" s="256">
        <v>120.31125155999997</v>
      </c>
    </row>
    <row r="59" spans="2:26" ht="16.5" x14ac:dyDescent="0.3">
      <c r="B59" s="72" t="s">
        <v>567</v>
      </c>
      <c r="C59" s="345">
        <v>3.4074624800000004</v>
      </c>
      <c r="D59" s="139">
        <v>3.5577724299999991</v>
      </c>
      <c r="E59" s="85">
        <v>3.2584961599999991</v>
      </c>
      <c r="F59" s="85">
        <v>4.989419530000001</v>
      </c>
      <c r="G59" s="85">
        <v>6.3796096099999993</v>
      </c>
      <c r="H59" s="85">
        <v>5.4427788400000017</v>
      </c>
      <c r="I59" s="85">
        <v>6.7421725400000012</v>
      </c>
      <c r="J59" s="188">
        <v>33.777711590000003</v>
      </c>
      <c r="K59" s="122">
        <v>6.5515419999999995</v>
      </c>
      <c r="L59" s="139">
        <v>6.8764809800000002</v>
      </c>
      <c r="M59" s="85">
        <v>7.5981071600000005</v>
      </c>
      <c r="N59" s="85">
        <v>6.9252145299999963</v>
      </c>
      <c r="O59" s="85">
        <v>4.9157893100000001</v>
      </c>
      <c r="P59" s="85">
        <v>5.7734156000000016</v>
      </c>
      <c r="Q59" s="85">
        <v>7.1681987300000021</v>
      </c>
      <c r="R59" s="188">
        <v>45.808748309999999</v>
      </c>
      <c r="S59" s="122">
        <v>9.0135514099999963</v>
      </c>
      <c r="T59" s="139">
        <v>7.9195469999999997</v>
      </c>
      <c r="U59" s="85">
        <v>9.4125007599999968</v>
      </c>
      <c r="V59" s="85">
        <v>8.3271945499999998</v>
      </c>
      <c r="W59" s="85">
        <v>10.23576418</v>
      </c>
      <c r="X59" s="85">
        <v>11.720210839999998</v>
      </c>
      <c r="Y59" s="85">
        <v>11.949454870000002</v>
      </c>
      <c r="Z59" s="188">
        <v>68.578223609999995</v>
      </c>
    </row>
    <row r="60" spans="2:26" ht="16.5" x14ac:dyDescent="0.3">
      <c r="B60" s="72" t="s">
        <v>406</v>
      </c>
      <c r="C60" s="345">
        <v>0.12898049</v>
      </c>
      <c r="D60" s="139">
        <v>0.11575705</v>
      </c>
      <c r="E60" s="85">
        <v>0.47734076000000003</v>
      </c>
      <c r="F60" s="85">
        <v>0.95952055999999986</v>
      </c>
      <c r="G60" s="85">
        <v>1.2505577400000001</v>
      </c>
      <c r="H60" s="85">
        <v>0.61755342000000002</v>
      </c>
      <c r="I60" s="85">
        <v>0.68546156000000003</v>
      </c>
      <c r="J60" s="188">
        <v>4.2351715800000003</v>
      </c>
      <c r="K60" s="122">
        <v>2.9712677099999998</v>
      </c>
      <c r="L60" s="139">
        <v>3.3854506999999998</v>
      </c>
      <c r="M60" s="85">
        <v>3.0272596099999998</v>
      </c>
      <c r="N60" s="85">
        <v>2.9422661899999998</v>
      </c>
      <c r="O60" s="85">
        <v>3.6437996600000009</v>
      </c>
      <c r="P60" s="85">
        <v>2.8019235800000004</v>
      </c>
      <c r="Q60" s="85">
        <v>4.0154599099999997</v>
      </c>
      <c r="R60" s="188">
        <v>22.787427359999999</v>
      </c>
      <c r="S60" s="122">
        <v>2.92470198</v>
      </c>
      <c r="T60" s="139">
        <v>2.4896504200000003</v>
      </c>
      <c r="U60" s="85">
        <v>3.5269804499999999</v>
      </c>
      <c r="V60" s="85">
        <v>3.0587195499999997</v>
      </c>
      <c r="W60" s="85">
        <v>2.77960384</v>
      </c>
      <c r="X60" s="85">
        <v>3.1551120299999997</v>
      </c>
      <c r="Y60" s="85">
        <v>3.0697218199999998</v>
      </c>
      <c r="Z60" s="188">
        <v>21.004490089999997</v>
      </c>
    </row>
    <row r="61" spans="2:26" ht="16.5" x14ac:dyDescent="0.3">
      <c r="B61" s="72" t="s">
        <v>568</v>
      </c>
      <c r="C61" s="345">
        <v>3.5527298299999983</v>
      </c>
      <c r="D61" s="139">
        <v>2.9243500899999999</v>
      </c>
      <c r="E61" s="85">
        <v>2.7125504799999982</v>
      </c>
      <c r="F61" s="85">
        <v>3.2109842299999967</v>
      </c>
      <c r="G61" s="85">
        <v>3.8224851499999986</v>
      </c>
      <c r="H61" s="85">
        <v>3.9043240299999988</v>
      </c>
      <c r="I61" s="85">
        <v>3.341530689999999</v>
      </c>
      <c r="J61" s="188">
        <v>23.468954499999988</v>
      </c>
      <c r="K61" s="122">
        <v>2.5123619700000011</v>
      </c>
      <c r="L61" s="139">
        <v>3.3117348500000006</v>
      </c>
      <c r="M61" s="85">
        <v>3.2266169900000015</v>
      </c>
      <c r="N61" s="85">
        <v>1.7043570900000002</v>
      </c>
      <c r="O61" s="85">
        <v>2.2530609999999989</v>
      </c>
      <c r="P61" s="85">
        <v>2.1156859799999994</v>
      </c>
      <c r="Q61" s="85">
        <v>2.6150956999999995</v>
      </c>
      <c r="R61" s="188">
        <v>17.738913580000002</v>
      </c>
      <c r="S61" s="122">
        <v>2.4220431999999996</v>
      </c>
      <c r="T61" s="139">
        <v>1.9884441899999989</v>
      </c>
      <c r="U61" s="85">
        <v>1.3057631700000008</v>
      </c>
      <c r="V61" s="85">
        <v>1.4167040399999995</v>
      </c>
      <c r="W61" s="85">
        <v>2.1363900200000003</v>
      </c>
      <c r="X61" s="85">
        <v>1.30188456</v>
      </c>
      <c r="Y61" s="85">
        <v>1.9817513499999988</v>
      </c>
      <c r="Z61" s="188">
        <v>12.552980529999996</v>
      </c>
    </row>
    <row r="62" spans="2:26" ht="16.5" x14ac:dyDescent="0.3">
      <c r="B62" s="72" t="s">
        <v>566</v>
      </c>
      <c r="C62" s="345">
        <v>1.2767288099999998</v>
      </c>
      <c r="D62" s="139">
        <v>2.1691788200000004</v>
      </c>
      <c r="E62" s="85">
        <v>1.8749857699999999</v>
      </c>
      <c r="F62" s="85">
        <v>1.74803084</v>
      </c>
      <c r="G62" s="85">
        <v>2.2981015600000005</v>
      </c>
      <c r="H62" s="85">
        <v>2.9299336599999988</v>
      </c>
      <c r="I62" s="85">
        <v>3.7866080899999992</v>
      </c>
      <c r="J62" s="188">
        <v>16.083567549999998</v>
      </c>
      <c r="K62" s="122">
        <v>1.26165072</v>
      </c>
      <c r="L62" s="139">
        <v>1.3158926099999999</v>
      </c>
      <c r="M62" s="85">
        <v>0.88643080999999979</v>
      </c>
      <c r="N62" s="85">
        <v>1.5829519400000003</v>
      </c>
      <c r="O62" s="85">
        <v>1.2758240000000001</v>
      </c>
      <c r="P62" s="85">
        <v>1.9673505400000009</v>
      </c>
      <c r="Q62" s="85">
        <v>3.1232906500000017</v>
      </c>
      <c r="R62" s="188">
        <v>11.413391270000002</v>
      </c>
      <c r="S62" s="122">
        <v>0.95808219000000006</v>
      </c>
      <c r="T62" s="139">
        <v>1.8144770900000005</v>
      </c>
      <c r="U62" s="85">
        <v>0.79515879999999994</v>
      </c>
      <c r="V62" s="85">
        <v>1.6500532800000005</v>
      </c>
      <c r="W62" s="85">
        <v>1.5831009900000002</v>
      </c>
      <c r="X62" s="85">
        <v>1.8444235999999998</v>
      </c>
      <c r="Y62" s="85">
        <v>3.5159841700000016</v>
      </c>
      <c r="Z62" s="188">
        <v>12.161280120000002</v>
      </c>
    </row>
    <row r="63" spans="2:26" ht="16.5" x14ac:dyDescent="0.3">
      <c r="B63" s="72" t="s">
        <v>354</v>
      </c>
      <c r="C63" s="345">
        <v>8.8992169999999995E-2</v>
      </c>
      <c r="D63" s="139">
        <v>0.22872074999999997</v>
      </c>
      <c r="E63" s="85">
        <v>0.10264806000000003</v>
      </c>
      <c r="F63" s="85">
        <v>0.13467551</v>
      </c>
      <c r="G63" s="85">
        <v>0.20576012000000002</v>
      </c>
      <c r="H63" s="85">
        <v>0.26965177999999995</v>
      </c>
      <c r="I63" s="85">
        <v>0.41357700999999991</v>
      </c>
      <c r="J63" s="188">
        <v>1.4440253999999997</v>
      </c>
      <c r="K63" s="122">
        <v>0.29252750999999988</v>
      </c>
      <c r="L63" s="139">
        <v>0.21654297999999997</v>
      </c>
      <c r="M63" s="85">
        <v>0.17000601999999998</v>
      </c>
      <c r="N63" s="85">
        <v>0.27869125</v>
      </c>
      <c r="O63" s="85">
        <v>0.22032727999999999</v>
      </c>
      <c r="P63" s="85">
        <v>0.22268238000000001</v>
      </c>
      <c r="Q63" s="85">
        <v>0.21256028999999999</v>
      </c>
      <c r="R63" s="188">
        <v>1.6133377099999997</v>
      </c>
      <c r="S63" s="122">
        <v>0.17963221999999998</v>
      </c>
      <c r="T63" s="139">
        <v>0.27056819999999998</v>
      </c>
      <c r="U63" s="85">
        <v>0.23547472999999999</v>
      </c>
      <c r="V63" s="85">
        <v>0.19278812000000001</v>
      </c>
      <c r="W63" s="85">
        <v>0.24546214000000002</v>
      </c>
      <c r="X63" s="85">
        <v>0.26038405000000003</v>
      </c>
      <c r="Y63" s="85">
        <v>0.38732863000000006</v>
      </c>
      <c r="Z63" s="188">
        <v>1.7716380900000002</v>
      </c>
    </row>
    <row r="64" spans="2:26" ht="16.5" x14ac:dyDescent="0.3">
      <c r="B64" s="72" t="s">
        <v>381</v>
      </c>
      <c r="C64" s="345">
        <v>0.15571652999999999</v>
      </c>
      <c r="D64" s="139">
        <v>0.11055923000000001</v>
      </c>
      <c r="E64" s="84">
        <v>0.12387989999999999</v>
      </c>
      <c r="F64" s="85">
        <v>0.14091400000000001</v>
      </c>
      <c r="G64" s="85">
        <v>0.18105060000000001</v>
      </c>
      <c r="H64" s="85">
        <v>8.6383680000000004E-2</v>
      </c>
      <c r="I64" s="85">
        <v>0.1382525</v>
      </c>
      <c r="J64" s="188">
        <v>0.93675644000000002</v>
      </c>
      <c r="K64" s="122">
        <v>0.10222310000000001</v>
      </c>
      <c r="L64" s="139">
        <v>0.16599212000000002</v>
      </c>
      <c r="M64" s="85">
        <v>0.14941399999999999</v>
      </c>
      <c r="N64" s="85">
        <v>0.101738</v>
      </c>
      <c r="O64" s="85">
        <v>0.18182799999999999</v>
      </c>
      <c r="P64" s="85">
        <v>0.14770700000000003</v>
      </c>
      <c r="Q64" s="85">
        <v>0.17905000000000001</v>
      </c>
      <c r="R64" s="188">
        <v>1.02795222</v>
      </c>
      <c r="S64" s="122">
        <v>0.13952119999999998</v>
      </c>
      <c r="T64" s="139">
        <v>0.1116808</v>
      </c>
      <c r="U64" s="85">
        <v>0.23377900000000001</v>
      </c>
      <c r="V64" s="85">
        <v>0.14769499999999999</v>
      </c>
      <c r="W64" s="85">
        <v>0.1033124</v>
      </c>
      <c r="X64" s="85">
        <v>0.20500296999999998</v>
      </c>
      <c r="Y64" s="85">
        <v>0.24159276000000002</v>
      </c>
      <c r="Z64" s="188">
        <v>1.18258413</v>
      </c>
    </row>
    <row r="65" spans="2:26" ht="16.5" x14ac:dyDescent="0.3">
      <c r="B65" s="72" t="s">
        <v>554</v>
      </c>
      <c r="C65" s="345">
        <v>0</v>
      </c>
      <c r="D65" s="139">
        <v>7.3361079999999995E-2</v>
      </c>
      <c r="E65" s="85">
        <v>0</v>
      </c>
      <c r="F65" s="85">
        <v>0.11061207000000001</v>
      </c>
      <c r="G65" s="85">
        <v>0.18163288999999999</v>
      </c>
      <c r="H65" s="85">
        <v>0</v>
      </c>
      <c r="I65" s="85">
        <v>0.1633241</v>
      </c>
      <c r="J65" s="188">
        <v>0.52893013999999994</v>
      </c>
      <c r="K65" s="122">
        <v>0</v>
      </c>
      <c r="L65" s="139">
        <v>0</v>
      </c>
      <c r="M65" s="85">
        <v>0</v>
      </c>
      <c r="N65" s="85">
        <v>0</v>
      </c>
      <c r="O65" s="85">
        <v>0</v>
      </c>
      <c r="P65" s="85">
        <v>0</v>
      </c>
      <c r="Q65" s="85">
        <v>0</v>
      </c>
      <c r="R65" s="188">
        <v>0</v>
      </c>
      <c r="S65" s="122">
        <v>0</v>
      </c>
      <c r="T65" s="139">
        <v>0.20529526000000006</v>
      </c>
      <c r="U65" s="85">
        <v>0.32855165000000003</v>
      </c>
      <c r="V65" s="85">
        <v>0</v>
      </c>
      <c r="W65" s="85">
        <v>0.31949420000000001</v>
      </c>
      <c r="X65" s="85">
        <v>0.24829192999999999</v>
      </c>
      <c r="Y65" s="85">
        <v>0</v>
      </c>
      <c r="Z65" s="188">
        <v>1.1016330400000001</v>
      </c>
    </row>
    <row r="66" spans="2:26" ht="16.5" x14ac:dyDescent="0.3">
      <c r="B66" s="72" t="s">
        <v>570</v>
      </c>
      <c r="C66" s="345">
        <v>9.6599970000000007E-2</v>
      </c>
      <c r="D66" s="139">
        <v>0</v>
      </c>
      <c r="E66" s="85">
        <v>2.6922959999999996E-2</v>
      </c>
      <c r="F66" s="85">
        <v>0</v>
      </c>
      <c r="G66" s="85">
        <v>0</v>
      </c>
      <c r="H66" s="85">
        <v>0.20584595999999999</v>
      </c>
      <c r="I66" s="85">
        <v>0</v>
      </c>
      <c r="J66" s="188">
        <v>0.32936889000000003</v>
      </c>
      <c r="K66" s="122">
        <v>0.21654614</v>
      </c>
      <c r="L66" s="139">
        <v>0.13032942</v>
      </c>
      <c r="M66" s="85">
        <v>0.15323359999999997</v>
      </c>
      <c r="N66" s="85">
        <v>0.19147818</v>
      </c>
      <c r="O66" s="85">
        <v>8.1996460000000007E-2</v>
      </c>
      <c r="P66" s="85">
        <v>0.66946557999999989</v>
      </c>
      <c r="Q66" s="85">
        <v>0.25134962999999999</v>
      </c>
      <c r="R66" s="188">
        <v>1.6943990099999997</v>
      </c>
      <c r="S66" s="122">
        <v>0.17460081</v>
      </c>
      <c r="T66" s="139">
        <v>0</v>
      </c>
      <c r="U66" s="85">
        <v>0</v>
      </c>
      <c r="V66" s="85">
        <v>0.21430551999999997</v>
      </c>
      <c r="W66" s="85">
        <v>0</v>
      </c>
      <c r="X66" s="85">
        <v>0</v>
      </c>
      <c r="Y66" s="85">
        <v>0.29425126000000001</v>
      </c>
      <c r="Z66" s="188">
        <v>0.68315758999999998</v>
      </c>
    </row>
    <row r="67" spans="2:26" ht="16.5" x14ac:dyDescent="0.3">
      <c r="B67" s="72" t="s">
        <v>116</v>
      </c>
      <c r="C67" s="345">
        <v>9.0460730000000031E-2</v>
      </c>
      <c r="D67" s="139">
        <v>0.13417088000000002</v>
      </c>
      <c r="E67" s="85">
        <v>0.11402112999999997</v>
      </c>
      <c r="F67" s="85">
        <v>0.12753737000000004</v>
      </c>
      <c r="G67" s="85">
        <v>0.13505741999999998</v>
      </c>
      <c r="H67" s="85">
        <v>0.13166744999999999</v>
      </c>
      <c r="I67" s="85">
        <v>0.12393077999999999</v>
      </c>
      <c r="J67" s="188">
        <v>0.85684576000000001</v>
      </c>
      <c r="K67" s="122">
        <v>0.11299259999999998</v>
      </c>
      <c r="L67" s="139">
        <v>7.9105720000000004E-2</v>
      </c>
      <c r="M67" s="85">
        <v>0.19145043000000006</v>
      </c>
      <c r="N67" s="85">
        <v>9.8922860000000001E-2</v>
      </c>
      <c r="O67" s="85">
        <v>0.13111278000000001</v>
      </c>
      <c r="P67" s="85">
        <v>0.16624239999999998</v>
      </c>
      <c r="Q67" s="85">
        <v>8.2800350000000009E-2</v>
      </c>
      <c r="R67" s="188">
        <v>0.86262714000000007</v>
      </c>
      <c r="S67" s="122">
        <v>9.4065799999999991E-2</v>
      </c>
      <c r="T67" s="139">
        <v>4.5192329999999996E-2</v>
      </c>
      <c r="U67" s="85">
        <v>6.6753350000000003E-2</v>
      </c>
      <c r="V67" s="85">
        <v>0.11714448</v>
      </c>
      <c r="W67" s="85">
        <v>6.923333999999999E-2</v>
      </c>
      <c r="X67" s="85">
        <v>0.10626693999999999</v>
      </c>
      <c r="Y67" s="85">
        <v>8.9020350000000012E-2</v>
      </c>
      <c r="Z67" s="188">
        <v>0.58767658999999994</v>
      </c>
    </row>
    <row r="68" spans="2:26" ht="16.5" x14ac:dyDescent="0.3">
      <c r="B68" s="72" t="s">
        <v>571</v>
      </c>
      <c r="C68" s="345">
        <v>9.4530000000000005E-5</v>
      </c>
      <c r="D68" s="139">
        <v>6.4384490000000016E-2</v>
      </c>
      <c r="E68" s="85">
        <v>8.1923200000000012E-3</v>
      </c>
      <c r="F68" s="85">
        <v>9.874651000000001E-2</v>
      </c>
      <c r="G68" s="85">
        <v>6.0599699999999999E-2</v>
      </c>
      <c r="H68" s="85">
        <v>2.0494949999999998E-2</v>
      </c>
      <c r="I68" s="85">
        <v>1.0588919999999998E-2</v>
      </c>
      <c r="J68" s="188">
        <v>0.26310142000000003</v>
      </c>
      <c r="K68" s="122">
        <v>9.8553700000000004E-3</v>
      </c>
      <c r="L68" s="139">
        <v>2.79985E-3</v>
      </c>
      <c r="M68" s="85">
        <v>1.5026200000000001E-3</v>
      </c>
      <c r="N68" s="85">
        <v>9.3827000000000016E-4</v>
      </c>
      <c r="O68" s="85">
        <v>3.6947899999999999E-3</v>
      </c>
      <c r="P68" s="85">
        <v>1.6970000000000002E-5</v>
      </c>
      <c r="Q68" s="85">
        <v>1.30829E-2</v>
      </c>
      <c r="R68" s="188">
        <v>3.1890769999999999E-2</v>
      </c>
      <c r="S68" s="122">
        <v>1.896049E-2</v>
      </c>
      <c r="T68" s="139">
        <v>3.2166900000000003E-3</v>
      </c>
      <c r="U68" s="85">
        <v>1.731456E-2</v>
      </c>
      <c r="V68" s="85">
        <v>3.627238E-2</v>
      </c>
      <c r="W68" s="85">
        <v>7.0258000000000004E-3</v>
      </c>
      <c r="X68" s="85">
        <v>4.7600089999999998E-2</v>
      </c>
      <c r="Y68" s="85">
        <v>3.0801109999999996E-2</v>
      </c>
      <c r="Z68" s="188">
        <v>0.16119111999999999</v>
      </c>
    </row>
    <row r="69" spans="2:26" ht="16.5" x14ac:dyDescent="0.3">
      <c r="B69" s="72" t="s">
        <v>573</v>
      </c>
      <c r="C69" s="345">
        <v>0</v>
      </c>
      <c r="D69" s="139">
        <v>4.8942889999999996E-2</v>
      </c>
      <c r="E69" s="85">
        <v>0</v>
      </c>
      <c r="F69" s="85">
        <v>4.9005989999999999E-2</v>
      </c>
      <c r="G69" s="85">
        <v>7.3478509999999997E-2</v>
      </c>
      <c r="H69" s="85">
        <v>0</v>
      </c>
      <c r="I69" s="85">
        <v>5.8136640000000003E-2</v>
      </c>
      <c r="J69" s="188">
        <v>0.22956402999999997</v>
      </c>
      <c r="K69" s="122">
        <v>0</v>
      </c>
      <c r="L69" s="139">
        <v>0</v>
      </c>
      <c r="M69" s="85">
        <v>0</v>
      </c>
      <c r="N69" s="85">
        <v>0</v>
      </c>
      <c r="O69" s="85">
        <v>0</v>
      </c>
      <c r="P69" s="85">
        <v>0</v>
      </c>
      <c r="Q69" s="85">
        <v>0</v>
      </c>
      <c r="R69" s="188">
        <v>0</v>
      </c>
      <c r="S69" s="122">
        <v>0</v>
      </c>
      <c r="T69" s="139">
        <v>2.8741910000000002E-2</v>
      </c>
      <c r="U69" s="85">
        <v>3.3668790000000004E-2</v>
      </c>
      <c r="V69" s="85">
        <v>0</v>
      </c>
      <c r="W69" s="85">
        <v>1.9659700000000002E-2</v>
      </c>
      <c r="X69" s="85">
        <v>5.8274479999999997E-2</v>
      </c>
      <c r="Y69" s="85">
        <v>0</v>
      </c>
      <c r="Z69" s="188">
        <v>0.14034488000000001</v>
      </c>
    </row>
    <row r="70" spans="2:26" ht="16.5" x14ac:dyDescent="0.3">
      <c r="B70" s="72" t="s">
        <v>382</v>
      </c>
      <c r="C70" s="345">
        <v>5.4118999999999999E-4</v>
      </c>
      <c r="D70" s="139">
        <v>0</v>
      </c>
      <c r="E70" s="85">
        <v>7.1832800000000002E-3</v>
      </c>
      <c r="F70" s="85">
        <v>0</v>
      </c>
      <c r="G70" s="85">
        <v>0</v>
      </c>
      <c r="H70" s="85">
        <v>3.4956700000000006E-3</v>
      </c>
      <c r="I70" s="85">
        <v>0</v>
      </c>
      <c r="J70" s="188">
        <v>1.1220140000000002E-2</v>
      </c>
      <c r="K70" s="122">
        <v>1.8617000000000002E-3</v>
      </c>
      <c r="L70" s="139">
        <v>3.6937900000000002E-3</v>
      </c>
      <c r="M70" s="85">
        <v>6.1412900000000006E-3</v>
      </c>
      <c r="N70" s="85">
        <v>1.9714340000000004E-2</v>
      </c>
      <c r="O70" s="85">
        <v>3.2972100000000005E-3</v>
      </c>
      <c r="P70" s="85">
        <v>1.2560700000000002E-3</v>
      </c>
      <c r="Q70" s="85">
        <v>5.6228600000000004E-3</v>
      </c>
      <c r="R70" s="188">
        <v>4.1587260000000001E-2</v>
      </c>
      <c r="S70" s="122">
        <v>4.141193E-2</v>
      </c>
      <c r="T70" s="139">
        <v>0</v>
      </c>
      <c r="U70" s="85">
        <v>0</v>
      </c>
      <c r="V70" s="85">
        <v>4.499968E-2</v>
      </c>
      <c r="W70" s="85">
        <v>0</v>
      </c>
      <c r="X70" s="85">
        <v>0</v>
      </c>
      <c r="Y70" s="85">
        <v>4.4185000000000006E-3</v>
      </c>
      <c r="Z70" s="188">
        <v>9.0830110000000006E-2</v>
      </c>
    </row>
    <row r="71" spans="2:26" ht="16.5" x14ac:dyDescent="0.3">
      <c r="B71" s="72" t="s">
        <v>572</v>
      </c>
      <c r="C71" s="345">
        <v>0</v>
      </c>
      <c r="D71" s="139">
        <v>1.3835E-4</v>
      </c>
      <c r="E71" s="85">
        <v>0</v>
      </c>
      <c r="F71" s="85">
        <v>2.7999999999999999E-6</v>
      </c>
      <c r="G71" s="85">
        <v>2.9318400000000002E-3</v>
      </c>
      <c r="H71" s="85">
        <v>0</v>
      </c>
      <c r="I71" s="85">
        <v>2.0707300000000002E-3</v>
      </c>
      <c r="J71" s="188">
        <v>5.1437200000000009E-3</v>
      </c>
      <c r="K71" s="122">
        <v>0</v>
      </c>
      <c r="L71" s="139">
        <v>0</v>
      </c>
      <c r="M71" s="85">
        <v>0</v>
      </c>
      <c r="N71" s="85">
        <v>0</v>
      </c>
      <c r="O71" s="85">
        <v>0</v>
      </c>
      <c r="P71" s="85">
        <v>0</v>
      </c>
      <c r="Q71" s="85">
        <v>0</v>
      </c>
      <c r="R71" s="188">
        <v>0</v>
      </c>
      <c r="S71" s="122">
        <v>0</v>
      </c>
      <c r="T71" s="139">
        <v>8.4540999999999991E-3</v>
      </c>
      <c r="U71" s="85">
        <v>5.350357E-2</v>
      </c>
      <c r="V71" s="85">
        <v>0</v>
      </c>
      <c r="W71" s="85">
        <v>1.4126519999999997E-2</v>
      </c>
      <c r="X71" s="85">
        <v>2.0168E-3</v>
      </c>
      <c r="Y71" s="85">
        <v>0</v>
      </c>
      <c r="Z71" s="188">
        <v>7.8100989999999995E-2</v>
      </c>
    </row>
    <row r="72" spans="2:26" ht="16.5" x14ac:dyDescent="0.3">
      <c r="B72" s="72" t="s">
        <v>71</v>
      </c>
      <c r="C72" s="345">
        <v>1.9830999999999998E-3</v>
      </c>
      <c r="D72" s="139">
        <v>4.9084999999999997E-3</v>
      </c>
      <c r="E72" s="85">
        <v>1.7493590000000003E-2</v>
      </c>
      <c r="F72" s="85">
        <v>3.6901450000000002E-2</v>
      </c>
      <c r="G72" s="85">
        <v>1.6126399999999999E-2</v>
      </c>
      <c r="H72" s="85">
        <v>5.665688E-2</v>
      </c>
      <c r="I72" s="85">
        <v>2.547491E-2</v>
      </c>
      <c r="J72" s="188">
        <v>0.15954483</v>
      </c>
      <c r="K72" s="122">
        <v>8.4873399999999995E-3</v>
      </c>
      <c r="L72" s="139">
        <v>0</v>
      </c>
      <c r="M72" s="85">
        <v>3.6243379999999999E-2</v>
      </c>
      <c r="N72" s="85">
        <v>1.642273E-2</v>
      </c>
      <c r="O72" s="85">
        <v>1.9282650000000002E-2</v>
      </c>
      <c r="P72" s="85">
        <v>1.4962990000000001E-2</v>
      </c>
      <c r="Q72" s="85">
        <v>2.1939999999999999E-4</v>
      </c>
      <c r="R72" s="188">
        <v>9.5618489999999987E-2</v>
      </c>
      <c r="S72" s="122">
        <v>1.0300469999999999E-2</v>
      </c>
      <c r="T72" s="139">
        <v>4.6124999999999994E-3</v>
      </c>
      <c r="U72" s="85">
        <v>1.8564829999999997E-2</v>
      </c>
      <c r="V72" s="85">
        <v>1.1372799999999999E-2</v>
      </c>
      <c r="W72" s="85">
        <v>4.1599999999999996E-3</v>
      </c>
      <c r="X72" s="85">
        <v>8.8238100000000014E-3</v>
      </c>
      <c r="Y72" s="85">
        <v>4.1696799999999994E-3</v>
      </c>
      <c r="Z72" s="188">
        <v>6.2004089999999991E-2</v>
      </c>
    </row>
    <row r="73" spans="2:26" ht="16.5" x14ac:dyDescent="0.3">
      <c r="B73" s="72" t="s">
        <v>33</v>
      </c>
      <c r="C73" s="345">
        <v>0.13603119000000241</v>
      </c>
      <c r="D73" s="139">
        <v>7.9660840000002509E-2</v>
      </c>
      <c r="E73" s="104">
        <v>0.1740287200000008</v>
      </c>
      <c r="F73" s="104">
        <v>0.19554319000000042</v>
      </c>
      <c r="G73" s="104">
        <v>8.5481859999998022E-2</v>
      </c>
      <c r="H73" s="104">
        <v>0.1045826099999978</v>
      </c>
      <c r="I73" s="104">
        <v>1.3188401199999991</v>
      </c>
      <c r="J73" s="188">
        <v>2.094168530000001</v>
      </c>
      <c r="K73" s="122">
        <v>0.14697055000000248</v>
      </c>
      <c r="L73" s="139">
        <v>9.2776089999999201E-2</v>
      </c>
      <c r="M73" s="104">
        <v>7.6994399999998464E-2</v>
      </c>
      <c r="N73" s="104">
        <v>6.2351610000000335E-2</v>
      </c>
      <c r="O73" s="104">
        <v>9.6050150000001722E-2</v>
      </c>
      <c r="P73" s="104">
        <v>1.7666859999996731E-2</v>
      </c>
      <c r="Q73" s="104">
        <v>5.2057290000004031E-2</v>
      </c>
      <c r="R73" s="188">
        <v>0.54486695000000296</v>
      </c>
      <c r="S73" s="122">
        <v>3.7904869999998425E-2</v>
      </c>
      <c r="T73" s="139">
        <v>1.4811729999999912E-2</v>
      </c>
      <c r="U73" s="104">
        <v>4.1844000000033077E-3</v>
      </c>
      <c r="V73" s="104">
        <v>4.5914570000000765E-2</v>
      </c>
      <c r="W73" s="104">
        <v>7.2986600000000124E-3</v>
      </c>
      <c r="X73" s="104">
        <v>1.249342999999925E-2</v>
      </c>
      <c r="Y73" s="104">
        <v>3.2508919999997943E-2</v>
      </c>
      <c r="Z73" s="188">
        <v>0.15511657999999962</v>
      </c>
    </row>
    <row r="74" spans="2:26" ht="16.5" x14ac:dyDescent="0.3">
      <c r="B74" s="244" t="s">
        <v>218</v>
      </c>
      <c r="C74" s="335">
        <v>10.033522466723003</v>
      </c>
      <c r="D74" s="245">
        <v>12.894327180120998</v>
      </c>
      <c r="E74" s="246">
        <v>10.673465565392997</v>
      </c>
      <c r="F74" s="246">
        <v>15.139088207436993</v>
      </c>
      <c r="G74" s="246">
        <v>11.598741427680004</v>
      </c>
      <c r="H74" s="246">
        <v>11.332685292535999</v>
      </c>
      <c r="I74" s="246">
        <v>12.995676244938998</v>
      </c>
      <c r="J74" s="256">
        <v>84.667506384828982</v>
      </c>
      <c r="K74" s="249">
        <v>15.442497668516998</v>
      </c>
      <c r="L74" s="245">
        <v>13.001616822967</v>
      </c>
      <c r="M74" s="246">
        <v>15.496694346631998</v>
      </c>
      <c r="N74" s="246">
        <v>11.599869077576995</v>
      </c>
      <c r="O74" s="246">
        <v>12.636450670194003</v>
      </c>
      <c r="P74" s="246">
        <v>12.628207209326</v>
      </c>
      <c r="Q74" s="246">
        <v>14.016181414233989</v>
      </c>
      <c r="R74" s="256">
        <v>94.821517209447009</v>
      </c>
      <c r="S74" s="249">
        <v>12.142689586443002</v>
      </c>
      <c r="T74" s="245">
        <v>14.565134809999995</v>
      </c>
      <c r="U74" s="246">
        <v>12.382246356084996</v>
      </c>
      <c r="V74" s="246">
        <v>12.997537661553004</v>
      </c>
      <c r="W74" s="246">
        <v>12.765405760593</v>
      </c>
      <c r="X74" s="246">
        <v>14.410599966445</v>
      </c>
      <c r="Y74" s="246">
        <v>11.624014115286995</v>
      </c>
      <c r="Z74" s="256">
        <v>90.887628256405975</v>
      </c>
    </row>
    <row r="75" spans="2:26" ht="16.5" x14ac:dyDescent="0.3">
      <c r="B75" s="72" t="s">
        <v>566</v>
      </c>
      <c r="C75" s="345">
        <v>2.0571261443050015</v>
      </c>
      <c r="D75" s="139">
        <v>2.5105308294639981</v>
      </c>
      <c r="E75" s="85">
        <v>1.713616395805998</v>
      </c>
      <c r="F75" s="85">
        <v>2.8675516563049883</v>
      </c>
      <c r="G75" s="85">
        <v>1.7255904164549998</v>
      </c>
      <c r="H75" s="85">
        <v>2.6362470366700026</v>
      </c>
      <c r="I75" s="85">
        <v>2.9110754158630008</v>
      </c>
      <c r="J75" s="188">
        <v>16.421737894867988</v>
      </c>
      <c r="K75" s="122">
        <v>3.2583948011400001</v>
      </c>
      <c r="L75" s="139">
        <v>3.5468802404119959</v>
      </c>
      <c r="M75" s="85">
        <v>3.8936109026609982</v>
      </c>
      <c r="N75" s="85">
        <v>2.7991913977639991</v>
      </c>
      <c r="O75" s="85">
        <v>2.9961239175490024</v>
      </c>
      <c r="P75" s="85">
        <v>3.8587089734810016</v>
      </c>
      <c r="Q75" s="85">
        <v>4.7160040421999909</v>
      </c>
      <c r="R75" s="188">
        <v>25.068914275206986</v>
      </c>
      <c r="S75" s="122">
        <v>3.7405756120870013</v>
      </c>
      <c r="T75" s="139">
        <v>2.8170139799999991</v>
      </c>
      <c r="U75" s="85">
        <v>3.0269633381700012</v>
      </c>
      <c r="V75" s="85">
        <v>3.0453413055049987</v>
      </c>
      <c r="W75" s="85">
        <v>3.6800527667410012</v>
      </c>
      <c r="X75" s="85">
        <v>4.2600591907830001</v>
      </c>
      <c r="Y75" s="85">
        <v>3.6104743050839976</v>
      </c>
      <c r="Z75" s="188">
        <v>24.180480498369999</v>
      </c>
    </row>
    <row r="76" spans="2:26" ht="16.5" x14ac:dyDescent="0.3">
      <c r="B76" s="72" t="s">
        <v>569</v>
      </c>
      <c r="C76" s="345">
        <v>0</v>
      </c>
      <c r="D76" s="139">
        <v>5.4655478399999984</v>
      </c>
      <c r="E76" s="85">
        <v>2.1600000810000001E-3</v>
      </c>
      <c r="F76" s="85">
        <v>5.9309870392050019</v>
      </c>
      <c r="G76" s="85">
        <v>5.6415581825690024</v>
      </c>
      <c r="H76" s="85">
        <v>0</v>
      </c>
      <c r="I76" s="85">
        <v>5.1633360099999965</v>
      </c>
      <c r="J76" s="188">
        <v>22.203589071854999</v>
      </c>
      <c r="K76" s="122">
        <v>0</v>
      </c>
      <c r="L76" s="139">
        <v>0</v>
      </c>
      <c r="M76" s="85">
        <v>0</v>
      </c>
      <c r="N76" s="85">
        <v>0</v>
      </c>
      <c r="O76" s="85">
        <v>0</v>
      </c>
      <c r="P76" s="85">
        <v>0</v>
      </c>
      <c r="Q76" s="85">
        <v>0</v>
      </c>
      <c r="R76" s="188">
        <v>0</v>
      </c>
      <c r="S76" s="122">
        <v>0</v>
      </c>
      <c r="T76" s="139">
        <v>5.9497154699999975</v>
      </c>
      <c r="U76" s="85">
        <v>4.9757544065349988</v>
      </c>
      <c r="V76" s="85">
        <v>3.5415801599999997E-4</v>
      </c>
      <c r="W76" s="85">
        <v>4.0548986933469973</v>
      </c>
      <c r="X76" s="85">
        <v>5.3699820997070002</v>
      </c>
      <c r="Y76" s="85">
        <v>0</v>
      </c>
      <c r="Z76" s="188">
        <v>20.350704827604993</v>
      </c>
    </row>
    <row r="77" spans="2:26" ht="16.5" x14ac:dyDescent="0.3">
      <c r="B77" s="72" t="s">
        <v>568</v>
      </c>
      <c r="C77" s="345">
        <v>2.3165448338589996</v>
      </c>
      <c r="D77" s="139">
        <v>2.2633674438140003</v>
      </c>
      <c r="E77" s="85">
        <v>0.81531126950599953</v>
      </c>
      <c r="F77" s="85">
        <v>2.2379046420740001</v>
      </c>
      <c r="G77" s="85">
        <v>0.60186755920300006</v>
      </c>
      <c r="H77" s="85">
        <v>1.1627151858660003</v>
      </c>
      <c r="I77" s="85">
        <v>1.3892018990759989</v>
      </c>
      <c r="J77" s="188">
        <v>10.786912833397999</v>
      </c>
      <c r="K77" s="122">
        <v>2.6000395543469992</v>
      </c>
      <c r="L77" s="139">
        <v>2.0807656425549994</v>
      </c>
      <c r="M77" s="85">
        <v>2.8144276880160009</v>
      </c>
      <c r="N77" s="85">
        <v>2.2270853435149993</v>
      </c>
      <c r="O77" s="85">
        <v>2.1214770424580003</v>
      </c>
      <c r="P77" s="85">
        <v>2.4367625660289991</v>
      </c>
      <c r="Q77" s="85">
        <v>1.6897876585639993</v>
      </c>
      <c r="R77" s="188">
        <v>15.970345495483997</v>
      </c>
      <c r="S77" s="122">
        <v>2.0237654929250009</v>
      </c>
      <c r="T77" s="139">
        <v>2.2576825</v>
      </c>
      <c r="U77" s="85">
        <v>2.1479005292239997</v>
      </c>
      <c r="V77" s="85">
        <v>2.3193338280320006</v>
      </c>
      <c r="W77" s="85">
        <v>2.5424128703249993</v>
      </c>
      <c r="X77" s="85">
        <v>2.4970562960899985</v>
      </c>
      <c r="Y77" s="85">
        <v>1.3468333880849996</v>
      </c>
      <c r="Z77" s="188">
        <v>15.134984904680998</v>
      </c>
    </row>
    <row r="78" spans="2:26" ht="16.5" x14ac:dyDescent="0.3">
      <c r="B78" s="72" t="s">
        <v>353</v>
      </c>
      <c r="C78" s="345">
        <v>3.8905344400000001</v>
      </c>
      <c r="D78" s="139">
        <v>0</v>
      </c>
      <c r="E78" s="85">
        <v>6.0147362999999983</v>
      </c>
      <c r="F78" s="85">
        <v>0</v>
      </c>
      <c r="G78" s="85">
        <v>0</v>
      </c>
      <c r="H78" s="85">
        <v>4.2710414399999985</v>
      </c>
      <c r="I78" s="85">
        <v>0</v>
      </c>
      <c r="J78" s="188">
        <v>14.176312179999996</v>
      </c>
      <c r="K78" s="122">
        <v>6.8229984101569991</v>
      </c>
      <c r="L78" s="139">
        <v>4.735344310000003</v>
      </c>
      <c r="M78" s="85">
        <v>6.6777160349200013</v>
      </c>
      <c r="N78" s="85">
        <v>4.4881866461219984</v>
      </c>
      <c r="O78" s="85">
        <v>5.0843068300000001</v>
      </c>
      <c r="P78" s="85">
        <v>4.4087473499999987</v>
      </c>
      <c r="Q78" s="85">
        <v>4.9314238935000008</v>
      </c>
      <c r="R78" s="188">
        <v>37.148723474699004</v>
      </c>
      <c r="S78" s="122">
        <v>4.3816283201810018</v>
      </c>
      <c r="T78" s="139">
        <v>0</v>
      </c>
      <c r="U78" s="85">
        <v>0</v>
      </c>
      <c r="V78" s="85">
        <v>5.1257776400000017</v>
      </c>
      <c r="W78" s="85">
        <v>0</v>
      </c>
      <c r="X78" s="85">
        <v>0</v>
      </c>
      <c r="Y78" s="85">
        <v>4.5238644821180003</v>
      </c>
      <c r="Z78" s="188">
        <v>14.031270442299004</v>
      </c>
    </row>
    <row r="79" spans="2:26" ht="16.5" x14ac:dyDescent="0.3">
      <c r="B79" s="72" t="s">
        <v>573</v>
      </c>
      <c r="C79" s="345">
        <v>0</v>
      </c>
      <c r="D79" s="139">
        <v>1.4113141300000003</v>
      </c>
      <c r="E79" s="85">
        <v>0</v>
      </c>
      <c r="F79" s="85">
        <v>0.6583115100000001</v>
      </c>
      <c r="G79" s="85">
        <v>1.2247920000000001</v>
      </c>
      <c r="H79" s="85">
        <v>0</v>
      </c>
      <c r="I79" s="85">
        <v>0.80901661000000002</v>
      </c>
      <c r="J79" s="188">
        <v>4.1034342500000012</v>
      </c>
      <c r="K79" s="122">
        <v>0</v>
      </c>
      <c r="L79" s="139">
        <v>0</v>
      </c>
      <c r="M79" s="85">
        <v>0</v>
      </c>
      <c r="N79" s="85">
        <v>0</v>
      </c>
      <c r="O79" s="85">
        <v>0</v>
      </c>
      <c r="P79" s="85">
        <v>0</v>
      </c>
      <c r="Q79" s="85">
        <v>0</v>
      </c>
      <c r="R79" s="188">
        <v>0</v>
      </c>
      <c r="S79" s="122">
        <v>0</v>
      </c>
      <c r="T79" s="139">
        <v>1.6868856900000002</v>
      </c>
      <c r="U79" s="85">
        <v>1.1687171699999999</v>
      </c>
      <c r="V79" s="85">
        <v>0</v>
      </c>
      <c r="W79" s="85">
        <v>1.1779404600000001</v>
      </c>
      <c r="X79" s="85">
        <v>1.2809648500000002</v>
      </c>
      <c r="Y79" s="85">
        <v>0</v>
      </c>
      <c r="Z79" s="188">
        <v>5.3145081700000008</v>
      </c>
    </row>
    <row r="80" spans="2:26" ht="16.5" x14ac:dyDescent="0.3">
      <c r="B80" s="72" t="s">
        <v>105</v>
      </c>
      <c r="C80" s="345">
        <v>0.89168136000000009</v>
      </c>
      <c r="D80" s="139">
        <v>0</v>
      </c>
      <c r="E80" s="84">
        <v>0.84576873000000008</v>
      </c>
      <c r="F80" s="85">
        <v>0</v>
      </c>
      <c r="G80" s="85">
        <v>0</v>
      </c>
      <c r="H80" s="85">
        <v>1.07704051</v>
      </c>
      <c r="I80" s="85">
        <v>0</v>
      </c>
      <c r="J80" s="188">
        <v>2.8144906000000001</v>
      </c>
      <c r="K80" s="122">
        <v>1.3609485799999996</v>
      </c>
      <c r="L80" s="139">
        <v>1.3578748299999999</v>
      </c>
      <c r="M80" s="85">
        <v>0.7388623700000001</v>
      </c>
      <c r="N80" s="85">
        <v>1.06638291</v>
      </c>
      <c r="O80" s="85">
        <v>1.1560320700000002</v>
      </c>
      <c r="P80" s="85">
        <v>1.0299412199999998</v>
      </c>
      <c r="Q80" s="85">
        <v>1.2653683499999999</v>
      </c>
      <c r="R80" s="188">
        <v>7.9754103299999999</v>
      </c>
      <c r="S80" s="122">
        <v>0.79686351000000011</v>
      </c>
      <c r="T80" s="139">
        <v>0</v>
      </c>
      <c r="U80" s="85">
        <v>0</v>
      </c>
      <c r="V80" s="85">
        <v>1.5251784699999997</v>
      </c>
      <c r="W80" s="85">
        <v>0</v>
      </c>
      <c r="X80" s="85">
        <v>0</v>
      </c>
      <c r="Y80" s="85">
        <v>0.87088679000000002</v>
      </c>
      <c r="Z80" s="188">
        <v>3.19292877</v>
      </c>
    </row>
    <row r="81" spans="2:26" ht="16.5" x14ac:dyDescent="0.3">
      <c r="B81" s="72" t="s">
        <v>567</v>
      </c>
      <c r="C81" s="345">
        <v>1.2737E-2</v>
      </c>
      <c r="D81" s="139">
        <v>1.6428459999999999E-2</v>
      </c>
      <c r="E81" s="85">
        <v>3.5620180000000001E-2</v>
      </c>
      <c r="F81" s="85">
        <v>1.9388296899999999</v>
      </c>
      <c r="G81" s="85">
        <v>0.8486910299999999</v>
      </c>
      <c r="H81" s="85">
        <v>1.1858424700000001</v>
      </c>
      <c r="I81" s="85">
        <v>1.6027976500000003</v>
      </c>
      <c r="J81" s="188">
        <v>5.6409464800000002</v>
      </c>
      <c r="K81" s="122">
        <v>0.27837923000000003</v>
      </c>
      <c r="L81" s="139">
        <v>0.28185964999999991</v>
      </c>
      <c r="M81" s="85">
        <v>0.20336713000000003</v>
      </c>
      <c r="N81" s="85">
        <v>0.215922</v>
      </c>
      <c r="O81" s="85">
        <v>0.31297167000000004</v>
      </c>
      <c r="P81" s="85">
        <v>0.31314662999999993</v>
      </c>
      <c r="Q81" s="85">
        <v>0.33451146999999998</v>
      </c>
      <c r="R81" s="188">
        <v>1.9401577800000001</v>
      </c>
      <c r="S81" s="122">
        <v>0.33313786999999995</v>
      </c>
      <c r="T81" s="139">
        <v>0.23158007999999997</v>
      </c>
      <c r="U81" s="85">
        <v>0.27616828999999998</v>
      </c>
      <c r="V81" s="85">
        <v>0.25774531000000001</v>
      </c>
      <c r="W81" s="85">
        <v>0.38390194999999994</v>
      </c>
      <c r="X81" s="85">
        <v>0.34437395999999998</v>
      </c>
      <c r="Y81" s="85">
        <v>0.49357831999999996</v>
      </c>
      <c r="Z81" s="188">
        <v>2.3204857799999998</v>
      </c>
    </row>
    <row r="82" spans="2:26" ht="16.5" x14ac:dyDescent="0.3">
      <c r="B82" s="72" t="s">
        <v>354</v>
      </c>
      <c r="C82" s="345">
        <v>0.27566376855900004</v>
      </c>
      <c r="D82" s="139">
        <v>0.41121232684300019</v>
      </c>
      <c r="E82" s="85">
        <v>0.34152405000000002</v>
      </c>
      <c r="F82" s="85">
        <v>0.43729463985299999</v>
      </c>
      <c r="G82" s="85">
        <v>0.279647599453</v>
      </c>
      <c r="H82" s="85">
        <v>0.17557231999999992</v>
      </c>
      <c r="I82" s="85">
        <v>0.33065212000000022</v>
      </c>
      <c r="J82" s="188">
        <v>2.2515668247080001</v>
      </c>
      <c r="K82" s="122">
        <v>0.16153815287300002</v>
      </c>
      <c r="L82" s="139">
        <v>0.28226986999999998</v>
      </c>
      <c r="M82" s="85">
        <v>0.31220169103499995</v>
      </c>
      <c r="N82" s="85">
        <v>0.29003375017600003</v>
      </c>
      <c r="O82" s="85">
        <v>0.18085649018700009</v>
      </c>
      <c r="P82" s="85">
        <v>0.24384926981600002</v>
      </c>
      <c r="Q82" s="85">
        <v>0.37986724996999977</v>
      </c>
      <c r="R82" s="188">
        <v>1.8506164740569997</v>
      </c>
      <c r="S82" s="122">
        <v>0.22191532125000002</v>
      </c>
      <c r="T82" s="139">
        <v>0.43375340000000001</v>
      </c>
      <c r="U82" s="85">
        <v>0.28332292215600002</v>
      </c>
      <c r="V82" s="85">
        <v>0.27784706999999986</v>
      </c>
      <c r="W82" s="85">
        <v>0.27087459018000004</v>
      </c>
      <c r="X82" s="85">
        <v>0.29829813986499998</v>
      </c>
      <c r="Y82" s="85">
        <v>0.3419039599999999</v>
      </c>
      <c r="Z82" s="188">
        <v>2.1279154034509999</v>
      </c>
    </row>
    <row r="83" spans="2:26" ht="16.5" x14ac:dyDescent="0.3">
      <c r="B83" s="72" t="s">
        <v>571</v>
      </c>
      <c r="C83" s="345">
        <v>0.25985930000000002</v>
      </c>
      <c r="D83" s="139">
        <v>0.37330803000000007</v>
      </c>
      <c r="E83" s="85">
        <v>0.4707560400000001</v>
      </c>
      <c r="F83" s="85">
        <v>0.48628423000000004</v>
      </c>
      <c r="G83" s="85">
        <v>0.40462305999999998</v>
      </c>
      <c r="H83" s="85">
        <v>0.32469306000000003</v>
      </c>
      <c r="I83" s="85">
        <v>0.31025827</v>
      </c>
      <c r="J83" s="188">
        <v>2.6297819900000001</v>
      </c>
      <c r="K83" s="122">
        <v>0.5284449</v>
      </c>
      <c r="L83" s="139">
        <v>0.35160424000000001</v>
      </c>
      <c r="M83" s="85">
        <v>0.44112946000000003</v>
      </c>
      <c r="N83" s="85">
        <v>0.19200787</v>
      </c>
      <c r="O83" s="85">
        <v>0.47967526999999993</v>
      </c>
      <c r="P83" s="85">
        <v>0.17366408</v>
      </c>
      <c r="Q83" s="85">
        <v>0.34361481999999999</v>
      </c>
      <c r="R83" s="188">
        <v>2.5101406400000004</v>
      </c>
      <c r="S83" s="122">
        <v>0.32081942000000002</v>
      </c>
      <c r="T83" s="139">
        <v>0.46941721000000003</v>
      </c>
      <c r="U83" s="85">
        <v>0.20627807000000001</v>
      </c>
      <c r="V83" s="85">
        <v>0.25163690999999999</v>
      </c>
      <c r="W83" s="85">
        <v>0.24636199</v>
      </c>
      <c r="X83" s="85">
        <v>0.19807654000000002</v>
      </c>
      <c r="Y83" s="85">
        <v>0.25706041999999996</v>
      </c>
      <c r="Z83" s="188">
        <v>1.94965056</v>
      </c>
    </row>
    <row r="84" spans="2:26" ht="16.5" x14ac:dyDescent="0.3">
      <c r="B84" s="72" t="s">
        <v>116</v>
      </c>
      <c r="C84" s="345">
        <v>0.17381045000000001</v>
      </c>
      <c r="D84" s="139">
        <v>0.22734807000000007</v>
      </c>
      <c r="E84" s="85">
        <v>0.25099680999999996</v>
      </c>
      <c r="F84" s="85">
        <v>0.30768711999999998</v>
      </c>
      <c r="G84" s="85">
        <v>0.18001539999999999</v>
      </c>
      <c r="H84" s="85">
        <v>0.19643259999999998</v>
      </c>
      <c r="I84" s="85">
        <v>0.18863894999999997</v>
      </c>
      <c r="J84" s="188">
        <v>1.5249294</v>
      </c>
      <c r="K84" s="122">
        <v>0.34275224999999998</v>
      </c>
      <c r="L84" s="139">
        <v>0.24184918999999999</v>
      </c>
      <c r="M84" s="85">
        <v>0.22967441</v>
      </c>
      <c r="N84" s="85">
        <v>0.13903235999999999</v>
      </c>
      <c r="O84" s="85">
        <v>7.9161369999999981E-2</v>
      </c>
      <c r="P84" s="85">
        <v>6.4649609999999996E-2</v>
      </c>
      <c r="Q84" s="85">
        <v>0.14491391000000001</v>
      </c>
      <c r="R84" s="188">
        <v>1.2420331</v>
      </c>
      <c r="S84" s="122">
        <v>0.18395456999999998</v>
      </c>
      <c r="T84" s="139">
        <v>0.34707352999999996</v>
      </c>
      <c r="U84" s="85">
        <v>0.16904290999999999</v>
      </c>
      <c r="V84" s="85">
        <v>9.6302890000000002E-2</v>
      </c>
      <c r="W84" s="85">
        <v>0.19203835000000002</v>
      </c>
      <c r="X84" s="85">
        <v>0.10704219000000001</v>
      </c>
      <c r="Y84" s="85">
        <v>5.0473919999999999E-2</v>
      </c>
      <c r="Z84" s="188">
        <v>1.1459283599999999</v>
      </c>
    </row>
    <row r="85" spans="2:26" ht="16.5" x14ac:dyDescent="0.3">
      <c r="B85" s="72" t="s">
        <v>572</v>
      </c>
      <c r="C85" s="345">
        <v>0</v>
      </c>
      <c r="D85" s="139">
        <v>0.18206052</v>
      </c>
      <c r="E85" s="85">
        <v>0</v>
      </c>
      <c r="F85" s="85">
        <v>0.14463998000000003</v>
      </c>
      <c r="G85" s="85">
        <v>0.19283410000000001</v>
      </c>
      <c r="H85" s="85">
        <v>0</v>
      </c>
      <c r="I85" s="85">
        <v>0.12473319000000001</v>
      </c>
      <c r="J85" s="188">
        <v>0.64426779000000012</v>
      </c>
      <c r="K85" s="122">
        <v>0</v>
      </c>
      <c r="L85" s="139">
        <v>0</v>
      </c>
      <c r="M85" s="85">
        <v>0</v>
      </c>
      <c r="N85" s="85">
        <v>0</v>
      </c>
      <c r="O85" s="85">
        <v>0</v>
      </c>
      <c r="P85" s="85">
        <v>0</v>
      </c>
      <c r="Q85" s="85">
        <v>0</v>
      </c>
      <c r="R85" s="188">
        <v>0</v>
      </c>
      <c r="S85" s="122">
        <v>0</v>
      </c>
      <c r="T85" s="139">
        <v>0.34705526000000009</v>
      </c>
      <c r="U85" s="85">
        <v>0.11213293000000001</v>
      </c>
      <c r="V85" s="85">
        <v>0</v>
      </c>
      <c r="W85" s="85">
        <v>0.21351233999999999</v>
      </c>
      <c r="X85" s="85">
        <v>4.7269690000000003E-2</v>
      </c>
      <c r="Y85" s="85">
        <v>0</v>
      </c>
      <c r="Z85" s="188">
        <v>0.71997022000000011</v>
      </c>
    </row>
    <row r="86" spans="2:26" ht="16.5" x14ac:dyDescent="0.3">
      <c r="B86" s="72" t="s">
        <v>382</v>
      </c>
      <c r="C86" s="345">
        <v>0.11930956999999998</v>
      </c>
      <c r="D86" s="139">
        <v>0</v>
      </c>
      <c r="E86" s="85">
        <v>0.11700750999999995</v>
      </c>
      <c r="F86" s="85">
        <v>0</v>
      </c>
      <c r="G86" s="85">
        <v>0</v>
      </c>
      <c r="H86" s="85">
        <v>9.6120739999999996E-2</v>
      </c>
      <c r="I86" s="85">
        <v>0</v>
      </c>
      <c r="J86" s="188">
        <v>0.33243781999999994</v>
      </c>
      <c r="K86" s="122">
        <v>7.9349790000000003E-2</v>
      </c>
      <c r="L86" s="139">
        <v>0.10660411999999997</v>
      </c>
      <c r="M86" s="85">
        <v>0.16070384000000001</v>
      </c>
      <c r="N86" s="85">
        <v>0.16780786</v>
      </c>
      <c r="O86" s="85">
        <v>0.20536219999999999</v>
      </c>
      <c r="P86" s="85">
        <v>8.8447490000000017E-2</v>
      </c>
      <c r="Q86" s="85">
        <v>0.18516864999999999</v>
      </c>
      <c r="R86" s="188">
        <v>0.99344395000000008</v>
      </c>
      <c r="S86" s="122">
        <v>0.13834309</v>
      </c>
      <c r="T86" s="139">
        <v>0</v>
      </c>
      <c r="U86" s="85">
        <v>0</v>
      </c>
      <c r="V86" s="85">
        <v>8.7702179999999977E-2</v>
      </c>
      <c r="W86" s="85">
        <v>0</v>
      </c>
      <c r="X86" s="85">
        <v>0</v>
      </c>
      <c r="Y86" s="85">
        <v>7.2360669999999988E-2</v>
      </c>
      <c r="Z86" s="188">
        <v>0.29840593999999998</v>
      </c>
    </row>
    <row r="87" spans="2:26" ht="16.5" x14ac:dyDescent="0.3">
      <c r="B87" s="72" t="s">
        <v>582</v>
      </c>
      <c r="C87" s="345">
        <v>0</v>
      </c>
      <c r="D87" s="139">
        <v>0</v>
      </c>
      <c r="E87" s="85">
        <v>0</v>
      </c>
      <c r="F87" s="85">
        <v>0</v>
      </c>
      <c r="G87" s="85">
        <v>0</v>
      </c>
      <c r="H87" s="85">
        <v>0</v>
      </c>
      <c r="I87" s="85">
        <v>0</v>
      </c>
      <c r="J87" s="188">
        <v>0</v>
      </c>
      <c r="K87" s="122">
        <v>0</v>
      </c>
      <c r="L87" s="139">
        <v>0</v>
      </c>
      <c r="M87" s="85">
        <v>0</v>
      </c>
      <c r="N87" s="85">
        <v>0</v>
      </c>
      <c r="O87" s="85">
        <v>0</v>
      </c>
      <c r="P87" s="85">
        <v>0</v>
      </c>
      <c r="Q87" s="85">
        <v>0</v>
      </c>
      <c r="R87" s="188">
        <v>0</v>
      </c>
      <c r="S87" s="122">
        <v>0</v>
      </c>
      <c r="T87" s="139">
        <v>0</v>
      </c>
      <c r="U87" s="85">
        <v>0</v>
      </c>
      <c r="V87" s="85">
        <v>0</v>
      </c>
      <c r="W87" s="85">
        <v>0</v>
      </c>
      <c r="X87" s="85">
        <v>0</v>
      </c>
      <c r="Y87" s="85">
        <v>5.4760839999999998E-2</v>
      </c>
      <c r="Z87" s="188">
        <v>5.4760839999999998E-2</v>
      </c>
    </row>
    <row r="88" spans="2:26" ht="16.5" x14ac:dyDescent="0.3">
      <c r="B88" s="72" t="s">
        <v>581</v>
      </c>
      <c r="C88" s="345">
        <v>2.5707890000000004E-2</v>
      </c>
      <c r="D88" s="139">
        <v>2.2410650000000004E-2</v>
      </c>
      <c r="E88" s="85">
        <v>3.8893340000000005E-2</v>
      </c>
      <c r="F88" s="85">
        <v>3.047921E-2</v>
      </c>
      <c r="G88" s="85">
        <v>2.7894800000000001E-2</v>
      </c>
      <c r="H88" s="85">
        <v>7.2135859999999996E-2</v>
      </c>
      <c r="I88" s="85">
        <v>8.6067960000000013E-2</v>
      </c>
      <c r="J88" s="188">
        <v>0.30358971000000001</v>
      </c>
      <c r="K88" s="122">
        <v>6.8299999999999998E-6</v>
      </c>
      <c r="L88" s="139">
        <v>4.5194499999999995E-3</v>
      </c>
      <c r="M88" s="85">
        <v>2.0685310000000002E-2</v>
      </c>
      <c r="N88" s="85">
        <v>9.4917999999999999E-4</v>
      </c>
      <c r="O88" s="85">
        <v>0</v>
      </c>
      <c r="P88" s="85">
        <v>0</v>
      </c>
      <c r="Q88" s="85">
        <v>4.9999999999999996E-6</v>
      </c>
      <c r="R88" s="188">
        <v>2.6165770000000005E-2</v>
      </c>
      <c r="S88" s="122">
        <v>0</v>
      </c>
      <c r="T88" s="139">
        <v>1.531484E-2</v>
      </c>
      <c r="U88" s="85">
        <v>1.2186680000000002E-2</v>
      </c>
      <c r="V88" s="85">
        <v>3.8501399999999997E-3</v>
      </c>
      <c r="W88" s="85">
        <v>0</v>
      </c>
      <c r="X88" s="85">
        <v>7.5000000000000002E-4</v>
      </c>
      <c r="Y88" s="85">
        <v>9.9999999999999995E-7</v>
      </c>
      <c r="Z88" s="188">
        <v>3.2102660000000005E-2</v>
      </c>
    </row>
    <row r="89" spans="2:26" ht="16.5" x14ac:dyDescent="0.3">
      <c r="B89" s="72" t="s">
        <v>33</v>
      </c>
      <c r="C89" s="345">
        <v>1.0547710000002652E-2</v>
      </c>
      <c r="D89" s="139">
        <v>1.0798880000001176E-2</v>
      </c>
      <c r="E89" s="104">
        <v>2.7074940000000325E-2</v>
      </c>
      <c r="F89" s="104">
        <v>9.9118490000000392E-2</v>
      </c>
      <c r="G89" s="104">
        <v>0.4712272800000008</v>
      </c>
      <c r="H89" s="104">
        <v>0.13484406999999798</v>
      </c>
      <c r="I89" s="104">
        <v>7.9898170000001656E-2</v>
      </c>
      <c r="J89" s="188">
        <v>0.83350954000000499</v>
      </c>
      <c r="K89" s="122">
        <v>9.6451700000006468E-3</v>
      </c>
      <c r="L89" s="139">
        <v>1.2045280000002379E-2</v>
      </c>
      <c r="M89" s="104">
        <v>4.3155099999978574E-3</v>
      </c>
      <c r="N89" s="104">
        <v>1.3269759999998243E-2</v>
      </c>
      <c r="O89" s="104">
        <v>2.0483810000001768E-2</v>
      </c>
      <c r="P89" s="104">
        <v>1.0290020000001121E-2</v>
      </c>
      <c r="Q89" s="104">
        <v>2.5516370000000066E-2</v>
      </c>
      <c r="R89" s="188">
        <v>9.556592000000208E-2</v>
      </c>
      <c r="S89" s="122">
        <v>1.6863799999988771E-3</v>
      </c>
      <c r="T89" s="139">
        <v>9.6428499999987594E-3</v>
      </c>
      <c r="U89" s="104">
        <v>3.7791099999999744E-3</v>
      </c>
      <c r="V89" s="104">
        <v>6.4677599999996005E-3</v>
      </c>
      <c r="W89" s="104">
        <v>3.41175000000149E-3</v>
      </c>
      <c r="X89" s="104">
        <v>6.7270099999987565E-3</v>
      </c>
      <c r="Y89" s="104">
        <v>1.8160199999996962E-3</v>
      </c>
      <c r="Z89" s="188">
        <v>3.3530879999997154E-2</v>
      </c>
    </row>
    <row r="90" spans="2:26" ht="16.5" x14ac:dyDescent="0.3">
      <c r="B90" s="244" t="s">
        <v>252</v>
      </c>
      <c r="C90" s="335">
        <v>1.8906637400000001</v>
      </c>
      <c r="D90" s="245">
        <v>0.5416936699999999</v>
      </c>
      <c r="E90" s="246">
        <v>0.59132072999999996</v>
      </c>
      <c r="F90" s="246">
        <v>1.3970014500000001</v>
      </c>
      <c r="G90" s="246">
        <v>0.66006518000000003</v>
      </c>
      <c r="H90" s="246">
        <v>0.36828458999999997</v>
      </c>
      <c r="I90" s="246">
        <v>0.67707216999999997</v>
      </c>
      <c r="J90" s="256">
        <v>6.1261015299999997</v>
      </c>
      <c r="K90" s="249">
        <v>1.2569933600000001</v>
      </c>
      <c r="L90" s="245">
        <v>1.6480922900000001</v>
      </c>
      <c r="M90" s="246">
        <v>2.7881791799999998</v>
      </c>
      <c r="N90" s="246">
        <v>3.6260610299999994</v>
      </c>
      <c r="O90" s="246">
        <v>2.9727498299999993</v>
      </c>
      <c r="P90" s="246">
        <v>4.3296418599999997</v>
      </c>
      <c r="Q90" s="246">
        <v>4.2430966400000001</v>
      </c>
      <c r="R90" s="256">
        <v>20.864814189999993</v>
      </c>
      <c r="S90" s="249">
        <v>1.10219351</v>
      </c>
      <c r="T90" s="245">
        <v>1.2483325200000004</v>
      </c>
      <c r="U90" s="246">
        <v>1.5876874000000001</v>
      </c>
      <c r="V90" s="246">
        <v>5.4859422299999991</v>
      </c>
      <c r="W90" s="246">
        <v>7.9782886400000024</v>
      </c>
      <c r="X90" s="246">
        <v>7.0166793799999994</v>
      </c>
      <c r="Y90" s="246">
        <v>3.0355178100000004</v>
      </c>
      <c r="Z90" s="256">
        <v>27.45464149</v>
      </c>
    </row>
    <row r="91" spans="2:26" ht="16.5" x14ac:dyDescent="0.3">
      <c r="B91" s="72" t="s">
        <v>566</v>
      </c>
      <c r="C91" s="345">
        <v>1.363435E-2</v>
      </c>
      <c r="D91" s="139">
        <v>0</v>
      </c>
      <c r="E91" s="85">
        <v>2.5341130000000007E-2</v>
      </c>
      <c r="F91" s="85">
        <v>3.6009930000000002E-2</v>
      </c>
      <c r="G91" s="85">
        <v>2.5923669999999999E-2</v>
      </c>
      <c r="H91" s="85">
        <v>8.479217E-2</v>
      </c>
      <c r="I91" s="85">
        <v>1.986537E-2</v>
      </c>
      <c r="J91" s="188">
        <v>0.20556661999999998</v>
      </c>
      <c r="K91" s="122">
        <v>1.188168E-2</v>
      </c>
      <c r="L91" s="139">
        <v>0.25121291000000001</v>
      </c>
      <c r="M91" s="85">
        <v>1.5028494600000002</v>
      </c>
      <c r="N91" s="85">
        <v>0.95600571000000001</v>
      </c>
      <c r="O91" s="85">
        <v>0.36956231999999994</v>
      </c>
      <c r="P91" s="85">
        <v>3.1000000000000001E-5</v>
      </c>
      <c r="Q91" s="85">
        <v>8.1646639999999993E-2</v>
      </c>
      <c r="R91" s="188">
        <v>3.1731897199999999</v>
      </c>
      <c r="S91" s="122">
        <v>2.7243119999999999E-2</v>
      </c>
      <c r="T91" s="139">
        <v>3.0000000000000001E-6</v>
      </c>
      <c r="U91" s="85">
        <v>1.05078709</v>
      </c>
      <c r="V91" s="85">
        <v>4.5965302299999991</v>
      </c>
      <c r="W91" s="85">
        <v>7.0134948600000024</v>
      </c>
      <c r="X91" s="85">
        <v>5.8226092700000001</v>
      </c>
      <c r="Y91" s="85">
        <v>1.8457263500000003</v>
      </c>
      <c r="Z91" s="188">
        <v>20.356393920000002</v>
      </c>
    </row>
    <row r="92" spans="2:26" ht="16.5" x14ac:dyDescent="0.3">
      <c r="B92" s="72" t="s">
        <v>569</v>
      </c>
      <c r="C92" s="345">
        <v>0</v>
      </c>
      <c r="D92" s="139">
        <v>9.1023140000000002E-2</v>
      </c>
      <c r="E92" s="85">
        <v>0</v>
      </c>
      <c r="F92" s="85">
        <v>0.97169772999999993</v>
      </c>
      <c r="G92" s="85">
        <v>0.18005257</v>
      </c>
      <c r="H92" s="85">
        <v>0</v>
      </c>
      <c r="I92" s="85">
        <v>0.41181027999999997</v>
      </c>
      <c r="J92" s="188">
        <v>1.6545837199999998</v>
      </c>
      <c r="K92" s="122">
        <v>0</v>
      </c>
      <c r="L92" s="139">
        <v>0</v>
      </c>
      <c r="M92" s="85">
        <v>0</v>
      </c>
      <c r="N92" s="85">
        <v>0</v>
      </c>
      <c r="O92" s="85">
        <v>0</v>
      </c>
      <c r="P92" s="85">
        <v>0</v>
      </c>
      <c r="Q92" s="85">
        <v>0</v>
      </c>
      <c r="R92" s="188">
        <v>0</v>
      </c>
      <c r="S92" s="122">
        <v>0</v>
      </c>
      <c r="T92" s="139">
        <v>1.1092572200000002</v>
      </c>
      <c r="U92" s="85">
        <v>0.37920688999999996</v>
      </c>
      <c r="V92" s="85">
        <v>0</v>
      </c>
      <c r="W92" s="85">
        <v>0.57431580999999998</v>
      </c>
      <c r="X92" s="85">
        <v>1.0229352700000001</v>
      </c>
      <c r="Y92" s="85">
        <v>0</v>
      </c>
      <c r="Z92" s="188">
        <v>3.0857151900000002</v>
      </c>
    </row>
    <row r="93" spans="2:26" ht="16.5" x14ac:dyDescent="0.3">
      <c r="B93" s="72" t="s">
        <v>353</v>
      </c>
      <c r="C93" s="345">
        <v>1.7708213400000001</v>
      </c>
      <c r="D93" s="139">
        <v>0</v>
      </c>
      <c r="E93" s="85">
        <v>5.616372E-2</v>
      </c>
      <c r="F93" s="85">
        <v>0</v>
      </c>
      <c r="G93" s="85">
        <v>0</v>
      </c>
      <c r="H93" s="85">
        <v>9.2004950000000002E-2</v>
      </c>
      <c r="I93" s="85">
        <v>0</v>
      </c>
      <c r="J93" s="188">
        <v>1.9189900100000001</v>
      </c>
      <c r="K93" s="122">
        <v>0.40796158999999999</v>
      </c>
      <c r="L93" s="139">
        <v>0.26124541000000001</v>
      </c>
      <c r="M93" s="85">
        <v>1.0544876799999998</v>
      </c>
      <c r="N93" s="85">
        <v>2.4165339199999991</v>
      </c>
      <c r="O93" s="85">
        <v>1.8006176299999996</v>
      </c>
      <c r="P93" s="85">
        <v>3.4118860200000003</v>
      </c>
      <c r="Q93" s="85">
        <v>3.2709306099999993</v>
      </c>
      <c r="R93" s="188">
        <v>12.623662859999998</v>
      </c>
      <c r="S93" s="122">
        <v>0.96194011000000013</v>
      </c>
      <c r="T93" s="139">
        <v>0</v>
      </c>
      <c r="U93" s="85">
        <v>0</v>
      </c>
      <c r="V93" s="85">
        <v>0.68362340999999993</v>
      </c>
      <c r="W93" s="85">
        <v>0</v>
      </c>
      <c r="X93" s="85">
        <v>0</v>
      </c>
      <c r="Y93" s="85">
        <v>1.0535308600000002</v>
      </c>
      <c r="Z93" s="188">
        <v>2.69909438</v>
      </c>
    </row>
    <row r="94" spans="2:26" ht="16.5" x14ac:dyDescent="0.3">
      <c r="B94" s="72" t="s">
        <v>568</v>
      </c>
      <c r="C94" s="345">
        <v>8.4870300000000013E-3</v>
      </c>
      <c r="D94" s="139">
        <v>3.9469070000000002E-2</v>
      </c>
      <c r="E94" s="85">
        <v>4.1609450000000006E-2</v>
      </c>
      <c r="F94" s="85">
        <v>9.1149390000000011E-2</v>
      </c>
      <c r="G94" s="85">
        <v>9.0688719999999987E-2</v>
      </c>
      <c r="H94" s="85">
        <v>6.6818419999999989E-2</v>
      </c>
      <c r="I94" s="85">
        <v>7.7491270000000015E-2</v>
      </c>
      <c r="J94" s="188">
        <v>0.41571334999999998</v>
      </c>
      <c r="K94" s="122">
        <v>0.77358970000000005</v>
      </c>
      <c r="L94" s="139">
        <v>0.9504525399999999</v>
      </c>
      <c r="M94" s="85">
        <v>0.11233696</v>
      </c>
      <c r="N94" s="85">
        <v>0.16476522999999998</v>
      </c>
      <c r="O94" s="85">
        <v>0.37249445000000003</v>
      </c>
      <c r="P94" s="85">
        <v>0.80620494999999992</v>
      </c>
      <c r="Q94" s="85">
        <v>0.60755574000000001</v>
      </c>
      <c r="R94" s="188">
        <v>3.7873995700000003</v>
      </c>
      <c r="S94" s="122">
        <v>8.2443299999999997E-2</v>
      </c>
      <c r="T94" s="139">
        <v>1.30427E-3</v>
      </c>
      <c r="U94" s="85">
        <v>4.8286400000000004E-3</v>
      </c>
      <c r="V94" s="85">
        <v>4.712736E-2</v>
      </c>
      <c r="W94" s="85">
        <v>8.5238330000000015E-2</v>
      </c>
      <c r="X94" s="85">
        <v>0.11264019</v>
      </c>
      <c r="Y94" s="85">
        <v>8.854331E-2</v>
      </c>
      <c r="Z94" s="188">
        <v>0.42212540000000004</v>
      </c>
    </row>
    <row r="95" spans="2:26" ht="16.5" x14ac:dyDescent="0.3">
      <c r="B95" s="72" t="s">
        <v>354</v>
      </c>
      <c r="C95" s="345">
        <v>3.6055309999999993E-2</v>
      </c>
      <c r="D95" s="139">
        <v>4.3168030000000003E-2</v>
      </c>
      <c r="E95" s="85">
        <v>3.5801330000000006E-2</v>
      </c>
      <c r="F95" s="85">
        <v>5.8979939999999995E-2</v>
      </c>
      <c r="G95" s="85">
        <v>5.6491130000000001E-2</v>
      </c>
      <c r="H95" s="85">
        <v>1.9938630000000002E-2</v>
      </c>
      <c r="I95" s="85">
        <v>6.0657389999999999E-2</v>
      </c>
      <c r="J95" s="188">
        <v>0.31109175999999999</v>
      </c>
      <c r="K95" s="122">
        <v>3.1257889999999997E-2</v>
      </c>
      <c r="L95" s="139">
        <v>9.1532799999999997E-2</v>
      </c>
      <c r="M95" s="85">
        <v>6.9119320000000012E-2</v>
      </c>
      <c r="N95" s="85">
        <v>2.1015900000000001E-2</v>
      </c>
      <c r="O95" s="85">
        <v>3.4920849999999989E-2</v>
      </c>
      <c r="P95" s="85">
        <v>3.4652020000000006E-2</v>
      </c>
      <c r="Q95" s="85">
        <v>2.8552180000000003E-2</v>
      </c>
      <c r="R95" s="188">
        <v>0.31105095999999999</v>
      </c>
      <c r="S95" s="122">
        <v>8.0519200000000006E-3</v>
      </c>
      <c r="T95" s="139">
        <v>2.351089E-2</v>
      </c>
      <c r="U95" s="85">
        <v>3.5721849999999999E-2</v>
      </c>
      <c r="V95" s="85">
        <v>9.1422470000000006E-2</v>
      </c>
      <c r="W95" s="85">
        <v>9.8805609999999988E-2</v>
      </c>
      <c r="X95" s="85">
        <v>1.7870230000000001E-2</v>
      </c>
      <c r="Y95" s="85">
        <v>3.3304970000000003E-2</v>
      </c>
      <c r="Z95" s="188">
        <v>0.30868793999999999</v>
      </c>
    </row>
    <row r="96" spans="2:26" ht="16.5" x14ac:dyDescent="0.3">
      <c r="B96" s="72" t="s">
        <v>571</v>
      </c>
      <c r="C96" s="345">
        <v>0</v>
      </c>
      <c r="D96" s="139">
        <v>2.9925569999999999E-2</v>
      </c>
      <c r="E96" s="84">
        <v>2.2400150000000001E-2</v>
      </c>
      <c r="F96" s="85">
        <v>3.2898099999999998E-3</v>
      </c>
      <c r="G96" s="85">
        <v>0</v>
      </c>
      <c r="H96" s="85">
        <v>0</v>
      </c>
      <c r="I96" s="85">
        <v>2.0887999999999999E-4</v>
      </c>
      <c r="J96" s="188">
        <v>5.5824409999999998E-2</v>
      </c>
      <c r="K96" s="122">
        <v>2.1159999999999998E-3</v>
      </c>
      <c r="L96" s="139">
        <v>1.4858E-2</v>
      </c>
      <c r="M96" s="85">
        <v>1.562066E-2</v>
      </c>
      <c r="N96" s="85">
        <v>1.9500330000000003E-2</v>
      </c>
      <c r="O96" s="85">
        <v>1.816185E-2</v>
      </c>
      <c r="P96" s="85">
        <v>1.2623700000000002E-2</v>
      </c>
      <c r="Q96" s="85">
        <v>4.1557699999999996E-3</v>
      </c>
      <c r="R96" s="188">
        <v>8.7036310000000006E-2</v>
      </c>
      <c r="S96" s="122">
        <v>1.4115120000000002E-2</v>
      </c>
      <c r="T96" s="139">
        <v>2.613099E-2</v>
      </c>
      <c r="U96" s="85">
        <v>6.9679479999999988E-2</v>
      </c>
      <c r="V96" s="85">
        <v>2.1919290000000004E-2</v>
      </c>
      <c r="W96" s="85">
        <v>5.5329079999999996E-2</v>
      </c>
      <c r="X96" s="85">
        <v>1.255978E-2</v>
      </c>
      <c r="Y96" s="85">
        <v>9.2296500000000007E-3</v>
      </c>
      <c r="Z96" s="188">
        <v>0.20896339</v>
      </c>
    </row>
    <row r="97" spans="2:26" ht="16.5" x14ac:dyDescent="0.3">
      <c r="B97" s="72" t="s">
        <v>116</v>
      </c>
      <c r="C97" s="345">
        <v>3.0108340000000001E-2</v>
      </c>
      <c r="D97" s="139">
        <v>7.2903540000000003E-2</v>
      </c>
      <c r="E97" s="85">
        <v>5.4891299999999997E-2</v>
      </c>
      <c r="F97" s="85">
        <v>1.7556509999999997E-2</v>
      </c>
      <c r="G97" s="85">
        <v>3.3120220000000006E-2</v>
      </c>
      <c r="H97" s="85">
        <v>2.4023300000000001E-2</v>
      </c>
      <c r="I97" s="85">
        <v>8.0182070000000008E-2</v>
      </c>
      <c r="J97" s="188">
        <v>0.31278528</v>
      </c>
      <c r="K97" s="122">
        <v>1.6843820000000002E-2</v>
      </c>
      <c r="L97" s="139">
        <v>2.8025010000000003E-2</v>
      </c>
      <c r="M97" s="85">
        <v>8.8463299999999995E-3</v>
      </c>
      <c r="N97" s="85">
        <v>3.3533600000000004E-2</v>
      </c>
      <c r="O97" s="85">
        <v>4.426977E-2</v>
      </c>
      <c r="P97" s="85">
        <v>3.2720570000000004E-2</v>
      </c>
      <c r="Q97" s="85">
        <v>6.3894500000000005E-3</v>
      </c>
      <c r="R97" s="188">
        <v>0.17062855000000002</v>
      </c>
      <c r="S97" s="122">
        <v>0</v>
      </c>
      <c r="T97" s="139">
        <v>6.3693649999999991E-2</v>
      </c>
      <c r="U97" s="85">
        <v>1.655877E-2</v>
      </c>
      <c r="V97" s="85">
        <v>1.4986070000000001E-2</v>
      </c>
      <c r="W97" s="85">
        <v>1.5E-6</v>
      </c>
      <c r="X97" s="85">
        <v>2.1731059999999996E-2</v>
      </c>
      <c r="Y97" s="85">
        <v>1.6130000000000001E-3</v>
      </c>
      <c r="Z97" s="188">
        <v>0.11858405</v>
      </c>
    </row>
    <row r="98" spans="2:26" ht="16.5" x14ac:dyDescent="0.3">
      <c r="B98" s="72" t="s">
        <v>573</v>
      </c>
      <c r="C98" s="345">
        <v>0</v>
      </c>
      <c r="D98" s="139">
        <v>0.24072764999999996</v>
      </c>
      <c r="E98" s="85">
        <v>0</v>
      </c>
      <c r="F98" s="85">
        <v>0.16336956999999999</v>
      </c>
      <c r="G98" s="85">
        <v>0.24263201000000001</v>
      </c>
      <c r="H98" s="85">
        <v>0</v>
      </c>
      <c r="I98" s="85">
        <v>0</v>
      </c>
      <c r="J98" s="188">
        <v>0.64672922999999993</v>
      </c>
      <c r="K98" s="122">
        <v>0</v>
      </c>
      <c r="L98" s="139">
        <v>0</v>
      </c>
      <c r="M98" s="85">
        <v>0</v>
      </c>
      <c r="N98" s="85">
        <v>0</v>
      </c>
      <c r="O98" s="85">
        <v>0</v>
      </c>
      <c r="P98" s="85">
        <v>0</v>
      </c>
      <c r="Q98" s="85">
        <v>0</v>
      </c>
      <c r="R98" s="188">
        <v>0</v>
      </c>
      <c r="S98" s="122">
        <v>0</v>
      </c>
      <c r="T98" s="139">
        <v>0</v>
      </c>
      <c r="U98" s="85">
        <v>0</v>
      </c>
      <c r="V98" s="85">
        <v>0</v>
      </c>
      <c r="W98" s="85">
        <v>0.11049917999999999</v>
      </c>
      <c r="X98" s="85">
        <v>0</v>
      </c>
      <c r="Y98" s="85">
        <v>0</v>
      </c>
      <c r="Z98" s="188">
        <v>0.11049917999999999</v>
      </c>
    </row>
    <row r="99" spans="2:26" ht="16.5" x14ac:dyDescent="0.3">
      <c r="B99" s="72" t="s">
        <v>572</v>
      </c>
      <c r="C99" s="345">
        <v>0</v>
      </c>
      <c r="D99" s="139">
        <v>8.3951300000000006E-3</v>
      </c>
      <c r="E99" s="85">
        <v>0</v>
      </c>
      <c r="F99" s="85">
        <v>1.9016830000000002E-2</v>
      </c>
      <c r="G99" s="85">
        <v>1.2807549999999999E-2</v>
      </c>
      <c r="H99" s="85">
        <v>0</v>
      </c>
      <c r="I99" s="85">
        <v>2.8705199999999997E-3</v>
      </c>
      <c r="J99" s="188">
        <v>4.3090030000000001E-2</v>
      </c>
      <c r="K99" s="122">
        <v>0</v>
      </c>
      <c r="L99" s="139">
        <v>0</v>
      </c>
      <c r="M99" s="85">
        <v>0</v>
      </c>
      <c r="N99" s="85">
        <v>0</v>
      </c>
      <c r="O99" s="85">
        <v>0</v>
      </c>
      <c r="P99" s="85">
        <v>0</v>
      </c>
      <c r="Q99" s="85">
        <v>0</v>
      </c>
      <c r="R99" s="188">
        <v>0</v>
      </c>
      <c r="S99" s="122">
        <v>0</v>
      </c>
      <c r="T99" s="139">
        <v>5.0044699999999996E-3</v>
      </c>
      <c r="U99" s="85">
        <v>2.114829E-2</v>
      </c>
      <c r="V99" s="85">
        <v>0</v>
      </c>
      <c r="W99" s="85">
        <v>2.706225E-2</v>
      </c>
      <c r="X99" s="85">
        <v>4.9731399999999992E-3</v>
      </c>
      <c r="Y99" s="85">
        <v>0</v>
      </c>
      <c r="Z99" s="188">
        <v>5.8188150000000001E-2</v>
      </c>
    </row>
    <row r="100" spans="2:26" ht="16.5" x14ac:dyDescent="0.3">
      <c r="B100" s="72" t="s">
        <v>574</v>
      </c>
      <c r="C100" s="345">
        <v>0</v>
      </c>
      <c r="D100" s="139">
        <v>1.587862E-2</v>
      </c>
      <c r="E100" s="85">
        <v>0</v>
      </c>
      <c r="F100" s="85">
        <v>2.9151389999999999E-2</v>
      </c>
      <c r="G100" s="85">
        <v>1.8069910000000002E-2</v>
      </c>
      <c r="H100" s="85">
        <v>0</v>
      </c>
      <c r="I100" s="85">
        <v>1.0778680000000001E-2</v>
      </c>
      <c r="J100" s="188">
        <v>7.3878600000000003E-2</v>
      </c>
      <c r="K100" s="122">
        <v>0</v>
      </c>
      <c r="L100" s="139">
        <v>0</v>
      </c>
      <c r="M100" s="85">
        <v>0</v>
      </c>
      <c r="N100" s="85">
        <v>0</v>
      </c>
      <c r="O100" s="85">
        <v>0</v>
      </c>
      <c r="P100" s="85">
        <v>0</v>
      </c>
      <c r="Q100" s="85">
        <v>0</v>
      </c>
      <c r="R100" s="188">
        <v>0</v>
      </c>
      <c r="S100" s="122">
        <v>0</v>
      </c>
      <c r="T100" s="139">
        <v>7.8757000000000011E-3</v>
      </c>
      <c r="U100" s="85">
        <v>8.3263999999999994E-3</v>
      </c>
      <c r="V100" s="85">
        <v>0</v>
      </c>
      <c r="W100" s="85">
        <v>4.2223699999999996E-3</v>
      </c>
      <c r="X100" s="85">
        <v>0</v>
      </c>
      <c r="Y100" s="85">
        <v>0</v>
      </c>
      <c r="Z100" s="188">
        <v>2.042447E-2</v>
      </c>
    </row>
    <row r="101" spans="2:26" ht="16.5" x14ac:dyDescent="0.3">
      <c r="B101" s="72" t="s">
        <v>581</v>
      </c>
      <c r="C101" s="345">
        <v>0</v>
      </c>
      <c r="D101" s="139">
        <v>0</v>
      </c>
      <c r="E101" s="85">
        <v>0</v>
      </c>
      <c r="F101" s="85">
        <v>0</v>
      </c>
      <c r="G101" s="85">
        <v>0</v>
      </c>
      <c r="H101" s="85">
        <v>0</v>
      </c>
      <c r="I101" s="85">
        <v>0</v>
      </c>
      <c r="J101" s="188">
        <v>0</v>
      </c>
      <c r="K101" s="122">
        <v>0</v>
      </c>
      <c r="L101" s="139">
        <v>0</v>
      </c>
      <c r="M101" s="85">
        <v>0</v>
      </c>
      <c r="N101" s="85">
        <v>0</v>
      </c>
      <c r="O101" s="85">
        <v>1.9999999999999999E-6</v>
      </c>
      <c r="P101" s="85">
        <v>0</v>
      </c>
      <c r="Q101" s="85">
        <v>0</v>
      </c>
      <c r="R101" s="188">
        <v>1.9999999999999999E-6</v>
      </c>
      <c r="S101" s="122">
        <v>0</v>
      </c>
      <c r="T101" s="139">
        <v>8.2101500000000011E-3</v>
      </c>
      <c r="U101" s="85">
        <v>1.4298900000000003E-3</v>
      </c>
      <c r="V101" s="85">
        <v>9.2064000000000002E-4</v>
      </c>
      <c r="W101" s="85">
        <v>9.3186499999999995E-3</v>
      </c>
      <c r="X101" s="85">
        <v>0</v>
      </c>
      <c r="Y101" s="85">
        <v>0</v>
      </c>
      <c r="Z101" s="188">
        <v>1.9879330000000001E-2</v>
      </c>
    </row>
    <row r="102" spans="2:26" ht="16.5" x14ac:dyDescent="0.3">
      <c r="B102" s="72" t="s">
        <v>383</v>
      </c>
      <c r="C102" s="345">
        <v>1.2563599999999998E-2</v>
      </c>
      <c r="D102" s="139">
        <v>0</v>
      </c>
      <c r="E102" s="85">
        <v>1.497767E-2</v>
      </c>
      <c r="F102" s="85">
        <v>0</v>
      </c>
      <c r="G102" s="85">
        <v>0</v>
      </c>
      <c r="H102" s="85">
        <v>1.5793730000000002E-2</v>
      </c>
      <c r="I102" s="85">
        <v>0</v>
      </c>
      <c r="J102" s="188">
        <v>4.3334999999999999E-2</v>
      </c>
      <c r="K102" s="122">
        <v>1.2213299999999999E-3</v>
      </c>
      <c r="L102" s="139">
        <v>3.4521460000000004E-2</v>
      </c>
      <c r="M102" s="85">
        <v>9.8115500000000005E-3</v>
      </c>
      <c r="N102" s="85">
        <v>7.1873500000000003E-3</v>
      </c>
      <c r="O102" s="85">
        <v>0</v>
      </c>
      <c r="P102" s="85">
        <v>5.8861499999999997E-3</v>
      </c>
      <c r="Q102" s="85">
        <v>1.769859E-2</v>
      </c>
      <c r="R102" s="188">
        <v>7.6326430000000001E-2</v>
      </c>
      <c r="S102" s="122">
        <v>0</v>
      </c>
      <c r="T102" s="139">
        <v>0</v>
      </c>
      <c r="U102" s="85">
        <v>0</v>
      </c>
      <c r="V102" s="85">
        <v>1.881882E-2</v>
      </c>
      <c r="W102" s="85">
        <v>0</v>
      </c>
      <c r="X102" s="85">
        <v>0</v>
      </c>
      <c r="Y102" s="85">
        <v>0</v>
      </c>
      <c r="Z102" s="188">
        <v>1.881882E-2</v>
      </c>
    </row>
    <row r="103" spans="2:26" ht="16.5" x14ac:dyDescent="0.3">
      <c r="B103" s="72" t="s">
        <v>382</v>
      </c>
      <c r="C103" s="345">
        <v>1.5937630000000001E-2</v>
      </c>
      <c r="D103" s="139">
        <v>0</v>
      </c>
      <c r="E103" s="85">
        <v>0.11328665999999998</v>
      </c>
      <c r="F103" s="85">
        <v>0</v>
      </c>
      <c r="G103" s="85">
        <v>0</v>
      </c>
      <c r="H103" s="85">
        <v>7.9672099999999989E-3</v>
      </c>
      <c r="I103" s="85">
        <v>0</v>
      </c>
      <c r="J103" s="188">
        <v>0.13719149999999999</v>
      </c>
      <c r="K103" s="122">
        <v>1.2070949999999997E-2</v>
      </c>
      <c r="L103" s="139">
        <v>8.2403599999999987E-3</v>
      </c>
      <c r="M103" s="85">
        <v>1.5106219999999998E-2</v>
      </c>
      <c r="N103" s="85">
        <v>7.5189900000000006E-3</v>
      </c>
      <c r="O103" s="85">
        <v>2.5435920000000001E-2</v>
      </c>
      <c r="P103" s="85">
        <v>2.5637449999999999E-2</v>
      </c>
      <c r="Q103" s="85">
        <v>3.040261E-2</v>
      </c>
      <c r="R103" s="188">
        <v>0.12441250000000001</v>
      </c>
      <c r="S103" s="122">
        <v>5.0580099999999999E-3</v>
      </c>
      <c r="T103" s="139">
        <v>0</v>
      </c>
      <c r="U103" s="85">
        <v>0</v>
      </c>
      <c r="V103" s="85">
        <v>9.6029400000000008E-3</v>
      </c>
      <c r="W103" s="85">
        <v>0</v>
      </c>
      <c r="X103" s="85">
        <v>0</v>
      </c>
      <c r="Y103" s="85">
        <v>3.56967E-3</v>
      </c>
      <c r="Z103" s="188">
        <v>1.8230619999999999E-2</v>
      </c>
    </row>
    <row r="104" spans="2:26" ht="16.5" x14ac:dyDescent="0.3">
      <c r="B104" s="72" t="s">
        <v>71</v>
      </c>
      <c r="C104" s="345">
        <v>1.2821E-3</v>
      </c>
      <c r="D104" s="139">
        <v>2.0291999999999999E-4</v>
      </c>
      <c r="E104" s="85">
        <v>2.7873769999999999E-2</v>
      </c>
      <c r="F104" s="85">
        <v>4.96745E-3</v>
      </c>
      <c r="G104" s="85">
        <v>0</v>
      </c>
      <c r="H104" s="85">
        <v>5.1688809999999995E-2</v>
      </c>
      <c r="I104" s="85">
        <v>1.2828249999999999E-2</v>
      </c>
      <c r="J104" s="188">
        <v>9.8843299999999995E-2</v>
      </c>
      <c r="K104" s="122">
        <v>0</v>
      </c>
      <c r="L104" s="139">
        <v>8.0038000000000002E-3</v>
      </c>
      <c r="M104" s="85">
        <v>9.9999999999999995E-7</v>
      </c>
      <c r="N104" s="85">
        <v>0</v>
      </c>
      <c r="O104" s="85">
        <v>8.905999999999999E-3</v>
      </c>
      <c r="P104" s="85">
        <v>0</v>
      </c>
      <c r="Q104" s="85">
        <v>1.812E-3</v>
      </c>
      <c r="R104" s="188">
        <v>1.8722799999999998E-2</v>
      </c>
      <c r="S104" s="122">
        <v>3.3419300000000003E-3</v>
      </c>
      <c r="T104" s="139">
        <v>3.3421800000000002E-3</v>
      </c>
      <c r="U104" s="85">
        <v>1.0000000000000001E-7</v>
      </c>
      <c r="V104" s="85">
        <v>9.9099999999999991E-4</v>
      </c>
      <c r="W104" s="85">
        <v>9.9999999999999995E-7</v>
      </c>
      <c r="X104" s="85">
        <v>1.2289899999999999E-3</v>
      </c>
      <c r="Y104" s="85">
        <v>0</v>
      </c>
      <c r="Z104" s="188">
        <v>8.9052000000000003E-3</v>
      </c>
    </row>
    <row r="105" spans="2:26" ht="16.5" x14ac:dyDescent="0.3">
      <c r="B105" s="72" t="s">
        <v>33</v>
      </c>
      <c r="C105" s="345">
        <v>1.7740399999999212E-3</v>
      </c>
      <c r="D105" s="139">
        <v>0</v>
      </c>
      <c r="E105" s="85">
        <v>0.19897554999999989</v>
      </c>
      <c r="F105" s="85">
        <v>1.8129000000002282E-3</v>
      </c>
      <c r="G105" s="85">
        <v>2.7940000000004073E-4</v>
      </c>
      <c r="H105" s="85">
        <v>5.2573699999999834E-3</v>
      </c>
      <c r="I105" s="104">
        <v>3.7945999999999813E-4</v>
      </c>
      <c r="J105" s="188">
        <v>0.20847872000000006</v>
      </c>
      <c r="K105" s="122">
        <v>5.0400000000117018E-5</v>
      </c>
      <c r="L105" s="139">
        <v>0</v>
      </c>
      <c r="M105" s="85">
        <v>0</v>
      </c>
      <c r="N105" s="85">
        <v>0</v>
      </c>
      <c r="O105" s="85">
        <v>0.29837903999999993</v>
      </c>
      <c r="P105" s="85">
        <v>0</v>
      </c>
      <c r="Q105" s="104">
        <v>0.19395305000000018</v>
      </c>
      <c r="R105" s="188">
        <v>0.49238249000000023</v>
      </c>
      <c r="S105" s="122">
        <v>0</v>
      </c>
      <c r="T105" s="139">
        <v>0</v>
      </c>
      <c r="U105" s="85">
        <v>0</v>
      </c>
      <c r="V105" s="85">
        <v>0</v>
      </c>
      <c r="W105" s="85">
        <v>0</v>
      </c>
      <c r="X105" s="85">
        <v>1.3144999999958884E-4</v>
      </c>
      <c r="Y105" s="104">
        <v>0</v>
      </c>
      <c r="Z105" s="188">
        <v>1.3144999999958884E-4</v>
      </c>
    </row>
    <row r="106" spans="2:26" ht="16.5" x14ac:dyDescent="0.3">
      <c r="B106" s="244" t="s">
        <v>283</v>
      </c>
      <c r="C106" s="335">
        <v>20.237670189999996</v>
      </c>
      <c r="D106" s="245">
        <v>24.181015309999999</v>
      </c>
      <c r="E106" s="246">
        <v>26.320274690000016</v>
      </c>
      <c r="F106" s="246">
        <v>25.067928519999999</v>
      </c>
      <c r="G106" s="246">
        <v>27.544582150000004</v>
      </c>
      <c r="H106" s="246">
        <v>29.83480595000001</v>
      </c>
      <c r="I106" s="246">
        <v>34.944237188618992</v>
      </c>
      <c r="J106" s="256">
        <v>188.13051399861899</v>
      </c>
      <c r="K106" s="249">
        <v>20.062700239999998</v>
      </c>
      <c r="L106" s="245">
        <v>24.62595146999999</v>
      </c>
      <c r="M106" s="246">
        <v>30.200093970000001</v>
      </c>
      <c r="N106" s="246">
        <v>26.633997860000004</v>
      </c>
      <c r="O106" s="246">
        <v>30.081389719999976</v>
      </c>
      <c r="P106" s="246">
        <v>27.699104869999999</v>
      </c>
      <c r="Q106" s="246">
        <v>29.292549270000006</v>
      </c>
      <c r="R106" s="256">
        <v>188.59578739999995</v>
      </c>
      <c r="S106" s="249">
        <v>20.163654240000007</v>
      </c>
      <c r="T106" s="245">
        <v>24.454841650133002</v>
      </c>
      <c r="U106" s="246">
        <v>25.489605349999998</v>
      </c>
      <c r="V106" s="246">
        <v>22.649071920000004</v>
      </c>
      <c r="W106" s="246">
        <v>23.753053810000004</v>
      </c>
      <c r="X106" s="246">
        <v>25.373197299999998</v>
      </c>
      <c r="Y106" s="246">
        <v>25.321308309999992</v>
      </c>
      <c r="Z106" s="256">
        <v>167.204732580133</v>
      </c>
    </row>
    <row r="107" spans="2:26" ht="16.5" x14ac:dyDescent="0.3">
      <c r="B107" s="72" t="s">
        <v>566</v>
      </c>
      <c r="C107" s="345">
        <v>17.895120819999995</v>
      </c>
      <c r="D107" s="139">
        <v>21.674355229999996</v>
      </c>
      <c r="E107" s="85">
        <v>23.379293790000013</v>
      </c>
      <c r="F107" s="85">
        <v>21.969878699999999</v>
      </c>
      <c r="G107" s="85">
        <v>23.971326350000005</v>
      </c>
      <c r="H107" s="85">
        <v>27.855133550000009</v>
      </c>
      <c r="I107" s="85">
        <v>32.327917058618993</v>
      </c>
      <c r="J107" s="188">
        <v>169.07302549861902</v>
      </c>
      <c r="K107" s="122">
        <v>16.736732539999998</v>
      </c>
      <c r="L107" s="139">
        <v>22.348924489999991</v>
      </c>
      <c r="M107" s="85">
        <v>27.343842009999999</v>
      </c>
      <c r="N107" s="85">
        <v>23.551749640000004</v>
      </c>
      <c r="O107" s="85">
        <v>28.167344099999983</v>
      </c>
      <c r="P107" s="85">
        <v>24.669203850000002</v>
      </c>
      <c r="Q107" s="85">
        <v>26.382669060000005</v>
      </c>
      <c r="R107" s="188">
        <v>169.20046568999999</v>
      </c>
      <c r="S107" s="122">
        <v>16.354360400000001</v>
      </c>
      <c r="T107" s="139">
        <v>20.430070638438</v>
      </c>
      <c r="U107" s="85">
        <v>21.552869999999999</v>
      </c>
      <c r="V107" s="85">
        <v>20.601257200000006</v>
      </c>
      <c r="W107" s="85">
        <v>19.231335860000002</v>
      </c>
      <c r="X107" s="85">
        <v>21.502495249999996</v>
      </c>
      <c r="Y107" s="85">
        <v>22.337964509999992</v>
      </c>
      <c r="Z107" s="188">
        <v>142.01035385843801</v>
      </c>
    </row>
    <row r="108" spans="2:26" ht="16.5" x14ac:dyDescent="0.3">
      <c r="B108" s="72" t="s">
        <v>567</v>
      </c>
      <c r="C108" s="345">
        <v>1.1773578600000003</v>
      </c>
      <c r="D108" s="139">
        <v>1.1604827200000001</v>
      </c>
      <c r="E108" s="85">
        <v>1.2017019099999997</v>
      </c>
      <c r="F108" s="85">
        <v>1.3172436799999998</v>
      </c>
      <c r="G108" s="85">
        <v>2.134175260000001</v>
      </c>
      <c r="H108" s="85">
        <v>1.0161142699999999</v>
      </c>
      <c r="I108" s="85">
        <v>0.91043828999999998</v>
      </c>
      <c r="J108" s="188">
        <v>8.9175139899999998</v>
      </c>
      <c r="K108" s="122">
        <v>1.7256147899999998</v>
      </c>
      <c r="L108" s="139">
        <v>1.0659491099999998</v>
      </c>
      <c r="M108" s="85">
        <v>0.90025717000000005</v>
      </c>
      <c r="N108" s="85">
        <v>0.86428896999999993</v>
      </c>
      <c r="O108" s="85">
        <v>0.69561315000000001</v>
      </c>
      <c r="P108" s="85">
        <v>0.88132370000000015</v>
      </c>
      <c r="Q108" s="85">
        <v>1.0701280099999999</v>
      </c>
      <c r="R108" s="188">
        <v>7.2031749000000005</v>
      </c>
      <c r="S108" s="122">
        <v>0.88049314000000001</v>
      </c>
      <c r="T108" s="139">
        <v>0.80085613999999994</v>
      </c>
      <c r="U108" s="85">
        <v>1.0042425999999998</v>
      </c>
      <c r="V108" s="85">
        <v>0.94105452000000001</v>
      </c>
      <c r="W108" s="85">
        <v>2.0574642700000001</v>
      </c>
      <c r="X108" s="85">
        <v>2.3368823100000009</v>
      </c>
      <c r="Y108" s="85">
        <v>1.3799358799999997</v>
      </c>
      <c r="Z108" s="188">
        <v>9.4009288599999987</v>
      </c>
    </row>
    <row r="109" spans="2:26" ht="16.5" x14ac:dyDescent="0.3">
      <c r="B109" s="72" t="s">
        <v>573</v>
      </c>
      <c r="C109" s="345">
        <v>0</v>
      </c>
      <c r="D109" s="139">
        <v>0.59816272000000004</v>
      </c>
      <c r="E109" s="85">
        <v>0</v>
      </c>
      <c r="F109" s="85">
        <v>0.73511804000000025</v>
      </c>
      <c r="G109" s="85">
        <v>0.82386225000000002</v>
      </c>
      <c r="H109" s="85">
        <v>0</v>
      </c>
      <c r="I109" s="85">
        <v>0.79965191999999996</v>
      </c>
      <c r="J109" s="188">
        <v>2.9567949300000005</v>
      </c>
      <c r="K109" s="122">
        <v>0</v>
      </c>
      <c r="L109" s="139">
        <v>0</v>
      </c>
      <c r="M109" s="85">
        <v>0</v>
      </c>
      <c r="N109" s="85">
        <v>0</v>
      </c>
      <c r="O109" s="85">
        <v>0</v>
      </c>
      <c r="P109" s="85">
        <v>0</v>
      </c>
      <c r="Q109" s="85">
        <v>0</v>
      </c>
      <c r="R109" s="188">
        <v>0</v>
      </c>
      <c r="S109" s="122">
        <v>0</v>
      </c>
      <c r="T109" s="139">
        <v>1.4599434000000002</v>
      </c>
      <c r="U109" s="85">
        <v>0.84786269999999997</v>
      </c>
      <c r="V109" s="85">
        <v>0</v>
      </c>
      <c r="W109" s="85">
        <v>0.98729551000000004</v>
      </c>
      <c r="X109" s="85">
        <v>0.74242730000000001</v>
      </c>
      <c r="Y109" s="85">
        <v>0</v>
      </c>
      <c r="Z109" s="188">
        <v>4.0375289099999998</v>
      </c>
    </row>
    <row r="110" spans="2:26" ht="16.5" x14ac:dyDescent="0.3">
      <c r="B110" s="72" t="s">
        <v>568</v>
      </c>
      <c r="C110" s="345">
        <v>4.8073750000000005E-2</v>
      </c>
      <c r="D110" s="139">
        <v>7.3398000000000014E-3</v>
      </c>
      <c r="E110" s="85">
        <v>0.2057707</v>
      </c>
      <c r="F110" s="85">
        <v>0.15900390000000003</v>
      </c>
      <c r="G110" s="85">
        <v>2.653028E-2</v>
      </c>
      <c r="H110" s="85">
        <v>4.1049000000000002E-2</v>
      </c>
      <c r="I110" s="85">
        <v>1.6582000000000006E-2</v>
      </c>
      <c r="J110" s="188">
        <v>0.5043494300000001</v>
      </c>
      <c r="K110" s="122">
        <v>1.1974809999999999E-2</v>
      </c>
      <c r="L110" s="139">
        <v>2.0022349999999994E-2</v>
      </c>
      <c r="M110" s="85">
        <v>5.4810320000000037E-2</v>
      </c>
      <c r="N110" s="85">
        <v>5.268533000000003E-2</v>
      </c>
      <c r="O110" s="85">
        <v>3.4755700000000003E-3</v>
      </c>
      <c r="P110" s="85">
        <v>0.13430304000000001</v>
      </c>
      <c r="Q110" s="85">
        <v>2.6060019999999996E-2</v>
      </c>
      <c r="R110" s="188">
        <v>0.30333144000000012</v>
      </c>
      <c r="S110" s="122">
        <v>1.3583884900000001</v>
      </c>
      <c r="T110" s="139">
        <v>0.15981069694399999</v>
      </c>
      <c r="U110" s="85">
        <v>1.0380684199999999</v>
      </c>
      <c r="V110" s="85">
        <v>2.2824E-3</v>
      </c>
      <c r="W110" s="85">
        <v>0.71820424999999966</v>
      </c>
      <c r="X110" s="85">
        <v>2.5432200000000005E-3</v>
      </c>
      <c r="Y110" s="85">
        <v>6.3319999999999978E-4</v>
      </c>
      <c r="Z110" s="188">
        <v>3.2799306769439998</v>
      </c>
    </row>
    <row r="111" spans="2:26" ht="16.5" x14ac:dyDescent="0.3">
      <c r="B111" s="72" t="s">
        <v>105</v>
      </c>
      <c r="C111" s="345">
        <v>0.10379073</v>
      </c>
      <c r="D111" s="139">
        <v>0</v>
      </c>
      <c r="E111" s="85">
        <v>0.80937007000000005</v>
      </c>
      <c r="F111" s="85">
        <v>0</v>
      </c>
      <c r="G111" s="85">
        <v>0</v>
      </c>
      <c r="H111" s="85">
        <v>0.43599669000000002</v>
      </c>
      <c r="I111" s="85">
        <v>0</v>
      </c>
      <c r="J111" s="188">
        <v>1.3491574900000001</v>
      </c>
      <c r="K111" s="122">
        <v>0.93001137999999983</v>
      </c>
      <c r="L111" s="139">
        <v>0.51011989000000002</v>
      </c>
      <c r="M111" s="85">
        <v>1.22966983</v>
      </c>
      <c r="N111" s="85">
        <v>0.93152421000000007</v>
      </c>
      <c r="O111" s="85">
        <v>0.74290783000000005</v>
      </c>
      <c r="P111" s="85">
        <v>1.1069199700000001</v>
      </c>
      <c r="Q111" s="85">
        <v>1.09840418</v>
      </c>
      <c r="R111" s="188">
        <v>6.5495572900000001</v>
      </c>
      <c r="S111" s="122">
        <v>0.9235333</v>
      </c>
      <c r="T111" s="139">
        <v>0</v>
      </c>
      <c r="U111" s="85">
        <v>0</v>
      </c>
      <c r="V111" s="85">
        <v>0.54309344999999998</v>
      </c>
      <c r="W111" s="85">
        <v>0</v>
      </c>
      <c r="X111" s="85">
        <v>0</v>
      </c>
      <c r="Y111" s="85">
        <v>0.63301260000000004</v>
      </c>
      <c r="Z111" s="188">
        <v>2.0996393500000003</v>
      </c>
    </row>
    <row r="112" spans="2:26" ht="16.5" x14ac:dyDescent="0.3">
      <c r="B112" s="72" t="s">
        <v>354</v>
      </c>
      <c r="C112" s="345">
        <v>0.26468459</v>
      </c>
      <c r="D112" s="139">
        <v>0.19262198999999999</v>
      </c>
      <c r="E112" s="84">
        <v>0.27501836000000002</v>
      </c>
      <c r="F112" s="85">
        <v>0.27032981</v>
      </c>
      <c r="G112" s="85">
        <v>0.12729687999999997</v>
      </c>
      <c r="H112" s="85">
        <v>0.13181267999999999</v>
      </c>
      <c r="I112" s="85">
        <v>0.21938196999999998</v>
      </c>
      <c r="J112" s="188">
        <v>1.4811462799999999</v>
      </c>
      <c r="K112" s="122">
        <v>0.22504417000000004</v>
      </c>
      <c r="L112" s="139">
        <v>0.23365215</v>
      </c>
      <c r="M112" s="85">
        <v>0.23506963000000006</v>
      </c>
      <c r="N112" s="85">
        <v>0.52625672999999995</v>
      </c>
      <c r="O112" s="85">
        <v>0.11913328000000001</v>
      </c>
      <c r="P112" s="85">
        <v>0.17729123999999996</v>
      </c>
      <c r="Q112" s="85">
        <v>0.21800308999999998</v>
      </c>
      <c r="R112" s="188">
        <v>1.7344502900000001</v>
      </c>
      <c r="S112" s="122">
        <v>0.27338608999999992</v>
      </c>
      <c r="T112" s="139">
        <v>0.60329403999999986</v>
      </c>
      <c r="U112" s="85">
        <v>0.46752139000000004</v>
      </c>
      <c r="V112" s="85">
        <v>0.10319229999999999</v>
      </c>
      <c r="W112" s="85">
        <v>0.22286309000000004</v>
      </c>
      <c r="X112" s="85">
        <v>0.14554756000000005</v>
      </c>
      <c r="Y112" s="85">
        <v>0.23079482999999995</v>
      </c>
      <c r="Z112" s="188">
        <v>2.0465993</v>
      </c>
    </row>
    <row r="113" spans="2:26" ht="16.5" x14ac:dyDescent="0.3">
      <c r="B113" s="72" t="s">
        <v>554</v>
      </c>
      <c r="C113" s="345">
        <v>0</v>
      </c>
      <c r="D113" s="139">
        <v>0.10799183999999998</v>
      </c>
      <c r="E113" s="85">
        <v>0</v>
      </c>
      <c r="F113" s="85">
        <v>0.26868744000000006</v>
      </c>
      <c r="G113" s="85">
        <v>0.17180789999999999</v>
      </c>
      <c r="H113" s="85">
        <v>0</v>
      </c>
      <c r="I113" s="85">
        <v>0.34556941999999996</v>
      </c>
      <c r="J113" s="188">
        <v>0.89405660000000009</v>
      </c>
      <c r="K113" s="122">
        <v>0</v>
      </c>
      <c r="L113" s="139">
        <v>0</v>
      </c>
      <c r="M113" s="85">
        <v>0</v>
      </c>
      <c r="N113" s="85">
        <v>0</v>
      </c>
      <c r="O113" s="85">
        <v>0</v>
      </c>
      <c r="P113" s="85">
        <v>0</v>
      </c>
      <c r="Q113" s="85">
        <v>0</v>
      </c>
      <c r="R113" s="188">
        <v>0</v>
      </c>
      <c r="S113" s="122">
        <v>0</v>
      </c>
      <c r="T113" s="139">
        <v>0.15912370000000001</v>
      </c>
      <c r="U113" s="85">
        <v>0.25087637000000002</v>
      </c>
      <c r="V113" s="85">
        <v>0</v>
      </c>
      <c r="W113" s="85">
        <v>0.22235716000000003</v>
      </c>
      <c r="X113" s="85">
        <v>0.34331546999999996</v>
      </c>
      <c r="Y113" s="85">
        <v>0</v>
      </c>
      <c r="Z113" s="188">
        <v>0.97567270000000006</v>
      </c>
    </row>
    <row r="114" spans="2:26" ht="16.5" x14ac:dyDescent="0.3">
      <c r="B114" s="72" t="s">
        <v>570</v>
      </c>
      <c r="C114" s="345">
        <v>7.2532899999999997E-2</v>
      </c>
      <c r="D114" s="139">
        <v>0</v>
      </c>
      <c r="E114" s="85">
        <v>0.12134966999999999</v>
      </c>
      <c r="F114" s="85">
        <v>0</v>
      </c>
      <c r="G114" s="85">
        <v>0</v>
      </c>
      <c r="H114" s="85">
        <v>7.1040400000000004E-2</v>
      </c>
      <c r="I114" s="85">
        <v>0</v>
      </c>
      <c r="J114" s="188">
        <v>0.26492296999999998</v>
      </c>
      <c r="K114" s="122">
        <v>0.13174572000000001</v>
      </c>
      <c r="L114" s="139">
        <v>0.21611837000000006</v>
      </c>
      <c r="M114" s="85">
        <v>0.16032790000000005</v>
      </c>
      <c r="N114" s="85">
        <v>0.10409123000000001</v>
      </c>
      <c r="O114" s="85">
        <v>0.16801414000000003</v>
      </c>
      <c r="P114" s="85">
        <v>0.28444077000000006</v>
      </c>
      <c r="Q114" s="85">
        <v>0.30849878999999997</v>
      </c>
      <c r="R114" s="188">
        <v>1.3732369200000003</v>
      </c>
      <c r="S114" s="122">
        <v>0.17201945000000002</v>
      </c>
      <c r="T114" s="139">
        <v>0</v>
      </c>
      <c r="U114" s="85">
        <v>0</v>
      </c>
      <c r="V114" s="85">
        <v>0.31971437000000003</v>
      </c>
      <c r="W114" s="85">
        <v>0</v>
      </c>
      <c r="X114" s="85">
        <v>0</v>
      </c>
      <c r="Y114" s="85">
        <v>0.44675600999999998</v>
      </c>
      <c r="Z114" s="188">
        <v>0.93848982999999997</v>
      </c>
    </row>
    <row r="115" spans="2:26" ht="16.5" x14ac:dyDescent="0.3">
      <c r="B115" s="72" t="s">
        <v>569</v>
      </c>
      <c r="C115" s="345">
        <v>0</v>
      </c>
      <c r="D115" s="139">
        <v>6.5508949999999996E-2</v>
      </c>
      <c r="E115" s="85">
        <v>0</v>
      </c>
      <c r="F115" s="85">
        <v>1.7352349999999999E-2</v>
      </c>
      <c r="G115" s="85">
        <v>5.1877730000000025E-2</v>
      </c>
      <c r="H115" s="85">
        <v>0</v>
      </c>
      <c r="I115" s="85">
        <v>0.11950858</v>
      </c>
      <c r="J115" s="188">
        <v>0.25424761000000007</v>
      </c>
      <c r="K115" s="122">
        <v>0</v>
      </c>
      <c r="L115" s="139">
        <v>0</v>
      </c>
      <c r="M115" s="85">
        <v>0</v>
      </c>
      <c r="N115" s="85">
        <v>0</v>
      </c>
      <c r="O115" s="85">
        <v>0</v>
      </c>
      <c r="P115" s="85">
        <v>0</v>
      </c>
      <c r="Q115" s="85">
        <v>0</v>
      </c>
      <c r="R115" s="188">
        <v>0</v>
      </c>
      <c r="S115" s="122">
        <v>0</v>
      </c>
      <c r="T115" s="139">
        <v>0.196813324751</v>
      </c>
      <c r="U115" s="85">
        <v>0.14300152999999999</v>
      </c>
      <c r="V115" s="85">
        <v>0</v>
      </c>
      <c r="W115" s="85">
        <v>0.21832116000000001</v>
      </c>
      <c r="X115" s="85">
        <v>0.18260180000000004</v>
      </c>
      <c r="Y115" s="85">
        <v>0</v>
      </c>
      <c r="Z115" s="188">
        <v>0.74073781475099998</v>
      </c>
    </row>
    <row r="116" spans="2:26" ht="16.5" x14ac:dyDescent="0.3">
      <c r="B116" s="72" t="s">
        <v>574</v>
      </c>
      <c r="C116" s="345">
        <v>0</v>
      </c>
      <c r="D116" s="139">
        <v>9.0360799999999967E-3</v>
      </c>
      <c r="E116" s="85">
        <v>0</v>
      </c>
      <c r="F116" s="85">
        <v>5.4116700000000011E-2</v>
      </c>
      <c r="G116" s="85">
        <v>3.0696699999999997E-2</v>
      </c>
      <c r="H116" s="85">
        <v>0</v>
      </c>
      <c r="I116" s="85">
        <v>1.1874410000000002E-2</v>
      </c>
      <c r="J116" s="188">
        <v>0.10572389</v>
      </c>
      <c r="K116" s="122">
        <v>0</v>
      </c>
      <c r="L116" s="139">
        <v>0</v>
      </c>
      <c r="M116" s="85">
        <v>0</v>
      </c>
      <c r="N116" s="85">
        <v>0</v>
      </c>
      <c r="O116" s="85">
        <v>0</v>
      </c>
      <c r="P116" s="85">
        <v>0</v>
      </c>
      <c r="Q116" s="85">
        <v>0</v>
      </c>
      <c r="R116" s="188">
        <v>0</v>
      </c>
      <c r="S116" s="122">
        <v>0</v>
      </c>
      <c r="T116" s="139">
        <v>0.54551859000000003</v>
      </c>
      <c r="U116" s="85">
        <v>4.3611530000000003E-2</v>
      </c>
      <c r="V116" s="85">
        <v>0</v>
      </c>
      <c r="W116" s="85">
        <v>6.6389700000000001E-3</v>
      </c>
      <c r="X116" s="85">
        <v>1.152192E-2</v>
      </c>
      <c r="Y116" s="85">
        <v>0</v>
      </c>
      <c r="Z116" s="188">
        <v>0.60729100999999996</v>
      </c>
    </row>
    <row r="117" spans="2:26" ht="16.5" x14ac:dyDescent="0.3">
      <c r="B117" s="72" t="s">
        <v>116</v>
      </c>
      <c r="C117" s="345">
        <v>9.3806159999999986E-2</v>
      </c>
      <c r="D117" s="139">
        <v>0.18074593999999999</v>
      </c>
      <c r="E117" s="85">
        <v>0.10747475000000002</v>
      </c>
      <c r="F117" s="85">
        <v>0.11262293000000001</v>
      </c>
      <c r="G117" s="85">
        <v>0.10073411000000003</v>
      </c>
      <c r="H117" s="85">
        <v>0.18028297999999998</v>
      </c>
      <c r="I117" s="85">
        <v>0.12727234000000001</v>
      </c>
      <c r="J117" s="188">
        <v>0.90293920999999999</v>
      </c>
      <c r="K117" s="122">
        <v>8.920117000000001E-2</v>
      </c>
      <c r="L117" s="139">
        <v>8.4704340000000003E-2</v>
      </c>
      <c r="M117" s="85">
        <v>6.2389999999999987E-2</v>
      </c>
      <c r="N117" s="85">
        <v>9.0102309999999949E-2</v>
      </c>
      <c r="O117" s="85">
        <v>4.6797090000000013E-2</v>
      </c>
      <c r="P117" s="85">
        <v>5.2481769999999983E-2</v>
      </c>
      <c r="Q117" s="85">
        <v>3.5215200000000009E-2</v>
      </c>
      <c r="R117" s="188">
        <v>0.46089187999999992</v>
      </c>
      <c r="S117" s="122">
        <v>4.2407580000000007E-2</v>
      </c>
      <c r="T117" s="139">
        <v>1.9494630000000002E-2</v>
      </c>
      <c r="U117" s="85">
        <v>6.1743110000000004E-2</v>
      </c>
      <c r="V117" s="85">
        <v>1.0048999999999999E-2</v>
      </c>
      <c r="W117" s="85">
        <v>2.9960380000000002E-2</v>
      </c>
      <c r="X117" s="85">
        <v>2.0578150000000003E-2</v>
      </c>
      <c r="Y117" s="85">
        <v>5.3523699999999995E-3</v>
      </c>
      <c r="Z117" s="188">
        <v>0.18958522</v>
      </c>
    </row>
    <row r="118" spans="2:26" ht="16.5" x14ac:dyDescent="0.3">
      <c r="B118" s="72" t="s">
        <v>581</v>
      </c>
      <c r="C118" s="345">
        <v>0</v>
      </c>
      <c r="D118" s="139">
        <v>0.14817016</v>
      </c>
      <c r="E118" s="85">
        <v>3.8648719999999998E-2</v>
      </c>
      <c r="F118" s="85">
        <v>5.8942170000000002E-2</v>
      </c>
      <c r="G118" s="85">
        <v>7.7711360000000007E-2</v>
      </c>
      <c r="H118" s="85">
        <v>1.7189800000000002E-2</v>
      </c>
      <c r="I118" s="85">
        <v>4.0538760000000007E-2</v>
      </c>
      <c r="J118" s="188">
        <v>0.38120096999999997</v>
      </c>
      <c r="K118" s="122">
        <v>1.176045E-2</v>
      </c>
      <c r="L118" s="139">
        <v>5.4707169999999999E-2</v>
      </c>
      <c r="M118" s="85">
        <v>7.5717439999999997E-2</v>
      </c>
      <c r="N118" s="85">
        <v>7.7046000000000007E-3</v>
      </c>
      <c r="O118" s="85">
        <v>2.5482880000000003E-2</v>
      </c>
      <c r="P118" s="85">
        <v>4.2929919999999996E-2</v>
      </c>
      <c r="Q118" s="85">
        <v>3.8525920000000005E-2</v>
      </c>
      <c r="R118" s="188">
        <v>0.25682838000000002</v>
      </c>
      <c r="S118" s="122">
        <v>5.1363199999999998E-2</v>
      </c>
      <c r="T118" s="139">
        <v>5.7457600000000005E-2</v>
      </c>
      <c r="U118" s="85">
        <v>8.386020000000001E-3</v>
      </c>
      <c r="V118" s="85">
        <v>2.8919999999999996E-3</v>
      </c>
      <c r="W118" s="85">
        <v>2.1693399999999996E-3</v>
      </c>
      <c r="X118" s="85">
        <v>2.2474999999999998E-2</v>
      </c>
      <c r="Y118" s="85">
        <v>9.9012200000000005E-3</v>
      </c>
      <c r="Z118" s="188">
        <v>0.15464438</v>
      </c>
    </row>
    <row r="119" spans="2:26" ht="16.5" x14ac:dyDescent="0.3">
      <c r="B119" s="72" t="s">
        <v>406</v>
      </c>
      <c r="C119" s="345">
        <v>1.3592999999999999E-3</v>
      </c>
      <c r="D119" s="139">
        <v>2.75924E-3</v>
      </c>
      <c r="E119" s="85">
        <v>0</v>
      </c>
      <c r="F119" s="85">
        <v>1.918862E-2</v>
      </c>
      <c r="G119" s="85">
        <v>0</v>
      </c>
      <c r="H119" s="85">
        <v>0</v>
      </c>
      <c r="I119" s="85">
        <v>8.4937999999999993E-3</v>
      </c>
      <c r="J119" s="188">
        <v>3.1800960000000003E-2</v>
      </c>
      <c r="K119" s="122">
        <v>1.60787E-3</v>
      </c>
      <c r="L119" s="139">
        <v>0</v>
      </c>
      <c r="M119" s="85">
        <v>3.8166300000000001E-3</v>
      </c>
      <c r="N119" s="85">
        <v>0</v>
      </c>
      <c r="O119" s="85">
        <v>4.6009499999999995E-3</v>
      </c>
      <c r="P119" s="85">
        <v>2.0305000000000002E-3</v>
      </c>
      <c r="Q119" s="85">
        <v>0</v>
      </c>
      <c r="R119" s="188">
        <v>1.2055949999999999E-2</v>
      </c>
      <c r="S119" s="122">
        <v>2.0815200000000002E-2</v>
      </c>
      <c r="T119" s="139">
        <v>0</v>
      </c>
      <c r="U119" s="85">
        <v>2.3127999999999999E-2</v>
      </c>
      <c r="V119" s="85">
        <v>5.0095000000000001E-3</v>
      </c>
      <c r="W119" s="85">
        <v>1.1564E-2</v>
      </c>
      <c r="X119" s="85">
        <v>4.3943200000000002E-2</v>
      </c>
      <c r="Y119" s="85">
        <v>4.6255999999999999E-2</v>
      </c>
      <c r="Z119" s="188">
        <v>0.15071589999999999</v>
      </c>
    </row>
    <row r="120" spans="2:26" ht="16.5" x14ac:dyDescent="0.3">
      <c r="B120" s="72" t="s">
        <v>353</v>
      </c>
      <c r="C120" s="345">
        <v>0.4461926799999999</v>
      </c>
      <c r="D120" s="139">
        <v>0</v>
      </c>
      <c r="E120" s="85">
        <v>0.11534461999999999</v>
      </c>
      <c r="F120" s="85">
        <v>0</v>
      </c>
      <c r="G120" s="85">
        <v>0</v>
      </c>
      <c r="H120" s="85">
        <v>1.3014059999999997E-2</v>
      </c>
      <c r="I120" s="85">
        <v>0</v>
      </c>
      <c r="J120" s="188">
        <v>0.57455135999999996</v>
      </c>
      <c r="K120" s="122">
        <v>0.13856169000000002</v>
      </c>
      <c r="L120" s="139">
        <v>3.294532E-2</v>
      </c>
      <c r="M120" s="85">
        <v>6.3704520000000014E-2</v>
      </c>
      <c r="N120" s="85">
        <v>0.47460225999999994</v>
      </c>
      <c r="O120" s="85">
        <v>3.388159000000001E-2</v>
      </c>
      <c r="P120" s="85">
        <v>0.11432716000000001</v>
      </c>
      <c r="Q120" s="85">
        <v>6.6268149999999998E-2</v>
      </c>
      <c r="R120" s="188">
        <v>0.92429068999999997</v>
      </c>
      <c r="S120" s="122">
        <v>1.086468E-2</v>
      </c>
      <c r="T120" s="139">
        <v>0</v>
      </c>
      <c r="U120" s="85">
        <v>0</v>
      </c>
      <c r="V120" s="85">
        <v>9.4266900000000015E-2</v>
      </c>
      <c r="W120" s="85">
        <v>0</v>
      </c>
      <c r="X120" s="85">
        <v>0</v>
      </c>
      <c r="Y120" s="85">
        <v>4.1096349999999997E-2</v>
      </c>
      <c r="Z120" s="188">
        <v>0.14622793000000001</v>
      </c>
    </row>
    <row r="121" spans="2:26" ht="16.5" x14ac:dyDescent="0.3">
      <c r="B121" s="72" t="s">
        <v>33</v>
      </c>
      <c r="C121" s="345">
        <v>0.13475139999999897</v>
      </c>
      <c r="D121" s="139">
        <v>3.3840639999997535E-2</v>
      </c>
      <c r="E121" s="85">
        <v>6.6302100000001474E-2</v>
      </c>
      <c r="F121" s="85">
        <v>8.5444179999996095E-2</v>
      </c>
      <c r="G121" s="85">
        <v>2.8563329999997222E-2</v>
      </c>
      <c r="H121" s="85">
        <v>7.3172519999999963E-2</v>
      </c>
      <c r="I121" s="104">
        <v>1.7008640000007347E-2</v>
      </c>
      <c r="J121" s="188">
        <v>0.4390828099999986</v>
      </c>
      <c r="K121" s="122">
        <v>6.0445649999994799E-2</v>
      </c>
      <c r="L121" s="139">
        <v>5.8808280000000934E-2</v>
      </c>
      <c r="M121" s="85">
        <v>7.0488520000001387E-2</v>
      </c>
      <c r="N121" s="85">
        <v>3.0992579999999492E-2</v>
      </c>
      <c r="O121" s="85">
        <v>7.4139139999996218E-2</v>
      </c>
      <c r="P121" s="85">
        <v>0.23385295000000283</v>
      </c>
      <c r="Q121" s="104">
        <v>4.8776849999999428E-2</v>
      </c>
      <c r="R121" s="188">
        <v>0.57750396999999509</v>
      </c>
      <c r="S121" s="122">
        <v>7.6022710000007265E-2</v>
      </c>
      <c r="T121" s="139">
        <v>2.2458890000002896E-2</v>
      </c>
      <c r="U121" s="85">
        <v>4.829368000000045E-2</v>
      </c>
      <c r="V121" s="85">
        <v>2.6260279999998914E-2</v>
      </c>
      <c r="W121" s="85">
        <v>4.4879820000005566E-2</v>
      </c>
      <c r="X121" s="85">
        <v>1.8866120000001985E-2</v>
      </c>
      <c r="Y121" s="104">
        <v>0.18960533999999996</v>
      </c>
      <c r="Z121" s="188">
        <v>0.42638684000001703</v>
      </c>
    </row>
    <row r="122" spans="2:26" ht="17.25" thickBot="1" x14ac:dyDescent="0.3">
      <c r="B122" s="263" t="s">
        <v>65</v>
      </c>
      <c r="C122" s="336">
        <v>389.80300342672319</v>
      </c>
      <c r="D122" s="273">
        <v>453.04841907012093</v>
      </c>
      <c r="E122" s="273">
        <v>429.83556657539316</v>
      </c>
      <c r="F122" s="273">
        <v>454.44322574743688</v>
      </c>
      <c r="G122" s="273">
        <v>489.5842681676798</v>
      </c>
      <c r="H122" s="273">
        <v>436.66079370253601</v>
      </c>
      <c r="I122" s="273">
        <v>491.03042900355814</v>
      </c>
      <c r="J122" s="266">
        <v>3144.4057056934485</v>
      </c>
      <c r="K122" s="269">
        <v>379.34405513851698</v>
      </c>
      <c r="L122" s="273">
        <v>412.3266224629665</v>
      </c>
      <c r="M122" s="273">
        <v>489.32356941663227</v>
      </c>
      <c r="N122" s="273">
        <v>414.4023374475766</v>
      </c>
      <c r="O122" s="273">
        <v>490.83547489019384</v>
      </c>
      <c r="P122" s="273">
        <v>462.75334939932583</v>
      </c>
      <c r="Q122" s="273">
        <v>516.42848161423365</v>
      </c>
      <c r="R122" s="266">
        <v>3165.4138903694457</v>
      </c>
      <c r="S122" s="269">
        <v>355.32681700644275</v>
      </c>
      <c r="T122" s="273">
        <v>412.05047225013294</v>
      </c>
      <c r="U122" s="273">
        <v>443.26207846608526</v>
      </c>
      <c r="V122" s="273">
        <v>381.30826418155254</v>
      </c>
      <c r="W122" s="273">
        <v>416.0002845705929</v>
      </c>
      <c r="X122" s="273">
        <v>447.86026642644447</v>
      </c>
      <c r="Y122" s="273">
        <v>455.20155346528679</v>
      </c>
      <c r="Z122" s="266">
        <v>2911.0097363665377</v>
      </c>
    </row>
    <row r="123" spans="2:26" ht="29.25" customHeight="1" thickTop="1" x14ac:dyDescent="0.25">
      <c r="B123" s="374" t="s">
        <v>157</v>
      </c>
      <c r="C123" s="374"/>
      <c r="D123" s="374"/>
      <c r="E123" s="374"/>
      <c r="F123" s="374"/>
      <c r="G123" s="374"/>
      <c r="H123" s="374"/>
      <c r="I123" s="374"/>
      <c r="J123" s="374"/>
      <c r="K123" s="374"/>
      <c r="L123" s="374"/>
      <c r="M123" s="374"/>
      <c r="N123" s="374"/>
      <c r="O123" s="374"/>
      <c r="P123" s="374"/>
      <c r="Q123" s="374"/>
      <c r="R123" s="374"/>
      <c r="S123" s="374"/>
      <c r="T123" s="374"/>
      <c r="U123" s="374"/>
      <c r="V123" s="374"/>
      <c r="W123" s="374"/>
      <c r="X123" s="374"/>
      <c r="Y123" s="374"/>
      <c r="Z123" s="374"/>
    </row>
    <row r="124" spans="2:26" ht="29.25" customHeight="1" x14ac:dyDescent="0.25">
      <c r="B124" s="140" t="s">
        <v>318</v>
      </c>
      <c r="C124"/>
      <c r="D124"/>
      <c r="E124"/>
      <c r="F124"/>
      <c r="G124"/>
      <c r="H124"/>
      <c r="I124"/>
      <c r="J124"/>
      <c r="K124"/>
      <c r="L124"/>
      <c r="M124"/>
      <c r="N124"/>
      <c r="O124"/>
      <c r="P124"/>
      <c r="Q124"/>
      <c r="R124"/>
      <c r="S124"/>
      <c r="T124"/>
      <c r="U124"/>
      <c r="V124"/>
      <c r="W124"/>
      <c r="X124"/>
      <c r="Y124"/>
      <c r="Z124"/>
    </row>
  </sheetData>
  <mergeCells count="26">
    <mergeCell ref="Z7:Z9"/>
    <mergeCell ref="B123:Z123"/>
    <mergeCell ref="V7:V9"/>
    <mergeCell ref="W7:W9"/>
    <mergeCell ref="X7:X9"/>
    <mergeCell ref="Y7:Y9"/>
    <mergeCell ref="R7:R9"/>
    <mergeCell ref="S7:S9"/>
    <mergeCell ref="T7:T9"/>
    <mergeCell ref="U7:U9"/>
    <mergeCell ref="O7:O9"/>
    <mergeCell ref="P7:P9"/>
    <mergeCell ref="Q7:Q9"/>
    <mergeCell ref="N7:N9"/>
    <mergeCell ref="H7:H9"/>
    <mergeCell ref="I7:I9"/>
    <mergeCell ref="J7:J9"/>
    <mergeCell ref="K7:K9"/>
    <mergeCell ref="L7:L9"/>
    <mergeCell ref="M7:M9"/>
    <mergeCell ref="G7:G9"/>
    <mergeCell ref="B7:B9"/>
    <mergeCell ref="C7:C9"/>
    <mergeCell ref="D7:D9"/>
    <mergeCell ref="E7:E9"/>
    <mergeCell ref="F7:F9"/>
  </mergeCells>
  <hyperlinks>
    <hyperlink ref="A1" location="Contenido!A1" display="Contenido" xr:uid="{2D7B24DB-43C4-4DD0-8EB6-7C190F53958E}"/>
  </hyperlinks>
  <pageMargins left="0.70866141732283472" right="0.70866141732283472" top="0.74803149606299213" bottom="0.74803149606299213" header="0.31496062992125984" footer="0.31496062992125984"/>
  <pageSetup scale="69" fitToHeight="0" orientation="portrait" r:id="rId1"/>
  <rowBreaks count="2" manualBreakCount="2">
    <brk id="57" min="1" max="40" man="1"/>
    <brk id="105" min="1" max="40" man="1"/>
  </rowBreak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B612E5-7DC0-48CD-80B6-D4AACF32DDF2}">
  <sheetPr codeName="Hoja8">
    <pageSetUpPr fitToPage="1"/>
  </sheetPr>
  <dimension ref="A1:L90"/>
  <sheetViews>
    <sheetView showGridLines="0" zoomScaleNormal="100" workbookViewId="0">
      <pane ySplit="8" topLeftCell="A9" activePane="bottomLeft" state="frozen"/>
      <selection pane="bottomLeft"/>
    </sheetView>
  </sheetViews>
  <sheetFormatPr baseColWidth="10" defaultRowHeight="15" x14ac:dyDescent="0.25"/>
  <cols>
    <col min="1" max="1" width="7.7109375" customWidth="1"/>
    <col min="2" max="2" width="32.140625" bestFit="1" customWidth="1"/>
    <col min="3" max="3" width="10" customWidth="1"/>
    <col min="4" max="4" width="11.7109375" customWidth="1"/>
    <col min="5" max="6" width="10" customWidth="1"/>
    <col min="7" max="7" width="11.7109375" customWidth="1"/>
    <col min="8" max="9" width="10" customWidth="1"/>
    <col min="10" max="10" width="11.7109375" customWidth="1"/>
    <col min="11" max="11" width="10" customWidth="1"/>
    <col min="12" max="12" width="17.85546875" customWidth="1"/>
  </cols>
  <sheetData>
    <row r="1" spans="1:12" ht="16.5" x14ac:dyDescent="0.3">
      <c r="A1" s="151" t="s">
        <v>429</v>
      </c>
      <c r="B1" s="24"/>
    </row>
    <row r="2" spans="1:12" ht="26.25" x14ac:dyDescent="0.25">
      <c r="B2" s="152" t="s">
        <v>404</v>
      </c>
    </row>
    <row r="3" spans="1:12" ht="16.5" x14ac:dyDescent="0.25">
      <c r="B3" s="71" t="s">
        <v>345</v>
      </c>
    </row>
    <row r="4" spans="1:12" ht="17.25" x14ac:dyDescent="0.3">
      <c r="B4" s="1" t="s">
        <v>575</v>
      </c>
    </row>
    <row r="5" spans="1:12" ht="16.5" x14ac:dyDescent="0.25">
      <c r="B5" s="128" t="s">
        <v>246</v>
      </c>
    </row>
    <row r="6" spans="1:12" ht="12" customHeight="1" x14ac:dyDescent="0.25"/>
    <row r="7" spans="1:12" s="24" customFormat="1" ht="27" customHeight="1" thickBot="1" x14ac:dyDescent="0.35">
      <c r="A7"/>
      <c r="B7" s="380" t="s">
        <v>247</v>
      </c>
      <c r="C7" s="393">
        <v>2024</v>
      </c>
      <c r="D7" s="393"/>
      <c r="E7" s="393"/>
      <c r="F7" s="393">
        <v>2025</v>
      </c>
      <c r="G7" s="393"/>
      <c r="H7" s="393"/>
      <c r="I7" s="393">
        <v>2026</v>
      </c>
      <c r="J7" s="393"/>
      <c r="K7" s="393"/>
      <c r="L7" s="380" t="s">
        <v>447</v>
      </c>
    </row>
    <row r="8" spans="1:12" s="24" customFormat="1" ht="34.5" thickTop="1" thickBot="1" x14ac:dyDescent="0.35">
      <c r="A8"/>
      <c r="B8" s="381"/>
      <c r="C8" s="170" t="s">
        <v>4</v>
      </c>
      <c r="D8" s="170" t="s">
        <v>248</v>
      </c>
      <c r="E8" s="170" t="s">
        <v>50</v>
      </c>
      <c r="F8" s="170" t="s">
        <v>4</v>
      </c>
      <c r="G8" s="170" t="s">
        <v>248</v>
      </c>
      <c r="H8" s="170" t="s">
        <v>50</v>
      </c>
      <c r="I8" s="170" t="s">
        <v>4</v>
      </c>
      <c r="J8" s="170" t="s">
        <v>248</v>
      </c>
      <c r="K8" s="170" t="s">
        <v>50</v>
      </c>
      <c r="L8" s="381"/>
    </row>
    <row r="9" spans="1:12" s="24" customFormat="1" ht="16.5" x14ac:dyDescent="0.3">
      <c r="A9"/>
      <c r="B9" s="72" t="s">
        <v>213</v>
      </c>
      <c r="C9" s="183">
        <v>318.55158517999996</v>
      </c>
      <c r="D9" s="75">
        <v>1540.4908282608696</v>
      </c>
      <c r="E9" s="11">
        <v>206.78577199945252</v>
      </c>
      <c r="F9" s="183">
        <v>587.12842575000002</v>
      </c>
      <c r="G9" s="75">
        <v>1601.4700567391303</v>
      </c>
      <c r="H9" s="11">
        <v>366.61842241714771</v>
      </c>
      <c r="I9" s="183">
        <v>676.66812301999994</v>
      </c>
      <c r="J9" s="75">
        <v>2121.8742091304348</v>
      </c>
      <c r="K9" s="11">
        <v>318.90114885618283</v>
      </c>
      <c r="L9" s="183">
        <v>33.556356178096145</v>
      </c>
    </row>
    <row r="10" spans="1:12" s="24" customFormat="1" ht="16.5" x14ac:dyDescent="0.3">
      <c r="A10"/>
      <c r="B10" s="72" t="s">
        <v>229</v>
      </c>
      <c r="C10" s="184">
        <v>199.41044522000001</v>
      </c>
      <c r="D10" s="75">
        <v>1014.2406795652174</v>
      </c>
      <c r="E10" s="11">
        <v>196.61057699389741</v>
      </c>
      <c r="F10" s="184">
        <v>408.00849082999997</v>
      </c>
      <c r="G10" s="75">
        <v>1124.3148369565217</v>
      </c>
      <c r="H10" s="11">
        <v>362.89522953771893</v>
      </c>
      <c r="I10" s="184">
        <v>341.96496067999999</v>
      </c>
      <c r="J10" s="75">
        <v>1111.7355456521739</v>
      </c>
      <c r="K10" s="11">
        <v>307.59559862718447</v>
      </c>
      <c r="L10" s="184">
        <v>16.958236439146638</v>
      </c>
    </row>
    <row r="11" spans="1:12" s="24" customFormat="1" ht="16.5" x14ac:dyDescent="0.3">
      <c r="A11"/>
      <c r="B11" s="72" t="s">
        <v>230</v>
      </c>
      <c r="C11" s="184">
        <v>107.28613731000002</v>
      </c>
      <c r="D11" s="75">
        <v>551.86857804347835</v>
      </c>
      <c r="E11" s="11">
        <v>194.4052290318069</v>
      </c>
      <c r="F11" s="184">
        <v>208.75189595000001</v>
      </c>
      <c r="G11" s="75">
        <v>582.35673152173911</v>
      </c>
      <c r="H11" s="11">
        <v>358.46051852876604</v>
      </c>
      <c r="I11" s="184">
        <v>207.36241776</v>
      </c>
      <c r="J11" s="75">
        <v>676.14477391304354</v>
      </c>
      <c r="K11" s="11">
        <v>306.68345857342695</v>
      </c>
      <c r="L11" s="184">
        <v>10.283219959070047</v>
      </c>
    </row>
    <row r="12" spans="1:12" s="24" customFormat="1" ht="16.5" x14ac:dyDescent="0.3">
      <c r="A12"/>
      <c r="B12" s="72" t="s">
        <v>233</v>
      </c>
      <c r="C12" s="184">
        <v>31.327673529999998</v>
      </c>
      <c r="D12" s="75">
        <v>163.059</v>
      </c>
      <c r="E12" s="11">
        <v>192.12477403884483</v>
      </c>
      <c r="F12" s="184">
        <v>53.385255110000003</v>
      </c>
      <c r="G12" s="75">
        <v>148.65726086956522</v>
      </c>
      <c r="H12" s="11">
        <v>359.11636470176364</v>
      </c>
      <c r="I12" s="184">
        <v>69.222377980000005</v>
      </c>
      <c r="J12" s="75">
        <v>223.05937391304346</v>
      </c>
      <c r="K12" s="11">
        <v>310.33162500933656</v>
      </c>
      <c r="L12" s="184">
        <v>3.432777002446477</v>
      </c>
    </row>
    <row r="13" spans="1:12" s="24" customFormat="1" ht="16.5" x14ac:dyDescent="0.3">
      <c r="A13"/>
      <c r="B13" s="72" t="s">
        <v>237</v>
      </c>
      <c r="C13" s="184">
        <v>41.178644129999995</v>
      </c>
      <c r="D13" s="75">
        <v>195.5625</v>
      </c>
      <c r="E13" s="11">
        <v>210.56513457334609</v>
      </c>
      <c r="F13" s="184">
        <v>68.801028799999997</v>
      </c>
      <c r="G13" s="75">
        <v>183.39465217391304</v>
      </c>
      <c r="H13" s="11">
        <v>375.15286288040733</v>
      </c>
      <c r="I13" s="184">
        <v>67.704495850000001</v>
      </c>
      <c r="J13" s="75">
        <v>210.83413043478259</v>
      </c>
      <c r="K13" s="11">
        <v>321.12682946721975</v>
      </c>
      <c r="L13" s="184">
        <v>3.3575043663374728</v>
      </c>
    </row>
    <row r="14" spans="1:12" s="24" customFormat="1" ht="16.5" x14ac:dyDescent="0.3">
      <c r="A14"/>
      <c r="B14" s="72" t="s">
        <v>234</v>
      </c>
      <c r="C14" s="184">
        <v>64.053024879999995</v>
      </c>
      <c r="D14" s="75">
        <v>314.65476652173913</v>
      </c>
      <c r="E14" s="11">
        <v>203.56604029252691</v>
      </c>
      <c r="F14" s="184">
        <v>101.74161214</v>
      </c>
      <c r="G14" s="75">
        <v>279.18182260869565</v>
      </c>
      <c r="H14" s="11">
        <v>364.42778111167422</v>
      </c>
      <c r="I14" s="184">
        <v>98.299918229999989</v>
      </c>
      <c r="J14" s="75">
        <v>316.74114782608694</v>
      </c>
      <c r="K14" s="11">
        <v>310.34779947180567</v>
      </c>
      <c r="L14" s="184">
        <v>4.8747487227296373</v>
      </c>
    </row>
    <row r="15" spans="1:12" s="24" customFormat="1" ht="16.5" x14ac:dyDescent="0.3">
      <c r="A15"/>
      <c r="B15" s="72" t="s">
        <v>235</v>
      </c>
      <c r="C15" s="184">
        <v>34.695180480000005</v>
      </c>
      <c r="D15" s="75">
        <v>166.01358586956522</v>
      </c>
      <c r="E15" s="11">
        <v>208.99000704231261</v>
      </c>
      <c r="F15" s="184">
        <v>57.733136590000001</v>
      </c>
      <c r="G15" s="75">
        <v>164.66206021739131</v>
      </c>
      <c r="H15" s="11">
        <v>350.61590091718244</v>
      </c>
      <c r="I15" s="184">
        <v>51.237347139999983</v>
      </c>
      <c r="J15" s="75">
        <v>163.95821217391307</v>
      </c>
      <c r="K15" s="11">
        <v>312.50247523833525</v>
      </c>
      <c r="L15" s="184">
        <v>2.540889117958018</v>
      </c>
    </row>
    <row r="16" spans="1:12" s="24" customFormat="1" ht="16.5" x14ac:dyDescent="0.3">
      <c r="A16"/>
      <c r="B16" s="72" t="s">
        <v>212</v>
      </c>
      <c r="C16" s="184">
        <v>56.338263059999996</v>
      </c>
      <c r="D16" s="75">
        <v>269.93391565217394</v>
      </c>
      <c r="E16" s="11">
        <v>208.71131707878911</v>
      </c>
      <c r="F16" s="184">
        <v>112.10544256</v>
      </c>
      <c r="G16" s="75">
        <v>261.4760460869565</v>
      </c>
      <c r="H16" s="11">
        <v>428.74077468158674</v>
      </c>
      <c r="I16" s="184">
        <v>100.52195798000001</v>
      </c>
      <c r="J16" s="75">
        <v>318.96577913043484</v>
      </c>
      <c r="K16" s="11">
        <v>315.14966355965578</v>
      </c>
      <c r="L16" s="184">
        <v>4.9849409347701688</v>
      </c>
    </row>
    <row r="17" spans="1:12" s="24" customFormat="1" ht="16.5" x14ac:dyDescent="0.3">
      <c r="A17"/>
      <c r="B17" s="72" t="s">
        <v>241</v>
      </c>
      <c r="C17" s="184">
        <v>24.914667509999997</v>
      </c>
      <c r="D17" s="75">
        <v>125.36467195652173</v>
      </c>
      <c r="E17" s="11">
        <v>198.73754799630282</v>
      </c>
      <c r="F17" s="184">
        <v>49.804227400000009</v>
      </c>
      <c r="G17" s="75">
        <v>136.50905826086958</v>
      </c>
      <c r="H17" s="11">
        <v>364.84192356542269</v>
      </c>
      <c r="I17" s="184">
        <v>45.299302520000005</v>
      </c>
      <c r="J17" s="75">
        <v>147.25339152173913</v>
      </c>
      <c r="K17" s="11">
        <v>307.62824578687167</v>
      </c>
      <c r="L17" s="184">
        <v>2.2464181158649321</v>
      </c>
    </row>
    <row r="18" spans="1:12" s="24" customFormat="1" ht="16.5" x14ac:dyDescent="0.3">
      <c r="A18"/>
      <c r="B18" s="72" t="s">
        <v>251</v>
      </c>
      <c r="C18" s="184">
        <v>14.78327318</v>
      </c>
      <c r="D18" s="75">
        <v>67.8</v>
      </c>
      <c r="E18" s="11">
        <v>218.04237728613572</v>
      </c>
      <c r="F18" s="184">
        <v>19.632297059999999</v>
      </c>
      <c r="G18" s="75">
        <v>51.112499999999997</v>
      </c>
      <c r="H18" s="11">
        <v>384.09972237710934</v>
      </c>
      <c r="I18" s="184">
        <v>18.044675770000001</v>
      </c>
      <c r="J18" s="75">
        <v>54.825021739130435</v>
      </c>
      <c r="K18" s="11">
        <v>329.13212247977856</v>
      </c>
      <c r="L18" s="184">
        <v>0.89484571041110561</v>
      </c>
    </row>
    <row r="19" spans="1:12" s="24" customFormat="1" ht="16.5" x14ac:dyDescent="0.3">
      <c r="A19"/>
      <c r="B19" s="72" t="s">
        <v>250</v>
      </c>
      <c r="C19" s="184">
        <v>13.591090919999999</v>
      </c>
      <c r="D19" s="75">
        <v>65.471750869565213</v>
      </c>
      <c r="E19" s="11">
        <v>207.58710038282891</v>
      </c>
      <c r="F19" s="184">
        <v>41.811230420000001</v>
      </c>
      <c r="G19" s="75">
        <v>117.18051086956523</v>
      </c>
      <c r="H19" s="11">
        <v>356.81044663255045</v>
      </c>
      <c r="I19" s="184">
        <v>30.447012590000007</v>
      </c>
      <c r="J19" s="75">
        <v>100.10618913043479</v>
      </c>
      <c r="K19" s="11">
        <v>304.14715468120198</v>
      </c>
      <c r="L19" s="184">
        <v>1.5098846306948319</v>
      </c>
    </row>
    <row r="20" spans="1:12" s="24" customFormat="1" ht="16.5" x14ac:dyDescent="0.3">
      <c r="A20"/>
      <c r="B20" s="72" t="s">
        <v>232</v>
      </c>
      <c r="C20" s="184">
        <v>25.207569039999999</v>
      </c>
      <c r="D20" s="75">
        <v>122.25784782608694</v>
      </c>
      <c r="E20" s="11">
        <v>206.18364782486623</v>
      </c>
      <c r="F20" s="184">
        <v>72.576450840000007</v>
      </c>
      <c r="G20" s="75">
        <v>201.76414347826088</v>
      </c>
      <c r="H20" s="11">
        <v>359.70935959599666</v>
      </c>
      <c r="I20" s="184">
        <v>69.777437410000005</v>
      </c>
      <c r="J20" s="75">
        <v>224.61416304347827</v>
      </c>
      <c r="K20" s="11">
        <v>310.65466426751226</v>
      </c>
      <c r="L20" s="184">
        <v>3.4603027145340568</v>
      </c>
    </row>
    <row r="21" spans="1:12" s="24" customFormat="1" ht="16.5" x14ac:dyDescent="0.3">
      <c r="A21"/>
      <c r="B21" s="72" t="s">
        <v>231</v>
      </c>
      <c r="C21" s="184">
        <v>13.11170957</v>
      </c>
      <c r="D21" s="75">
        <v>65.546217391304339</v>
      </c>
      <c r="E21" s="11">
        <v>200.03762370793132</v>
      </c>
      <c r="F21" s="184">
        <v>21.897324860000005</v>
      </c>
      <c r="G21" s="75">
        <v>62.580045652173915</v>
      </c>
      <c r="H21" s="11">
        <v>349.90905857927146</v>
      </c>
      <c r="I21" s="184">
        <v>34.850366899999997</v>
      </c>
      <c r="J21" s="75">
        <v>111.14266304347827</v>
      </c>
      <c r="K21" s="11">
        <v>313.56426007506019</v>
      </c>
      <c r="L21" s="184">
        <v>1.7282494694953545</v>
      </c>
    </row>
    <row r="22" spans="1:12" s="24" customFormat="1" ht="16.5" x14ac:dyDescent="0.3">
      <c r="A22"/>
      <c r="B22" s="72" t="s">
        <v>239</v>
      </c>
      <c r="C22" s="184">
        <v>11.465704970000001</v>
      </c>
      <c r="D22" s="75">
        <v>61.823285869565218</v>
      </c>
      <c r="E22" s="11">
        <v>185.45932667167429</v>
      </c>
      <c r="F22" s="184">
        <v>11.355460559999999</v>
      </c>
      <c r="G22" s="75">
        <v>31.329658695652174</v>
      </c>
      <c r="H22" s="11">
        <v>362.45082240796552</v>
      </c>
      <c r="I22" s="184">
        <v>1.4907216299999999</v>
      </c>
      <c r="J22" s="75">
        <v>4.8683673913043473</v>
      </c>
      <c r="K22" s="11">
        <v>306.20565585552515</v>
      </c>
      <c r="L22" s="184">
        <v>7.3925731502492459E-2</v>
      </c>
    </row>
    <row r="23" spans="1:12" s="24" customFormat="1" ht="16.5" x14ac:dyDescent="0.3">
      <c r="A23"/>
      <c r="B23" s="72" t="s">
        <v>249</v>
      </c>
      <c r="C23" s="184">
        <v>20.107322449999998</v>
      </c>
      <c r="D23" s="75">
        <v>97.09069565217392</v>
      </c>
      <c r="E23" s="11">
        <v>207.0983456749986</v>
      </c>
      <c r="F23" s="184">
        <v>38.230048749999995</v>
      </c>
      <c r="G23" s="75">
        <v>107.81806217391305</v>
      </c>
      <c r="H23" s="11">
        <v>354.5792604613319</v>
      </c>
      <c r="I23" s="184">
        <v>21.269600349999997</v>
      </c>
      <c r="J23" s="75">
        <v>68.70065978260871</v>
      </c>
      <c r="K23" s="11">
        <v>309.59819625173833</v>
      </c>
      <c r="L23" s="184">
        <v>1.0547715502319635</v>
      </c>
    </row>
    <row r="24" spans="1:12" s="24" customFormat="1" ht="16.5" x14ac:dyDescent="0.3">
      <c r="A24"/>
      <c r="B24" s="72" t="s">
        <v>236</v>
      </c>
      <c r="C24" s="184">
        <v>3.2040093700000001</v>
      </c>
      <c r="D24" s="75">
        <v>17.399999999999999</v>
      </c>
      <c r="E24" s="11">
        <v>184.13846954022992</v>
      </c>
      <c r="F24" s="184">
        <v>5.5364812500000005</v>
      </c>
      <c r="G24" s="75">
        <v>15.932065217391305</v>
      </c>
      <c r="H24" s="11">
        <v>347.50556029336519</v>
      </c>
      <c r="I24" s="184">
        <v>14.549634130000001</v>
      </c>
      <c r="J24" s="75">
        <v>45.015467391304348</v>
      </c>
      <c r="K24" s="11">
        <v>323.21410779821338</v>
      </c>
      <c r="L24" s="184">
        <v>0.72152461231402443</v>
      </c>
    </row>
    <row r="25" spans="1:12" s="24" customFormat="1" ht="16.5" x14ac:dyDescent="0.3">
      <c r="A25"/>
      <c r="B25" s="72" t="s">
        <v>257</v>
      </c>
      <c r="C25" s="184">
        <v>2.8547947600000003</v>
      </c>
      <c r="D25" s="75">
        <v>14.435804347826087</v>
      </c>
      <c r="E25" s="11">
        <v>197.75792821893634</v>
      </c>
      <c r="F25" s="184">
        <v>2.8587659600000004</v>
      </c>
      <c r="G25" s="75">
        <v>7.8321304347826093</v>
      </c>
      <c r="H25" s="11">
        <v>365.0048966631324</v>
      </c>
      <c r="I25" s="184">
        <v>5.9145445199999997</v>
      </c>
      <c r="J25" s="75">
        <v>18.199565217391303</v>
      </c>
      <c r="K25" s="11">
        <v>324.98273718913492</v>
      </c>
      <c r="L25" s="184">
        <v>0.29330561879957306</v>
      </c>
    </row>
    <row r="26" spans="1:12" s="24" customFormat="1" ht="16.5" x14ac:dyDescent="0.3">
      <c r="A26"/>
      <c r="B26" s="72" t="s">
        <v>254</v>
      </c>
      <c r="C26" s="184">
        <v>6.1906013500000006</v>
      </c>
      <c r="D26" s="75">
        <v>30.837</v>
      </c>
      <c r="E26" s="11">
        <v>200.75238674319812</v>
      </c>
      <c r="F26" s="184">
        <v>9.8033681299999991</v>
      </c>
      <c r="G26" s="75">
        <v>28.099499999999999</v>
      </c>
      <c r="H26" s="11">
        <v>348.8805185145643</v>
      </c>
      <c r="I26" s="184">
        <v>10.80809241</v>
      </c>
      <c r="J26" s="75">
        <v>34.170065217391304</v>
      </c>
      <c r="K26" s="11">
        <v>316.30294941606024</v>
      </c>
      <c r="L26" s="184">
        <v>0.53597943537975412</v>
      </c>
    </row>
    <row r="27" spans="1:12" s="24" customFormat="1" ht="16.5" x14ac:dyDescent="0.3">
      <c r="A27"/>
      <c r="B27" s="72" t="s">
        <v>253</v>
      </c>
      <c r="C27" s="184">
        <v>1.1334107299999998</v>
      </c>
      <c r="D27" s="75">
        <v>5.8559782608695654</v>
      </c>
      <c r="E27" s="11">
        <v>193.54763277958233</v>
      </c>
      <c r="F27" s="184">
        <v>1.69701825</v>
      </c>
      <c r="G27" s="75">
        <v>4.5371739130434783</v>
      </c>
      <c r="H27" s="11">
        <v>374.0253916918212</v>
      </c>
      <c r="I27" s="184">
        <v>1.6326593200000001</v>
      </c>
      <c r="J27" s="75">
        <v>5.481630434782609</v>
      </c>
      <c r="K27" s="11">
        <v>297.84191755071288</v>
      </c>
      <c r="L27" s="184">
        <v>8.0964502088402612E-2</v>
      </c>
    </row>
    <row r="28" spans="1:12" s="24" customFormat="1" ht="16.5" x14ac:dyDescent="0.3">
      <c r="A28"/>
      <c r="B28" s="72" t="s">
        <v>264</v>
      </c>
      <c r="C28" s="184">
        <v>4.823593999999999</v>
      </c>
      <c r="D28" s="75">
        <v>24.537717391304348</v>
      </c>
      <c r="E28" s="11">
        <v>196.57875763576035</v>
      </c>
      <c r="F28" s="184">
        <v>10.90184702</v>
      </c>
      <c r="G28" s="75">
        <v>31.049608695652175</v>
      </c>
      <c r="H28" s="11">
        <v>351.11060905339417</v>
      </c>
      <c r="I28" s="184">
        <v>10.626735629999999</v>
      </c>
      <c r="J28" s="75">
        <v>33.641413043478259</v>
      </c>
      <c r="K28" s="11">
        <v>315.88255868640164</v>
      </c>
      <c r="L28" s="184">
        <v>0.52698584975341778</v>
      </c>
    </row>
    <row r="29" spans="1:12" s="24" customFormat="1" ht="16.5" x14ac:dyDescent="0.3">
      <c r="A29"/>
      <c r="B29" s="72" t="s">
        <v>214</v>
      </c>
      <c r="C29" s="184">
        <v>5.4976626500000005</v>
      </c>
      <c r="D29" s="75">
        <v>37.171086956521741</v>
      </c>
      <c r="E29" s="11">
        <v>147.90158427248855</v>
      </c>
      <c r="F29" s="184">
        <v>13.80742543</v>
      </c>
      <c r="G29" s="75">
        <v>48.03554347826087</v>
      </c>
      <c r="H29" s="11">
        <v>287.44184889359553</v>
      </c>
      <c r="I29" s="184">
        <v>21.606160110000001</v>
      </c>
      <c r="J29" s="75">
        <v>51.684239130434783</v>
      </c>
      <c r="K29" s="11">
        <v>418.04156302800243</v>
      </c>
      <c r="L29" s="184">
        <v>1.0714617397023503</v>
      </c>
    </row>
    <row r="30" spans="1:12" s="24" customFormat="1" ht="16.5" x14ac:dyDescent="0.3">
      <c r="A30"/>
      <c r="B30" s="72" t="s">
        <v>216</v>
      </c>
      <c r="C30" s="184">
        <v>3.7675877500000001</v>
      </c>
      <c r="D30" s="75">
        <v>35.487043478260873</v>
      </c>
      <c r="E30" s="11">
        <v>106.16798078171824</v>
      </c>
      <c r="F30" s="184">
        <v>4.6988289999999999</v>
      </c>
      <c r="G30" s="75">
        <v>30.510239130434783</v>
      </c>
      <c r="H30" s="11">
        <v>154.00826522243779</v>
      </c>
      <c r="I30" s="184">
        <v>9.7307569999999988</v>
      </c>
      <c r="J30" s="75">
        <v>46.98027173913043</v>
      </c>
      <c r="K30" s="11">
        <v>207.12432346139741</v>
      </c>
      <c r="L30" s="184">
        <v>0.48255376109220272</v>
      </c>
    </row>
    <row r="31" spans="1:12" s="24" customFormat="1" ht="16.5" x14ac:dyDescent="0.3">
      <c r="A31"/>
      <c r="B31" s="72" t="s">
        <v>316</v>
      </c>
      <c r="C31" s="184">
        <v>3.2957894300000001</v>
      </c>
      <c r="D31" s="75">
        <v>18.573260869565217</v>
      </c>
      <c r="E31" s="11">
        <v>177.44807727331249</v>
      </c>
      <c r="F31" s="184">
        <v>4.8847672499999994</v>
      </c>
      <c r="G31" s="75">
        <v>13.702500000000001</v>
      </c>
      <c r="H31" s="11">
        <v>356.48730158730154</v>
      </c>
      <c r="I31" s="184">
        <v>8.9679900500000009</v>
      </c>
      <c r="J31" s="75">
        <v>30.882434782608694</v>
      </c>
      <c r="K31" s="11">
        <v>290.39128919492725</v>
      </c>
      <c r="L31" s="184">
        <v>0.44472771522965293</v>
      </c>
    </row>
    <row r="32" spans="1:12" s="24" customFormat="1" ht="16.5" x14ac:dyDescent="0.3">
      <c r="A32"/>
      <c r="B32" s="72" t="s">
        <v>267</v>
      </c>
      <c r="C32" s="184">
        <v>4.4374346200000003</v>
      </c>
      <c r="D32" s="75">
        <v>20.398673913043478</v>
      </c>
      <c r="E32" s="11">
        <v>217.53544563318803</v>
      </c>
      <c r="F32" s="184">
        <v>8.6405562400000004</v>
      </c>
      <c r="G32" s="75">
        <v>23.37234347826087</v>
      </c>
      <c r="H32" s="11">
        <v>369.6914795059713</v>
      </c>
      <c r="I32" s="184">
        <v>7.3478125699999994</v>
      </c>
      <c r="J32" s="75">
        <v>23.846154347826086</v>
      </c>
      <c r="K32" s="11">
        <v>308.13406903364512</v>
      </c>
      <c r="L32" s="184">
        <v>0.36438219466934219</v>
      </c>
    </row>
    <row r="33" spans="1:12" s="24" customFormat="1" ht="16.5" x14ac:dyDescent="0.3">
      <c r="A33"/>
      <c r="B33" s="72" t="s">
        <v>258</v>
      </c>
      <c r="C33" s="184">
        <v>1.9448105499999999</v>
      </c>
      <c r="D33" s="75">
        <v>9.3822826086956521</v>
      </c>
      <c r="E33" s="11">
        <v>207.2854369359454</v>
      </c>
      <c r="F33" s="184">
        <v>2.2827537800000002</v>
      </c>
      <c r="G33" s="75">
        <v>6.3674999999999997</v>
      </c>
      <c r="H33" s="11">
        <v>358.50078994895961</v>
      </c>
      <c r="I33" s="184">
        <v>4.0014596200000003</v>
      </c>
      <c r="J33" s="75">
        <v>12.751956521739132</v>
      </c>
      <c r="K33" s="11">
        <v>313.79181799894303</v>
      </c>
      <c r="L33" s="184">
        <v>0.1984346530788485</v>
      </c>
    </row>
    <row r="34" spans="1:12" s="24" customFormat="1" ht="16.5" x14ac:dyDescent="0.3">
      <c r="A34"/>
      <c r="B34" s="72" t="s">
        <v>263</v>
      </c>
      <c r="C34" s="184">
        <v>1.42691126</v>
      </c>
      <c r="D34" s="75">
        <v>7.1277173913043477</v>
      </c>
      <c r="E34" s="11">
        <v>200.19189617994661</v>
      </c>
      <c r="F34" s="184">
        <v>3.6957346399999995</v>
      </c>
      <c r="G34" s="75">
        <v>10.0275</v>
      </c>
      <c r="H34" s="11">
        <v>368.55992420842676</v>
      </c>
      <c r="I34" s="184">
        <v>2.9295053900000001</v>
      </c>
      <c r="J34" s="75">
        <v>9.102652173913043</v>
      </c>
      <c r="K34" s="11">
        <v>321.82987266014209</v>
      </c>
      <c r="L34" s="184">
        <v>0.14527583456090623</v>
      </c>
    </row>
    <row r="35" spans="1:12" s="24" customFormat="1" ht="16.5" x14ac:dyDescent="0.3">
      <c r="A35"/>
      <c r="B35" s="72" t="s">
        <v>266</v>
      </c>
      <c r="C35" s="184">
        <v>2.2291094400000002</v>
      </c>
      <c r="D35" s="75">
        <v>9.809347826086956</v>
      </c>
      <c r="E35" s="11">
        <v>227.24338860448111</v>
      </c>
      <c r="F35" s="184">
        <v>4.6425600300000003</v>
      </c>
      <c r="G35" s="75">
        <v>12.145213913043477</v>
      </c>
      <c r="H35" s="11">
        <v>382.25428248851802</v>
      </c>
      <c r="I35" s="184">
        <v>2.5887434699999998</v>
      </c>
      <c r="J35" s="75">
        <v>8.5352667391304351</v>
      </c>
      <c r="K35" s="11">
        <v>303.29965648662773</v>
      </c>
      <c r="L35" s="184">
        <v>0.12837725759171459</v>
      </c>
    </row>
    <row r="36" spans="1:12" s="24" customFormat="1" ht="16.5" x14ac:dyDescent="0.3">
      <c r="A36"/>
      <c r="B36" s="72" t="s">
        <v>244</v>
      </c>
      <c r="C36" s="184">
        <v>1.2876801</v>
      </c>
      <c r="D36" s="75">
        <v>5.7712169565217399</v>
      </c>
      <c r="E36" s="11">
        <v>223.12106955966411</v>
      </c>
      <c r="F36" s="184">
        <v>0.84232081000000003</v>
      </c>
      <c r="G36" s="75">
        <v>2.420858695652174</v>
      </c>
      <c r="H36" s="11">
        <v>347.94298878856318</v>
      </c>
      <c r="I36" s="184">
        <v>1.2067692400000001</v>
      </c>
      <c r="J36" s="75">
        <v>3.8583669565217393</v>
      </c>
      <c r="K36" s="11">
        <v>312.7668398570064</v>
      </c>
      <c r="L36" s="184">
        <v>5.98443713610749E-2</v>
      </c>
    </row>
    <row r="37" spans="1:12" s="24" customFormat="1" ht="16.5" x14ac:dyDescent="0.3">
      <c r="A37"/>
      <c r="B37" s="72" t="s">
        <v>259</v>
      </c>
      <c r="C37" s="184">
        <v>1.3774907300000001</v>
      </c>
      <c r="D37" s="75">
        <v>5.9115000000000002</v>
      </c>
      <c r="E37" s="11">
        <v>233.01881586737716</v>
      </c>
      <c r="F37" s="184">
        <v>3.98065728</v>
      </c>
      <c r="G37" s="75">
        <v>11.025</v>
      </c>
      <c r="H37" s="11">
        <v>361.05734965986392</v>
      </c>
      <c r="I37" s="184">
        <v>2.2727277900000002</v>
      </c>
      <c r="J37" s="75">
        <v>7.1219999999999999</v>
      </c>
      <c r="K37" s="11">
        <v>319.11370261162597</v>
      </c>
      <c r="L37" s="184">
        <v>0.11270586070572619</v>
      </c>
    </row>
    <row r="38" spans="1:12" s="24" customFormat="1" ht="16.5" x14ac:dyDescent="0.3">
      <c r="A38"/>
      <c r="B38" s="72" t="s">
        <v>265</v>
      </c>
      <c r="C38" s="184">
        <v>2.2567492200000001</v>
      </c>
      <c r="D38" s="75">
        <v>10.397869565217389</v>
      </c>
      <c r="E38" s="11">
        <v>217.03957775631301</v>
      </c>
      <c r="F38" s="184">
        <v>9.8095859999999995</v>
      </c>
      <c r="G38" s="75">
        <v>25.63581739130435</v>
      </c>
      <c r="H38" s="11">
        <v>382.65157885417784</v>
      </c>
      <c r="I38" s="184">
        <v>5.5777337399999993</v>
      </c>
      <c r="J38" s="75">
        <v>18.428880434782609</v>
      </c>
      <c r="K38" s="11">
        <v>302.662647345229</v>
      </c>
      <c r="L38" s="184">
        <v>0.27660298110495185</v>
      </c>
    </row>
    <row r="39" spans="1:12" s="24" customFormat="1" ht="16.5" x14ac:dyDescent="0.3">
      <c r="A39"/>
      <c r="B39" s="72" t="s">
        <v>308</v>
      </c>
      <c r="C39" s="184">
        <v>0.52309971</v>
      </c>
      <c r="D39" s="75">
        <v>2.4750000000000001</v>
      </c>
      <c r="E39" s="11">
        <v>211.35341818181817</v>
      </c>
      <c r="F39" s="184">
        <v>0.27548813</v>
      </c>
      <c r="G39" s="75">
        <v>0.82500000000000007</v>
      </c>
      <c r="H39" s="11">
        <v>333.92500606060605</v>
      </c>
      <c r="I39" s="184">
        <v>0.26587687999999998</v>
      </c>
      <c r="J39" s="75">
        <v>0.82500000000000007</v>
      </c>
      <c r="K39" s="11">
        <v>322.27500606060602</v>
      </c>
      <c r="L39" s="184">
        <v>1.3184985344044685E-2</v>
      </c>
    </row>
    <row r="40" spans="1:12" s="24" customFormat="1" ht="16.5" x14ac:dyDescent="0.3">
      <c r="A40"/>
      <c r="B40" s="72" t="s">
        <v>395</v>
      </c>
      <c r="C40" s="184">
        <v>8.1573690000000004E-2</v>
      </c>
      <c r="D40" s="75">
        <v>0.41250000000000003</v>
      </c>
      <c r="E40" s="11">
        <v>197.7544</v>
      </c>
      <c r="F40" s="184">
        <v>0</v>
      </c>
      <c r="G40" s="75">
        <v>0</v>
      </c>
      <c r="H40" s="11">
        <v>0</v>
      </c>
      <c r="I40" s="184">
        <v>0</v>
      </c>
      <c r="J40" s="75">
        <v>0</v>
      </c>
      <c r="K40" s="11">
        <v>0</v>
      </c>
      <c r="L40" s="184">
        <v>0</v>
      </c>
    </row>
    <row r="41" spans="1:12" s="24" customFormat="1" ht="16.5" x14ac:dyDescent="0.3">
      <c r="A41"/>
      <c r="B41" s="72" t="s">
        <v>261</v>
      </c>
      <c r="C41" s="184">
        <v>0.92729571999999993</v>
      </c>
      <c r="D41" s="75">
        <v>4.5060000000000002</v>
      </c>
      <c r="E41" s="11">
        <v>205.79132711939633</v>
      </c>
      <c r="F41" s="184">
        <v>0.98405763000000002</v>
      </c>
      <c r="G41" s="75">
        <v>2.4780865217391304</v>
      </c>
      <c r="H41" s="11">
        <v>397.10382239171565</v>
      </c>
      <c r="I41" s="184">
        <v>1.46066468</v>
      </c>
      <c r="J41" s="75">
        <v>4.661575217391305</v>
      </c>
      <c r="K41" s="11">
        <v>313.34143757899335</v>
      </c>
      <c r="L41" s="184">
        <v>7.243519029696649E-2</v>
      </c>
    </row>
    <row r="42" spans="1:12" s="24" customFormat="1" ht="16.5" x14ac:dyDescent="0.3">
      <c r="A42"/>
      <c r="B42" s="72" t="s">
        <v>274</v>
      </c>
      <c r="C42" s="184">
        <v>0.54178610999999999</v>
      </c>
      <c r="D42" s="75">
        <v>2.6994565217391306</v>
      </c>
      <c r="E42" s="11">
        <v>200.70192115965369</v>
      </c>
      <c r="F42" s="184">
        <v>1.17878064</v>
      </c>
      <c r="G42" s="75">
        <v>3.3000000000000003</v>
      </c>
      <c r="H42" s="11">
        <v>357.2062545454545</v>
      </c>
      <c r="I42" s="184">
        <v>1.5076904899999999</v>
      </c>
      <c r="J42" s="75">
        <v>4.9500543478260877</v>
      </c>
      <c r="K42" s="11">
        <v>304.5805932741186</v>
      </c>
      <c r="L42" s="184">
        <v>7.4767226898425895E-2</v>
      </c>
    </row>
    <row r="43" spans="1:12" s="24" customFormat="1" ht="16.5" x14ac:dyDescent="0.3">
      <c r="A43"/>
      <c r="B43" s="72" t="s">
        <v>262</v>
      </c>
      <c r="C43" s="184">
        <v>2.3756343800000002</v>
      </c>
      <c r="D43" s="75">
        <v>13.275</v>
      </c>
      <c r="E43" s="11">
        <v>178.9555088512241</v>
      </c>
      <c r="F43" s="184">
        <v>11.27828843</v>
      </c>
      <c r="G43" s="75">
        <v>31.545000000000002</v>
      </c>
      <c r="H43" s="11">
        <v>357.53014518941194</v>
      </c>
      <c r="I43" s="184">
        <v>9.4078680000000006</v>
      </c>
      <c r="J43" s="75">
        <v>30.435000000000002</v>
      </c>
      <c r="K43" s="11">
        <v>309.11345490389351</v>
      </c>
      <c r="L43" s="184">
        <v>0.46654151236732966</v>
      </c>
    </row>
    <row r="44" spans="1:12" s="24" customFormat="1" ht="16.5" x14ac:dyDescent="0.3">
      <c r="A44"/>
      <c r="B44" s="72" t="s">
        <v>220</v>
      </c>
      <c r="C44" s="184">
        <v>0.45104753000000003</v>
      </c>
      <c r="D44" s="75">
        <v>2.1606521739130433</v>
      </c>
      <c r="E44" s="11">
        <v>208.7552709528122</v>
      </c>
      <c r="F44" s="184">
        <v>0.79358410999999995</v>
      </c>
      <c r="G44" s="75">
        <v>2.2949999999999999</v>
      </c>
      <c r="H44" s="11">
        <v>345.78828322440086</v>
      </c>
      <c r="I44" s="184">
        <v>0.98843060999999999</v>
      </c>
      <c r="J44" s="75">
        <v>2.9809999999999999</v>
      </c>
      <c r="K44" s="11">
        <v>331.5768567594767</v>
      </c>
      <c r="L44" s="184">
        <v>4.901683480886021E-2</v>
      </c>
    </row>
    <row r="45" spans="1:12" s="24" customFormat="1" ht="16.5" x14ac:dyDescent="0.3">
      <c r="A45"/>
      <c r="B45" s="72" t="s">
        <v>393</v>
      </c>
      <c r="C45" s="184">
        <v>1.9344370000000003E-2</v>
      </c>
      <c r="D45" s="75">
        <v>4.5986086956521739E-2</v>
      </c>
      <c r="E45" s="11">
        <v>420.65701346342951</v>
      </c>
      <c r="F45" s="184">
        <v>0</v>
      </c>
      <c r="G45" s="75">
        <v>0</v>
      </c>
      <c r="H45" s="11">
        <v>0</v>
      </c>
      <c r="I45" s="184">
        <v>3.4577070000000001E-2</v>
      </c>
      <c r="J45" s="75">
        <v>0.1289328260869565</v>
      </c>
      <c r="K45" s="11">
        <v>268.17895061634727</v>
      </c>
      <c r="L45" s="184">
        <v>1.7146965211492149E-3</v>
      </c>
    </row>
    <row r="46" spans="1:12" s="24" customFormat="1" ht="16.5" x14ac:dyDescent="0.3">
      <c r="A46"/>
      <c r="B46" s="72" t="s">
        <v>281</v>
      </c>
      <c r="C46" s="184">
        <v>1.8901499999999998E-2</v>
      </c>
      <c r="D46" s="75">
        <v>0.09</v>
      </c>
      <c r="E46" s="11">
        <v>210.01666666666665</v>
      </c>
      <c r="F46" s="184">
        <v>0.11843875000000001</v>
      </c>
      <c r="G46" s="75">
        <v>0.31000000000000005</v>
      </c>
      <c r="H46" s="11">
        <v>382.06048387096769</v>
      </c>
      <c r="I46" s="184">
        <v>1.3202E-2</v>
      </c>
      <c r="J46" s="75">
        <v>0.03</v>
      </c>
      <c r="K46" s="11">
        <v>440.06666666666672</v>
      </c>
      <c r="L46" s="184">
        <v>6.5469467112777156E-4</v>
      </c>
    </row>
    <row r="47" spans="1:12" s="24" customFormat="1" ht="16.5" x14ac:dyDescent="0.3">
      <c r="A47"/>
      <c r="B47" s="72" t="s">
        <v>223</v>
      </c>
      <c r="C47" s="184">
        <v>0.10779187000000001</v>
      </c>
      <c r="D47" s="75">
        <v>0.60739130434782607</v>
      </c>
      <c r="E47" s="11">
        <v>177.46692984967791</v>
      </c>
      <c r="F47" s="184">
        <v>9.9999999999999995E-7</v>
      </c>
      <c r="G47" s="75">
        <v>3.2608695652173917E-5</v>
      </c>
      <c r="H47" s="11">
        <v>30.666666666666661</v>
      </c>
      <c r="I47" s="184">
        <v>22.859793179999997</v>
      </c>
      <c r="J47" s="75">
        <v>116.34765217391306</v>
      </c>
      <c r="K47" s="11">
        <v>196.47833671649727</v>
      </c>
      <c r="L47" s="184">
        <v>1.133630114984773</v>
      </c>
    </row>
    <row r="48" spans="1:12" s="24" customFormat="1" ht="16.5" x14ac:dyDescent="0.3">
      <c r="A48"/>
      <c r="B48" s="72" t="s">
        <v>224</v>
      </c>
      <c r="C48" s="184">
        <v>0.66580338999999999</v>
      </c>
      <c r="D48" s="75">
        <v>5.1294565217391304</v>
      </c>
      <c r="E48" s="11">
        <v>129.79998703142547</v>
      </c>
      <c r="F48" s="184">
        <v>5.1642625100000004</v>
      </c>
      <c r="G48" s="75">
        <v>20.368739130434783</v>
      </c>
      <c r="H48" s="11">
        <v>253.53864453414332</v>
      </c>
      <c r="I48" s="184">
        <v>2.2937041799999998</v>
      </c>
      <c r="J48" s="75">
        <v>10.308271739130435</v>
      </c>
      <c r="K48" s="11">
        <v>222.51103172736964</v>
      </c>
      <c r="L48" s="184">
        <v>0.11374609178832712</v>
      </c>
    </row>
    <row r="49" spans="1:12" s="24" customFormat="1" ht="16.5" x14ac:dyDescent="0.3">
      <c r="A49"/>
      <c r="B49" s="72" t="s">
        <v>240</v>
      </c>
      <c r="C49" s="184">
        <v>3.7700731400000005</v>
      </c>
      <c r="D49" s="75">
        <v>29.107065217391302</v>
      </c>
      <c r="E49" s="11">
        <v>129.52433066826003</v>
      </c>
      <c r="F49" s="184">
        <v>0.72424448000000008</v>
      </c>
      <c r="G49" s="75">
        <v>5.0054565217391307</v>
      </c>
      <c r="H49" s="11">
        <v>144.69099408905933</v>
      </c>
      <c r="I49" s="184">
        <v>0.16911475000000001</v>
      </c>
      <c r="J49" s="75">
        <v>0.71750000000000003</v>
      </c>
      <c r="K49" s="11">
        <v>235.7</v>
      </c>
      <c r="L49" s="184">
        <v>8.3864964122182476E-3</v>
      </c>
    </row>
    <row r="50" spans="1:12" s="24" customFormat="1" ht="16.5" x14ac:dyDescent="0.3">
      <c r="A50"/>
      <c r="B50" s="72" t="s">
        <v>271</v>
      </c>
      <c r="C50" s="184">
        <v>2.053461</v>
      </c>
      <c r="D50" s="75">
        <v>10.185</v>
      </c>
      <c r="E50" s="11">
        <v>201.61620029455079</v>
      </c>
      <c r="F50" s="184">
        <v>4.9291375200000012</v>
      </c>
      <c r="G50" s="75">
        <v>13.650021739130434</v>
      </c>
      <c r="H50" s="11">
        <v>361.10840071922178</v>
      </c>
      <c r="I50" s="184">
        <v>13.801031999999999</v>
      </c>
      <c r="J50" s="75">
        <v>43.672499999999999</v>
      </c>
      <c r="K50" s="11">
        <v>316.01195260175172</v>
      </c>
      <c r="L50" s="184">
        <v>0.68440100791272918</v>
      </c>
    </row>
    <row r="51" spans="1:12" s="24" customFormat="1" ht="16.5" x14ac:dyDescent="0.3">
      <c r="A51"/>
      <c r="B51" s="72" t="s">
        <v>252</v>
      </c>
      <c r="C51" s="184">
        <v>0.46845789999999998</v>
      </c>
      <c r="D51" s="75">
        <v>3.534782608695652</v>
      </c>
      <c r="E51" s="11">
        <v>132.52806519065192</v>
      </c>
      <c r="F51" s="184">
        <v>24.952150830000001</v>
      </c>
      <c r="G51" s="75">
        <v>76.038608695652158</v>
      </c>
      <c r="H51" s="11">
        <v>328.15107033154788</v>
      </c>
      <c r="I51" s="184">
        <v>7.0739225200000009</v>
      </c>
      <c r="J51" s="75">
        <v>26.659239130434784</v>
      </c>
      <c r="K51" s="11">
        <v>265.34600201414798</v>
      </c>
      <c r="L51" s="184">
        <v>0.35079983167813489</v>
      </c>
    </row>
    <row r="52" spans="1:12" s="24" customFormat="1" ht="16.5" x14ac:dyDescent="0.3">
      <c r="A52"/>
      <c r="B52" s="72" t="s">
        <v>317</v>
      </c>
      <c r="C52" s="184">
        <v>0.59330687000000004</v>
      </c>
      <c r="D52" s="75">
        <v>2.8875000000000002</v>
      </c>
      <c r="E52" s="11">
        <v>205.47424069264071</v>
      </c>
      <c r="F52" s="184">
        <v>0.56177962000000004</v>
      </c>
      <c r="G52" s="75">
        <v>1.6500000000000001</v>
      </c>
      <c r="H52" s="11">
        <v>340.47249696969692</v>
      </c>
      <c r="I52" s="184">
        <v>1.9281446400000002</v>
      </c>
      <c r="J52" s="75">
        <v>5.9474999999999998</v>
      </c>
      <c r="K52" s="11">
        <v>324.1941387137453</v>
      </c>
      <c r="L52" s="184">
        <v>9.5617786772578053E-2</v>
      </c>
    </row>
    <row r="53" spans="1:12" s="24" customFormat="1" ht="16.5" x14ac:dyDescent="0.3">
      <c r="A53"/>
      <c r="B53" s="72" t="s">
        <v>280</v>
      </c>
      <c r="C53" s="184">
        <v>0</v>
      </c>
      <c r="D53" s="75">
        <v>0</v>
      </c>
      <c r="E53" s="11">
        <v>0</v>
      </c>
      <c r="F53" s="184">
        <v>0</v>
      </c>
      <c r="G53" s="75">
        <v>0</v>
      </c>
      <c r="H53" s="11">
        <v>0</v>
      </c>
      <c r="I53" s="184">
        <v>0</v>
      </c>
      <c r="J53" s="75">
        <v>0</v>
      </c>
      <c r="K53" s="11">
        <v>0</v>
      </c>
      <c r="L53" s="184">
        <v>0</v>
      </c>
    </row>
    <row r="54" spans="1:12" s="24" customFormat="1" ht="16.5" x14ac:dyDescent="0.3">
      <c r="A54"/>
      <c r="B54" s="72" t="s">
        <v>260</v>
      </c>
      <c r="C54" s="184">
        <v>0.44648998000000001</v>
      </c>
      <c r="D54" s="75">
        <v>2.0625</v>
      </c>
      <c r="E54" s="11">
        <v>216.47999030303032</v>
      </c>
      <c r="F54" s="184">
        <v>0.66651751999999997</v>
      </c>
      <c r="G54" s="75">
        <v>1.6500000000000001</v>
      </c>
      <c r="H54" s="11">
        <v>403.95001212121207</v>
      </c>
      <c r="I54" s="184">
        <v>0</v>
      </c>
      <c r="J54" s="75">
        <v>0</v>
      </c>
      <c r="K54" s="11">
        <v>0</v>
      </c>
      <c r="L54" s="184">
        <v>0</v>
      </c>
    </row>
    <row r="55" spans="1:12" s="24" customFormat="1" ht="16.5" x14ac:dyDescent="0.3">
      <c r="A55"/>
      <c r="B55" s="72" t="s">
        <v>311</v>
      </c>
      <c r="C55" s="184">
        <v>0</v>
      </c>
      <c r="D55" s="75">
        <v>0</v>
      </c>
      <c r="E55" s="11">
        <v>0</v>
      </c>
      <c r="F55" s="184">
        <v>0</v>
      </c>
      <c r="G55" s="75">
        <v>0</v>
      </c>
      <c r="H55" s="11">
        <v>0</v>
      </c>
      <c r="I55" s="184">
        <v>0.13444020000000001</v>
      </c>
      <c r="J55" s="75">
        <v>0.42749999999999999</v>
      </c>
      <c r="K55" s="11">
        <v>314.48</v>
      </c>
      <c r="L55" s="184">
        <v>6.6669658025565702E-3</v>
      </c>
    </row>
    <row r="56" spans="1:12" s="24" customFormat="1" ht="16.5" x14ac:dyDescent="0.3">
      <c r="A56"/>
      <c r="B56" s="72" t="s">
        <v>217</v>
      </c>
      <c r="C56" s="184">
        <v>0</v>
      </c>
      <c r="D56" s="75">
        <v>0</v>
      </c>
      <c r="E56" s="11">
        <v>0</v>
      </c>
      <c r="F56" s="184">
        <v>0</v>
      </c>
      <c r="G56" s="75">
        <v>0</v>
      </c>
      <c r="H56" s="11">
        <v>0</v>
      </c>
      <c r="I56" s="184">
        <v>0</v>
      </c>
      <c r="J56" s="75">
        <v>0</v>
      </c>
      <c r="K56" s="11">
        <v>0</v>
      </c>
      <c r="L56" s="184">
        <v>0</v>
      </c>
    </row>
    <row r="57" spans="1:12" s="24" customFormat="1" ht="16.5" x14ac:dyDescent="0.3">
      <c r="A57"/>
      <c r="B57" s="72" t="s">
        <v>225</v>
      </c>
      <c r="C57" s="184">
        <v>0.13465104</v>
      </c>
      <c r="D57" s="75">
        <v>0.82608695652173914</v>
      </c>
      <c r="E57" s="11">
        <v>162.99862736842104</v>
      </c>
      <c r="F57" s="184">
        <v>0</v>
      </c>
      <c r="G57" s="75">
        <v>0</v>
      </c>
      <c r="H57" s="11">
        <v>0</v>
      </c>
      <c r="I57" s="184">
        <v>1.8864258899999999</v>
      </c>
      <c r="J57" s="75">
        <v>6.6059999999999999</v>
      </c>
      <c r="K57" s="11">
        <v>285.56250227066306</v>
      </c>
      <c r="L57" s="184">
        <v>9.3548930287870299E-2</v>
      </c>
    </row>
    <row r="58" spans="1:12" s="24" customFormat="1" ht="16.5" x14ac:dyDescent="0.3">
      <c r="A58"/>
      <c r="B58" s="72" t="s">
        <v>255</v>
      </c>
      <c r="C58" s="184">
        <v>3.6448129999999995E-2</v>
      </c>
      <c r="D58" s="75">
        <v>0.26250000000000001</v>
      </c>
      <c r="E58" s="11">
        <v>138.85001904761901</v>
      </c>
      <c r="F58" s="184">
        <v>2.4084813999999999</v>
      </c>
      <c r="G58" s="75">
        <v>6.9383695652173909</v>
      </c>
      <c r="H58" s="11">
        <v>347.12498049598173</v>
      </c>
      <c r="I58" s="184">
        <v>1.210815</v>
      </c>
      <c r="J58" s="75">
        <v>4.0815000000000001</v>
      </c>
      <c r="K58" s="11">
        <v>296.65931642778389</v>
      </c>
      <c r="L58" s="184">
        <v>6.0045002895135029E-2</v>
      </c>
    </row>
    <row r="59" spans="1:12" s="24" customFormat="1" ht="16.5" x14ac:dyDescent="0.3">
      <c r="A59"/>
      <c r="B59" s="72" t="s">
        <v>269</v>
      </c>
      <c r="C59" s="184">
        <v>0.34519763000000003</v>
      </c>
      <c r="D59" s="75">
        <v>2.0324999999999998</v>
      </c>
      <c r="E59" s="11">
        <v>169.83893234932353</v>
      </c>
      <c r="F59" s="184">
        <v>0.23271670000000003</v>
      </c>
      <c r="G59" s="75">
        <v>0.68557760869565221</v>
      </c>
      <c r="H59" s="11">
        <v>339.44617946720268</v>
      </c>
      <c r="I59" s="184">
        <v>0.26120137999999998</v>
      </c>
      <c r="J59" s="75">
        <v>0.9375</v>
      </c>
      <c r="K59" s="11">
        <v>278.61480533333332</v>
      </c>
      <c r="L59" s="184">
        <v>1.2953124646055149E-2</v>
      </c>
    </row>
    <row r="60" spans="1:12" s="24" customFormat="1" ht="16.5" x14ac:dyDescent="0.3">
      <c r="A60"/>
      <c r="B60" s="72" t="s">
        <v>275</v>
      </c>
      <c r="C60" s="184">
        <v>0.1409647</v>
      </c>
      <c r="D60" s="75">
        <v>0.58499999999999996</v>
      </c>
      <c r="E60" s="11">
        <v>240.96529914529916</v>
      </c>
      <c r="F60" s="184">
        <v>2.6145942299999998</v>
      </c>
      <c r="G60" s="75">
        <v>7.0131521739130438</v>
      </c>
      <c r="H60" s="11">
        <v>372.81298981726871</v>
      </c>
      <c r="I60" s="184">
        <v>2.11549714</v>
      </c>
      <c r="J60" s="75">
        <v>6.7620000000000005</v>
      </c>
      <c r="K60" s="11">
        <v>312.85080449571132</v>
      </c>
      <c r="L60" s="184">
        <v>0.104908703555828</v>
      </c>
    </row>
    <row r="61" spans="1:12" s="24" customFormat="1" ht="16.5" x14ac:dyDescent="0.3">
      <c r="A61"/>
      <c r="B61" s="72" t="s">
        <v>279</v>
      </c>
      <c r="C61" s="184">
        <v>0.18943023</v>
      </c>
      <c r="D61" s="75">
        <v>0.87847826086956526</v>
      </c>
      <c r="E61" s="11">
        <v>215.6345107646622</v>
      </c>
      <c r="F61" s="184">
        <v>0.46348268999999997</v>
      </c>
      <c r="G61" s="75">
        <v>1.3114782608695654</v>
      </c>
      <c r="H61" s="11">
        <v>353.40478285373285</v>
      </c>
      <c r="I61" s="184">
        <v>0.31013216999999998</v>
      </c>
      <c r="J61" s="75">
        <v>0.98313217391304342</v>
      </c>
      <c r="K61" s="11">
        <v>315.45317936815962</v>
      </c>
      <c r="L61" s="184">
        <v>1.5379630286645367E-2</v>
      </c>
    </row>
    <row r="62" spans="1:12" s="24" customFormat="1" ht="16.5" x14ac:dyDescent="0.3">
      <c r="A62"/>
      <c r="B62" s="72" t="s">
        <v>222</v>
      </c>
      <c r="C62" s="184">
        <v>0.37316258999999996</v>
      </c>
      <c r="D62" s="75">
        <v>2.5829347826086955</v>
      </c>
      <c r="E62" s="11">
        <v>144.47232369650294</v>
      </c>
      <c r="F62" s="184">
        <v>2.0406700199999999</v>
      </c>
      <c r="G62" s="75">
        <v>7.2571086956521738</v>
      </c>
      <c r="H62" s="11">
        <v>281.19601146701734</v>
      </c>
      <c r="I62" s="184">
        <v>0.92307683000000007</v>
      </c>
      <c r="J62" s="75">
        <v>3.0326086956521738</v>
      </c>
      <c r="K62" s="11">
        <v>304.38375756272404</v>
      </c>
      <c r="L62" s="184">
        <v>4.5775903775376145E-2</v>
      </c>
    </row>
    <row r="63" spans="1:12" s="24" customFormat="1" ht="16.5" x14ac:dyDescent="0.3">
      <c r="A63"/>
      <c r="B63" s="72" t="s">
        <v>256</v>
      </c>
      <c r="C63" s="184">
        <v>0</v>
      </c>
      <c r="D63" s="75">
        <v>0</v>
      </c>
      <c r="E63" s="11">
        <v>0</v>
      </c>
      <c r="F63" s="184">
        <v>0</v>
      </c>
      <c r="G63" s="75">
        <v>0</v>
      </c>
      <c r="H63" s="11">
        <v>0</v>
      </c>
      <c r="I63" s="184">
        <v>0</v>
      </c>
      <c r="J63" s="75">
        <v>0</v>
      </c>
      <c r="K63" s="11">
        <v>0</v>
      </c>
      <c r="L63" s="184">
        <v>0</v>
      </c>
    </row>
    <row r="64" spans="1:12" s="24" customFormat="1" ht="16.5" x14ac:dyDescent="0.3">
      <c r="A64"/>
      <c r="B64" s="72" t="s">
        <v>310</v>
      </c>
      <c r="C64" s="184">
        <v>0</v>
      </c>
      <c r="D64" s="75">
        <v>0</v>
      </c>
      <c r="E64" s="11">
        <v>0</v>
      </c>
      <c r="F64" s="184">
        <v>0</v>
      </c>
      <c r="G64" s="75">
        <v>0</v>
      </c>
      <c r="H64" s="11">
        <v>0</v>
      </c>
      <c r="I64" s="184">
        <v>0.12677513000000001</v>
      </c>
      <c r="J64" s="75">
        <v>0.42749999999999999</v>
      </c>
      <c r="K64" s="11">
        <v>296.55001169590645</v>
      </c>
      <c r="L64" s="184">
        <v>6.2868506319141409E-3</v>
      </c>
    </row>
    <row r="65" spans="1:12" s="24" customFormat="1" ht="16.5" x14ac:dyDescent="0.3">
      <c r="A65"/>
      <c r="B65" s="72" t="s">
        <v>276</v>
      </c>
      <c r="C65" s="184">
        <v>0.83861801000000002</v>
      </c>
      <c r="D65" s="75">
        <v>4.0826086956521745</v>
      </c>
      <c r="E65" s="11">
        <v>205.4122921192758</v>
      </c>
      <c r="F65" s="184">
        <v>0.3628845</v>
      </c>
      <c r="G65" s="75">
        <v>0.99</v>
      </c>
      <c r="H65" s="11">
        <v>366.55</v>
      </c>
      <c r="I65" s="184">
        <v>0.80389845000000004</v>
      </c>
      <c r="J65" s="75">
        <v>2.6380434782608697</v>
      </c>
      <c r="K65" s="11">
        <v>304.73282818294189</v>
      </c>
      <c r="L65" s="184">
        <v>3.9865780286538047E-2</v>
      </c>
    </row>
    <row r="66" spans="1:12" s="24" customFormat="1" ht="16.5" x14ac:dyDescent="0.3">
      <c r="A66"/>
      <c r="B66" s="72" t="s">
        <v>284</v>
      </c>
      <c r="C66" s="184">
        <v>0.15586311999999999</v>
      </c>
      <c r="D66" s="75">
        <v>0.82500000000000007</v>
      </c>
      <c r="E66" s="11">
        <v>188.92499393939391</v>
      </c>
      <c r="F66" s="184">
        <v>0</v>
      </c>
      <c r="G66" s="75">
        <v>0</v>
      </c>
      <c r="H66" s="11">
        <v>0</v>
      </c>
      <c r="I66" s="184">
        <v>0.1234575</v>
      </c>
      <c r="J66" s="75">
        <v>0.41850000000000004</v>
      </c>
      <c r="K66" s="11">
        <v>295</v>
      </c>
      <c r="L66" s="184">
        <v>6.1223274777122286E-3</v>
      </c>
    </row>
    <row r="67" spans="1:12" s="24" customFormat="1" ht="16.5" x14ac:dyDescent="0.3">
      <c r="A67"/>
      <c r="B67" s="72" t="s">
        <v>272</v>
      </c>
      <c r="C67" s="184">
        <v>0.17935499999999999</v>
      </c>
      <c r="D67" s="75">
        <v>0.82500000000000007</v>
      </c>
      <c r="E67" s="11">
        <v>217.39999999999995</v>
      </c>
      <c r="F67" s="184">
        <v>0.28557376000000001</v>
      </c>
      <c r="G67" s="75">
        <v>0.82500000000000007</v>
      </c>
      <c r="H67" s="11">
        <v>346.15001212121211</v>
      </c>
      <c r="I67" s="184">
        <v>0.36974538000000001</v>
      </c>
      <c r="J67" s="75">
        <v>1.2375108695652175</v>
      </c>
      <c r="K67" s="11">
        <v>298.78152111092567</v>
      </c>
      <c r="L67" s="184">
        <v>1.8335883196493933E-2</v>
      </c>
    </row>
    <row r="68" spans="1:12" s="24" customFormat="1" ht="16.5" x14ac:dyDescent="0.3">
      <c r="A68"/>
      <c r="B68" s="72" t="s">
        <v>277</v>
      </c>
      <c r="C68" s="184">
        <v>0.1634206</v>
      </c>
      <c r="D68" s="75">
        <v>0.79100000000000004</v>
      </c>
      <c r="E68" s="11">
        <v>206.59999999999997</v>
      </c>
      <c r="F68" s="184">
        <v>0</v>
      </c>
      <c r="G68" s="75">
        <v>0</v>
      </c>
      <c r="H68" s="11">
        <v>0</v>
      </c>
      <c r="I68" s="184">
        <v>0</v>
      </c>
      <c r="J68" s="75">
        <v>0</v>
      </c>
      <c r="K68" s="11">
        <v>0</v>
      </c>
      <c r="L68" s="184">
        <v>0</v>
      </c>
    </row>
    <row r="69" spans="1:12" s="24" customFormat="1" ht="16.5" x14ac:dyDescent="0.3">
      <c r="A69"/>
      <c r="B69" s="72" t="s">
        <v>333</v>
      </c>
      <c r="C69" s="184">
        <v>0.10824975000000001</v>
      </c>
      <c r="D69" s="75">
        <v>0.43500000000000005</v>
      </c>
      <c r="E69" s="11">
        <v>248.85</v>
      </c>
      <c r="F69" s="184">
        <v>0.44748450000000006</v>
      </c>
      <c r="G69" s="75">
        <v>1.3050000000000002</v>
      </c>
      <c r="H69" s="11">
        <v>342.9</v>
      </c>
      <c r="I69" s="184">
        <v>0</v>
      </c>
      <c r="J69" s="75">
        <v>0</v>
      </c>
      <c r="K69" s="11">
        <v>0</v>
      </c>
      <c r="L69" s="184">
        <v>0</v>
      </c>
    </row>
    <row r="70" spans="1:12" s="24" customFormat="1" ht="16.5" x14ac:dyDescent="0.3">
      <c r="A70"/>
      <c r="B70" s="72" t="s">
        <v>315</v>
      </c>
      <c r="C70" s="184">
        <v>2.4912E-2</v>
      </c>
      <c r="D70" s="75">
        <v>7.9565217391304358E-2</v>
      </c>
      <c r="E70" s="11">
        <v>313.10163934426225</v>
      </c>
      <c r="F70" s="184">
        <v>0</v>
      </c>
      <c r="G70" s="75">
        <v>0</v>
      </c>
      <c r="H70" s="11">
        <v>0</v>
      </c>
      <c r="I70" s="184">
        <v>9.0963570000000007E-2</v>
      </c>
      <c r="J70" s="75">
        <v>0.26547826086956522</v>
      </c>
      <c r="K70" s="11">
        <v>342.64037176547663</v>
      </c>
      <c r="L70" s="184">
        <v>4.5109350511860343E-3</v>
      </c>
    </row>
    <row r="71" spans="1:12" s="24" customFormat="1" ht="16.5" x14ac:dyDescent="0.3">
      <c r="A71"/>
      <c r="B71" s="72" t="s">
        <v>331</v>
      </c>
      <c r="C71" s="184">
        <v>0</v>
      </c>
      <c r="D71" s="75">
        <v>0</v>
      </c>
      <c r="E71" s="11">
        <v>0</v>
      </c>
      <c r="F71" s="184">
        <v>0.14000625</v>
      </c>
      <c r="G71" s="75">
        <v>0.42749999999999999</v>
      </c>
      <c r="H71" s="11">
        <v>327.5</v>
      </c>
      <c r="I71" s="184">
        <v>0</v>
      </c>
      <c r="J71" s="75">
        <v>0</v>
      </c>
      <c r="K71" s="11">
        <v>0</v>
      </c>
      <c r="L71" s="184">
        <v>0</v>
      </c>
    </row>
    <row r="72" spans="1:12" s="24" customFormat="1" ht="16.5" x14ac:dyDescent="0.3">
      <c r="A72"/>
      <c r="B72" s="72" t="s">
        <v>218</v>
      </c>
      <c r="C72" s="184">
        <v>0</v>
      </c>
      <c r="D72" s="75">
        <v>0</v>
      </c>
      <c r="E72" s="11">
        <v>0</v>
      </c>
      <c r="F72" s="184">
        <v>0</v>
      </c>
      <c r="G72" s="75">
        <v>0</v>
      </c>
      <c r="H72" s="11">
        <v>0</v>
      </c>
      <c r="I72" s="184">
        <v>0</v>
      </c>
      <c r="J72" s="75">
        <v>0</v>
      </c>
      <c r="K72" s="11">
        <v>0</v>
      </c>
      <c r="L72" s="184">
        <v>0</v>
      </c>
    </row>
    <row r="73" spans="1:12" s="24" customFormat="1" ht="16.5" x14ac:dyDescent="0.3">
      <c r="A73"/>
      <c r="B73" s="72" t="s">
        <v>268</v>
      </c>
      <c r="C73" s="184">
        <v>0</v>
      </c>
      <c r="D73" s="75">
        <v>0</v>
      </c>
      <c r="E73" s="11">
        <v>0</v>
      </c>
      <c r="F73" s="184">
        <v>0</v>
      </c>
      <c r="G73" s="75">
        <v>0</v>
      </c>
      <c r="H73" s="11">
        <v>0</v>
      </c>
      <c r="I73" s="184">
        <v>0</v>
      </c>
      <c r="J73" s="75">
        <v>0</v>
      </c>
      <c r="K73" s="11">
        <v>0</v>
      </c>
      <c r="L73" s="184">
        <v>0</v>
      </c>
    </row>
    <row r="74" spans="1:12" s="24" customFormat="1" ht="16.5" x14ac:dyDescent="0.3">
      <c r="A74"/>
      <c r="B74" s="72" t="s">
        <v>270</v>
      </c>
      <c r="C74" s="184">
        <v>0</v>
      </c>
      <c r="D74" s="75">
        <v>0</v>
      </c>
      <c r="E74" s="11">
        <v>0</v>
      </c>
      <c r="F74" s="184">
        <v>0.13812525</v>
      </c>
      <c r="G74" s="75">
        <v>0.42749999999999999</v>
      </c>
      <c r="H74" s="11">
        <v>323.10000000000002</v>
      </c>
      <c r="I74" s="184">
        <v>0.52754626000000004</v>
      </c>
      <c r="J74" s="75">
        <v>1.6500000000000001</v>
      </c>
      <c r="K74" s="11">
        <v>319.72500606060606</v>
      </c>
      <c r="L74" s="184">
        <v>2.6161318375654136E-2</v>
      </c>
    </row>
    <row r="75" spans="1:12" s="24" customFormat="1" ht="16.5" x14ac:dyDescent="0.3">
      <c r="A75"/>
      <c r="B75" s="72" t="s">
        <v>273</v>
      </c>
      <c r="C75" s="184">
        <v>0.14996813000000001</v>
      </c>
      <c r="D75" s="75">
        <v>0.84000000000000008</v>
      </c>
      <c r="E75" s="11">
        <v>178.53348809523808</v>
      </c>
      <c r="F75" s="184">
        <v>0</v>
      </c>
      <c r="G75" s="75">
        <v>0</v>
      </c>
      <c r="H75" s="11">
        <v>0</v>
      </c>
      <c r="I75" s="184">
        <v>0.24803549999999999</v>
      </c>
      <c r="J75" s="75">
        <v>0.85499999999999998</v>
      </c>
      <c r="K75" s="11">
        <v>290.10000000000002</v>
      </c>
      <c r="L75" s="184">
        <v>1.2300221186222721E-2</v>
      </c>
    </row>
    <row r="76" spans="1:12" s="24" customFormat="1" ht="16.5" x14ac:dyDescent="0.3">
      <c r="A76"/>
      <c r="B76" s="72" t="s">
        <v>278</v>
      </c>
      <c r="C76" s="184">
        <v>0.71272687999999995</v>
      </c>
      <c r="D76" s="75">
        <v>3.4725000000000001</v>
      </c>
      <c r="E76" s="11">
        <v>205.24892152627788</v>
      </c>
      <c r="F76" s="184">
        <v>0.46620750999999999</v>
      </c>
      <c r="G76" s="75">
        <v>1.2375</v>
      </c>
      <c r="H76" s="11">
        <v>376.73334141414136</v>
      </c>
      <c r="I76" s="184">
        <v>0.85912171999999987</v>
      </c>
      <c r="J76" s="75">
        <v>2.6882608695652177</v>
      </c>
      <c r="K76" s="11">
        <v>319.58271971534845</v>
      </c>
      <c r="L76" s="184">
        <v>4.2604333580830579E-2</v>
      </c>
    </row>
    <row r="77" spans="1:12" s="24" customFormat="1" ht="16.5" x14ac:dyDescent="0.3">
      <c r="A77"/>
      <c r="B77" s="72" t="s">
        <v>243</v>
      </c>
      <c r="C77" s="184">
        <v>0</v>
      </c>
      <c r="D77" s="75">
        <v>0</v>
      </c>
      <c r="E77" s="11">
        <v>0</v>
      </c>
      <c r="F77" s="184">
        <v>0</v>
      </c>
      <c r="G77" s="75">
        <v>0</v>
      </c>
      <c r="H77" s="11">
        <v>0</v>
      </c>
      <c r="I77" s="184">
        <v>0</v>
      </c>
      <c r="J77" s="75">
        <v>0</v>
      </c>
      <c r="K77" s="11">
        <v>0</v>
      </c>
      <c r="L77" s="184">
        <v>0</v>
      </c>
    </row>
    <row r="78" spans="1:12" s="24" customFormat="1" ht="16.5" x14ac:dyDescent="0.3">
      <c r="A78"/>
      <c r="B78" s="72" t="s">
        <v>394</v>
      </c>
      <c r="C78" s="184">
        <v>0</v>
      </c>
      <c r="D78" s="75">
        <v>0</v>
      </c>
      <c r="E78" s="11">
        <v>0</v>
      </c>
      <c r="F78" s="184">
        <v>0</v>
      </c>
      <c r="G78" s="75">
        <v>0</v>
      </c>
      <c r="H78" s="11">
        <v>0</v>
      </c>
      <c r="I78" s="184">
        <v>0</v>
      </c>
      <c r="J78" s="75">
        <v>0</v>
      </c>
      <c r="K78" s="11">
        <v>0</v>
      </c>
      <c r="L78" s="184">
        <v>0</v>
      </c>
    </row>
    <row r="79" spans="1:12" s="24" customFormat="1" ht="16.5" x14ac:dyDescent="0.3">
      <c r="A79"/>
      <c r="B79" s="72" t="s">
        <v>242</v>
      </c>
      <c r="C79" s="184">
        <v>0.49114014000000006</v>
      </c>
      <c r="D79" s="75">
        <v>2.0534782608695652</v>
      </c>
      <c r="E79" s="11">
        <v>239.17474528901124</v>
      </c>
      <c r="F79" s="184">
        <v>0.15612572000000002</v>
      </c>
      <c r="G79" s="75">
        <v>0.35086956521739132</v>
      </c>
      <c r="H79" s="11">
        <v>444.96797521685261</v>
      </c>
      <c r="I79" s="184">
        <v>0.58242238999999996</v>
      </c>
      <c r="J79" s="75">
        <v>1.8945652173913046</v>
      </c>
      <c r="K79" s="11">
        <v>307.41744050487659</v>
      </c>
      <c r="L79" s="184">
        <v>2.8882656800371206E-2</v>
      </c>
    </row>
    <row r="80" spans="1:12" s="24" customFormat="1" ht="16.5" x14ac:dyDescent="0.3">
      <c r="A80"/>
      <c r="B80" s="72" t="s">
        <v>389</v>
      </c>
      <c r="C80" s="184">
        <v>0</v>
      </c>
      <c r="D80" s="75">
        <v>0</v>
      </c>
      <c r="E80" s="11">
        <v>0</v>
      </c>
      <c r="F80" s="184">
        <v>0</v>
      </c>
      <c r="G80" s="75">
        <v>0</v>
      </c>
      <c r="H80" s="11">
        <v>0</v>
      </c>
      <c r="I80" s="184">
        <v>0</v>
      </c>
      <c r="J80" s="75">
        <v>0</v>
      </c>
      <c r="K80" s="11">
        <v>0</v>
      </c>
      <c r="L80" s="184">
        <v>0</v>
      </c>
    </row>
    <row r="81" spans="1:12" s="24" customFormat="1" ht="16.5" x14ac:dyDescent="0.3">
      <c r="A81"/>
      <c r="B81" s="72" t="s">
        <v>390</v>
      </c>
      <c r="C81" s="184">
        <v>3.5999999999999999E-3</v>
      </c>
      <c r="D81" s="75">
        <v>5.9163043478260872E-3</v>
      </c>
      <c r="E81" s="11">
        <v>608.4879661951129</v>
      </c>
      <c r="F81" s="184">
        <v>4.3499999999999997E-3</v>
      </c>
      <c r="G81" s="75">
        <v>5.9163043478260872E-3</v>
      </c>
      <c r="H81" s="11">
        <v>735.25629248576138</v>
      </c>
      <c r="I81" s="184">
        <v>0</v>
      </c>
      <c r="J81" s="75">
        <v>0</v>
      </c>
      <c r="K81" s="11">
        <v>0</v>
      </c>
      <c r="L81" s="184">
        <v>0</v>
      </c>
    </row>
    <row r="82" spans="1:12" s="24" customFormat="1" ht="16.5" x14ac:dyDescent="0.3">
      <c r="A82"/>
      <c r="B82" s="72" t="s">
        <v>392</v>
      </c>
      <c r="C82" s="184">
        <v>0</v>
      </c>
      <c r="D82" s="75">
        <v>0</v>
      </c>
      <c r="E82" s="11">
        <v>0</v>
      </c>
      <c r="F82" s="184">
        <v>0</v>
      </c>
      <c r="G82" s="75">
        <v>0</v>
      </c>
      <c r="H82" s="11">
        <v>0</v>
      </c>
      <c r="I82" s="184">
        <v>9.9999999999999995E-7</v>
      </c>
      <c r="J82" s="75">
        <v>1.7391304347826089E-5</v>
      </c>
      <c r="K82" s="11">
        <v>57.499999999999986</v>
      </c>
      <c r="L82" s="184">
        <v>4.9590567423706369E-8</v>
      </c>
    </row>
    <row r="83" spans="1:12" s="24" customFormat="1" ht="16.5" x14ac:dyDescent="0.3">
      <c r="A83"/>
      <c r="B83" s="72" t="s">
        <v>400</v>
      </c>
      <c r="C83" s="184">
        <v>0.10664324999999999</v>
      </c>
      <c r="D83" s="75">
        <v>0.55500000000000005</v>
      </c>
      <c r="E83" s="11">
        <v>192.14999999999998</v>
      </c>
      <c r="F83" s="184">
        <v>1.9073407499999999</v>
      </c>
      <c r="G83" s="75">
        <v>6.1050000000000004</v>
      </c>
      <c r="H83" s="11">
        <v>312.42272727272723</v>
      </c>
      <c r="I83" s="184">
        <v>0</v>
      </c>
      <c r="J83" s="75">
        <v>0</v>
      </c>
      <c r="K83" s="11">
        <v>0</v>
      </c>
      <c r="L83" s="184">
        <v>0</v>
      </c>
    </row>
    <row r="84" spans="1:12" s="24" customFormat="1" ht="16.5" x14ac:dyDescent="0.3">
      <c r="A84"/>
      <c r="B84" s="72" t="s">
        <v>432</v>
      </c>
      <c r="C84" s="184">
        <v>0</v>
      </c>
      <c r="D84" s="75">
        <v>0</v>
      </c>
      <c r="E84" s="11">
        <v>0</v>
      </c>
      <c r="F84" s="184">
        <v>0</v>
      </c>
      <c r="G84" s="75">
        <v>0</v>
      </c>
      <c r="H84" s="11">
        <v>0</v>
      </c>
      <c r="I84" s="184">
        <v>0.165186</v>
      </c>
      <c r="J84" s="75">
        <v>0.42749999999999999</v>
      </c>
      <c r="K84" s="11">
        <v>386.40000000000003</v>
      </c>
      <c r="L84" s="184">
        <v>8.1916674704523608E-3</v>
      </c>
    </row>
    <row r="85" spans="1:12" s="24" customFormat="1" ht="16.5" x14ac:dyDescent="0.3">
      <c r="A85"/>
      <c r="B85" s="72" t="s">
        <v>433</v>
      </c>
      <c r="C85" s="184">
        <v>0</v>
      </c>
      <c r="D85" s="75">
        <v>0</v>
      </c>
      <c r="E85" s="11">
        <v>0</v>
      </c>
      <c r="F85" s="184">
        <v>9.9999999999999995E-7</v>
      </c>
      <c r="G85" s="75">
        <v>2.173913043478261E-5</v>
      </c>
      <c r="H85" s="11">
        <v>45.999999999999993</v>
      </c>
      <c r="I85" s="184">
        <v>0</v>
      </c>
      <c r="J85" s="75">
        <v>0</v>
      </c>
      <c r="K85" s="11">
        <v>0</v>
      </c>
      <c r="L85" s="184">
        <v>0</v>
      </c>
    </row>
    <row r="86" spans="1:12" s="24" customFormat="1" ht="16.5" x14ac:dyDescent="0.3">
      <c r="A86"/>
      <c r="B86" s="72" t="s">
        <v>226</v>
      </c>
      <c r="C86" s="184">
        <v>0</v>
      </c>
      <c r="D86" s="75">
        <v>0</v>
      </c>
      <c r="E86" s="11">
        <v>0</v>
      </c>
      <c r="F86" s="184">
        <v>9.9999999999999995E-7</v>
      </c>
      <c r="G86" s="75">
        <v>1.9565217391304346E-5</v>
      </c>
      <c r="H86" s="11">
        <v>51.111111111111114</v>
      </c>
      <c r="I86" s="184">
        <v>0</v>
      </c>
      <c r="J86" s="75">
        <v>0</v>
      </c>
      <c r="K86" s="11">
        <v>0</v>
      </c>
      <c r="L86" s="184">
        <v>0</v>
      </c>
    </row>
    <row r="87" spans="1:12" s="24" customFormat="1" ht="16.5" x14ac:dyDescent="0.3">
      <c r="A87"/>
      <c r="B87" s="72" t="s">
        <v>401</v>
      </c>
      <c r="C87" s="184">
        <v>6.8786199999999992E-2</v>
      </c>
      <c r="D87" s="75">
        <v>0.52173913043478259</v>
      </c>
      <c r="E87" s="11">
        <v>131.84021666666663</v>
      </c>
      <c r="F87" s="184">
        <v>0</v>
      </c>
      <c r="G87" s="75">
        <v>0</v>
      </c>
      <c r="H87" s="11">
        <v>0</v>
      </c>
      <c r="I87" s="184">
        <v>0</v>
      </c>
      <c r="J87" s="75">
        <v>0</v>
      </c>
      <c r="K87" s="11">
        <v>0</v>
      </c>
      <c r="L87" s="184">
        <v>0</v>
      </c>
    </row>
    <row r="88" spans="1:12" s="24" customFormat="1" ht="16.5" x14ac:dyDescent="0.3">
      <c r="A88"/>
      <c r="B88" s="72" t="s">
        <v>430</v>
      </c>
      <c r="C88" s="184">
        <v>0</v>
      </c>
      <c r="D88" s="75">
        <v>0</v>
      </c>
      <c r="E88" s="11">
        <v>0</v>
      </c>
      <c r="F88" s="184">
        <v>3.6887250000000003E-2</v>
      </c>
      <c r="G88" s="75">
        <v>7.4999999999999997E-2</v>
      </c>
      <c r="H88" s="11">
        <v>491.83000000000004</v>
      </c>
      <c r="I88" s="184">
        <v>4.7715E-2</v>
      </c>
      <c r="J88" s="75">
        <v>0.13500000000000001</v>
      </c>
      <c r="K88" s="11">
        <v>353.44444444444446</v>
      </c>
      <c r="L88" s="184">
        <v>2.3662139246221495E-3</v>
      </c>
    </row>
    <row r="89" spans="1:12" s="24" customFormat="1" ht="17.25" thickBot="1" x14ac:dyDescent="0.35">
      <c r="A89"/>
      <c r="B89" s="168"/>
      <c r="C89" s="185">
        <v>1039.0171319500002</v>
      </c>
      <c r="D89" s="167">
        <v>5175.1074210869592</v>
      </c>
      <c r="E89" s="166">
        <v>200.77208981524274</v>
      </c>
      <c r="F89" s="186">
        <v>2004.3766623900003</v>
      </c>
      <c r="G89" s="169">
        <v>5518.5713993478239</v>
      </c>
      <c r="H89" s="166">
        <v>363.20571346179821</v>
      </c>
      <c r="I89" s="185">
        <v>2016.5125183100004</v>
      </c>
      <c r="J89" s="169">
        <v>6487.6558343478209</v>
      </c>
      <c r="K89" s="166">
        <v>310.8229797940125</v>
      </c>
      <c r="L89" s="185">
        <v>100</v>
      </c>
    </row>
    <row r="90" spans="1:12" s="24" customFormat="1" ht="30.75" customHeight="1" thickTop="1" x14ac:dyDescent="0.3">
      <c r="A90"/>
      <c r="B90" s="374" t="s">
        <v>157</v>
      </c>
      <c r="C90" s="374"/>
      <c r="D90" s="374"/>
      <c r="E90" s="374"/>
      <c r="F90" s="374"/>
      <c r="G90" s="374"/>
      <c r="H90" s="374"/>
      <c r="I90" s="374"/>
      <c r="J90" s="374"/>
      <c r="K90" s="374"/>
      <c r="L90" s="374"/>
    </row>
  </sheetData>
  <mergeCells count="6">
    <mergeCell ref="B90:L90"/>
    <mergeCell ref="B7:B8"/>
    <mergeCell ref="C7:E7"/>
    <mergeCell ref="F7:H7"/>
    <mergeCell ref="I7:K7"/>
    <mergeCell ref="L7:L8"/>
  </mergeCells>
  <hyperlinks>
    <hyperlink ref="A1" location="Contenido!A1" display="Contenido" xr:uid="{140CE35D-E554-4C28-A6BA-396F5EC52363}"/>
  </hyperlinks>
  <pageMargins left="0.70866141732283472" right="0.70866141732283472" top="0.74803149606299213" bottom="0.74803149606299213" header="0.31496062992125984" footer="0.31496062992125984"/>
  <pageSetup scale="62" fitToHeight="0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Reportes e Informes" ma:contentTypeID="0x010100A5CBAA288346DF4BBEA9C2B9DE0F51FC005D180F1988FE7341A8B81BF7B880AA6D" ma:contentTypeVersion="40" ma:contentTypeDescription="Tipo de contenido para reportes e informes" ma:contentTypeScope="" ma:versionID="4ba49c6048cfecdc4b24f3859f154bf1">
  <xsd:schema xmlns:xsd="http://www.w3.org/2001/XMLSchema" xmlns:xs="http://www.w3.org/2001/XMLSchema" xmlns:p="http://schemas.microsoft.com/office/2006/metadata/properties" xmlns:ns2="50c9ad05-f14b-4b4b-ac8d-cc1aab761679" xmlns:ns3="4d53abad-067f-4dc2-ab09-89be0e02cd42" targetNamespace="http://schemas.microsoft.com/office/2006/metadata/properties" ma:root="true" ma:fieldsID="7c6f52ff6fdfa5c40c9d650ca7389131" ns2:_="" ns3:_="">
    <xsd:import namespace="50c9ad05-f14b-4b4b-ac8d-cc1aab761679"/>
    <xsd:import namespace="4d53abad-067f-4dc2-ab09-89be0e02cd42"/>
    <xsd:element name="properties">
      <xsd:complexType>
        <xsd:sequence>
          <xsd:element name="documentManagement">
            <xsd:complexType>
              <xsd:all>
                <xsd:element ref="ns2:NumeroPublicacion" minOccurs="0"/>
                <xsd:element ref="ns2:DescripcionTextoEnriquecido" minOccurs="0"/>
                <xsd:element ref="ns2:FechaPublicacion" minOccurs="0"/>
                <xsd:element ref="ns2:Portada" minOccurs="0"/>
                <xsd:element ref="ns2:PeriodoReferencia" minOccurs="0"/>
                <xsd:element ref="ns3:MostrarPanelDescargas" minOccurs="0"/>
                <xsd:element ref="ns3:PublicacionPrincipal" minOccurs="0"/>
                <xsd:element ref="ns3:a65f39dcc1cc4605a265e41cc5b1805e" minOccurs="0"/>
                <xsd:element ref="ns3:k5218e2f12804ff49960f676b33e6077" minOccurs="0"/>
                <xsd:element ref="ns2:TaxCatchAll" minOccurs="0"/>
                <xsd:element ref="ns3:l50d1e52690547528a197d25d7743edf" minOccurs="0"/>
                <xsd:element ref="ns2:TaxCatchAllLabel" minOccurs="0"/>
                <xsd:element ref="ns3:i3600b5ac6a14d83958b1325b7fbb708" minOccurs="0"/>
                <xsd:element ref="ns3:k2c6f425ae1f46a4a937a8d8af7f7db7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c9ad05-f14b-4b4b-ac8d-cc1aab761679" elementFormDefault="qualified">
    <xsd:import namespace="http://schemas.microsoft.com/office/2006/documentManagement/types"/>
    <xsd:import namespace="http://schemas.microsoft.com/office/infopath/2007/PartnerControls"/>
    <xsd:element name="NumeroPublicacion" ma:index="1" nillable="true" ma:displayName="NumeroPublicacion" ma:decimals="0" ma:internalName="NumeroPublicacion">
      <xsd:simpleType>
        <xsd:restriction base="dms:Number"/>
      </xsd:simpleType>
    </xsd:element>
    <xsd:element name="DescripcionTextoEnriquecido" ma:index="3" nillable="true" ma:displayName="DescripcionTextoEnriquecido" ma:description="Columna de sitio para el ingreso de la descripción de documentos." ma:internalName="DescripcionTextoEnriquecido" ma:readOnly="false">
      <xsd:simpleType>
        <xsd:restriction base="dms:Unknown"/>
      </xsd:simpleType>
    </xsd:element>
    <xsd:element name="FechaPublicacion" ma:index="4" nillable="true" ma:displayName="FechaPublicacionITCER" ma:default="[today]" ma:format="DateOnly" ma:internalName="FechaPublicacion">
      <xsd:simpleType>
        <xsd:restriction base="dms:DateTime"/>
      </xsd:simpleType>
    </xsd:element>
    <xsd:element name="Portada" ma:index="5" nillable="true" ma:displayName="Portada" ma:format="Image" ma:internalName="Portada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eriodoReferencia" ma:index="6" nillable="true" ma:displayName="PeriodoReferencia" ma:description="Columna de sitio para ingresar el periodo de referencia del documento." ma:internalName="PeriodoReferencia">
      <xsd:simpleType>
        <xsd:restriction base="dms:Text">
          <xsd:maxLength value="255"/>
        </xsd:restriction>
      </xsd:simpleType>
    </xsd:element>
    <xsd:element name="TaxCatchAll" ma:index="16" nillable="true" ma:displayName="Taxonomy Catch All Column" ma:hidden="true" ma:list="{2f789c9d-e4ef-4eb7-8097-56c6eccdb1b4}" ma:internalName="TaxCatchAll" ma:showField="CatchAllData" ma:web="50c9ad05-f14b-4b4b-ac8d-cc1aab76167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8" nillable="true" ma:displayName="Taxonomy Catch All Column1" ma:hidden="true" ma:list="{2f789c9d-e4ef-4eb7-8097-56c6eccdb1b4}" ma:internalName="TaxCatchAllLabel" ma:readOnly="true" ma:showField="CatchAllDataLabel" ma:web="50c9ad05-f14b-4b4b-ac8d-cc1aab76167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53abad-067f-4dc2-ab09-89be0e02cd42" elementFormDefault="qualified">
    <xsd:import namespace="http://schemas.microsoft.com/office/2006/documentManagement/types"/>
    <xsd:import namespace="http://schemas.microsoft.com/office/infopath/2007/PartnerControls"/>
    <xsd:element name="MostrarPanelDescargas" ma:index="11" nillable="true" ma:displayName="MostrarPanelDescargas" ma:default="0" ma:internalName="MostrarPanelDescargas">
      <xsd:simpleType>
        <xsd:restriction base="dms:Boolean"/>
      </xsd:simpleType>
    </xsd:element>
    <xsd:element name="PublicacionPrincipal" ma:index="12" nillable="true" ma:displayName="PublicacionPrincipal" ma:default="0" ma:internalName="PublicacionPrincipal">
      <xsd:simpleType>
        <xsd:restriction base="dms:Boolean"/>
      </xsd:simpleType>
    </xsd:element>
    <xsd:element name="a65f39dcc1cc4605a265e41cc5b1805e" ma:index="13" nillable="true" ma:taxonomy="true" ma:internalName="a65f39dcc1cc4605a265e41cc5b1805e" ma:taxonomyFieldName="Etiquetas" ma:displayName="Etiquetas" ma:default="23;#Balanza de pagos|85acf687-07cc-4771-8064-7a7cf0357d0e" ma:fieldId="{a65f39dc-c1cc-4605-a265-e41cc5b1805e}" ma:taxonomyMulti="true" ma:sspId="f624eb60-d1e5-4fda-86b2-4442eda4e4b9" ma:termSetId="5e9f7e68-c0fa-484d-a73f-3e4906055fd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5218e2f12804ff49960f676b33e6077" ma:index="15" nillable="true" ma:taxonomy="true" ma:internalName="k5218e2f12804ff49960f676b33e6077" ma:taxonomyFieldName="Periodicidad" ma:displayName="Periodicidad" ma:default="10;#Mensual|8936001e-3b6d-4849-bfa4-eaaed2965630" ma:fieldId="{45218e2f-1280-4ff4-9960-f676b33e6077}" ma:sspId="f624eb60-d1e5-4fda-86b2-4442eda4e4b9" ma:termSetId="6d386c43-8feb-4bdb-8258-50d4d5bf42e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50d1e52690547528a197d25d7743edf" ma:index="17" nillable="true" ma:taxonomy="true" ma:internalName="l50d1e52690547528a197d25d7743edf" ma:taxonomyFieldName="SectoresEconomicos" ma:displayName="SectoresEconomicos" ma:default="50;#Sector externo|e9c7ac8c-8d1a-42fb-af0c-250f31965581" ma:fieldId="{550d1e52-6905-4752-8a19-7d25d7743edf}" ma:sspId="f624eb60-d1e5-4fda-86b2-4442eda4e4b9" ma:termSetId="27dc244c-1a59-4dd4-92e8-18cb1d33ed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3600b5ac6a14d83958b1325b7fbb708" ma:index="19" nillable="true" ma:taxonomy="true" ma:internalName="i3600b5ac6a14d83958b1325b7fbb708" ma:taxonomyFieldName="SectoresInteresados" ma:displayName="SectoresInteresados" ma:default="535;#Público en general|e392b94e-3b20-41be-9a60-4b59b3f3a43a" ma:fieldId="{23600b5a-c6a1-4d83-958b-1325b7fbb708}" ma:taxonomyMulti="true" ma:sspId="f624eb60-d1e5-4fda-86b2-4442eda4e4b9" ma:termSetId="6c84c4f3-a850-4541-8efc-4b884ba5cd33" ma:anchorId="4abf3c7d-634b-4418-b8f6-c4d11f1ef60c" ma:open="false" ma:isKeyword="false">
      <xsd:complexType>
        <xsd:sequence>
          <xsd:element ref="pc:Terms" minOccurs="0" maxOccurs="1"/>
        </xsd:sequence>
      </xsd:complexType>
    </xsd:element>
    <xsd:element name="k2c6f425ae1f46a4a937a8d8af7f7db7" ma:index="24" nillable="true" ma:taxonomy="true" ma:internalName="k2c6f425ae1f46a4a937a8d8af7f7db7" ma:taxonomyFieldName="Tematica" ma:displayName="Tematica" ma:default="117;#Informe de Comercio Exterior de Mercancias Generales|861c4d80-e9c0-4454-8e47-843097d542e9" ma:fieldId="{42c6f425-ae1f-46a4-a937-a8d8af7f7db7}" ma:sspId="f624eb60-d1e5-4fda-86b2-4442eda4e4b9" ma:termSetId="82b1782f-ebb2-4d47-b482-bc8ee851f01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7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28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9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Tipo de contenido"/>
        <xsd:element ref="dc:title" minOccurs="0" maxOccurs="1" ma:index="23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5218e2f12804ff49960f676b33e6077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Mensual</TermName>
          <TermId xmlns="http://schemas.microsoft.com/office/infopath/2007/PartnerControls">8936001e-3b6d-4849-bfa4-eaaed2965630</TermId>
        </TermInfo>
      </Terms>
    </k5218e2f12804ff49960f676b33e6077>
    <l50d1e52690547528a197d25d7743edf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Sector externo</TermName>
          <TermId xmlns="http://schemas.microsoft.com/office/infopath/2007/PartnerControls">e9c7ac8c-8d1a-42fb-af0c-250f31965581</TermId>
        </TermInfo>
      </Terms>
    </l50d1e52690547528a197d25d7743edf>
    <a65f39dcc1cc4605a265e41cc5b1805e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Balanza de pagos</TermName>
          <TermId xmlns="http://schemas.microsoft.com/office/infopath/2007/PartnerControls">85acf687-07cc-4771-8064-7a7cf0357d0e</TermId>
        </TermInfo>
      </Terms>
    </a65f39dcc1cc4605a265e41cc5b1805e>
    <_dlc_DocId xmlns="4d53abad-067f-4dc2-ab09-89be0e02cd42">5VWPXJC374A3-1291753719-528</_dlc_DocId>
    <TaxCatchAll xmlns="50c9ad05-f14b-4b4b-ac8d-cc1aab761679">
      <Value>117</Value>
      <Value>10</Value>
      <Value>23</Value>
      <Value>50</Value>
      <Value>535</Value>
    </TaxCatchAll>
    <_dlc_DocIdUrl xmlns="4d53abad-067f-4dc2-ab09-89be0e02cd42">
      <Url>https://www.bch.hn:10443/estadisticos/EME/_layouts/15/DocIdRedir.aspx?ID=5VWPXJC374A3-1291753719-528</Url>
      <Description>5VWPXJC374A3-1291753719-528</Description>
    </_dlc_DocIdUrl>
    <i3600b5ac6a14d83958b1325b7fbb708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Público en general</TermName>
          <TermId xmlns="http://schemas.microsoft.com/office/infopath/2007/PartnerControls">e392b94e-3b20-41be-9a60-4b59b3f3a43a</TermId>
        </TermInfo>
      </Terms>
    </i3600b5ac6a14d83958b1325b7fbb708>
    <k2c6f425ae1f46a4a937a8d8af7f7db7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Informe de Comercio Exterior de Mercancias Generales</TermName>
          <TermId xmlns="http://schemas.microsoft.com/office/infopath/2007/PartnerControls">861c4d80-e9c0-4454-8e47-843097d542e9</TermId>
        </TermInfo>
      </Terms>
    </k2c6f425ae1f46a4a937a8d8af7f7db7>
    <Portada xmlns="50c9ad05-f14b-4b4b-ac8d-cc1aab761679">
      <Url xsi:nil="true"/>
      <Description xsi:nil="true"/>
    </Portada>
    <DescripcionTextoEnriquecido xmlns="50c9ad05-f14b-4b4b-ac8d-cc1aab761679" xsi:nil="true"/>
    <MostrarPanelDescargas xmlns="4d53abad-067f-4dc2-ab09-89be0e02cd42">true</MostrarPanelDescargas>
    <NumeroPublicacion xmlns="50c9ad05-f14b-4b4b-ac8d-cc1aab761679">76</NumeroPublicacion>
    <FechaPublicacion xmlns="50c9ad05-f14b-4b4b-ac8d-cc1aab761679">2026-09-11T17:04:20+00:00</FechaPublicacion>
    <PeriodoReferencia xmlns="50c9ad05-f14b-4b4b-ac8d-cc1aab761679" xsi:nil="true"/>
    <PublicacionPrincipal xmlns="4d53abad-067f-4dc2-ab09-89be0e02cd42">true</PublicacionPrincipal>
  </documentManagement>
</p:properties>
</file>

<file path=customXml/itemProps1.xml><?xml version="1.0" encoding="utf-8"?>
<ds:datastoreItem xmlns:ds="http://schemas.openxmlformats.org/officeDocument/2006/customXml" ds:itemID="{79368942-0396-4B46-AC4F-AFABDB0A3196}"/>
</file>

<file path=customXml/itemProps2.xml><?xml version="1.0" encoding="utf-8"?>
<ds:datastoreItem xmlns:ds="http://schemas.openxmlformats.org/officeDocument/2006/customXml" ds:itemID="{4068E3E7-E892-415F-94B0-636B1039D19C}"/>
</file>

<file path=customXml/itemProps3.xml><?xml version="1.0" encoding="utf-8"?>
<ds:datastoreItem xmlns:ds="http://schemas.openxmlformats.org/officeDocument/2006/customXml" ds:itemID="{7F6B3B3D-38D1-45BA-8F9A-0D71056302C6}"/>
</file>

<file path=customXml/itemProps4.xml><?xml version="1.0" encoding="utf-8"?>
<ds:datastoreItem xmlns:ds="http://schemas.openxmlformats.org/officeDocument/2006/customXml" ds:itemID="{E4114B61-FFC9-43E3-B1EC-9E0B4936AACB}"/>
</file>

<file path=docProps/app.xml><?xml version="1.0" encoding="utf-8"?>
<Properties xmlns="http://schemas.openxmlformats.org/officeDocument/2006/extended-properties" xmlns:vt="http://schemas.openxmlformats.org/officeDocument/2006/docPropsVTypes">
  <DocSecurity>0</DocSecurity>
  <ScaleCrop>false</ScaleCrop>
  <HeadingPairs>
    <vt:vector size="4" baseType="variant">
      <vt:variant>
        <vt:lpstr>Hojas de cálculo</vt:lpstr>
      </vt:variant>
      <vt:variant>
        <vt:i4>16</vt:i4>
      </vt:variant>
      <vt:variant>
        <vt:lpstr>Rangos con nombre</vt:lpstr>
      </vt:variant>
      <vt:variant>
        <vt:i4>23</vt:i4>
      </vt:variant>
    </vt:vector>
  </HeadingPairs>
  <TitlesOfParts>
    <vt:vector size="39" baseType="lpstr">
      <vt:lpstr>Contenido</vt:lpstr>
      <vt:lpstr>1.A</vt:lpstr>
      <vt:lpstr>2.A</vt:lpstr>
      <vt:lpstr>2.B</vt:lpstr>
      <vt:lpstr>2.C</vt:lpstr>
      <vt:lpstr>3.A</vt:lpstr>
      <vt:lpstr>3.B</vt:lpstr>
      <vt:lpstr>3.C</vt:lpstr>
      <vt:lpstr>3.D</vt:lpstr>
      <vt:lpstr>4.A</vt:lpstr>
      <vt:lpstr>4.B</vt:lpstr>
      <vt:lpstr>4.C</vt:lpstr>
      <vt:lpstr>2.D</vt:lpstr>
      <vt:lpstr>2.E</vt:lpstr>
      <vt:lpstr>2.F</vt:lpstr>
      <vt:lpstr>2.G</vt:lpstr>
      <vt:lpstr>'1.A'!Área_de_impresión</vt:lpstr>
      <vt:lpstr>'2.A'!Área_de_impresión</vt:lpstr>
      <vt:lpstr>'2.B'!Área_de_impresión</vt:lpstr>
      <vt:lpstr>'2.C'!Área_de_impresión</vt:lpstr>
      <vt:lpstr>'2.D'!Área_de_impresión</vt:lpstr>
      <vt:lpstr>'2.E'!Área_de_impresión</vt:lpstr>
      <vt:lpstr>'2.F'!Área_de_impresión</vt:lpstr>
      <vt:lpstr>'2.G'!Área_de_impresión</vt:lpstr>
      <vt:lpstr>'3.A'!Área_de_impresión</vt:lpstr>
      <vt:lpstr>'3.B'!Área_de_impresión</vt:lpstr>
      <vt:lpstr>'3.C'!Área_de_impresión</vt:lpstr>
      <vt:lpstr>'3.D'!Área_de_impresión</vt:lpstr>
      <vt:lpstr>'4.A'!Área_de_impresión</vt:lpstr>
      <vt:lpstr>'4.B'!Área_de_impresión</vt:lpstr>
      <vt:lpstr>'4.C'!Área_de_impresión</vt:lpstr>
      <vt:lpstr>'2.B'!Títulos_a_imprimir</vt:lpstr>
      <vt:lpstr>'2.D'!Títulos_a_imprimir</vt:lpstr>
      <vt:lpstr>'2.E'!Títulos_a_imprimir</vt:lpstr>
      <vt:lpstr>'2.F'!Títulos_a_imprimir</vt:lpstr>
      <vt:lpstr>'2.G'!Títulos_a_imprimir</vt:lpstr>
      <vt:lpstr>'4.A'!Títulos_a_imprimir</vt:lpstr>
      <vt:lpstr>'4.B'!Títulos_a_imprimir</vt:lpstr>
      <vt:lpstr>'4.C'!Títulos_a_imprimir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2026-02-25T21:43:30Z</cp:lastPrinted>
  <dcterms:created xsi:type="dcterms:W3CDTF">2022-02-15T18:11:01Z</dcterms:created>
  <dcterms:modified xsi:type="dcterms:W3CDTF">2026-09-11T16:28:12Z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0x010100A5CBAA288346DF4BBEA9C2B9DE0F51FC005D180F1988FE7341A8B81BF7B880AA6D</vt:lpwstr>
  </property>
  <property fmtid="{D5CDD505-2E9C-101B-9397-08002B2CF9AE}" pid="3" name="_dlc_DocIdItemGuid">
    <vt:lpwstr>435c5d60-8879-4407-a0a0-035f44a38419</vt:lpwstr>
  </property>
  <property fmtid="{D5CDD505-2E9C-101B-9397-08002B2CF9AE}" pid="4" name="SectoresEconomicos">
    <vt:lpwstr>50;#Sector externo|e9c7ac8c-8d1a-42fb-af0c-250f31965581</vt:lpwstr>
  </property>
  <property fmtid="{D5CDD505-2E9C-101B-9397-08002B2CF9AE}" pid="5" name="Etiquetas">
    <vt:lpwstr>23;#Balanza de pagos|85acf687-07cc-4771-8064-7a7cf0357d0e</vt:lpwstr>
  </property>
  <property fmtid="{D5CDD505-2E9C-101B-9397-08002B2CF9AE}" pid="6" name="Tematica">
    <vt:lpwstr>117;#Informe de Comercio Exterior de Mercancias Generales|861c4d80-e9c0-4454-8e47-843097d542e9</vt:lpwstr>
  </property>
  <property fmtid="{D5CDD505-2E9C-101B-9397-08002B2CF9AE}" pid="7" name="Periodicidad">
    <vt:lpwstr>10;#Mensual|8936001e-3b6d-4849-bfa4-eaaed2965630</vt:lpwstr>
  </property>
  <property fmtid="{D5CDD505-2E9C-101B-9397-08002B2CF9AE}" pid="8" name="SectoresInteresados">
    <vt:lpwstr>535;#Público en general|e392b94e-3b20-41be-9a60-4b59b3f3a43a</vt:lpwstr>
  </property>
</Properties>
</file>