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drawings/drawing2.xml" ContentType="application/vnd.openxmlformats-officedocument.drawingml.chartshapes+xml"/>
  <Override PartName="/xl/drawings/drawing7.xml" ContentType="application/vnd.openxmlformats-officedocument.drawingml.chartshapes+xml"/>
  <Override PartName="/xl/drawings/drawing3.xml" ContentType="application/vnd.openxmlformats-officedocument.drawingml.chartshapes+xml"/>
  <Override PartName="/xl/drawings/drawing6.xml" ContentType="application/vnd.openxmlformats-officedocument.drawingml.chartshap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drawings/drawing4.xml" ContentType="application/vnd.openxmlformats-officedocument.drawing+xml"/>
  <Override PartName="/xl/charts/chart5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xl/externalLinks/externalLink1.xml" ContentType="application/vnd.openxmlformats-officedocument.spreadsheetml.externalLink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129"/>
  <workbookPr defaultThemeVersion="202300"/>
  <mc:AlternateContent xmlns:mc="http://schemas.openxmlformats.org/markup-compatibility/2006">
    <mc:Choice Requires="x15">
      <x15ac:absPath xmlns:x15ac="http://schemas.microsoft.com/office/spreadsheetml/2010/11/ac" url="\\srvfs02\EF\2. Analisis Monetario y Fiscal\Monetaria\3-RESUMEN EJECUTIVO\0. Distribuir\2026\9. Septiembre\4. Del 18 al 24 de septiembre 2026\Publicar\"/>
    </mc:Choice>
  </mc:AlternateContent>
  <xr:revisionPtr revIDLastSave="0" documentId="13_ncr:1_{D2BCAA3C-1531-412B-952F-F630348784EA}" xr6:coauthVersionLast="47" xr6:coauthVersionMax="47" xr10:uidLastSave="{00000000-0000-0000-0000-000000000000}"/>
  <bookViews>
    <workbookView xWindow="-120" yWindow="-120" windowWidth="29040" windowHeight="15720" activeTab="6" xr2:uid="{BF4D5096-9CD4-4792-A301-F3E5A8CFA599}"/>
  </bookViews>
  <sheets>
    <sheet name="Cuadro 1" sheetId="2" r:id="rId1"/>
    <sheet name="Cuadro 2" sheetId="3" r:id="rId2"/>
    <sheet name="Cuadro 3" sheetId="4" r:id="rId3"/>
    <sheet name="Cuadro 4" sheetId="5" r:id="rId4"/>
    <sheet name="Cuadro 5" sheetId="6" r:id="rId5"/>
    <sheet name="Cuadro 6" sheetId="7" r:id="rId6"/>
    <sheet name="Cuadro 7" sheetId="8" r:id="rId7"/>
  </sheets>
  <externalReferences>
    <externalReference r:id="rId8"/>
  </externalReferences>
  <definedNames>
    <definedName name="\A" localSheetId="1">'Cuadro 2'!$B$7</definedName>
    <definedName name="\A" localSheetId="4">#REF!</definedName>
    <definedName name="\A" localSheetId="5">#REF!</definedName>
    <definedName name="\A" localSheetId="6">#REF!</definedName>
    <definedName name="\A">#REF!</definedName>
    <definedName name="\A2" localSheetId="5">#REF!</definedName>
    <definedName name="\A2" localSheetId="6">#REF!</definedName>
    <definedName name="\A2">#REF!</definedName>
    <definedName name="\B" localSheetId="5">#REF!</definedName>
    <definedName name="\B" localSheetId="6">#REF!</definedName>
    <definedName name="\B">#REF!</definedName>
    <definedName name="\C" localSheetId="1">'Cuadro 2'!#REF!</definedName>
    <definedName name="\C" localSheetId="4">#REF!</definedName>
    <definedName name="\C" localSheetId="5">#REF!</definedName>
    <definedName name="\C" localSheetId="6">#REF!</definedName>
    <definedName name="\C">#REF!</definedName>
    <definedName name="\D" localSheetId="4">#REF!</definedName>
    <definedName name="\D" localSheetId="5">#REF!</definedName>
    <definedName name="\D" localSheetId="6">#REF!</definedName>
    <definedName name="\D">#REF!</definedName>
    <definedName name="\E" localSheetId="1">'Cuadro 2'!#REF!</definedName>
    <definedName name="\E" localSheetId="4">#REF!</definedName>
    <definedName name="\E" localSheetId="5">#REF!</definedName>
    <definedName name="\E" localSheetId="6">#REF!</definedName>
    <definedName name="\E">#REF!</definedName>
    <definedName name="\F" localSheetId="1">'Cuadro 2'!#REF!</definedName>
    <definedName name="\F" localSheetId="4">#REF!</definedName>
    <definedName name="\F" localSheetId="5">#REF!</definedName>
    <definedName name="\F" localSheetId="6">#REF!</definedName>
    <definedName name="\F">#REF!</definedName>
    <definedName name="\G" localSheetId="5">#REF!</definedName>
    <definedName name="\G" localSheetId="6">#REF!</definedName>
    <definedName name="\G">#REF!</definedName>
    <definedName name="\H" localSheetId="5">#REF!</definedName>
    <definedName name="\H" localSheetId="6">#REF!</definedName>
    <definedName name="\H">#REF!</definedName>
    <definedName name="\I" localSheetId="4">#REF!</definedName>
    <definedName name="\I" localSheetId="5">#REF!</definedName>
    <definedName name="\I" localSheetId="6">#REF!</definedName>
    <definedName name="\I">#REF!</definedName>
    <definedName name="\J" localSheetId="5">#REF!</definedName>
    <definedName name="\J" localSheetId="6">#REF!</definedName>
    <definedName name="\J">#REF!</definedName>
    <definedName name="\K" localSheetId="4">#REF!</definedName>
    <definedName name="\K" localSheetId="5">#REF!</definedName>
    <definedName name="\K" localSheetId="6">#REF!</definedName>
    <definedName name="\K">#REF!</definedName>
    <definedName name="\L" localSheetId="5">#REF!</definedName>
    <definedName name="\L" localSheetId="6">#REF!</definedName>
    <definedName name="\L">#REF!</definedName>
    <definedName name="\M" localSheetId="1">'Cuadro 2'!$B$7</definedName>
    <definedName name="\M" localSheetId="4">#REF!</definedName>
    <definedName name="\M" localSheetId="5">#REF!</definedName>
    <definedName name="\M" localSheetId="6">#REF!</definedName>
    <definedName name="\M">#REF!</definedName>
    <definedName name="\N" localSheetId="5">#REF!</definedName>
    <definedName name="\N" localSheetId="6">#REF!</definedName>
    <definedName name="\N">#REF!</definedName>
    <definedName name="\Ñ" localSheetId="5">#REF!</definedName>
    <definedName name="\Ñ" localSheetId="6">#REF!</definedName>
    <definedName name="\Ñ">#REF!</definedName>
    <definedName name="\O" localSheetId="5">#REF!</definedName>
    <definedName name="\O" localSheetId="6">#REF!</definedName>
    <definedName name="\O">#REF!</definedName>
    <definedName name="\P" localSheetId="1">'Cuadro 2'!#REF!</definedName>
    <definedName name="\P" localSheetId="4">#REF!</definedName>
    <definedName name="\P" localSheetId="5">#REF!</definedName>
    <definedName name="\P" localSheetId="6">#REF!</definedName>
    <definedName name="\P">#REF!</definedName>
    <definedName name="\Q" localSheetId="1">'Cuadro 2'!#REF!</definedName>
    <definedName name="\Q" localSheetId="4">#REF!</definedName>
    <definedName name="\Q" localSheetId="5">#REF!</definedName>
    <definedName name="\Q" localSheetId="6">#REF!</definedName>
    <definedName name="\Q">#REF!</definedName>
    <definedName name="\R" localSheetId="5">#REF!</definedName>
    <definedName name="\R" localSheetId="6">#REF!</definedName>
    <definedName name="\R">#REF!</definedName>
    <definedName name="\S" localSheetId="4">#REF!</definedName>
    <definedName name="\S" localSheetId="5">#REF!</definedName>
    <definedName name="\S" localSheetId="6">#REF!</definedName>
    <definedName name="\S">#REF!</definedName>
    <definedName name="\T" localSheetId="5">#REF!</definedName>
    <definedName name="\T" localSheetId="6">#REF!</definedName>
    <definedName name="\T">#REF!</definedName>
    <definedName name="\T1" localSheetId="5">#REF!</definedName>
    <definedName name="\T1" localSheetId="6">#REF!</definedName>
    <definedName name="\T1">#REF!</definedName>
    <definedName name="\T2" localSheetId="5">#REF!</definedName>
    <definedName name="\T2" localSheetId="6">#REF!</definedName>
    <definedName name="\T2">#REF!</definedName>
    <definedName name="\U" localSheetId="4">#REF!</definedName>
    <definedName name="\U" localSheetId="5">#REF!</definedName>
    <definedName name="\U" localSheetId="6">#REF!</definedName>
    <definedName name="\U">#REF!</definedName>
    <definedName name="\V" localSheetId="1">'Cuadro 2'!#REF!</definedName>
    <definedName name="\V" localSheetId="4">#REF!</definedName>
    <definedName name="\V" localSheetId="5">#REF!</definedName>
    <definedName name="\V" localSheetId="6">#REF!</definedName>
    <definedName name="\V">#REF!</definedName>
    <definedName name="\W" localSheetId="4">#REF!</definedName>
    <definedName name="\W" localSheetId="5">#REF!</definedName>
    <definedName name="\W" localSheetId="6">#REF!</definedName>
    <definedName name="\W">#REF!</definedName>
    <definedName name="\X" localSheetId="1">'Cuadro 2'!#REF!</definedName>
    <definedName name="\X" localSheetId="4">#REF!</definedName>
    <definedName name="\X" localSheetId="5">#REF!</definedName>
    <definedName name="\X" localSheetId="6">#REF!</definedName>
    <definedName name="\X">#REF!</definedName>
    <definedName name="\Y" localSheetId="4">#REF!</definedName>
    <definedName name="\Y" localSheetId="5">#REF!</definedName>
    <definedName name="\Y" localSheetId="6">#REF!</definedName>
    <definedName name="\Y">#REF!</definedName>
    <definedName name="\Z" localSheetId="5">#REF!</definedName>
    <definedName name="\Z" localSheetId="6">#REF!</definedName>
    <definedName name="\Z">#REF!</definedName>
    <definedName name="_." localSheetId="5">#REF!</definedName>
    <definedName name="_." localSheetId="6">#REF!</definedName>
    <definedName name="_.">#REF!</definedName>
    <definedName name="_?__RIGHT__INTR">#N/A</definedName>
    <definedName name="__123Graph_A" localSheetId="4" hidden="1">#REF!</definedName>
    <definedName name="__123Graph_A" localSheetId="5" hidden="1">#REF!</definedName>
    <definedName name="__123Graph_A" localSheetId="6" hidden="1">#REF!</definedName>
    <definedName name="__123Graph_A" hidden="1">#REF!</definedName>
    <definedName name="__123Graph_ABSYSASST" localSheetId="5" hidden="1">#REF!</definedName>
    <definedName name="__123Graph_ABSYSASST" localSheetId="6" hidden="1">#REF!</definedName>
    <definedName name="__123Graph_ABSYSASST" hidden="1">#REF!</definedName>
    <definedName name="__123Graph_ACBASSETS" localSheetId="5" hidden="1">#REF!</definedName>
    <definedName name="__123Graph_ACBASSETS" localSheetId="6" hidden="1">#REF!</definedName>
    <definedName name="__123Graph_ACBASSETS" hidden="1">#REF!</definedName>
    <definedName name="__123Graph_ACBAWKLY" localSheetId="5" hidden="1">#REF!</definedName>
    <definedName name="__123Graph_ACBAWKLY" localSheetId="6" hidden="1">#REF!</definedName>
    <definedName name="__123Graph_ACBAWKLY" hidden="1">#REF!</definedName>
    <definedName name="__123Graph_AChart1" localSheetId="5" hidden="1">#REF!</definedName>
    <definedName name="__123Graph_AChart1" localSheetId="6" hidden="1">#REF!</definedName>
    <definedName name="__123Graph_AChart1" hidden="1">#REF!</definedName>
    <definedName name="__123Graph_AChart10" localSheetId="5" hidden="1">#REF!</definedName>
    <definedName name="__123Graph_AChart10" localSheetId="6" hidden="1">#REF!</definedName>
    <definedName name="__123Graph_AChart10" hidden="1">#REF!</definedName>
    <definedName name="__123Graph_AChart11" localSheetId="5" hidden="1">#REF!</definedName>
    <definedName name="__123Graph_AChart11" localSheetId="6" hidden="1">#REF!</definedName>
    <definedName name="__123Graph_AChart11" hidden="1">#REF!</definedName>
    <definedName name="__123Graph_AChart12" localSheetId="5" hidden="1">#REF!</definedName>
    <definedName name="__123Graph_AChart12" localSheetId="6" hidden="1">#REF!</definedName>
    <definedName name="__123Graph_AChart12" hidden="1">#REF!</definedName>
    <definedName name="__123Graph_AChart13" localSheetId="5" hidden="1">#REF!</definedName>
    <definedName name="__123Graph_AChart13" localSheetId="6" hidden="1">#REF!</definedName>
    <definedName name="__123Graph_AChart13" hidden="1">#REF!</definedName>
    <definedName name="__123Graph_AChart14" localSheetId="5" hidden="1">#REF!</definedName>
    <definedName name="__123Graph_AChart14" localSheetId="6" hidden="1">#REF!</definedName>
    <definedName name="__123Graph_AChart14" hidden="1">#REF!</definedName>
    <definedName name="__123Graph_AChart15" localSheetId="5" hidden="1">#REF!</definedName>
    <definedName name="__123Graph_AChart15" localSheetId="6" hidden="1">#REF!</definedName>
    <definedName name="__123Graph_AChart15" hidden="1">#REF!</definedName>
    <definedName name="__123Graph_AChart16" localSheetId="5" hidden="1">#REF!</definedName>
    <definedName name="__123Graph_AChart16" localSheetId="6" hidden="1">#REF!</definedName>
    <definedName name="__123Graph_AChart16" hidden="1">#REF!</definedName>
    <definedName name="__123Graph_AChart17" localSheetId="5" hidden="1">#REF!</definedName>
    <definedName name="__123Graph_AChart17" localSheetId="6" hidden="1">#REF!</definedName>
    <definedName name="__123Graph_AChart17" hidden="1">#REF!</definedName>
    <definedName name="__123Graph_AChart18" localSheetId="5" hidden="1">#REF!</definedName>
    <definedName name="__123Graph_AChart18" localSheetId="6" hidden="1">#REF!</definedName>
    <definedName name="__123Graph_AChart18" hidden="1">#REF!</definedName>
    <definedName name="__123Graph_AChart19" localSheetId="5" hidden="1">#REF!</definedName>
    <definedName name="__123Graph_AChart19" localSheetId="6" hidden="1">#REF!</definedName>
    <definedName name="__123Graph_AChart19" hidden="1">#REF!</definedName>
    <definedName name="__123Graph_AChart2" localSheetId="5" hidden="1">#REF!</definedName>
    <definedName name="__123Graph_AChart2" localSheetId="6" hidden="1">#REF!</definedName>
    <definedName name="__123Graph_AChart2" hidden="1">#REF!</definedName>
    <definedName name="__123Graph_AChart20" localSheetId="5" hidden="1">#REF!</definedName>
    <definedName name="__123Graph_AChart20" localSheetId="6" hidden="1">#REF!</definedName>
    <definedName name="__123Graph_AChart20" hidden="1">#REF!</definedName>
    <definedName name="__123Graph_AChart3" localSheetId="5" hidden="1">#REF!</definedName>
    <definedName name="__123Graph_AChart3" localSheetId="6" hidden="1">#REF!</definedName>
    <definedName name="__123Graph_AChart3" hidden="1">#REF!</definedName>
    <definedName name="__123Graph_AChart4" localSheetId="5" hidden="1">#REF!</definedName>
    <definedName name="__123Graph_AChart4" localSheetId="6" hidden="1">#REF!</definedName>
    <definedName name="__123Graph_AChart4" hidden="1">#REF!</definedName>
    <definedName name="__123Graph_AChart5" localSheetId="5" hidden="1">#REF!</definedName>
    <definedName name="__123Graph_AChart5" localSheetId="6" hidden="1">#REF!</definedName>
    <definedName name="__123Graph_AChart5" hidden="1">#REF!</definedName>
    <definedName name="__123Graph_AChart6" localSheetId="5" hidden="1">#REF!</definedName>
    <definedName name="__123Graph_AChart6" localSheetId="6" hidden="1">#REF!</definedName>
    <definedName name="__123Graph_AChart6" hidden="1">#REF!</definedName>
    <definedName name="__123Graph_AChart7" localSheetId="5" hidden="1">#REF!</definedName>
    <definedName name="__123Graph_AChart7" localSheetId="6" hidden="1">#REF!</definedName>
    <definedName name="__123Graph_AChart7" hidden="1">#REF!</definedName>
    <definedName name="__123Graph_AChart8" localSheetId="5" hidden="1">#REF!</definedName>
    <definedName name="__123Graph_AChart8" localSheetId="6" hidden="1">#REF!</definedName>
    <definedName name="__123Graph_AChart8" hidden="1">#REF!</definedName>
    <definedName name="__123Graph_AChart9" localSheetId="5" hidden="1">#REF!</definedName>
    <definedName name="__123Graph_AChart9" localSheetId="6" hidden="1">#REF!</definedName>
    <definedName name="__123Graph_AChart9" hidden="1">#REF!</definedName>
    <definedName name="__123Graph_ACurrent" localSheetId="5" hidden="1">#REF!</definedName>
    <definedName name="__123Graph_ACurrent" localSheetId="6" hidden="1">#REF!</definedName>
    <definedName name="__123Graph_ACurrent" hidden="1">#REF!</definedName>
    <definedName name="__123Graph_AERDOLLAR" localSheetId="5" hidden="1">#REF!</definedName>
    <definedName name="__123Graph_AERDOLLAR" localSheetId="6" hidden="1">#REF!</definedName>
    <definedName name="__123Graph_AERDOLLAR" hidden="1">#REF!</definedName>
    <definedName name="__123Graph_AERRUBLE" localSheetId="5" hidden="1">#REF!</definedName>
    <definedName name="__123Graph_AERRUBLE" localSheetId="6" hidden="1">#REF!</definedName>
    <definedName name="__123Graph_AERRUBLE" hidden="1">#REF!</definedName>
    <definedName name="__123Graph_AGDP" localSheetId="5" hidden="1">#REF!</definedName>
    <definedName name="__123Graph_AGDP" localSheetId="6" hidden="1">#REF!</definedName>
    <definedName name="__123Graph_AGDP" hidden="1">#REF!</definedName>
    <definedName name="__123Graph_AGraph1" localSheetId="5" hidden="1">#REF!</definedName>
    <definedName name="__123Graph_AGraph1" localSheetId="6" hidden="1">#REF!</definedName>
    <definedName name="__123Graph_AGraph1" hidden="1">#REF!</definedName>
    <definedName name="__123Graph_AMIMPMAC" localSheetId="5" hidden="1">#REF!</definedName>
    <definedName name="__123Graph_AMIMPMAC" localSheetId="6" hidden="1">#REF!</definedName>
    <definedName name="__123Graph_AMIMPMAC" hidden="1">#REF!</definedName>
    <definedName name="__123Graph_AMONIMP" localSheetId="5" hidden="1">#REF!</definedName>
    <definedName name="__123Graph_AMONIMP" localSheetId="6" hidden="1">#REF!</definedName>
    <definedName name="__123Graph_AMONIMP" hidden="1">#REF!</definedName>
    <definedName name="__123Graph_AMSWKLY" localSheetId="5" hidden="1">#REF!</definedName>
    <definedName name="__123Graph_AMSWKLY" localSheetId="6" hidden="1">#REF!</definedName>
    <definedName name="__123Graph_AMSWKLY" hidden="1">#REF!</definedName>
    <definedName name="__123Graph_AMULTVELO" localSheetId="5" hidden="1">#REF!</definedName>
    <definedName name="__123Graph_AMULTVELO" localSheetId="6" hidden="1">#REF!</definedName>
    <definedName name="__123Graph_AMULTVELO" hidden="1">#REF!</definedName>
    <definedName name="__123Graph_AREALRATE" localSheetId="5" hidden="1">#REF!</definedName>
    <definedName name="__123Graph_AREALRATE" localSheetId="6" hidden="1">#REF!</definedName>
    <definedName name="__123Graph_AREALRATE" hidden="1">#REF!</definedName>
    <definedName name="__123Graph_AREER" localSheetId="5" hidden="1">#REF!</definedName>
    <definedName name="__123Graph_AREER" localSheetId="6" hidden="1">#REF!</definedName>
    <definedName name="__123Graph_AREER" hidden="1">#REF!</definedName>
    <definedName name="__123Graph_ARER" localSheetId="5" hidden="1">#REF!</definedName>
    <definedName name="__123Graph_ARER" localSheetId="6" hidden="1">#REF!</definedName>
    <definedName name="__123Graph_ARER" hidden="1">#REF!</definedName>
    <definedName name="__123Graph_ARESCOV" localSheetId="5" hidden="1">#REF!</definedName>
    <definedName name="__123Graph_ARESCOV" localSheetId="6" hidden="1">#REF!</definedName>
    <definedName name="__123Graph_ARESCOV" hidden="1">#REF!</definedName>
    <definedName name="__123Graph_ARUBRATE" localSheetId="5" hidden="1">#REF!</definedName>
    <definedName name="__123Graph_ARUBRATE" localSheetId="6" hidden="1">#REF!</definedName>
    <definedName name="__123Graph_ARUBRATE" hidden="1">#REF!</definedName>
    <definedName name="__123Graph_ASEIGNOR" localSheetId="5" hidden="1">#REF!</definedName>
    <definedName name="__123Graph_ASEIGNOR" localSheetId="6" hidden="1">#REF!</definedName>
    <definedName name="__123Graph_ASEIGNOR" hidden="1">#REF!</definedName>
    <definedName name="__123Graph_AUSRATE" localSheetId="5" hidden="1">#REF!</definedName>
    <definedName name="__123Graph_AUSRATE" localSheetId="6" hidden="1">#REF!</definedName>
    <definedName name="__123Graph_AUSRATE" hidden="1">#REF!</definedName>
    <definedName name="__123Graph_B" localSheetId="1" hidden="1">#REF!</definedName>
    <definedName name="__123Graph_B" localSheetId="4" hidden="1">#REF!</definedName>
    <definedName name="__123Graph_B" localSheetId="5" hidden="1">#REF!</definedName>
    <definedName name="__123Graph_B" localSheetId="6" hidden="1">#REF!</definedName>
    <definedName name="__123Graph_B" hidden="1">#REF!</definedName>
    <definedName name="__123Graph_BBSYSASST" localSheetId="5" hidden="1">#REF!</definedName>
    <definedName name="__123Graph_BBSYSASST" localSheetId="6" hidden="1">#REF!</definedName>
    <definedName name="__123Graph_BBSYSASST" hidden="1">#REF!</definedName>
    <definedName name="__123Graph_BCBASSETS" localSheetId="5" hidden="1">#REF!</definedName>
    <definedName name="__123Graph_BCBASSETS" localSheetId="6" hidden="1">#REF!</definedName>
    <definedName name="__123Graph_BCBASSETS" hidden="1">#REF!</definedName>
    <definedName name="__123Graph_BCBAWKLY" localSheetId="5" hidden="1">#REF!</definedName>
    <definedName name="__123Graph_BCBAWKLY" localSheetId="6" hidden="1">#REF!</definedName>
    <definedName name="__123Graph_BCBAWKLY" hidden="1">#REF!</definedName>
    <definedName name="__123Graph_BChart1" localSheetId="5" hidden="1">#REF!</definedName>
    <definedName name="__123Graph_BChart1" localSheetId="6" hidden="1">#REF!</definedName>
    <definedName name="__123Graph_BChart1" hidden="1">#REF!</definedName>
    <definedName name="__123Graph_BChart10" localSheetId="5" hidden="1">#REF!</definedName>
    <definedName name="__123Graph_BChart10" localSheetId="6" hidden="1">#REF!</definedName>
    <definedName name="__123Graph_BChart10" hidden="1">#REF!</definedName>
    <definedName name="__123Graph_BChart11" localSheetId="5" hidden="1">#REF!</definedName>
    <definedName name="__123Graph_BChart11" localSheetId="6" hidden="1">#REF!</definedName>
    <definedName name="__123Graph_BChart11" hidden="1">#REF!</definedName>
    <definedName name="__123Graph_BChart12" localSheetId="5" hidden="1">#REF!</definedName>
    <definedName name="__123Graph_BChart12" localSheetId="6" hidden="1">#REF!</definedName>
    <definedName name="__123Graph_BChart12" hidden="1">#REF!</definedName>
    <definedName name="__123Graph_BChart13" localSheetId="5" hidden="1">#REF!</definedName>
    <definedName name="__123Graph_BChart13" localSheetId="6" hidden="1">#REF!</definedName>
    <definedName name="__123Graph_BChart13" hidden="1">#REF!</definedName>
    <definedName name="__123Graph_BChart14" localSheetId="5" hidden="1">#REF!</definedName>
    <definedName name="__123Graph_BChart14" localSheetId="6" hidden="1">#REF!</definedName>
    <definedName name="__123Graph_BChart14" hidden="1">#REF!</definedName>
    <definedName name="__123Graph_BChart15" localSheetId="5" hidden="1">#REF!</definedName>
    <definedName name="__123Graph_BChart15" localSheetId="6" hidden="1">#REF!</definedName>
    <definedName name="__123Graph_BChart15" hidden="1">#REF!</definedName>
    <definedName name="__123Graph_BChart16" localSheetId="5" hidden="1">#REF!</definedName>
    <definedName name="__123Graph_BChart16" localSheetId="6" hidden="1">#REF!</definedName>
    <definedName name="__123Graph_BChart16" hidden="1">#REF!</definedName>
    <definedName name="__123Graph_BChart17" localSheetId="5" hidden="1">#REF!</definedName>
    <definedName name="__123Graph_BChart17" localSheetId="6" hidden="1">#REF!</definedName>
    <definedName name="__123Graph_BChart17" hidden="1">#REF!</definedName>
    <definedName name="__123Graph_BChart18" localSheetId="5" hidden="1">#REF!</definedName>
    <definedName name="__123Graph_BChart18" localSheetId="6" hidden="1">#REF!</definedName>
    <definedName name="__123Graph_BChart18" hidden="1">#REF!</definedName>
    <definedName name="__123Graph_BChart19" localSheetId="5" hidden="1">#REF!</definedName>
    <definedName name="__123Graph_BChart19" localSheetId="6" hidden="1">#REF!</definedName>
    <definedName name="__123Graph_BChart19" hidden="1">#REF!</definedName>
    <definedName name="__123Graph_BChart2" localSheetId="5" hidden="1">#REF!</definedName>
    <definedName name="__123Graph_BChart2" localSheetId="6" hidden="1">#REF!</definedName>
    <definedName name="__123Graph_BChart2" hidden="1">#REF!</definedName>
    <definedName name="__123Graph_BChart20" localSheetId="5" hidden="1">#REF!</definedName>
    <definedName name="__123Graph_BChart20" localSheetId="6" hidden="1">#REF!</definedName>
    <definedName name="__123Graph_BChart20" hidden="1">#REF!</definedName>
    <definedName name="__123Graph_BChart3" localSheetId="5" hidden="1">#REF!</definedName>
    <definedName name="__123Graph_BChart3" localSheetId="6" hidden="1">#REF!</definedName>
    <definedName name="__123Graph_BChart3" hidden="1">#REF!</definedName>
    <definedName name="__123Graph_BChart4" localSheetId="5" hidden="1">#REF!</definedName>
    <definedName name="__123Graph_BChart4" localSheetId="6" hidden="1">#REF!</definedName>
    <definedName name="__123Graph_BChart4" hidden="1">#REF!</definedName>
    <definedName name="__123Graph_BChart5" localSheetId="5" hidden="1">#REF!</definedName>
    <definedName name="__123Graph_BChart5" localSheetId="6" hidden="1">#REF!</definedName>
    <definedName name="__123Graph_BChart5" hidden="1">#REF!</definedName>
    <definedName name="__123Graph_BChart6" localSheetId="5" hidden="1">#REF!</definedName>
    <definedName name="__123Graph_BChart6" localSheetId="6" hidden="1">#REF!</definedName>
    <definedName name="__123Graph_BChart6" hidden="1">#REF!</definedName>
    <definedName name="__123Graph_BChart7" localSheetId="5" hidden="1">#REF!</definedName>
    <definedName name="__123Graph_BChart7" localSheetId="6" hidden="1">#REF!</definedName>
    <definedName name="__123Graph_BChart7" hidden="1">#REF!</definedName>
    <definedName name="__123Graph_BChart8" localSheetId="5" hidden="1">#REF!</definedName>
    <definedName name="__123Graph_BChart8" localSheetId="6" hidden="1">#REF!</definedName>
    <definedName name="__123Graph_BChart8" hidden="1">#REF!</definedName>
    <definedName name="__123Graph_BChart9" localSheetId="5" hidden="1">#REF!</definedName>
    <definedName name="__123Graph_BChart9" localSheetId="6" hidden="1">#REF!</definedName>
    <definedName name="__123Graph_BChart9" hidden="1">#REF!</definedName>
    <definedName name="__123Graph_BCurrent" localSheetId="5" hidden="1">#REF!</definedName>
    <definedName name="__123Graph_BCurrent" localSheetId="6" hidden="1">#REF!</definedName>
    <definedName name="__123Graph_BCurrent" hidden="1">#REF!</definedName>
    <definedName name="__123Graph_BERDOLLAR" localSheetId="5" hidden="1">#REF!</definedName>
    <definedName name="__123Graph_BERDOLLAR" localSheetId="6" hidden="1">#REF!</definedName>
    <definedName name="__123Graph_BERDOLLAR" hidden="1">#REF!</definedName>
    <definedName name="__123Graph_BERRUBLE" localSheetId="5" hidden="1">#REF!</definedName>
    <definedName name="__123Graph_BERRUBLE" localSheetId="6" hidden="1">#REF!</definedName>
    <definedName name="__123Graph_BERRUBLE" hidden="1">#REF!</definedName>
    <definedName name="__123Graph_BGraph1" localSheetId="5" hidden="1">#REF!</definedName>
    <definedName name="__123Graph_BGraph1" localSheetId="6" hidden="1">#REF!</definedName>
    <definedName name="__123Graph_BGraph1" hidden="1">#REF!</definedName>
    <definedName name="__123Graph_BMONIMP" localSheetId="5" hidden="1">#REF!</definedName>
    <definedName name="__123Graph_BMONIMP" localSheetId="6" hidden="1">#REF!</definedName>
    <definedName name="__123Graph_BMONIMP" hidden="1">#REF!</definedName>
    <definedName name="__123Graph_BMSWKLY" localSheetId="5" hidden="1">#REF!</definedName>
    <definedName name="__123Graph_BMSWKLY" localSheetId="6" hidden="1">#REF!</definedName>
    <definedName name="__123Graph_BMSWKLY" hidden="1">#REF!</definedName>
    <definedName name="__123Graph_BMULTVELO" localSheetId="5" hidden="1">#REF!</definedName>
    <definedName name="__123Graph_BMULTVELO" localSheetId="6" hidden="1">#REF!</definedName>
    <definedName name="__123Graph_BMULTVELO" hidden="1">#REF!</definedName>
    <definedName name="__123Graph_BREALRATE" localSheetId="5" hidden="1">#REF!</definedName>
    <definedName name="__123Graph_BREALRATE" localSheetId="6" hidden="1">#REF!</definedName>
    <definedName name="__123Graph_BREALRATE" hidden="1">#REF!</definedName>
    <definedName name="__123Graph_BREER" localSheetId="5" hidden="1">#REF!</definedName>
    <definedName name="__123Graph_BREER" localSheetId="6" hidden="1">#REF!</definedName>
    <definedName name="__123Graph_BREER" hidden="1">#REF!</definedName>
    <definedName name="__123Graph_BRER" localSheetId="5" hidden="1">#REF!</definedName>
    <definedName name="__123Graph_BRER" localSheetId="6" hidden="1">#REF!</definedName>
    <definedName name="__123Graph_BRER" hidden="1">#REF!</definedName>
    <definedName name="__123Graph_BRESCOV" localSheetId="5" hidden="1">#REF!</definedName>
    <definedName name="__123Graph_BRESCOV" localSheetId="6" hidden="1">#REF!</definedName>
    <definedName name="__123Graph_BRESCOV" hidden="1">#REF!</definedName>
    <definedName name="__123Graph_BRUBRATE" localSheetId="5" hidden="1">#REF!</definedName>
    <definedName name="__123Graph_BRUBRATE" localSheetId="6" hidden="1">#REF!</definedName>
    <definedName name="__123Graph_BRUBRATE" hidden="1">#REF!</definedName>
    <definedName name="__123Graph_BSEIGNOR" localSheetId="5" hidden="1">#REF!</definedName>
    <definedName name="__123Graph_BSEIGNOR" localSheetId="6" hidden="1">#REF!</definedName>
    <definedName name="__123Graph_BSEIGNOR" hidden="1">#REF!</definedName>
    <definedName name="__123Graph_BUSRATE" localSheetId="5" hidden="1">#REF!</definedName>
    <definedName name="__123Graph_BUSRATE" localSheetId="6" hidden="1">#REF!</definedName>
    <definedName name="__123Graph_BUSRATE" hidden="1">#REF!</definedName>
    <definedName name="__123Graph_C" localSheetId="1" hidden="1">#REF!</definedName>
    <definedName name="__123Graph_C" localSheetId="4" hidden="1">#REF!</definedName>
    <definedName name="__123Graph_C" localSheetId="5" hidden="1">#REF!</definedName>
    <definedName name="__123Graph_C" localSheetId="6" hidden="1">#REF!</definedName>
    <definedName name="__123Graph_C" hidden="1">#REF!</definedName>
    <definedName name="__123Graph_CBSYSASST" localSheetId="5" hidden="1">#REF!</definedName>
    <definedName name="__123Graph_CBSYSASST" localSheetId="6" hidden="1">#REF!</definedName>
    <definedName name="__123Graph_CBSYSASST" hidden="1">#REF!</definedName>
    <definedName name="__123Graph_CCBAWKLY" localSheetId="5" hidden="1">#REF!</definedName>
    <definedName name="__123Graph_CCBAWKLY" localSheetId="6" hidden="1">#REF!</definedName>
    <definedName name="__123Graph_CCBAWKLY" hidden="1">#REF!</definedName>
    <definedName name="__123Graph_CChart1" localSheetId="5" hidden="1">#REF!</definedName>
    <definedName name="__123Graph_CChart1" localSheetId="6" hidden="1">#REF!</definedName>
    <definedName name="__123Graph_CChart1" hidden="1">#REF!</definedName>
    <definedName name="__123Graph_CChart10" localSheetId="5" hidden="1">#REF!</definedName>
    <definedName name="__123Graph_CChart10" localSheetId="6" hidden="1">#REF!</definedName>
    <definedName name="__123Graph_CChart10" hidden="1">#REF!</definedName>
    <definedName name="__123Graph_CChart11" localSheetId="5" hidden="1">#REF!</definedName>
    <definedName name="__123Graph_CChart11" localSheetId="6" hidden="1">#REF!</definedName>
    <definedName name="__123Graph_CChart11" hidden="1">#REF!</definedName>
    <definedName name="__123Graph_CChart12" localSheetId="5" hidden="1">#REF!</definedName>
    <definedName name="__123Graph_CChart12" localSheetId="6" hidden="1">#REF!</definedName>
    <definedName name="__123Graph_CChart12" hidden="1">#REF!</definedName>
    <definedName name="__123Graph_CChart13" localSheetId="5" hidden="1">#REF!</definedName>
    <definedName name="__123Graph_CChart13" localSheetId="6" hidden="1">#REF!</definedName>
    <definedName name="__123Graph_CChart13" hidden="1">#REF!</definedName>
    <definedName name="__123Graph_CChart14" localSheetId="5" hidden="1">#REF!</definedName>
    <definedName name="__123Graph_CChart14" localSheetId="6" hidden="1">#REF!</definedName>
    <definedName name="__123Graph_CChart14" hidden="1">#REF!</definedName>
    <definedName name="__123Graph_CChart15" localSheetId="5" hidden="1">#REF!</definedName>
    <definedName name="__123Graph_CChart15" localSheetId="6" hidden="1">#REF!</definedName>
    <definedName name="__123Graph_CChart15" hidden="1">#REF!</definedName>
    <definedName name="__123Graph_CChart16" localSheetId="5" hidden="1">#REF!</definedName>
    <definedName name="__123Graph_CChart16" localSheetId="6" hidden="1">#REF!</definedName>
    <definedName name="__123Graph_CChart16" hidden="1">#REF!</definedName>
    <definedName name="__123Graph_CChart17" localSheetId="5" hidden="1">#REF!</definedName>
    <definedName name="__123Graph_CChart17" localSheetId="6" hidden="1">#REF!</definedName>
    <definedName name="__123Graph_CChart17" hidden="1">#REF!</definedName>
    <definedName name="__123Graph_CChart18" localSheetId="5" hidden="1">#REF!</definedName>
    <definedName name="__123Graph_CChart18" localSheetId="6" hidden="1">#REF!</definedName>
    <definedName name="__123Graph_CChart18" hidden="1">#REF!</definedName>
    <definedName name="__123Graph_CChart19" localSheetId="5" hidden="1">#REF!</definedName>
    <definedName name="__123Graph_CChart19" localSheetId="6" hidden="1">#REF!</definedName>
    <definedName name="__123Graph_CChart19" hidden="1">#REF!</definedName>
    <definedName name="__123Graph_CChart2" localSheetId="5" hidden="1">#REF!</definedName>
    <definedName name="__123Graph_CChart2" localSheetId="6" hidden="1">#REF!</definedName>
    <definedName name="__123Graph_CChart2" hidden="1">#REF!</definedName>
    <definedName name="__123Graph_CChart20" localSheetId="5" hidden="1">#REF!</definedName>
    <definedName name="__123Graph_CChart20" localSheetId="6" hidden="1">#REF!</definedName>
    <definedName name="__123Graph_CChart20" hidden="1">#REF!</definedName>
    <definedName name="__123Graph_CChart3" localSheetId="5" hidden="1">#REF!</definedName>
    <definedName name="__123Graph_CChart3" localSheetId="6" hidden="1">#REF!</definedName>
    <definedName name="__123Graph_CChart3" hidden="1">#REF!</definedName>
    <definedName name="__123Graph_CChart4" localSheetId="5" hidden="1">#REF!</definedName>
    <definedName name="__123Graph_CChart4" localSheetId="6" hidden="1">#REF!</definedName>
    <definedName name="__123Graph_CChart4" hidden="1">#REF!</definedName>
    <definedName name="__123Graph_CChart5" localSheetId="5" hidden="1">#REF!</definedName>
    <definedName name="__123Graph_CChart5" localSheetId="6" hidden="1">#REF!</definedName>
    <definedName name="__123Graph_CChart5" hidden="1">#REF!</definedName>
    <definedName name="__123Graph_CChart6" localSheetId="5" hidden="1">#REF!</definedName>
    <definedName name="__123Graph_CChart6" localSheetId="6" hidden="1">#REF!</definedName>
    <definedName name="__123Graph_CChart6" hidden="1">#REF!</definedName>
    <definedName name="__123Graph_CChart7" localSheetId="5" hidden="1">#REF!</definedName>
    <definedName name="__123Graph_CChart7" localSheetId="6" hidden="1">#REF!</definedName>
    <definedName name="__123Graph_CChart7" hidden="1">#REF!</definedName>
    <definedName name="__123Graph_CChart8" localSheetId="5" hidden="1">#REF!</definedName>
    <definedName name="__123Graph_CChart8" localSheetId="6" hidden="1">#REF!</definedName>
    <definedName name="__123Graph_CChart8" hidden="1">#REF!</definedName>
    <definedName name="__123Graph_CChart9" localSheetId="5" hidden="1">#REF!</definedName>
    <definedName name="__123Graph_CChart9" localSheetId="6" hidden="1">#REF!</definedName>
    <definedName name="__123Graph_CChart9" hidden="1">#REF!</definedName>
    <definedName name="__123Graph_CCurrent" localSheetId="5" hidden="1">#REF!</definedName>
    <definedName name="__123Graph_CCurrent" localSheetId="6" hidden="1">#REF!</definedName>
    <definedName name="__123Graph_CCurrent" hidden="1">#REF!</definedName>
    <definedName name="__123Graph_CMONIMP" localSheetId="5" hidden="1">#REF!</definedName>
    <definedName name="__123Graph_CMONIMP" localSheetId="6" hidden="1">#REF!</definedName>
    <definedName name="__123Graph_CMONIMP" hidden="1">#REF!</definedName>
    <definedName name="__123Graph_CMSWKLY" localSheetId="5" hidden="1">#REF!</definedName>
    <definedName name="__123Graph_CMSWKLY" localSheetId="6" hidden="1">#REF!</definedName>
    <definedName name="__123Graph_CMSWKLY" hidden="1">#REF!</definedName>
    <definedName name="__123Graph_CREER" localSheetId="5" hidden="1">#REF!</definedName>
    <definedName name="__123Graph_CREER" localSheetId="6" hidden="1">#REF!</definedName>
    <definedName name="__123Graph_CREER" hidden="1">#REF!</definedName>
    <definedName name="__123Graph_CRER" localSheetId="5" hidden="1">#REF!</definedName>
    <definedName name="__123Graph_CRER" localSheetId="6" hidden="1">#REF!</definedName>
    <definedName name="__123Graph_CRER" hidden="1">#REF!</definedName>
    <definedName name="__123Graph_CRESCOV" localSheetId="5" hidden="1">#REF!</definedName>
    <definedName name="__123Graph_CRESCOV" localSheetId="6" hidden="1">#REF!</definedName>
    <definedName name="__123Graph_CRESCOV" hidden="1">#REF!</definedName>
    <definedName name="__123Graph_D" localSheetId="1" hidden="1">#REF!</definedName>
    <definedName name="__123Graph_D" localSheetId="4" hidden="1">#REF!</definedName>
    <definedName name="__123Graph_D" localSheetId="5" hidden="1">#REF!</definedName>
    <definedName name="__123Graph_D" localSheetId="6" hidden="1">#REF!</definedName>
    <definedName name="__123Graph_D" hidden="1">#REF!</definedName>
    <definedName name="__123Graph_DChart1" localSheetId="5" hidden="1">#REF!</definedName>
    <definedName name="__123Graph_DChart1" localSheetId="6" hidden="1">#REF!</definedName>
    <definedName name="__123Graph_DChart1" hidden="1">#REF!</definedName>
    <definedName name="__123Graph_DChart10" localSheetId="5" hidden="1">#REF!</definedName>
    <definedName name="__123Graph_DChart10" localSheetId="6" hidden="1">#REF!</definedName>
    <definedName name="__123Graph_DChart10" hidden="1">#REF!</definedName>
    <definedName name="__123Graph_DChart11" localSheetId="5" hidden="1">#REF!</definedName>
    <definedName name="__123Graph_DChart11" localSheetId="6" hidden="1">#REF!</definedName>
    <definedName name="__123Graph_DChart11" hidden="1">#REF!</definedName>
    <definedName name="__123Graph_DChart12" localSheetId="5" hidden="1">#REF!</definedName>
    <definedName name="__123Graph_DChart12" localSheetId="6" hidden="1">#REF!</definedName>
    <definedName name="__123Graph_DChart12" hidden="1">#REF!</definedName>
    <definedName name="__123Graph_DChart13" localSheetId="5" hidden="1">#REF!</definedName>
    <definedName name="__123Graph_DChart13" localSheetId="6" hidden="1">#REF!</definedName>
    <definedName name="__123Graph_DChart13" hidden="1">#REF!</definedName>
    <definedName name="__123Graph_DChart14" localSheetId="5" hidden="1">#REF!</definedName>
    <definedName name="__123Graph_DChart14" localSheetId="6" hidden="1">#REF!</definedName>
    <definedName name="__123Graph_DChart14" hidden="1">#REF!</definedName>
    <definedName name="__123Graph_DChart15" localSheetId="5" hidden="1">#REF!</definedName>
    <definedName name="__123Graph_DChart15" localSheetId="6" hidden="1">#REF!</definedName>
    <definedName name="__123Graph_DChart15" hidden="1">#REF!</definedName>
    <definedName name="__123Graph_DChart16" localSheetId="5" hidden="1">#REF!</definedName>
    <definedName name="__123Graph_DChart16" localSheetId="6" hidden="1">#REF!</definedName>
    <definedName name="__123Graph_DChart16" hidden="1">#REF!</definedName>
    <definedName name="__123Graph_DChart17" localSheetId="5" hidden="1">#REF!</definedName>
    <definedName name="__123Graph_DChart17" localSheetId="6" hidden="1">#REF!</definedName>
    <definedName name="__123Graph_DChart17" hidden="1">#REF!</definedName>
    <definedName name="__123Graph_DChart18" localSheetId="5" hidden="1">#REF!</definedName>
    <definedName name="__123Graph_DChart18" localSheetId="6" hidden="1">#REF!</definedName>
    <definedName name="__123Graph_DChart18" hidden="1">#REF!</definedName>
    <definedName name="__123Graph_DChart19" localSheetId="5" hidden="1">#REF!</definedName>
    <definedName name="__123Graph_DChart19" localSheetId="6" hidden="1">#REF!</definedName>
    <definedName name="__123Graph_DChart19" hidden="1">#REF!</definedName>
    <definedName name="__123Graph_DChart2" localSheetId="5" hidden="1">#REF!</definedName>
    <definedName name="__123Graph_DChart2" localSheetId="6" hidden="1">#REF!</definedName>
    <definedName name="__123Graph_DChart2" hidden="1">#REF!</definedName>
    <definedName name="__123Graph_DChart20" localSheetId="5" hidden="1">#REF!</definedName>
    <definedName name="__123Graph_DChart20" localSheetId="6" hidden="1">#REF!</definedName>
    <definedName name="__123Graph_DChart20" hidden="1">#REF!</definedName>
    <definedName name="__123Graph_DChart3" localSheetId="5" hidden="1">#REF!</definedName>
    <definedName name="__123Graph_DChart3" localSheetId="6" hidden="1">#REF!</definedName>
    <definedName name="__123Graph_DChart3" hidden="1">#REF!</definedName>
    <definedName name="__123Graph_DChart4" localSheetId="5" hidden="1">#REF!</definedName>
    <definedName name="__123Graph_DChart4" localSheetId="6" hidden="1">#REF!</definedName>
    <definedName name="__123Graph_DChart4" hidden="1">#REF!</definedName>
    <definedName name="__123Graph_DChart5" localSheetId="5" hidden="1">#REF!</definedName>
    <definedName name="__123Graph_DChart5" localSheetId="6" hidden="1">#REF!</definedName>
    <definedName name="__123Graph_DChart5" hidden="1">#REF!</definedName>
    <definedName name="__123Graph_DChart6" localSheetId="5" hidden="1">#REF!</definedName>
    <definedName name="__123Graph_DChart6" localSheetId="6" hidden="1">#REF!</definedName>
    <definedName name="__123Graph_DChart6" hidden="1">#REF!</definedName>
    <definedName name="__123Graph_DChart7" localSheetId="5" hidden="1">#REF!</definedName>
    <definedName name="__123Graph_DChart7" localSheetId="6" hidden="1">#REF!</definedName>
    <definedName name="__123Graph_DChart7" hidden="1">#REF!</definedName>
    <definedName name="__123Graph_DChart8" localSheetId="5" hidden="1">#REF!</definedName>
    <definedName name="__123Graph_DChart8" localSheetId="6" hidden="1">#REF!</definedName>
    <definedName name="__123Graph_DChart8" hidden="1">#REF!</definedName>
    <definedName name="__123Graph_DChart9" localSheetId="5" hidden="1">#REF!</definedName>
    <definedName name="__123Graph_DChart9" localSheetId="6" hidden="1">#REF!</definedName>
    <definedName name="__123Graph_DChart9" hidden="1">#REF!</definedName>
    <definedName name="__123Graph_DCurrent" localSheetId="5" hidden="1">#REF!</definedName>
    <definedName name="__123Graph_DCurrent" localSheetId="6" hidden="1">#REF!</definedName>
    <definedName name="__123Graph_DCurrent" hidden="1">#REF!</definedName>
    <definedName name="__123Graph_DMIMPMAC" localSheetId="5" hidden="1">#REF!</definedName>
    <definedName name="__123Graph_DMIMPMAC" localSheetId="6" hidden="1">#REF!</definedName>
    <definedName name="__123Graph_DMIMPMAC" hidden="1">#REF!</definedName>
    <definedName name="__123Graph_DMONIMP" localSheetId="5" hidden="1">#REF!</definedName>
    <definedName name="__123Graph_DMONIMP" localSheetId="6" hidden="1">#REF!</definedName>
    <definedName name="__123Graph_DMONIMP" hidden="1">#REF!</definedName>
    <definedName name="__123Graph_E" localSheetId="1" hidden="1">#REF!</definedName>
    <definedName name="__123Graph_E" localSheetId="4" hidden="1">#REF!</definedName>
    <definedName name="__123Graph_E" localSheetId="5" hidden="1">#REF!</definedName>
    <definedName name="__123Graph_E" localSheetId="6" hidden="1">#REF!</definedName>
    <definedName name="__123Graph_E" hidden="1">#REF!</definedName>
    <definedName name="__123Graph_EChart1" localSheetId="5" hidden="1">#REF!</definedName>
    <definedName name="__123Graph_EChart1" localSheetId="6" hidden="1">#REF!</definedName>
    <definedName name="__123Graph_EChart1" hidden="1">#REF!</definedName>
    <definedName name="__123Graph_EChart10" localSheetId="5" hidden="1">#REF!</definedName>
    <definedName name="__123Graph_EChart10" localSheetId="6" hidden="1">#REF!</definedName>
    <definedName name="__123Graph_EChart10" hidden="1">#REF!</definedName>
    <definedName name="__123Graph_EChart11" localSheetId="5" hidden="1">#REF!</definedName>
    <definedName name="__123Graph_EChart11" localSheetId="6" hidden="1">#REF!</definedName>
    <definedName name="__123Graph_EChart11" hidden="1">#REF!</definedName>
    <definedName name="__123Graph_EChart12" localSheetId="5" hidden="1">#REF!</definedName>
    <definedName name="__123Graph_EChart12" localSheetId="6" hidden="1">#REF!</definedName>
    <definedName name="__123Graph_EChart12" hidden="1">#REF!</definedName>
    <definedName name="__123Graph_EChart13" localSheetId="5" hidden="1">#REF!</definedName>
    <definedName name="__123Graph_EChart13" localSheetId="6" hidden="1">#REF!</definedName>
    <definedName name="__123Graph_EChart13" hidden="1">#REF!</definedName>
    <definedName name="__123Graph_EChart14" localSheetId="5" hidden="1">#REF!</definedName>
    <definedName name="__123Graph_EChart14" localSheetId="6" hidden="1">#REF!</definedName>
    <definedName name="__123Graph_EChart14" hidden="1">#REF!</definedName>
    <definedName name="__123Graph_EChart15" localSheetId="5" hidden="1">#REF!</definedName>
    <definedName name="__123Graph_EChart15" localSheetId="6" hidden="1">#REF!</definedName>
    <definedName name="__123Graph_EChart15" hidden="1">#REF!</definedName>
    <definedName name="__123Graph_EChart16" localSheetId="5" hidden="1">#REF!</definedName>
    <definedName name="__123Graph_EChart16" localSheetId="6" hidden="1">#REF!</definedName>
    <definedName name="__123Graph_EChart16" hidden="1">#REF!</definedName>
    <definedName name="__123Graph_EChart17" localSheetId="5" hidden="1">#REF!</definedName>
    <definedName name="__123Graph_EChart17" localSheetId="6" hidden="1">#REF!</definedName>
    <definedName name="__123Graph_EChart17" hidden="1">#REF!</definedName>
    <definedName name="__123Graph_EChart18" localSheetId="5" hidden="1">#REF!</definedName>
    <definedName name="__123Graph_EChart18" localSheetId="6" hidden="1">#REF!</definedName>
    <definedName name="__123Graph_EChart18" hidden="1">#REF!</definedName>
    <definedName name="__123Graph_EChart19" localSheetId="5" hidden="1">#REF!</definedName>
    <definedName name="__123Graph_EChart19" localSheetId="6" hidden="1">#REF!</definedName>
    <definedName name="__123Graph_EChart19" hidden="1">#REF!</definedName>
    <definedName name="__123Graph_EChart2" localSheetId="5" hidden="1">#REF!</definedName>
    <definedName name="__123Graph_EChart2" localSheetId="6" hidden="1">#REF!</definedName>
    <definedName name="__123Graph_EChart2" hidden="1">#REF!</definedName>
    <definedName name="__123Graph_EChart20" localSheetId="5" hidden="1">#REF!</definedName>
    <definedName name="__123Graph_EChart20" localSheetId="6" hidden="1">#REF!</definedName>
    <definedName name="__123Graph_EChart20" hidden="1">#REF!</definedName>
    <definedName name="__123Graph_EChart3" localSheetId="5" hidden="1">#REF!</definedName>
    <definedName name="__123Graph_EChart3" localSheetId="6" hidden="1">#REF!</definedName>
    <definedName name="__123Graph_EChart3" hidden="1">#REF!</definedName>
    <definedName name="__123Graph_EChart4" localSheetId="5" hidden="1">#REF!</definedName>
    <definedName name="__123Graph_EChart4" localSheetId="6" hidden="1">#REF!</definedName>
    <definedName name="__123Graph_EChart4" hidden="1">#REF!</definedName>
    <definedName name="__123Graph_EChart5" localSheetId="5" hidden="1">#REF!</definedName>
    <definedName name="__123Graph_EChart5" localSheetId="6" hidden="1">#REF!</definedName>
    <definedName name="__123Graph_EChart5" hidden="1">#REF!</definedName>
    <definedName name="__123Graph_EChart6" localSheetId="5" hidden="1">#REF!</definedName>
    <definedName name="__123Graph_EChart6" localSheetId="6" hidden="1">#REF!</definedName>
    <definedName name="__123Graph_EChart6" hidden="1">#REF!</definedName>
    <definedName name="__123Graph_EChart7" localSheetId="5" hidden="1">#REF!</definedName>
    <definedName name="__123Graph_EChart7" localSheetId="6" hidden="1">#REF!</definedName>
    <definedName name="__123Graph_EChart7" hidden="1">#REF!</definedName>
    <definedName name="__123Graph_EChart8" localSheetId="5" hidden="1">#REF!</definedName>
    <definedName name="__123Graph_EChart8" localSheetId="6" hidden="1">#REF!</definedName>
    <definedName name="__123Graph_EChart8" hidden="1">#REF!</definedName>
    <definedName name="__123Graph_EChart9" localSheetId="5" hidden="1">#REF!</definedName>
    <definedName name="__123Graph_EChart9" localSheetId="6" hidden="1">#REF!</definedName>
    <definedName name="__123Graph_EChart9" hidden="1">#REF!</definedName>
    <definedName name="__123Graph_ECurrent" localSheetId="5" hidden="1">#REF!</definedName>
    <definedName name="__123Graph_ECurrent" localSheetId="6" hidden="1">#REF!</definedName>
    <definedName name="__123Graph_ECurrent" hidden="1">#REF!</definedName>
    <definedName name="__123Graph_EMIMPMAC" localSheetId="5" hidden="1">#REF!</definedName>
    <definedName name="__123Graph_EMIMPMAC" localSheetId="6" hidden="1">#REF!</definedName>
    <definedName name="__123Graph_EMIMPMAC" hidden="1">#REF!</definedName>
    <definedName name="__123Graph_EMONIMP" localSheetId="5" hidden="1">#REF!</definedName>
    <definedName name="__123Graph_EMONIMP" localSheetId="6" hidden="1">#REF!</definedName>
    <definedName name="__123Graph_EMONIMP" hidden="1">#REF!</definedName>
    <definedName name="__123Graph_F" localSheetId="4" hidden="1">#REF!</definedName>
    <definedName name="__123Graph_F" localSheetId="5" hidden="1">#REF!</definedName>
    <definedName name="__123Graph_F" localSheetId="6" hidden="1">#REF!</definedName>
    <definedName name="__123Graph_F" hidden="1">#REF!</definedName>
    <definedName name="__123Graph_FChart1" localSheetId="5" hidden="1">#REF!</definedName>
    <definedName name="__123Graph_FChart1" localSheetId="6" hidden="1">#REF!</definedName>
    <definedName name="__123Graph_FChart1" hidden="1">#REF!</definedName>
    <definedName name="__123Graph_FChart10" localSheetId="5" hidden="1">#REF!</definedName>
    <definedName name="__123Graph_FChart10" localSheetId="6" hidden="1">#REF!</definedName>
    <definedName name="__123Graph_FChart10" hidden="1">#REF!</definedName>
    <definedName name="__123Graph_FChart11" localSheetId="5" hidden="1">#REF!</definedName>
    <definedName name="__123Graph_FChart11" localSheetId="6" hidden="1">#REF!</definedName>
    <definedName name="__123Graph_FChart11" hidden="1">#REF!</definedName>
    <definedName name="__123Graph_FChart12" localSheetId="5" hidden="1">#REF!</definedName>
    <definedName name="__123Graph_FChart12" localSheetId="6" hidden="1">#REF!</definedName>
    <definedName name="__123Graph_FChart12" hidden="1">#REF!</definedName>
    <definedName name="__123Graph_FChart13" localSheetId="5" hidden="1">#REF!</definedName>
    <definedName name="__123Graph_FChart13" localSheetId="6" hidden="1">#REF!</definedName>
    <definedName name="__123Graph_FChart13" hidden="1">#REF!</definedName>
    <definedName name="__123Graph_FChart14" localSheetId="5" hidden="1">#REF!</definedName>
    <definedName name="__123Graph_FChart14" localSheetId="6" hidden="1">#REF!</definedName>
    <definedName name="__123Graph_FChart14" hidden="1">#REF!</definedName>
    <definedName name="__123Graph_FChart15" localSheetId="5" hidden="1">#REF!</definedName>
    <definedName name="__123Graph_FChart15" localSheetId="6" hidden="1">#REF!</definedName>
    <definedName name="__123Graph_FChart15" hidden="1">#REF!</definedName>
    <definedName name="__123Graph_FChart16" localSheetId="5" hidden="1">#REF!</definedName>
    <definedName name="__123Graph_FChart16" localSheetId="6" hidden="1">#REF!</definedName>
    <definedName name="__123Graph_FChart16" hidden="1">#REF!</definedName>
    <definedName name="__123Graph_FChart17" localSheetId="5" hidden="1">#REF!</definedName>
    <definedName name="__123Graph_FChart17" localSheetId="6" hidden="1">#REF!</definedName>
    <definedName name="__123Graph_FChart17" hidden="1">#REF!</definedName>
    <definedName name="__123Graph_FChart18" localSheetId="5" hidden="1">#REF!</definedName>
    <definedName name="__123Graph_FChart18" localSheetId="6" hidden="1">#REF!</definedName>
    <definedName name="__123Graph_FChart18" hidden="1">#REF!</definedName>
    <definedName name="__123Graph_FChart19" localSheetId="5" hidden="1">#REF!</definedName>
    <definedName name="__123Graph_FChart19" localSheetId="6" hidden="1">#REF!</definedName>
    <definedName name="__123Graph_FChart19" hidden="1">#REF!</definedName>
    <definedName name="__123Graph_FChart2" localSheetId="5" hidden="1">#REF!</definedName>
    <definedName name="__123Graph_FChart2" localSheetId="6" hidden="1">#REF!</definedName>
    <definedName name="__123Graph_FChart2" hidden="1">#REF!</definedName>
    <definedName name="__123Graph_FChart20" localSheetId="5" hidden="1">#REF!</definedName>
    <definedName name="__123Graph_FChart20" localSheetId="6" hidden="1">#REF!</definedName>
    <definedName name="__123Graph_FChart20" hidden="1">#REF!</definedName>
    <definedName name="__123Graph_FChart3" localSheetId="5" hidden="1">#REF!</definedName>
    <definedName name="__123Graph_FChart3" localSheetId="6" hidden="1">#REF!</definedName>
    <definedName name="__123Graph_FChart3" hidden="1">#REF!</definedName>
    <definedName name="__123Graph_FChart4" localSheetId="5" hidden="1">#REF!</definedName>
    <definedName name="__123Graph_FChart4" localSheetId="6" hidden="1">#REF!</definedName>
    <definedName name="__123Graph_FChart4" hidden="1">#REF!</definedName>
    <definedName name="__123Graph_FChart5" localSheetId="5" hidden="1">#REF!</definedName>
    <definedName name="__123Graph_FChart5" localSheetId="6" hidden="1">#REF!</definedName>
    <definedName name="__123Graph_FChart5" hidden="1">#REF!</definedName>
    <definedName name="__123Graph_FChart6" localSheetId="5" hidden="1">#REF!</definedName>
    <definedName name="__123Graph_FChart6" localSheetId="6" hidden="1">#REF!</definedName>
    <definedName name="__123Graph_FChart6" hidden="1">#REF!</definedName>
    <definedName name="__123Graph_FChart7" localSheetId="5" hidden="1">#REF!</definedName>
    <definedName name="__123Graph_FChart7" localSheetId="6" hidden="1">#REF!</definedName>
    <definedName name="__123Graph_FChart7" hidden="1">#REF!</definedName>
    <definedName name="__123Graph_FChart8" localSheetId="5" hidden="1">#REF!</definedName>
    <definedName name="__123Graph_FChart8" localSheetId="6" hidden="1">#REF!</definedName>
    <definedName name="__123Graph_FChart8" hidden="1">#REF!</definedName>
    <definedName name="__123Graph_FChart9" localSheetId="5" hidden="1">#REF!</definedName>
    <definedName name="__123Graph_FChart9" localSheetId="6" hidden="1">#REF!</definedName>
    <definedName name="__123Graph_FChart9" hidden="1">#REF!</definedName>
    <definedName name="__123Graph_FCurrent" localSheetId="5" hidden="1">#REF!</definedName>
    <definedName name="__123Graph_FCurrent" localSheetId="6" hidden="1">#REF!</definedName>
    <definedName name="__123Graph_FCurrent" hidden="1">#REF!</definedName>
    <definedName name="__123Graph_FMONIMP" localSheetId="5" hidden="1">#REF!</definedName>
    <definedName name="__123Graph_FMONIMP" localSheetId="6" hidden="1">#REF!</definedName>
    <definedName name="__123Graph_FMONIMP" hidden="1">#REF!</definedName>
    <definedName name="__123Graph_X" localSheetId="4" hidden="1">#REF!</definedName>
    <definedName name="__123Graph_X" localSheetId="5" hidden="1">#REF!</definedName>
    <definedName name="__123Graph_X" localSheetId="6" hidden="1">#REF!</definedName>
    <definedName name="__123Graph_X" hidden="1">#REF!</definedName>
    <definedName name="__123Graph_XBSYSASST" localSheetId="5" hidden="1">#REF!</definedName>
    <definedName name="__123Graph_XBSYSASST" localSheetId="6" hidden="1">#REF!</definedName>
    <definedName name="__123Graph_XBSYSASST" hidden="1">#REF!</definedName>
    <definedName name="__123Graph_XCBASSETS" localSheetId="5" hidden="1">#REF!</definedName>
    <definedName name="__123Graph_XCBASSETS" localSheetId="6" hidden="1">#REF!</definedName>
    <definedName name="__123Graph_XCBASSETS" hidden="1">#REF!</definedName>
    <definedName name="__123Graph_XCBAWKLY" localSheetId="5" hidden="1">#REF!</definedName>
    <definedName name="__123Graph_XCBAWKLY" localSheetId="6" hidden="1">#REF!</definedName>
    <definedName name="__123Graph_XCBAWKLY" hidden="1">#REF!</definedName>
    <definedName name="__123Graph_XChart1" localSheetId="5" hidden="1">#REF!</definedName>
    <definedName name="__123Graph_XChart1" localSheetId="6" hidden="1">#REF!</definedName>
    <definedName name="__123Graph_XChart1" hidden="1">#REF!</definedName>
    <definedName name="__123Graph_XChart10" localSheetId="5" hidden="1">#REF!</definedName>
    <definedName name="__123Graph_XChart10" localSheetId="6" hidden="1">#REF!</definedName>
    <definedName name="__123Graph_XChart10" hidden="1">#REF!</definedName>
    <definedName name="__123Graph_XChart11" localSheetId="5" hidden="1">#REF!</definedName>
    <definedName name="__123Graph_XChart11" localSheetId="6" hidden="1">#REF!</definedName>
    <definedName name="__123Graph_XChart11" hidden="1">#REF!</definedName>
    <definedName name="__123Graph_XChart12" localSheetId="5" hidden="1">#REF!</definedName>
    <definedName name="__123Graph_XChart12" localSheetId="6" hidden="1">#REF!</definedName>
    <definedName name="__123Graph_XChart12" hidden="1">#REF!</definedName>
    <definedName name="__123Graph_XChart13" localSheetId="5" hidden="1">#REF!</definedName>
    <definedName name="__123Graph_XChart13" localSheetId="6" hidden="1">#REF!</definedName>
    <definedName name="__123Graph_XChart13" hidden="1">#REF!</definedName>
    <definedName name="__123Graph_XChart14" localSheetId="5" hidden="1">#REF!</definedName>
    <definedName name="__123Graph_XChart14" localSheetId="6" hidden="1">#REF!</definedName>
    <definedName name="__123Graph_XChart14" hidden="1">#REF!</definedName>
    <definedName name="__123Graph_XChart15" localSheetId="5" hidden="1">#REF!</definedName>
    <definedName name="__123Graph_XChart15" localSheetId="6" hidden="1">#REF!</definedName>
    <definedName name="__123Graph_XChart15" hidden="1">#REF!</definedName>
    <definedName name="__123Graph_XChart16" localSheetId="5" hidden="1">#REF!</definedName>
    <definedName name="__123Graph_XChart16" localSheetId="6" hidden="1">#REF!</definedName>
    <definedName name="__123Graph_XChart16" hidden="1">#REF!</definedName>
    <definedName name="__123Graph_XChart17" localSheetId="5" hidden="1">#REF!</definedName>
    <definedName name="__123Graph_XChart17" localSheetId="6" hidden="1">#REF!</definedName>
    <definedName name="__123Graph_XChart17" hidden="1">#REF!</definedName>
    <definedName name="__123Graph_XChart18" localSheetId="5" hidden="1">#REF!</definedName>
    <definedName name="__123Graph_XChart18" localSheetId="6" hidden="1">#REF!</definedName>
    <definedName name="__123Graph_XChart18" hidden="1">#REF!</definedName>
    <definedName name="__123Graph_XChart19" localSheetId="5" hidden="1">#REF!</definedName>
    <definedName name="__123Graph_XChart19" localSheetId="6" hidden="1">#REF!</definedName>
    <definedName name="__123Graph_XChart19" hidden="1">#REF!</definedName>
    <definedName name="__123Graph_XChart20" localSheetId="5" hidden="1">#REF!</definedName>
    <definedName name="__123Graph_XChart20" localSheetId="6" hidden="1">#REF!</definedName>
    <definedName name="__123Graph_XChart20" hidden="1">#REF!</definedName>
    <definedName name="__123Graph_XChart6" localSheetId="5" hidden="1">#REF!</definedName>
    <definedName name="__123Graph_XChart6" localSheetId="6" hidden="1">#REF!</definedName>
    <definedName name="__123Graph_XChart6" hidden="1">#REF!</definedName>
    <definedName name="__123Graph_XChart7" localSheetId="5" hidden="1">#REF!</definedName>
    <definedName name="__123Graph_XChart7" localSheetId="6" hidden="1">#REF!</definedName>
    <definedName name="__123Graph_XChart7" hidden="1">#REF!</definedName>
    <definedName name="__123Graph_XChart8" localSheetId="5" hidden="1">#REF!</definedName>
    <definedName name="__123Graph_XChart8" localSheetId="6" hidden="1">#REF!</definedName>
    <definedName name="__123Graph_XChart8" hidden="1">#REF!</definedName>
    <definedName name="__123Graph_XChart9" localSheetId="5" hidden="1">#REF!</definedName>
    <definedName name="__123Graph_XChart9" localSheetId="6" hidden="1">#REF!</definedName>
    <definedName name="__123Graph_XChart9" hidden="1">#REF!</definedName>
    <definedName name="__123Graph_XERDOLLAR" localSheetId="5" hidden="1">#REF!</definedName>
    <definedName name="__123Graph_XERDOLLAR" localSheetId="6" hidden="1">#REF!</definedName>
    <definedName name="__123Graph_XERDOLLAR" hidden="1">#REF!</definedName>
    <definedName name="__123Graph_XERRUBLE" localSheetId="5" hidden="1">#REF!</definedName>
    <definedName name="__123Graph_XERRUBLE" localSheetId="6" hidden="1">#REF!</definedName>
    <definedName name="__123Graph_XERRUBLE" hidden="1">#REF!</definedName>
    <definedName name="__123Graph_XMIMPMAC" localSheetId="5" hidden="1">#REF!</definedName>
    <definedName name="__123Graph_XMIMPMAC" localSheetId="6" hidden="1">#REF!</definedName>
    <definedName name="__123Graph_XMIMPMAC" hidden="1">#REF!</definedName>
    <definedName name="__123Graph_XMSWKLY" localSheetId="5" hidden="1">#REF!</definedName>
    <definedName name="__123Graph_XMSWKLY" localSheetId="6" hidden="1">#REF!</definedName>
    <definedName name="__123Graph_XMSWKLY" hidden="1">#REF!</definedName>
    <definedName name="__123Graph_XRUBRATE" localSheetId="5" hidden="1">#REF!</definedName>
    <definedName name="__123Graph_XRUBRATE" localSheetId="6" hidden="1">#REF!</definedName>
    <definedName name="__123Graph_XRUBRATE" hidden="1">#REF!</definedName>
    <definedName name="__123Graph_XUSRATE" localSheetId="5" hidden="1">#REF!</definedName>
    <definedName name="__123Graph_XUSRATE" localSheetId="6" hidden="1">#REF!</definedName>
    <definedName name="__123Graph_XUSRATE" hidden="1">#REF!</definedName>
    <definedName name="_0_CEI_CCAS" localSheetId="5">#REF!</definedName>
    <definedName name="_0_CEI_CCAS" localSheetId="6">#REF!</definedName>
    <definedName name="_0_CEI_CCAS">#REF!</definedName>
    <definedName name="_0_Consulta_CEI" localSheetId="5">#REF!</definedName>
    <definedName name="_0_Consulta_CEI" localSheetId="6">#REF!</definedName>
    <definedName name="_0_Consulta_CEI">#REF!</definedName>
    <definedName name="_1" localSheetId="4" hidden="1">#REF!</definedName>
    <definedName name="_1" localSheetId="5" hidden="1">#REF!</definedName>
    <definedName name="_1" localSheetId="6" hidden="1">#REF!</definedName>
    <definedName name="_1" hidden="1">#REF!</definedName>
    <definedName name="_1__123Graph_ACHART_1" localSheetId="1" hidden="1">'Cuadro 2'!#REF!</definedName>
    <definedName name="_1IMPRESION" localSheetId="4">#REF!</definedName>
    <definedName name="_1IMPRESION" localSheetId="5">#REF!</definedName>
    <definedName name="_1IMPRESION" localSheetId="6">#REF!</definedName>
    <definedName name="_1IMPRESION">#REF!</definedName>
    <definedName name="_2IMPRESION" localSheetId="4">#REF!</definedName>
    <definedName name="_2IMPRESION" localSheetId="5">#REF!</definedName>
    <definedName name="_2IMPRESION" localSheetId="6">#REF!</definedName>
    <definedName name="_2IMPRESION">#REF!</definedName>
    <definedName name="_31_Temp" localSheetId="5">#REF!</definedName>
    <definedName name="_31_Temp" localSheetId="6">#REF!</definedName>
    <definedName name="_31_Temp">#REF!</definedName>
    <definedName name="_90" localSheetId="5">#REF!</definedName>
    <definedName name="_90" localSheetId="6">#REF!</definedName>
    <definedName name="_90">#REF!</definedName>
    <definedName name="_A">#N/A</definedName>
    <definedName name="_abs1" localSheetId="5">#REF!</definedName>
    <definedName name="_abs1" localSheetId="6">#REF!</definedName>
    <definedName name="_abs1">#REF!</definedName>
    <definedName name="_abs2" localSheetId="5">#REF!</definedName>
    <definedName name="_abs2" localSheetId="6">#REF!</definedName>
    <definedName name="_abs2">#REF!</definedName>
    <definedName name="_abs3" localSheetId="5">#REF!</definedName>
    <definedName name="_abs3" localSheetId="6">#REF!</definedName>
    <definedName name="_abs3">#REF!</definedName>
    <definedName name="_aBZ7" localSheetId="5">#REF!</definedName>
    <definedName name="_aBZ7" localSheetId="6">#REF!</definedName>
    <definedName name="_aBZ7">#REF!</definedName>
    <definedName name="_ABZ8" localSheetId="5">#REF!</definedName>
    <definedName name="_ABZ8" localSheetId="6">#REF!</definedName>
    <definedName name="_ABZ8">#REF!</definedName>
    <definedName name="_aen1" localSheetId="5">#REF!</definedName>
    <definedName name="_aen1" localSheetId="6">#REF!</definedName>
    <definedName name="_aen1">#REF!</definedName>
    <definedName name="_aen2" localSheetId="5">#REF!</definedName>
    <definedName name="_aen2" localSheetId="6">#REF!</definedName>
    <definedName name="_aen2">#REF!</definedName>
    <definedName name="_bem98" localSheetId="5">#REF!</definedName>
    <definedName name="_bem98" localSheetId="6">#REF!</definedName>
    <definedName name="_bem98">#REF!</definedName>
    <definedName name="_BOP1" localSheetId="5">#REF!</definedName>
    <definedName name="_BOP1" localSheetId="6">#REF!</definedName>
    <definedName name="_BOP1">#REF!</definedName>
    <definedName name="_BOP2" localSheetId="5">#REF!</definedName>
    <definedName name="_BOP2" localSheetId="6">#REF!</definedName>
    <definedName name="_BOP2">#REF!</definedName>
    <definedName name="_CEL96" localSheetId="5">#REF!</definedName>
    <definedName name="_CEL96" localSheetId="6">#REF!</definedName>
    <definedName name="_CEL96">#REF!</definedName>
    <definedName name="_cud21" localSheetId="5">#REF!</definedName>
    <definedName name="_cud21" localSheetId="6">#REF!</definedName>
    <definedName name="_cud21">#REF!</definedName>
    <definedName name="_D" localSheetId="5">#REF!</definedName>
    <definedName name="_D" localSheetId="6">#REF!</definedName>
    <definedName name="_D">#REF!</definedName>
    <definedName name="_dcc2000" localSheetId="5">#REF!</definedName>
    <definedName name="_dcc2000" localSheetId="6">#REF!</definedName>
    <definedName name="_dcc2000">#REF!</definedName>
    <definedName name="_dcc2001" localSheetId="5">#REF!</definedName>
    <definedName name="_dcc2001" localSheetId="6">#REF!</definedName>
    <definedName name="_dcc2001">#REF!</definedName>
    <definedName name="_dcc2002" localSheetId="5">#REF!</definedName>
    <definedName name="_dcc2002" localSheetId="6">#REF!</definedName>
    <definedName name="_dcc2002">#REF!</definedName>
    <definedName name="_dcc2003" localSheetId="5">#REF!</definedName>
    <definedName name="_dcc2003" localSheetId="6">#REF!</definedName>
    <definedName name="_dcc2003">#REF!</definedName>
    <definedName name="_dcc98" localSheetId="5">#REF!</definedName>
    <definedName name="_dcc98" localSheetId="6">#REF!</definedName>
    <definedName name="_dcc98">#REF!</definedName>
    <definedName name="_dcc99" localSheetId="5">#REF!</definedName>
    <definedName name="_dcc99" localSheetId="6">#REF!</definedName>
    <definedName name="_dcc99">#REF!</definedName>
    <definedName name="_DIA1" localSheetId="5">#REF!</definedName>
    <definedName name="_DIA1" localSheetId="6">#REF!</definedName>
    <definedName name="_DIA1">#REF!</definedName>
    <definedName name="_dic96" localSheetId="5">#REF!</definedName>
    <definedName name="_dic96" localSheetId="6">#REF!</definedName>
    <definedName name="_dic96">#REF!</definedName>
    <definedName name="_dic97" localSheetId="5">#REF!</definedName>
    <definedName name="_dic97" localSheetId="6">#REF!</definedName>
    <definedName name="_dic97">#REF!</definedName>
    <definedName name="_emi2000" localSheetId="5">#REF!</definedName>
    <definedName name="_emi2000" localSheetId="6">#REF!</definedName>
    <definedName name="_emi2000">#REF!</definedName>
    <definedName name="_emi2001" localSheetId="5">#REF!</definedName>
    <definedName name="_emi2001" localSheetId="6">#REF!</definedName>
    <definedName name="_emi2001">#REF!</definedName>
    <definedName name="_emi2002" localSheetId="5">#REF!</definedName>
    <definedName name="_emi2002" localSheetId="6">#REF!</definedName>
    <definedName name="_emi2002">#REF!</definedName>
    <definedName name="_emi2003" localSheetId="5">#REF!</definedName>
    <definedName name="_emi2003" localSheetId="6">#REF!</definedName>
    <definedName name="_emi2003">#REF!</definedName>
    <definedName name="_emi98" localSheetId="5">#REF!</definedName>
    <definedName name="_emi98" localSheetId="6">#REF!</definedName>
    <definedName name="_emi98">#REF!</definedName>
    <definedName name="_emi99" localSheetId="5">#REF!</definedName>
    <definedName name="_emi99" localSheetId="6">#REF!</definedName>
    <definedName name="_emi99">#REF!</definedName>
    <definedName name="_EXP2" localSheetId="5">#REF!</definedName>
    <definedName name="_EXP2" localSheetId="6">#REF!</definedName>
    <definedName name="_EXP2">#REF!</definedName>
    <definedName name="_EXP5" localSheetId="5">#REF!</definedName>
    <definedName name="_EXP5" localSheetId="6">#REF!</definedName>
    <definedName name="_EXP5">#REF!</definedName>
    <definedName name="_EXP6" localSheetId="5">#REF!</definedName>
    <definedName name="_EXP6" localSheetId="6">#REF!</definedName>
    <definedName name="_EXP6">#REF!</definedName>
    <definedName name="_EXP7" localSheetId="5">#REF!</definedName>
    <definedName name="_EXP7" localSheetId="6">#REF!</definedName>
    <definedName name="_EXP7">#REF!</definedName>
    <definedName name="_EXP9" localSheetId="5">#REF!</definedName>
    <definedName name="_EXP9" localSheetId="6">#REF!</definedName>
    <definedName name="_EXP9">#REF!</definedName>
    <definedName name="_EXR1" localSheetId="5">#REF!</definedName>
    <definedName name="_EXR1" localSheetId="6">#REF!</definedName>
    <definedName name="_EXR1">#REF!</definedName>
    <definedName name="_EXR2" localSheetId="5">#REF!</definedName>
    <definedName name="_EXR2" localSheetId="6">#REF!</definedName>
    <definedName name="_EXR2">#REF!</definedName>
    <definedName name="_EXR3" localSheetId="5">#REF!</definedName>
    <definedName name="_EXR3" localSheetId="6">#REF!</definedName>
    <definedName name="_EXR3">#REF!</definedName>
    <definedName name="_fig3" localSheetId="5">#REF!</definedName>
    <definedName name="_fig3" localSheetId="6">#REF!</definedName>
    <definedName name="_fig3">#REF!</definedName>
    <definedName name="_Fill" localSheetId="4" hidden="1">#REF!</definedName>
    <definedName name="_Fill" localSheetId="5" hidden="1">#REF!</definedName>
    <definedName name="_Fill" localSheetId="6" hidden="1">#REF!</definedName>
    <definedName name="_Fill" hidden="1">#REF!</definedName>
    <definedName name="_Fill1" localSheetId="5" hidden="1">#REF!</definedName>
    <definedName name="_Fill1" localSheetId="6" hidden="1">#REF!</definedName>
    <definedName name="_Fill1" hidden="1">#REF!</definedName>
    <definedName name="_filterd" localSheetId="5" hidden="1">#REF!</definedName>
    <definedName name="_filterd" localSheetId="6" hidden="1">#REF!</definedName>
    <definedName name="_filterd" hidden="1">#REF!</definedName>
    <definedName name="_xlnm._FilterDatabase" localSheetId="0" hidden="1">'Cuadro 1'!#REF!</definedName>
    <definedName name="_xlnm._FilterDatabase" localSheetId="3" hidden="1">'Cuadro 4'!$A$17:$O$17</definedName>
    <definedName name="_xlnm._FilterDatabase" localSheetId="4" hidden="1">'Cuadro 5'!#REF!</definedName>
    <definedName name="_xlnm._FilterDatabase" localSheetId="5" hidden="1">'Cuadro 6'!#REF!</definedName>
    <definedName name="_xlnm._FilterDatabase" localSheetId="6" hidden="1">#REF!</definedName>
    <definedName name="_xlnm._FilterDatabase" hidden="1">#REF!</definedName>
    <definedName name="_FIS96" localSheetId="5">#REF!</definedName>
    <definedName name="_FIS96" localSheetId="6">#REF!</definedName>
    <definedName name="_FIS96">#REF!</definedName>
    <definedName name="_FXVXTRAVA_A160" localSheetId="5">#REF!</definedName>
    <definedName name="_FXVXTRAVA_A160" localSheetId="6">#REF!</definedName>
    <definedName name="_FXVXTRAVA_A160">#REF!</definedName>
    <definedName name="_FXVXTRAVB_A1.." localSheetId="5">#REF!</definedName>
    <definedName name="_FXVXTRAVB_A1.." localSheetId="6">#REF!</definedName>
    <definedName name="_FXVXTRAVB_A1..">#REF!</definedName>
    <definedName name="_gfd2" localSheetId="5" hidden="1">{"mt1",#N/A,FALSE,"Debt";"mt2",#N/A,FALSE,"Debt";"mt3",#N/A,FALSE,"Debt";"mt4",#N/A,FALSE,"Debt";"mt5",#N/A,FALSE,"Debt";"mt6",#N/A,FALSE,"Debt";"mt7",#N/A,FALSE,"Debt"}</definedName>
    <definedName name="_gfd2" localSheetId="6" hidden="1">{"mt1",#N/A,FALSE,"Debt";"mt2",#N/A,FALSE,"Debt";"mt3",#N/A,FALSE,"Debt";"mt4",#N/A,FALSE,"Debt";"mt5",#N/A,FALSE,"Debt";"mt6",#N/A,FALSE,"Debt";"mt7",#N/A,FALSE,"Debt"}</definedName>
    <definedName name="_gfd2" hidden="1">{"mt1",#N/A,FALSE,"Debt";"mt2",#N/A,FALSE,"Debt";"mt3",#N/A,FALSE,"Debt";"mt4",#N/A,FALSE,"Debt";"mt5",#N/A,FALSE,"Debt";"mt6",#N/A,FALSE,"Debt";"mt7",#N/A,FALSE,"Debt"}</definedName>
    <definedName name="_gt4" localSheetId="5" hidden="1">{#N/A,#N/A,FALSE,"DOC";"TB_28",#N/A,FALSE,"FITB_28";"TB_91",#N/A,FALSE,"FITB_91";"TB_182",#N/A,FALSE,"FITB_182";"TB_273",#N/A,FALSE,"FITB_273";"TB_364",#N/A,FALSE,"FITB_364 ";"SUMMARY",#N/A,FALSE,"Summary"}</definedName>
    <definedName name="_gt4" localSheetId="6" hidden="1">{#N/A,#N/A,FALSE,"DOC";"TB_28",#N/A,FALSE,"FITB_28";"TB_91",#N/A,FALSE,"FITB_91";"TB_182",#N/A,FALSE,"FITB_182";"TB_273",#N/A,FALSE,"FITB_273";"TB_364",#N/A,FALSE,"FITB_364 ";"SUMMARY",#N/A,FALSE,"Summary"}</definedName>
    <definedName name="_gt4" hidden="1">{#N/A,#N/A,FALSE,"DOC";"TB_28",#N/A,FALSE,"FITB_28";"TB_91",#N/A,FALSE,"FITB_91";"TB_182",#N/A,FALSE,"FITB_182";"TB_273",#N/A,FALSE,"FITB_273";"TB_364",#N/A,FALSE,"FITB_364 ";"SUMMARY",#N/A,FALSE,"Summary"}</definedName>
    <definedName name="_IMP10" localSheetId="6">#REF!</definedName>
    <definedName name="_IMP10">#REF!</definedName>
    <definedName name="_IMP2" localSheetId="5">#REF!</definedName>
    <definedName name="_IMP2" localSheetId="6">#REF!</definedName>
    <definedName name="_IMP2">#REF!</definedName>
    <definedName name="_IMP4" localSheetId="5">#REF!</definedName>
    <definedName name="_IMP4" localSheetId="6">#REF!</definedName>
    <definedName name="_IMP4">#REF!</definedName>
    <definedName name="_IMP6" localSheetId="5">#REF!</definedName>
    <definedName name="_IMP6" localSheetId="6">#REF!</definedName>
    <definedName name="_IMP6">#REF!</definedName>
    <definedName name="_IMP7" localSheetId="5">#REF!</definedName>
    <definedName name="_IMP7" localSheetId="6">#REF!</definedName>
    <definedName name="_IMP7">#REF!</definedName>
    <definedName name="_IMP8" localSheetId="5">#REF!</definedName>
    <definedName name="_IMP8" localSheetId="6">#REF!</definedName>
    <definedName name="_IMP8">#REF!</definedName>
    <definedName name="_INE1" localSheetId="5">#REF!</definedName>
    <definedName name="_INE1" localSheetId="6">#REF!</definedName>
    <definedName name="_INE1">#REF!</definedName>
    <definedName name="_ipc2000" localSheetId="5">#REF!</definedName>
    <definedName name="_ipc2000" localSheetId="6">#REF!</definedName>
    <definedName name="_ipc2000">#REF!</definedName>
    <definedName name="_ipc2001" localSheetId="5">#REF!</definedName>
    <definedName name="_ipc2001" localSheetId="6">#REF!</definedName>
    <definedName name="_ipc2001">#REF!</definedName>
    <definedName name="_ipc2002" localSheetId="5">#REF!</definedName>
    <definedName name="_ipc2002" localSheetId="6">#REF!</definedName>
    <definedName name="_ipc2002">#REF!</definedName>
    <definedName name="_ipc2003" localSheetId="5">#REF!</definedName>
    <definedName name="_ipc2003" localSheetId="6">#REF!</definedName>
    <definedName name="_ipc2003">#REF!</definedName>
    <definedName name="_ipc98" localSheetId="5">#REF!</definedName>
    <definedName name="_ipc98" localSheetId="6">#REF!</definedName>
    <definedName name="_ipc98">#REF!</definedName>
    <definedName name="_ipc99" localSheetId="5">#REF!</definedName>
    <definedName name="_ipc99" localSheetId="6">#REF!</definedName>
    <definedName name="_ipc99">#REF!</definedName>
    <definedName name="_jun96" localSheetId="5">#REF!</definedName>
    <definedName name="_jun96" localSheetId="6">#REF!</definedName>
    <definedName name="_jun96">#REF!</definedName>
    <definedName name="_jun97" localSheetId="5">#REF!</definedName>
    <definedName name="_jun97" localSheetId="6">#REF!</definedName>
    <definedName name="_jun97">#REF!</definedName>
    <definedName name="_Key1" localSheetId="4" hidden="1">#REF!</definedName>
    <definedName name="_Key1" localSheetId="5" hidden="1">#REF!</definedName>
    <definedName name="_Key1" localSheetId="6" hidden="1">#REF!</definedName>
    <definedName name="_Key1" hidden="1">#REF!</definedName>
    <definedName name="_Key12" localSheetId="5" hidden="1">#REF!</definedName>
    <definedName name="_Key12" localSheetId="6" hidden="1">#REF!</definedName>
    <definedName name="_Key12" hidden="1">#REF!</definedName>
    <definedName name="_Key2" localSheetId="4" hidden="1">#REF!</definedName>
    <definedName name="_Key2" localSheetId="5" hidden="1">#REF!</definedName>
    <definedName name="_Key2" localSheetId="6" hidden="1">#REF!</definedName>
    <definedName name="_Key2" hidden="1">#REF!</definedName>
    <definedName name="_lyf5" localSheetId="5" hidden="1">{#N/A,#N/A,FALSE,"PUBLEXP"}</definedName>
    <definedName name="_lyf5" localSheetId="6" hidden="1">{#N/A,#N/A,FALSE,"PUBLEXP"}</definedName>
    <definedName name="_lyf5" hidden="1">{#N/A,#N/A,FALSE,"PUBLEXP"}</definedName>
    <definedName name="_mar96" localSheetId="6">#REF!</definedName>
    <definedName name="_mar96">#REF!</definedName>
    <definedName name="_mar97" localSheetId="5">#REF!</definedName>
    <definedName name="_mar97" localSheetId="6">#REF!</definedName>
    <definedName name="_mar97">#REF!</definedName>
    <definedName name="_MAT4" localSheetId="5" hidden="1">{"'para SB'!$A$1420:$F$1479"}</definedName>
    <definedName name="_MAT4" localSheetId="6" hidden="1">{"'para SB'!$A$1420:$F$1479"}</definedName>
    <definedName name="_MAT4" hidden="1">{"'para SB'!$A$1420:$F$1479"}</definedName>
    <definedName name="_MCV1" localSheetId="5">#REF!</definedName>
    <definedName name="_MCV1" localSheetId="6">#REF!</definedName>
    <definedName name="_MCV1">#REF!</definedName>
    <definedName name="_me98" localSheetId="5">#REF!</definedName>
    <definedName name="_me98" localSheetId="6">#REF!</definedName>
    <definedName name="_me98">#REF!</definedName>
    <definedName name="_mes95" localSheetId="5">#REF!</definedName>
    <definedName name="_mes95" localSheetId="6">#REF!</definedName>
    <definedName name="_mes95">#REF!</definedName>
    <definedName name="_min1" localSheetId="5">#REF!</definedName>
    <definedName name="_min1" localSheetId="6">#REF!</definedName>
    <definedName name="_min1">#REF!</definedName>
    <definedName name="_min2" localSheetId="5">#REF!</definedName>
    <definedName name="_min2" localSheetId="6">#REF!</definedName>
    <definedName name="_min2">#REF!</definedName>
    <definedName name="_min3" localSheetId="5">#REF!</definedName>
    <definedName name="_min3" localSheetId="6">#REF!</definedName>
    <definedName name="_min3">#REF!</definedName>
    <definedName name="_min4" localSheetId="5">#REF!</definedName>
    <definedName name="_min4" localSheetId="6">#REF!</definedName>
    <definedName name="_min4">#REF!</definedName>
    <definedName name="_min5" localSheetId="5">#REF!</definedName>
    <definedName name="_min5" localSheetId="6">#REF!</definedName>
    <definedName name="_min5">#REF!</definedName>
    <definedName name="_min6" localSheetId="5">#REF!</definedName>
    <definedName name="_min6" localSheetId="6">#REF!</definedName>
    <definedName name="_min6">#REF!</definedName>
    <definedName name="_mk14" localSheetId="5">#REF!</definedName>
    <definedName name="_mk14" localSheetId="6">#REF!</definedName>
    <definedName name="_mk14">#REF!</definedName>
    <definedName name="_MTS2" localSheetId="5">#REF!</definedName>
    <definedName name="_MTS2" localSheetId="6">#REF!</definedName>
    <definedName name="_MTS2">#REF!</definedName>
    <definedName name="_NA1" localSheetId="5">#REF!</definedName>
    <definedName name="_NA1" localSheetId="6">#REF!</definedName>
    <definedName name="_NA1">#REF!</definedName>
    <definedName name="_NA2" localSheetId="5">#REF!</definedName>
    <definedName name="_NA2" localSheetId="6">#REF!</definedName>
    <definedName name="_NA2">#REF!</definedName>
    <definedName name="_NA3" localSheetId="5">#REF!</definedName>
    <definedName name="_NA3" localSheetId="6">#REF!</definedName>
    <definedName name="_NA3">#REF!</definedName>
    <definedName name="_NB1" localSheetId="5">#REF!</definedName>
    <definedName name="_NB1" localSheetId="6">#REF!</definedName>
    <definedName name="_NB1">#REF!</definedName>
    <definedName name="_NB2" localSheetId="5">#REF!</definedName>
    <definedName name="_NB2" localSheetId="6">#REF!</definedName>
    <definedName name="_NB2">#REF!</definedName>
    <definedName name="_NC1" localSheetId="5">#REF!</definedName>
    <definedName name="_NC1" localSheetId="6">#REF!</definedName>
    <definedName name="_NC1">#REF!</definedName>
    <definedName name="_NC3" localSheetId="5">#REF!</definedName>
    <definedName name="_NC3" localSheetId="6">#REF!</definedName>
    <definedName name="_NC3">#REF!</definedName>
    <definedName name="_NC4" localSheetId="5">#REF!</definedName>
    <definedName name="_NC4" localSheetId="6">#REF!</definedName>
    <definedName name="_NC4">#REF!</definedName>
    <definedName name="_NIC02" localSheetId="5">#REF!</definedName>
    <definedName name="_NIC02" localSheetId="6">#REF!</definedName>
    <definedName name="_NIC02">#REF!</definedName>
    <definedName name="_NIC03" localSheetId="5">#REF!</definedName>
    <definedName name="_NIC03" localSheetId="6">#REF!</definedName>
    <definedName name="_NIC03">#REF!</definedName>
    <definedName name="_NIC06" localSheetId="5">#REF!</definedName>
    <definedName name="_NIC06" localSheetId="6">#REF!</definedName>
    <definedName name="_NIC06">#REF!</definedName>
    <definedName name="_NIC07" localSheetId="5">#REF!</definedName>
    <definedName name="_NIC07" localSheetId="6">#REF!</definedName>
    <definedName name="_NIC07">#REF!</definedName>
    <definedName name="_NIC09" localSheetId="5">#REF!</definedName>
    <definedName name="_NIC09" localSheetId="6">#REF!</definedName>
    <definedName name="_NIC09">#REF!</definedName>
    <definedName name="_NIC10" localSheetId="5">#REF!</definedName>
    <definedName name="_NIC10" localSheetId="6">#REF!</definedName>
    <definedName name="_NIC10">#REF!</definedName>
    <definedName name="_NIC11" localSheetId="5">#REF!</definedName>
    <definedName name="_NIC11" localSheetId="6">#REF!</definedName>
    <definedName name="_NIC11">#REF!</definedName>
    <definedName name="_NIC12" localSheetId="5">#REF!</definedName>
    <definedName name="_NIC12" localSheetId="6">#REF!</definedName>
    <definedName name="_NIC12">#REF!</definedName>
    <definedName name="_NIC13" localSheetId="5">#REF!</definedName>
    <definedName name="_NIC13" localSheetId="6">#REF!</definedName>
    <definedName name="_NIC13">#REF!</definedName>
    <definedName name="_NIC15" localSheetId="5">#REF!</definedName>
    <definedName name="_NIC15" localSheetId="6">#REF!</definedName>
    <definedName name="_NIC15">#REF!</definedName>
    <definedName name="_NIC16" localSheetId="5">#REF!</definedName>
    <definedName name="_NIC16" localSheetId="6">#REF!</definedName>
    <definedName name="_NIC16">#REF!</definedName>
    <definedName name="_NOV8" localSheetId="5" hidden="1">{"'para SB'!$A$1420:$F$1479"}</definedName>
    <definedName name="_NOV8" localSheetId="6" hidden="1">{"'para SB'!$A$1420:$F$1479"}</definedName>
    <definedName name="_NOV8" hidden="1">{"'para SB'!$A$1420:$F$1479"}</definedName>
    <definedName name="_npp2000" localSheetId="6">#REF!</definedName>
    <definedName name="_npp2000">#REF!</definedName>
    <definedName name="_npp2001" localSheetId="5">#REF!</definedName>
    <definedName name="_npp2001" localSheetId="6">#REF!</definedName>
    <definedName name="_npp2001">#REF!</definedName>
    <definedName name="_npp2002" localSheetId="5">#REF!</definedName>
    <definedName name="_npp2002" localSheetId="6">#REF!</definedName>
    <definedName name="_npp2002">#REF!</definedName>
    <definedName name="_npp2003" localSheetId="5">#REF!</definedName>
    <definedName name="_npp2003" localSheetId="6">#REF!</definedName>
    <definedName name="_npp2003">#REF!</definedName>
    <definedName name="_npp98" localSheetId="5">#REF!</definedName>
    <definedName name="_npp98" localSheetId="6">#REF!</definedName>
    <definedName name="_npp98">#REF!</definedName>
    <definedName name="_npp99" localSheetId="5">#REF!</definedName>
    <definedName name="_npp99" localSheetId="6">#REF!</definedName>
    <definedName name="_npp99">#REF!</definedName>
    <definedName name="_OCT95" localSheetId="5">#REF!</definedName>
    <definedName name="_OCT95" localSheetId="6">#REF!</definedName>
    <definedName name="_OCT95">#REF!</definedName>
    <definedName name="_oma1" localSheetId="5">#REF!</definedName>
    <definedName name="_oma1" localSheetId="6">#REF!</definedName>
    <definedName name="_oma1">#REF!</definedName>
    <definedName name="_oma2" localSheetId="5">#REF!</definedName>
    <definedName name="_oma2" localSheetId="6">#REF!</definedName>
    <definedName name="_oma2">#REF!</definedName>
    <definedName name="_oma3" localSheetId="5">#REF!</definedName>
    <definedName name="_oma3" localSheetId="6">#REF!</definedName>
    <definedName name="_oma3">#REF!</definedName>
    <definedName name="_Order1" hidden="1">0</definedName>
    <definedName name="_Order2" hidden="1">0</definedName>
    <definedName name="_OUT1" localSheetId="5">#REF!</definedName>
    <definedName name="_OUT1" localSheetId="6">#REF!</definedName>
    <definedName name="_OUT1">#REF!</definedName>
    <definedName name="_OUT2" localSheetId="5">#REF!</definedName>
    <definedName name="_OUT2" localSheetId="6">#REF!</definedName>
    <definedName name="_OUT2">#REF!</definedName>
    <definedName name="_OUT3" localSheetId="5">#REF!</definedName>
    <definedName name="_OUT3" localSheetId="6">#REF!</definedName>
    <definedName name="_OUT3">#REF!</definedName>
    <definedName name="_OUT4" localSheetId="5">#REF!</definedName>
    <definedName name="_OUT4" localSheetId="6">#REF!</definedName>
    <definedName name="_OUT4">#REF!</definedName>
    <definedName name="_OUT5" localSheetId="5">#REF!</definedName>
    <definedName name="_OUT5" localSheetId="6">#REF!</definedName>
    <definedName name="_OUT5">#REF!</definedName>
    <definedName name="_OUT6" localSheetId="5">#REF!</definedName>
    <definedName name="_OUT6" localSheetId="6">#REF!</definedName>
    <definedName name="_OUT6">#REF!</definedName>
    <definedName name="_OUT7" localSheetId="5">#REF!</definedName>
    <definedName name="_OUT7" localSheetId="6">#REF!</definedName>
    <definedName name="_OUT7">#REF!</definedName>
    <definedName name="_P" localSheetId="5">#REF!</definedName>
    <definedName name="_P" localSheetId="6">#REF!</definedName>
    <definedName name="_P">#REF!</definedName>
    <definedName name="_PAG2" localSheetId="5">#REF!</definedName>
    <definedName name="_PAG2" localSheetId="6">#REF!</definedName>
    <definedName name="_PAG2">#REF!</definedName>
    <definedName name="_PAG3" localSheetId="5">#REF!</definedName>
    <definedName name="_PAG3" localSheetId="6">#REF!</definedName>
    <definedName name="_PAG3">#REF!</definedName>
    <definedName name="_PAG4" localSheetId="5">#REF!</definedName>
    <definedName name="_PAG4" localSheetId="6">#REF!</definedName>
    <definedName name="_PAG4">#REF!</definedName>
    <definedName name="_PAG5" localSheetId="5">#REF!</definedName>
    <definedName name="_PAG5" localSheetId="6">#REF!</definedName>
    <definedName name="_PAG5">#REF!</definedName>
    <definedName name="_PAG6" localSheetId="5">#REF!</definedName>
    <definedName name="_PAG6" localSheetId="6">#REF!</definedName>
    <definedName name="_PAG6">#REF!</definedName>
    <definedName name="_PAG7" localSheetId="5">#REF!</definedName>
    <definedName name="_PAG7" localSheetId="6">#REF!</definedName>
    <definedName name="_PAG7">#REF!</definedName>
    <definedName name="_Parse_In" localSheetId="5" hidden="1">#REF!</definedName>
    <definedName name="_Parse_In" localSheetId="6" hidden="1">#REF!</definedName>
    <definedName name="_Parse_In" hidden="1">#REF!</definedName>
    <definedName name="_Parse_Out" localSheetId="5" hidden="1">#REF!</definedName>
    <definedName name="_Parse_Out" localSheetId="6" hidden="1">#REF!</definedName>
    <definedName name="_Parse_Out" hidden="1">#REF!</definedName>
    <definedName name="_PC90" localSheetId="5">#REF!</definedName>
    <definedName name="_PC90" localSheetId="6">#REF!</definedName>
    <definedName name="_PC90">#REF!</definedName>
    <definedName name="_pib2000" localSheetId="5">#REF!</definedName>
    <definedName name="_pib2000" localSheetId="6">#REF!</definedName>
    <definedName name="_pib2000">#REF!</definedName>
    <definedName name="_pib2001" localSheetId="5">#REF!</definedName>
    <definedName name="_pib2001" localSheetId="6">#REF!</definedName>
    <definedName name="_pib2001">#REF!</definedName>
    <definedName name="_pib2002" localSheetId="5">#REF!</definedName>
    <definedName name="_pib2002" localSheetId="6">#REF!</definedName>
    <definedName name="_pib2002">#REF!</definedName>
    <definedName name="_pib2003" localSheetId="5">#REF!</definedName>
    <definedName name="_pib2003" localSheetId="6">#REF!</definedName>
    <definedName name="_pib2003">#REF!</definedName>
    <definedName name="_PIB91" localSheetId="5">#REF!</definedName>
    <definedName name="_PIB91" localSheetId="6">#REF!</definedName>
    <definedName name="_PIB91">#REF!</definedName>
    <definedName name="_pib98" localSheetId="5">#REF!</definedName>
    <definedName name="_pib98" localSheetId="6">#REF!</definedName>
    <definedName name="_pib98">#REF!</definedName>
    <definedName name="_pib99" localSheetId="5">#REF!</definedName>
    <definedName name="_pib99" localSheetId="6">#REF!</definedName>
    <definedName name="_pib99">#REF!</definedName>
    <definedName name="_POR96" localSheetId="5">#REF!</definedName>
    <definedName name="_POR96" localSheetId="6">#REF!</definedName>
    <definedName name="_POR96">#REF!</definedName>
    <definedName name="_pri1" localSheetId="5">#REF!</definedName>
    <definedName name="_pri1" localSheetId="6">#REF!</definedName>
    <definedName name="_pri1">#REF!</definedName>
    <definedName name="_pri2" localSheetId="5">#REF!</definedName>
    <definedName name="_pri2" localSheetId="6">#REF!</definedName>
    <definedName name="_pri2">#REF!</definedName>
    <definedName name="_PRN96" localSheetId="5">#REF!</definedName>
    <definedName name="_PRN96" localSheetId="6">#REF!</definedName>
    <definedName name="_PRN96">#REF!</definedName>
    <definedName name="_qqq1" localSheetId="5" hidden="1">{#N/A,#N/A,FALSE,"EXTRABUDGT"}</definedName>
    <definedName name="_qqq1" localSheetId="6" hidden="1">{#N/A,#N/A,FALSE,"EXTRABUDGT"}</definedName>
    <definedName name="_qqq1" hidden="1">{#N/A,#N/A,FALSE,"EXTRABUDGT"}</definedName>
    <definedName name="_Regression_Int" hidden="1">1</definedName>
    <definedName name="_Regression_Out" localSheetId="6" hidden="1">#REF!</definedName>
    <definedName name="_Regression_Out" hidden="1">#REF!</definedName>
    <definedName name="_Regression_X" localSheetId="5" hidden="1">#REF!</definedName>
    <definedName name="_Regression_X" localSheetId="6" hidden="1">#REF!</definedName>
    <definedName name="_Regression_X" hidden="1">#REF!</definedName>
    <definedName name="_Regression_Y" localSheetId="5" hidden="1">#REF!</definedName>
    <definedName name="_Regression_Y" localSheetId="6" hidden="1">#REF!</definedName>
    <definedName name="_Regression_Y" hidden="1">#REF!</definedName>
    <definedName name="_rep1" localSheetId="5">#REF!</definedName>
    <definedName name="_rep1" localSheetId="6">#REF!</definedName>
    <definedName name="_rep1">#REF!</definedName>
    <definedName name="_RES2" localSheetId="5">#REF!</definedName>
    <definedName name="_RES2" localSheetId="6">#REF!</definedName>
    <definedName name="_RES2">#REF!</definedName>
    <definedName name="_rge1" localSheetId="5">#REF!</definedName>
    <definedName name="_rge1" localSheetId="6">#REF!</definedName>
    <definedName name="_rge1">#REF!</definedName>
    <definedName name="_set96" localSheetId="5">#REF!</definedName>
    <definedName name="_set96" localSheetId="6">#REF!</definedName>
    <definedName name="_set96">#REF!</definedName>
    <definedName name="_set97" localSheetId="5">#REF!</definedName>
    <definedName name="_set97" localSheetId="6">#REF!</definedName>
    <definedName name="_set97">#REF!</definedName>
    <definedName name="_Sort" localSheetId="4" hidden="1">#REF!</definedName>
    <definedName name="_Sort" localSheetId="5" hidden="1">#REF!</definedName>
    <definedName name="_Sort" localSheetId="6" hidden="1">#REF!</definedName>
    <definedName name="_Sort" hidden="1">#REF!</definedName>
    <definedName name="_sr3" localSheetId="5">#REF!</definedName>
    <definedName name="_sr3" localSheetId="6">#REF!</definedName>
    <definedName name="_sr3">#REF!</definedName>
    <definedName name="_SRN96" localSheetId="5">#REF!</definedName>
    <definedName name="_SRN96" localSheetId="6">#REF!</definedName>
    <definedName name="_SRN96">#REF!</definedName>
    <definedName name="_SRT11" localSheetId="5" hidden="1">{"Minpmon",#N/A,FALSE,"Monthinput"}</definedName>
    <definedName name="_SRT11" localSheetId="6" hidden="1">{"Minpmon",#N/A,FALSE,"Monthinput"}</definedName>
    <definedName name="_SRT11" hidden="1">{"Minpmon",#N/A,FALSE,"Monthinput"}</definedName>
    <definedName name="_SUM1" localSheetId="6">#REF!</definedName>
    <definedName name="_SUM1">#REF!</definedName>
    <definedName name="_SUM2" localSheetId="5">#REF!</definedName>
    <definedName name="_SUM2" localSheetId="6">#REF!</definedName>
    <definedName name="_SUM2">#REF!</definedName>
    <definedName name="_TAB1" localSheetId="5">#REF!</definedName>
    <definedName name="_TAB1" localSheetId="6">#REF!</definedName>
    <definedName name="_TAB1">#REF!</definedName>
    <definedName name="_TAB10" localSheetId="5">#REF!</definedName>
    <definedName name="_TAB10" localSheetId="6">#REF!</definedName>
    <definedName name="_TAB10">#REF!</definedName>
    <definedName name="_Tab11" localSheetId="5">#REF!</definedName>
    <definedName name="_Tab11" localSheetId="6">#REF!</definedName>
    <definedName name="_Tab11">#REF!</definedName>
    <definedName name="_Tab12" localSheetId="5">#REF!</definedName>
    <definedName name="_Tab12" localSheetId="6">#REF!</definedName>
    <definedName name="_Tab12">#REF!</definedName>
    <definedName name="_Tab13" localSheetId="5">#REF!</definedName>
    <definedName name="_Tab13" localSheetId="6">#REF!</definedName>
    <definedName name="_Tab13">#REF!</definedName>
    <definedName name="_Tab14" localSheetId="5">#REF!</definedName>
    <definedName name="_Tab14" localSheetId="6">#REF!</definedName>
    <definedName name="_Tab14">#REF!</definedName>
    <definedName name="_Tab15" localSheetId="5">#REF!</definedName>
    <definedName name="_Tab15" localSheetId="6">#REF!</definedName>
    <definedName name="_Tab15">#REF!</definedName>
    <definedName name="_Tab17" localSheetId="5">#REF!</definedName>
    <definedName name="_Tab17" localSheetId="6">#REF!</definedName>
    <definedName name="_Tab17">#REF!</definedName>
    <definedName name="_Tab18" localSheetId="5">#REF!</definedName>
    <definedName name="_Tab18" localSheetId="6">#REF!</definedName>
    <definedName name="_Tab18">#REF!</definedName>
    <definedName name="_TAB19" localSheetId="5">#REF!</definedName>
    <definedName name="_TAB19" localSheetId="6">#REF!</definedName>
    <definedName name="_TAB19">#REF!</definedName>
    <definedName name="_Tab2" localSheetId="5">#REF!</definedName>
    <definedName name="_Tab2" localSheetId="6">#REF!</definedName>
    <definedName name="_Tab2">#REF!</definedName>
    <definedName name="_TAB20" localSheetId="5">#REF!</definedName>
    <definedName name="_TAB20" localSheetId="6">#REF!</definedName>
    <definedName name="_TAB20">#REF!</definedName>
    <definedName name="_Tab21" localSheetId="5">#REF!</definedName>
    <definedName name="_Tab21" localSheetId="6">#REF!</definedName>
    <definedName name="_Tab21">#REF!</definedName>
    <definedName name="_Tab22" localSheetId="5">#REF!</definedName>
    <definedName name="_Tab22" localSheetId="6">#REF!</definedName>
    <definedName name="_Tab22">#REF!</definedName>
    <definedName name="_Tab23" localSheetId="5">#REF!</definedName>
    <definedName name="_Tab23" localSheetId="6">#REF!</definedName>
    <definedName name="_Tab23">#REF!</definedName>
    <definedName name="_Tab24" localSheetId="5">#REF!</definedName>
    <definedName name="_Tab24" localSheetId="6">#REF!</definedName>
    <definedName name="_Tab24">#REF!</definedName>
    <definedName name="_Tab25" localSheetId="5">#REF!</definedName>
    <definedName name="_Tab25" localSheetId="6">#REF!</definedName>
    <definedName name="_Tab25">#REF!</definedName>
    <definedName name="_Tab26" localSheetId="5">#REF!</definedName>
    <definedName name="_Tab26" localSheetId="6">#REF!</definedName>
    <definedName name="_Tab26">#REF!</definedName>
    <definedName name="_Tab27" localSheetId="5">#REF!</definedName>
    <definedName name="_Tab27" localSheetId="6">#REF!</definedName>
    <definedName name="_Tab27">#REF!</definedName>
    <definedName name="_Tab28" localSheetId="5">#REF!</definedName>
    <definedName name="_Tab28" localSheetId="6">#REF!</definedName>
    <definedName name="_Tab28">#REF!</definedName>
    <definedName name="_Tab29" localSheetId="5">#REF!</definedName>
    <definedName name="_Tab29" localSheetId="6">#REF!</definedName>
    <definedName name="_Tab29">#REF!</definedName>
    <definedName name="_TAB3" localSheetId="5">#REF!</definedName>
    <definedName name="_TAB3" localSheetId="6">#REF!</definedName>
    <definedName name="_TAB3">#REF!</definedName>
    <definedName name="_Tab30" localSheetId="5">#REF!</definedName>
    <definedName name="_Tab30" localSheetId="6">#REF!</definedName>
    <definedName name="_Tab30">#REF!</definedName>
    <definedName name="_Tab31" localSheetId="5">#REF!</definedName>
    <definedName name="_Tab31" localSheetId="6">#REF!</definedName>
    <definedName name="_Tab31">#REF!</definedName>
    <definedName name="_Tab32" localSheetId="5">#REF!</definedName>
    <definedName name="_Tab32" localSheetId="6">#REF!</definedName>
    <definedName name="_Tab32">#REF!</definedName>
    <definedName name="_Tab33" localSheetId="5">#REF!</definedName>
    <definedName name="_Tab33" localSheetId="6">#REF!</definedName>
    <definedName name="_Tab33">#REF!</definedName>
    <definedName name="_Tab34" localSheetId="5">#REF!</definedName>
    <definedName name="_Tab34" localSheetId="6">#REF!</definedName>
    <definedName name="_Tab34">#REF!</definedName>
    <definedName name="_Tab35" localSheetId="5">#REF!</definedName>
    <definedName name="_Tab35" localSheetId="6">#REF!</definedName>
    <definedName name="_Tab35">#REF!</definedName>
    <definedName name="_tAB4" localSheetId="5">#REF!</definedName>
    <definedName name="_tAB4" localSheetId="6">#REF!</definedName>
    <definedName name="_tAB4">#REF!</definedName>
    <definedName name="_TAB47" localSheetId="5">#REF!</definedName>
    <definedName name="_TAB47" localSheetId="6">#REF!</definedName>
    <definedName name="_TAB47">#REF!</definedName>
    <definedName name="_Tab5" localSheetId="5">#REF!</definedName>
    <definedName name="_Tab5" localSheetId="6">#REF!</definedName>
    <definedName name="_Tab5">#REF!</definedName>
    <definedName name="_Tab6" localSheetId="5">#REF!</definedName>
    <definedName name="_Tab6" localSheetId="6">#REF!</definedName>
    <definedName name="_Tab6">#REF!</definedName>
    <definedName name="_Tab7" localSheetId="5">#REF!</definedName>
    <definedName name="_Tab7" localSheetId="6">#REF!</definedName>
    <definedName name="_Tab7">#REF!</definedName>
    <definedName name="_Tab8" localSheetId="5">#REF!</definedName>
    <definedName name="_Tab8" localSheetId="6">#REF!</definedName>
    <definedName name="_Tab8">#REF!</definedName>
    <definedName name="_Tab9" localSheetId="5">#REF!</definedName>
    <definedName name="_Tab9" localSheetId="6">#REF!</definedName>
    <definedName name="_Tab9">#REF!</definedName>
    <definedName name="_tc30" localSheetId="5">#REF!</definedName>
    <definedName name="_tc30" localSheetId="6">#REF!</definedName>
    <definedName name="_tc30">#REF!</definedName>
    <definedName name="_tc99" localSheetId="5">#REF!</definedName>
    <definedName name="_tc99" localSheetId="6">#REF!</definedName>
    <definedName name="_tc99">#REF!</definedName>
    <definedName name="_Toc35442597" localSheetId="5">'Cuadro 6'!#REF!</definedName>
    <definedName name="_TOT1" localSheetId="5">#REF!</definedName>
    <definedName name="_TOT1" localSheetId="6">#REF!</definedName>
    <definedName name="_TOT1">#REF!</definedName>
    <definedName name="_UES96" localSheetId="5">#REF!</definedName>
    <definedName name="_UES96" localSheetId="6">#REF!</definedName>
    <definedName name="_UES96">#REF!</definedName>
    <definedName name="_WEO1" localSheetId="5">#REF!</definedName>
    <definedName name="_WEO1" localSheetId="6">#REF!</definedName>
    <definedName name="_WEO1">#REF!</definedName>
    <definedName name="_WEO2" localSheetId="5">#REF!</definedName>
    <definedName name="_WEO2" localSheetId="6">#REF!</definedName>
    <definedName name="_WEO2">#REF!</definedName>
    <definedName name="_YR0110" localSheetId="5">#REF!</definedName>
    <definedName name="_YR0110" localSheetId="6">#REF!</definedName>
    <definedName name="_YR0110">#REF!</definedName>
    <definedName name="_YR89" localSheetId="5">#REF!</definedName>
    <definedName name="_YR89" localSheetId="6">#REF!</definedName>
    <definedName name="_YR89">#REF!</definedName>
    <definedName name="_YR90" localSheetId="5">#REF!</definedName>
    <definedName name="_YR90" localSheetId="6">#REF!</definedName>
    <definedName name="_YR90">#REF!</definedName>
    <definedName name="_YR91" localSheetId="5">#REF!</definedName>
    <definedName name="_YR91" localSheetId="6">#REF!</definedName>
    <definedName name="_YR91">#REF!</definedName>
    <definedName name="_YR92" localSheetId="5">#REF!</definedName>
    <definedName name="_YR92" localSheetId="6">#REF!</definedName>
    <definedName name="_YR92">#REF!</definedName>
    <definedName name="_YR93" localSheetId="5">#REF!</definedName>
    <definedName name="_YR93" localSheetId="6">#REF!</definedName>
    <definedName name="_YR93">#REF!</definedName>
    <definedName name="_YR94" localSheetId="5">#REF!</definedName>
    <definedName name="_YR94" localSheetId="6">#REF!</definedName>
    <definedName name="_YR94">#REF!</definedName>
    <definedName name="_YR95" localSheetId="5">#REF!</definedName>
    <definedName name="_YR95" localSheetId="6">#REF!</definedName>
    <definedName name="_YR95">#REF!</definedName>
    <definedName name="_Z" localSheetId="5">#REF!</definedName>
    <definedName name="_Z" localSheetId="6">#REF!</definedName>
    <definedName name="_Z">#REF!</definedName>
    <definedName name="a" localSheetId="4">#REF!</definedName>
    <definedName name="A" localSheetId="6">#N/A</definedName>
    <definedName name="A">#N/A</definedName>
    <definedName name="A_impresión_IM" localSheetId="1">'Cuadro 2'!#REF!</definedName>
    <definedName name="A_impresión_IM" localSheetId="4">#REF!</definedName>
    <definedName name="A_impresión_IM" localSheetId="5">#REF!</definedName>
    <definedName name="A_impresión_IM" localSheetId="6">#REF!</definedName>
    <definedName name="A_impresión_IM">#REF!</definedName>
    <definedName name="A1_" localSheetId="5">#REF!</definedName>
    <definedName name="A1_" localSheetId="6">#REF!</definedName>
    <definedName name="A1_">#REF!</definedName>
    <definedName name="AA" localSheetId="5">#REF!</definedName>
    <definedName name="AA" localSheetId="6">#REF!</definedName>
    <definedName name="AA">#REF!</definedName>
    <definedName name="AA__Contents_and_file_description" localSheetId="5">#REF!</definedName>
    <definedName name="AA__Contents_and_file_description" localSheetId="6">#REF!</definedName>
    <definedName name="AA__Contents_and_file_description">#REF!</definedName>
    <definedName name="AAA" localSheetId="5">#REF!</definedName>
    <definedName name="AAA" localSheetId="6">#REF!</definedName>
    <definedName name="AAA">#REF!</definedName>
    <definedName name="aaaaaa" localSheetId="5" hidden="1">{"Riqfin97",#N/A,FALSE,"Tran";"Riqfinpro",#N/A,FALSE,"Tran"}</definedName>
    <definedName name="aaaaaa" localSheetId="6" hidden="1">{"Riqfin97",#N/A,FALSE,"Tran";"Riqfinpro",#N/A,FALSE,"Tran"}</definedName>
    <definedName name="aaaaaa" hidden="1">{"Riqfin97",#N/A,FALSE,"Tran";"Riqfinpro",#N/A,FALSE,"Tran"}</definedName>
    <definedName name="aab" localSheetId="5" hidden="1">{"Riqfin97",#N/A,FALSE,"Tran";"Riqfinpro",#N/A,FALSE,"Tran"}</definedName>
    <definedName name="aab" localSheetId="6" hidden="1">{"Riqfin97",#N/A,FALSE,"Tran";"Riqfinpro",#N/A,FALSE,"Tran"}</definedName>
    <definedName name="aab" hidden="1">{"Riqfin97",#N/A,FALSE,"Tran";"Riqfinpro",#N/A,FALSE,"Tran"}</definedName>
    <definedName name="aab_1" localSheetId="5" hidden="1">{"Riqfin97",#N/A,FALSE,"Tran";"Riqfinpro",#N/A,FALSE,"Tran"}</definedName>
    <definedName name="aab_1" localSheetId="6" hidden="1">{"Riqfin97",#N/A,FALSE,"Tran";"Riqfinpro",#N/A,FALSE,"Tran"}</definedName>
    <definedName name="aab_1" hidden="1">{"Riqfin97",#N/A,FALSE,"Tran";"Riqfinpro",#N/A,FALSE,"Tran"}</definedName>
    <definedName name="aab_1_1" localSheetId="5" hidden="1">{"Riqfin97",#N/A,FALSE,"Tran";"Riqfinpro",#N/A,FALSE,"Tran"}</definedName>
    <definedName name="aab_1_1" localSheetId="6" hidden="1">{"Riqfin97",#N/A,FALSE,"Tran";"Riqfinpro",#N/A,FALSE,"Tran"}</definedName>
    <definedName name="aab_1_1" hidden="1">{"Riqfin97",#N/A,FALSE,"Tran";"Riqfinpro",#N/A,FALSE,"Tran"}</definedName>
    <definedName name="aab_1_2" localSheetId="5" hidden="1">{"Riqfin97",#N/A,FALSE,"Tran";"Riqfinpro",#N/A,FALSE,"Tran"}</definedName>
    <definedName name="aab_1_2" localSheetId="6" hidden="1">{"Riqfin97",#N/A,FALSE,"Tran";"Riqfinpro",#N/A,FALSE,"Tran"}</definedName>
    <definedName name="aab_1_2" hidden="1">{"Riqfin97",#N/A,FALSE,"Tran";"Riqfinpro",#N/A,FALSE,"Tran"}</definedName>
    <definedName name="aab_1_3" localSheetId="5" hidden="1">{"Riqfin97",#N/A,FALSE,"Tran";"Riqfinpro",#N/A,FALSE,"Tran"}</definedName>
    <definedName name="aab_1_3" localSheetId="6" hidden="1">{"Riqfin97",#N/A,FALSE,"Tran";"Riqfinpro",#N/A,FALSE,"Tran"}</definedName>
    <definedName name="aab_1_3" hidden="1">{"Riqfin97",#N/A,FALSE,"Tran";"Riqfinpro",#N/A,FALSE,"Tran"}</definedName>
    <definedName name="aab_1_4" localSheetId="5" hidden="1">{"Riqfin97",#N/A,FALSE,"Tran";"Riqfinpro",#N/A,FALSE,"Tran"}</definedName>
    <definedName name="aab_1_4" localSheetId="6" hidden="1">{"Riqfin97",#N/A,FALSE,"Tran";"Riqfinpro",#N/A,FALSE,"Tran"}</definedName>
    <definedName name="aab_1_4" hidden="1">{"Riqfin97",#N/A,FALSE,"Tran";"Riqfinpro",#N/A,FALSE,"Tran"}</definedName>
    <definedName name="aab_2" localSheetId="5" hidden="1">{"Riqfin97",#N/A,FALSE,"Tran";"Riqfinpro",#N/A,FALSE,"Tran"}</definedName>
    <definedName name="aab_2" localSheetId="6" hidden="1">{"Riqfin97",#N/A,FALSE,"Tran";"Riqfinpro",#N/A,FALSE,"Tran"}</definedName>
    <definedName name="aab_2" hidden="1">{"Riqfin97",#N/A,FALSE,"Tran";"Riqfinpro",#N/A,FALSE,"Tran"}</definedName>
    <definedName name="aab_3" localSheetId="5" hidden="1">{"Riqfin97",#N/A,FALSE,"Tran";"Riqfinpro",#N/A,FALSE,"Tran"}</definedName>
    <definedName name="aab_3" localSheetId="6" hidden="1">{"Riqfin97",#N/A,FALSE,"Tran";"Riqfinpro",#N/A,FALSE,"Tran"}</definedName>
    <definedName name="aab_3" hidden="1">{"Riqfin97",#N/A,FALSE,"Tran";"Riqfinpro",#N/A,FALSE,"Tran"}</definedName>
    <definedName name="aab_4" localSheetId="5" hidden="1">{"Riqfin97",#N/A,FALSE,"Tran";"Riqfinpro",#N/A,FALSE,"Tran"}</definedName>
    <definedName name="aab_4" localSheetId="6" hidden="1">{"Riqfin97",#N/A,FALSE,"Tran";"Riqfinpro",#N/A,FALSE,"Tran"}</definedName>
    <definedName name="aab_4" hidden="1">{"Riqfin97",#N/A,FALSE,"Tran";"Riqfinpro",#N/A,FALSE,"Tran"}</definedName>
    <definedName name="abr" localSheetId="5">#REF!</definedName>
    <definedName name="abr" localSheetId="6">#REF!</definedName>
    <definedName name="abr">#REF!</definedName>
    <definedName name="abs" localSheetId="5">#REF!</definedName>
    <definedName name="abs" localSheetId="6">#REF!</definedName>
    <definedName name="abs">#REF!</definedName>
    <definedName name="Accumulated_flows" localSheetId="5">#REF!</definedName>
    <definedName name="Accumulated_flows" localSheetId="6">#REF!</definedName>
    <definedName name="Accumulated_flows">#REF!</definedName>
    <definedName name="ACPAZ96" localSheetId="5">#REF!</definedName>
    <definedName name="ACPAZ96" localSheetId="6">#REF!</definedName>
    <definedName name="ACPAZ96">#REF!</definedName>
    <definedName name="activas" localSheetId="5">#REF!</definedName>
    <definedName name="activas" localSheetId="6">#REF!</definedName>
    <definedName name="activas">#REF!</definedName>
    <definedName name="ACTIVATE" localSheetId="5">#REF!</definedName>
    <definedName name="ACTIVATE" localSheetId="6">#REF!</definedName>
    <definedName name="ACTIVATE">#REF!</definedName>
    <definedName name="ad" localSheetId="5" hidden="1">{"Riqfin97",#N/A,FALSE,"Tran";"Riqfinpro",#N/A,FALSE,"Tran"}</definedName>
    <definedName name="ad" localSheetId="6" hidden="1">{"Riqfin97",#N/A,FALSE,"Tran";"Riqfinpro",#N/A,FALSE,"Tran"}</definedName>
    <definedName name="ad" hidden="1">{"Riqfin97",#N/A,FALSE,"Tran";"Riqfinpro",#N/A,FALSE,"Tran"}</definedName>
    <definedName name="ad_1" localSheetId="5" hidden="1">{"Riqfin97",#N/A,FALSE,"Tran";"Riqfinpro",#N/A,FALSE,"Tran"}</definedName>
    <definedName name="ad_1" localSheetId="6" hidden="1">{"Riqfin97",#N/A,FALSE,"Tran";"Riqfinpro",#N/A,FALSE,"Tran"}</definedName>
    <definedName name="ad_1" hidden="1">{"Riqfin97",#N/A,FALSE,"Tran";"Riqfinpro",#N/A,FALSE,"Tran"}</definedName>
    <definedName name="ad_1_1" localSheetId="5" hidden="1">{"Riqfin97",#N/A,FALSE,"Tran";"Riqfinpro",#N/A,FALSE,"Tran"}</definedName>
    <definedName name="ad_1_1" localSheetId="6" hidden="1">{"Riqfin97",#N/A,FALSE,"Tran";"Riqfinpro",#N/A,FALSE,"Tran"}</definedName>
    <definedName name="ad_1_1" hidden="1">{"Riqfin97",#N/A,FALSE,"Tran";"Riqfinpro",#N/A,FALSE,"Tran"}</definedName>
    <definedName name="ad_1_2" localSheetId="5" hidden="1">{"Riqfin97",#N/A,FALSE,"Tran";"Riqfinpro",#N/A,FALSE,"Tran"}</definedName>
    <definedName name="ad_1_2" localSheetId="6" hidden="1">{"Riqfin97",#N/A,FALSE,"Tran";"Riqfinpro",#N/A,FALSE,"Tran"}</definedName>
    <definedName name="ad_1_2" hidden="1">{"Riqfin97",#N/A,FALSE,"Tran";"Riqfinpro",#N/A,FALSE,"Tran"}</definedName>
    <definedName name="ad_1_3" localSheetId="5" hidden="1">{"Riqfin97",#N/A,FALSE,"Tran";"Riqfinpro",#N/A,FALSE,"Tran"}</definedName>
    <definedName name="ad_1_3" localSheetId="6" hidden="1">{"Riqfin97",#N/A,FALSE,"Tran";"Riqfinpro",#N/A,FALSE,"Tran"}</definedName>
    <definedName name="ad_1_3" hidden="1">{"Riqfin97",#N/A,FALSE,"Tran";"Riqfinpro",#N/A,FALSE,"Tran"}</definedName>
    <definedName name="ad_1_4" localSheetId="5" hidden="1">{"Riqfin97",#N/A,FALSE,"Tran";"Riqfinpro",#N/A,FALSE,"Tran"}</definedName>
    <definedName name="ad_1_4" localSheetId="6" hidden="1">{"Riqfin97",#N/A,FALSE,"Tran";"Riqfinpro",#N/A,FALSE,"Tran"}</definedName>
    <definedName name="ad_1_4" hidden="1">{"Riqfin97",#N/A,FALSE,"Tran";"Riqfinpro",#N/A,FALSE,"Tran"}</definedName>
    <definedName name="ad_2" localSheetId="5" hidden="1">{"Riqfin97",#N/A,FALSE,"Tran";"Riqfinpro",#N/A,FALSE,"Tran"}</definedName>
    <definedName name="ad_2" localSheetId="6" hidden="1">{"Riqfin97",#N/A,FALSE,"Tran";"Riqfinpro",#N/A,FALSE,"Tran"}</definedName>
    <definedName name="ad_2" hidden="1">{"Riqfin97",#N/A,FALSE,"Tran";"Riqfinpro",#N/A,FALSE,"Tran"}</definedName>
    <definedName name="ad_3" localSheetId="5" hidden="1">{"Riqfin97",#N/A,FALSE,"Tran";"Riqfinpro",#N/A,FALSE,"Tran"}</definedName>
    <definedName name="ad_3" localSheetId="6" hidden="1">{"Riqfin97",#N/A,FALSE,"Tran";"Riqfinpro",#N/A,FALSE,"Tran"}</definedName>
    <definedName name="ad_3" hidden="1">{"Riqfin97",#N/A,FALSE,"Tran";"Riqfinpro",#N/A,FALSE,"Tran"}</definedName>
    <definedName name="ad_4" localSheetId="5" hidden="1">{"Riqfin97",#N/A,FALSE,"Tran";"Riqfinpro",#N/A,FALSE,"Tran"}</definedName>
    <definedName name="ad_4" localSheetId="6" hidden="1">{"Riqfin97",#N/A,FALSE,"Tran";"Riqfinpro",#N/A,FALSE,"Tran"}</definedName>
    <definedName name="ad_4" hidden="1">{"Riqfin97",#N/A,FALSE,"Tran";"Riqfinpro",#N/A,FALSE,"Tran"}</definedName>
    <definedName name="Adb" localSheetId="5">#REF!</definedName>
    <definedName name="Adb" localSheetId="6">#REF!</definedName>
    <definedName name="Adb">#REF!</definedName>
    <definedName name="adf" localSheetId="5" hidden="1">{"Riqfin97",#N/A,FALSE,"Tran";"Riqfinpro",#N/A,FALSE,"Tran"}</definedName>
    <definedName name="adf" localSheetId="6" hidden="1">{"Riqfin97",#N/A,FALSE,"Tran";"Riqfinpro",#N/A,FALSE,"Tran"}</definedName>
    <definedName name="adf" hidden="1">{"Riqfin97",#N/A,FALSE,"Tran";"Riqfinpro",#N/A,FALSE,"Tran"}</definedName>
    <definedName name="adf_1" localSheetId="5" hidden="1">{"Riqfin97",#N/A,FALSE,"Tran";"Riqfinpro",#N/A,FALSE,"Tran"}</definedName>
    <definedName name="adf_1" localSheetId="6" hidden="1">{"Riqfin97",#N/A,FALSE,"Tran";"Riqfinpro",#N/A,FALSE,"Tran"}</definedName>
    <definedName name="adf_1" hidden="1">{"Riqfin97",#N/A,FALSE,"Tran";"Riqfinpro",#N/A,FALSE,"Tran"}</definedName>
    <definedName name="adf_1_1" localSheetId="5" hidden="1">{"Riqfin97",#N/A,FALSE,"Tran";"Riqfinpro",#N/A,FALSE,"Tran"}</definedName>
    <definedName name="adf_1_1" localSheetId="6" hidden="1">{"Riqfin97",#N/A,FALSE,"Tran";"Riqfinpro",#N/A,FALSE,"Tran"}</definedName>
    <definedName name="adf_1_1" hidden="1">{"Riqfin97",#N/A,FALSE,"Tran";"Riqfinpro",#N/A,FALSE,"Tran"}</definedName>
    <definedName name="adf_1_2" localSheetId="5" hidden="1">{"Riqfin97",#N/A,FALSE,"Tran";"Riqfinpro",#N/A,FALSE,"Tran"}</definedName>
    <definedName name="adf_1_2" localSheetId="6" hidden="1">{"Riqfin97",#N/A,FALSE,"Tran";"Riqfinpro",#N/A,FALSE,"Tran"}</definedName>
    <definedName name="adf_1_2" hidden="1">{"Riqfin97",#N/A,FALSE,"Tran";"Riqfinpro",#N/A,FALSE,"Tran"}</definedName>
    <definedName name="adf_1_3" localSheetId="5" hidden="1">{"Riqfin97",#N/A,FALSE,"Tran";"Riqfinpro",#N/A,FALSE,"Tran"}</definedName>
    <definedName name="adf_1_3" localSheetId="6" hidden="1">{"Riqfin97",#N/A,FALSE,"Tran";"Riqfinpro",#N/A,FALSE,"Tran"}</definedName>
    <definedName name="adf_1_3" hidden="1">{"Riqfin97",#N/A,FALSE,"Tran";"Riqfinpro",#N/A,FALSE,"Tran"}</definedName>
    <definedName name="adf_1_4" localSheetId="5" hidden="1">{"Riqfin97",#N/A,FALSE,"Tran";"Riqfinpro",#N/A,FALSE,"Tran"}</definedName>
    <definedName name="adf_1_4" localSheetId="6" hidden="1">{"Riqfin97",#N/A,FALSE,"Tran";"Riqfinpro",#N/A,FALSE,"Tran"}</definedName>
    <definedName name="adf_1_4" hidden="1">{"Riqfin97",#N/A,FALSE,"Tran";"Riqfinpro",#N/A,FALSE,"Tran"}</definedName>
    <definedName name="adf_2" localSheetId="5" hidden="1">{"Riqfin97",#N/A,FALSE,"Tran";"Riqfinpro",#N/A,FALSE,"Tran"}</definedName>
    <definedName name="adf_2" localSheetId="6" hidden="1">{"Riqfin97",#N/A,FALSE,"Tran";"Riqfinpro",#N/A,FALSE,"Tran"}</definedName>
    <definedName name="adf_2" hidden="1">{"Riqfin97",#N/A,FALSE,"Tran";"Riqfinpro",#N/A,FALSE,"Tran"}</definedName>
    <definedName name="adf_3" localSheetId="5" hidden="1">{"Riqfin97",#N/A,FALSE,"Tran";"Riqfinpro",#N/A,FALSE,"Tran"}</definedName>
    <definedName name="adf_3" localSheetId="6" hidden="1">{"Riqfin97",#N/A,FALSE,"Tran";"Riqfinpro",#N/A,FALSE,"Tran"}</definedName>
    <definedName name="adf_3" hidden="1">{"Riqfin97",#N/A,FALSE,"Tran";"Riqfinpro",#N/A,FALSE,"Tran"}</definedName>
    <definedName name="adf_4" localSheetId="5" hidden="1">{"Riqfin97",#N/A,FALSE,"Tran";"Riqfinpro",#N/A,FALSE,"Tran"}</definedName>
    <definedName name="adf_4" localSheetId="6" hidden="1">{"Riqfin97",#N/A,FALSE,"Tran";"Riqfinpro",#N/A,FALSE,"Tran"}</definedName>
    <definedName name="adf_4" hidden="1">{"Riqfin97",#N/A,FALSE,"Tran";"Riqfinpro",#N/A,FALSE,"Tran"}</definedName>
    <definedName name="adfasdf" localSheetId="5" hidden="1">{"Riqfin97",#N/A,FALSE,"Tran";"Riqfinpro",#N/A,FALSE,"Tran"}</definedName>
    <definedName name="adfasdf" localSheetId="6" hidden="1">{"Riqfin97",#N/A,FALSE,"Tran";"Riqfinpro",#N/A,FALSE,"Tran"}</definedName>
    <definedName name="adfasdf" hidden="1">{"Riqfin97",#N/A,FALSE,"Tran";"Riqfinpro",#N/A,FALSE,"Tran"}</definedName>
    <definedName name="adfasdf_1" localSheetId="5" hidden="1">{"Riqfin97",#N/A,FALSE,"Tran";"Riqfinpro",#N/A,FALSE,"Tran"}</definedName>
    <definedName name="adfasdf_1" localSheetId="6" hidden="1">{"Riqfin97",#N/A,FALSE,"Tran";"Riqfinpro",#N/A,FALSE,"Tran"}</definedName>
    <definedName name="adfasdf_1" hidden="1">{"Riqfin97",#N/A,FALSE,"Tran";"Riqfinpro",#N/A,FALSE,"Tran"}</definedName>
    <definedName name="adfasdf_1_1" localSheetId="5" hidden="1">{"Riqfin97",#N/A,FALSE,"Tran";"Riqfinpro",#N/A,FALSE,"Tran"}</definedName>
    <definedName name="adfasdf_1_1" localSheetId="6" hidden="1">{"Riqfin97",#N/A,FALSE,"Tran";"Riqfinpro",#N/A,FALSE,"Tran"}</definedName>
    <definedName name="adfasdf_1_1" hidden="1">{"Riqfin97",#N/A,FALSE,"Tran";"Riqfinpro",#N/A,FALSE,"Tran"}</definedName>
    <definedName name="adfasdf_1_2" localSheetId="5" hidden="1">{"Riqfin97",#N/A,FALSE,"Tran";"Riqfinpro",#N/A,FALSE,"Tran"}</definedName>
    <definedName name="adfasdf_1_2" localSheetId="6" hidden="1">{"Riqfin97",#N/A,FALSE,"Tran";"Riqfinpro",#N/A,FALSE,"Tran"}</definedName>
    <definedName name="adfasdf_1_2" hidden="1">{"Riqfin97",#N/A,FALSE,"Tran";"Riqfinpro",#N/A,FALSE,"Tran"}</definedName>
    <definedName name="adfasdf_1_3" localSheetId="5" hidden="1">{"Riqfin97",#N/A,FALSE,"Tran";"Riqfinpro",#N/A,FALSE,"Tran"}</definedName>
    <definedName name="adfasdf_1_3" localSheetId="6" hidden="1">{"Riqfin97",#N/A,FALSE,"Tran";"Riqfinpro",#N/A,FALSE,"Tran"}</definedName>
    <definedName name="adfasdf_1_3" hidden="1">{"Riqfin97",#N/A,FALSE,"Tran";"Riqfinpro",#N/A,FALSE,"Tran"}</definedName>
    <definedName name="adfasdf_1_4" localSheetId="5" hidden="1">{"Riqfin97",#N/A,FALSE,"Tran";"Riqfinpro",#N/A,FALSE,"Tran"}</definedName>
    <definedName name="adfasdf_1_4" localSheetId="6" hidden="1">{"Riqfin97",#N/A,FALSE,"Tran";"Riqfinpro",#N/A,FALSE,"Tran"}</definedName>
    <definedName name="adfasdf_1_4" hidden="1">{"Riqfin97",#N/A,FALSE,"Tran";"Riqfinpro",#N/A,FALSE,"Tran"}</definedName>
    <definedName name="adfasdf_2" localSheetId="5" hidden="1">{"Riqfin97",#N/A,FALSE,"Tran";"Riqfinpro",#N/A,FALSE,"Tran"}</definedName>
    <definedName name="adfasdf_2" localSheetId="6" hidden="1">{"Riqfin97",#N/A,FALSE,"Tran";"Riqfinpro",#N/A,FALSE,"Tran"}</definedName>
    <definedName name="adfasdf_2" hidden="1">{"Riqfin97",#N/A,FALSE,"Tran";"Riqfinpro",#N/A,FALSE,"Tran"}</definedName>
    <definedName name="adfasdf_3" localSheetId="5" hidden="1">{"Riqfin97",#N/A,FALSE,"Tran";"Riqfinpro",#N/A,FALSE,"Tran"}</definedName>
    <definedName name="adfasdf_3" localSheetId="6" hidden="1">{"Riqfin97",#N/A,FALSE,"Tran";"Riqfinpro",#N/A,FALSE,"Tran"}</definedName>
    <definedName name="adfasdf_3" hidden="1">{"Riqfin97",#N/A,FALSE,"Tran";"Riqfinpro",#N/A,FALSE,"Tran"}</definedName>
    <definedName name="adfasdf_4" localSheetId="5" hidden="1">{"Riqfin97",#N/A,FALSE,"Tran";"Riqfinpro",#N/A,FALSE,"Tran"}</definedName>
    <definedName name="adfasdf_4" localSheetId="6" hidden="1">{"Riqfin97",#N/A,FALSE,"Tran";"Riqfinpro",#N/A,FALSE,"Tran"}</definedName>
    <definedName name="adfasdf_4" hidden="1">{"Riqfin97",#N/A,FALSE,"Tran";"Riqfinpro",#N/A,FALSE,"Tran"}</definedName>
    <definedName name="adfasdgd" localSheetId="5" hidden="1">{"Tab1",#N/A,FALSE,"P";"Tab2",#N/A,FALSE,"P"}</definedName>
    <definedName name="adfasdgd" localSheetId="6" hidden="1">{"Tab1",#N/A,FALSE,"P";"Tab2",#N/A,FALSE,"P"}</definedName>
    <definedName name="adfasdgd" hidden="1">{"Tab1",#N/A,FALSE,"P";"Tab2",#N/A,FALSE,"P"}</definedName>
    <definedName name="adfasdgd_1" localSheetId="5" hidden="1">{"Tab1",#N/A,FALSE,"P";"Tab2",#N/A,FALSE,"P"}</definedName>
    <definedName name="adfasdgd_1" localSheetId="6" hidden="1">{"Tab1",#N/A,FALSE,"P";"Tab2",#N/A,FALSE,"P"}</definedName>
    <definedName name="adfasdgd_1" hidden="1">{"Tab1",#N/A,FALSE,"P";"Tab2",#N/A,FALSE,"P"}</definedName>
    <definedName name="adfasdgd_1_1" localSheetId="5" hidden="1">{"Tab1",#N/A,FALSE,"P";"Tab2",#N/A,FALSE,"P"}</definedName>
    <definedName name="adfasdgd_1_1" localSheetId="6" hidden="1">{"Tab1",#N/A,FALSE,"P";"Tab2",#N/A,FALSE,"P"}</definedName>
    <definedName name="adfasdgd_1_1" hidden="1">{"Tab1",#N/A,FALSE,"P";"Tab2",#N/A,FALSE,"P"}</definedName>
    <definedName name="adfasdgd_1_2" localSheetId="5" hidden="1">{"Tab1",#N/A,FALSE,"P";"Tab2",#N/A,FALSE,"P"}</definedName>
    <definedName name="adfasdgd_1_2" localSheetId="6" hidden="1">{"Tab1",#N/A,FALSE,"P";"Tab2",#N/A,FALSE,"P"}</definedName>
    <definedName name="adfasdgd_1_2" hidden="1">{"Tab1",#N/A,FALSE,"P";"Tab2",#N/A,FALSE,"P"}</definedName>
    <definedName name="adfasdgd_1_3" localSheetId="5" hidden="1">{"Tab1",#N/A,FALSE,"P";"Tab2",#N/A,FALSE,"P"}</definedName>
    <definedName name="adfasdgd_1_3" localSheetId="6" hidden="1">{"Tab1",#N/A,FALSE,"P";"Tab2",#N/A,FALSE,"P"}</definedName>
    <definedName name="adfasdgd_1_3" hidden="1">{"Tab1",#N/A,FALSE,"P";"Tab2",#N/A,FALSE,"P"}</definedName>
    <definedName name="adfasdgd_1_4" localSheetId="5" hidden="1">{"Tab1",#N/A,FALSE,"P";"Tab2",#N/A,FALSE,"P"}</definedName>
    <definedName name="adfasdgd_1_4" localSheetId="6" hidden="1">{"Tab1",#N/A,FALSE,"P";"Tab2",#N/A,FALSE,"P"}</definedName>
    <definedName name="adfasdgd_1_4" hidden="1">{"Tab1",#N/A,FALSE,"P";"Tab2",#N/A,FALSE,"P"}</definedName>
    <definedName name="adfasdgd_2" localSheetId="5" hidden="1">{"Tab1",#N/A,FALSE,"P";"Tab2",#N/A,FALSE,"P"}</definedName>
    <definedName name="adfasdgd_2" localSheetId="6" hidden="1">{"Tab1",#N/A,FALSE,"P";"Tab2",#N/A,FALSE,"P"}</definedName>
    <definedName name="adfasdgd_2" hidden="1">{"Tab1",#N/A,FALSE,"P";"Tab2",#N/A,FALSE,"P"}</definedName>
    <definedName name="adfasdgd_3" localSheetId="5" hidden="1">{"Tab1",#N/A,FALSE,"P";"Tab2",#N/A,FALSE,"P"}</definedName>
    <definedName name="adfasdgd_3" localSheetId="6" hidden="1">{"Tab1",#N/A,FALSE,"P";"Tab2",#N/A,FALSE,"P"}</definedName>
    <definedName name="adfasdgd_3" hidden="1">{"Tab1",#N/A,FALSE,"P";"Tab2",#N/A,FALSE,"P"}</definedName>
    <definedName name="adfasdgd_4" localSheetId="5" hidden="1">{"Tab1",#N/A,FALSE,"P";"Tab2",#N/A,FALSE,"P"}</definedName>
    <definedName name="adfasdgd_4" localSheetId="6" hidden="1">{"Tab1",#N/A,FALSE,"P";"Tab2",#N/A,FALSE,"P"}</definedName>
    <definedName name="adfasdgd_4" hidden="1">{"Tab1",#N/A,FALSE,"P";"Tab2",#N/A,FALSE,"P"}</definedName>
    <definedName name="af" localSheetId="5" hidden="1">{"Tab1",#N/A,FALSE,"P";"Tab2",#N/A,FALSE,"P"}</definedName>
    <definedName name="af" localSheetId="6" hidden="1">{"Tab1",#N/A,FALSE,"P";"Tab2",#N/A,FALSE,"P"}</definedName>
    <definedName name="af" hidden="1">{"Tab1",#N/A,FALSE,"P";"Tab2",#N/A,FALSE,"P"}</definedName>
    <definedName name="af_1" localSheetId="5" hidden="1">{"Tab1",#N/A,FALSE,"P";"Tab2",#N/A,FALSE,"P"}</definedName>
    <definedName name="af_1" localSheetId="6" hidden="1">{"Tab1",#N/A,FALSE,"P";"Tab2",#N/A,FALSE,"P"}</definedName>
    <definedName name="af_1" hidden="1">{"Tab1",#N/A,FALSE,"P";"Tab2",#N/A,FALSE,"P"}</definedName>
    <definedName name="af_1_1" localSheetId="5" hidden="1">{"Tab1",#N/A,FALSE,"P";"Tab2",#N/A,FALSE,"P"}</definedName>
    <definedName name="af_1_1" localSheetId="6" hidden="1">{"Tab1",#N/A,FALSE,"P";"Tab2",#N/A,FALSE,"P"}</definedName>
    <definedName name="af_1_1" hidden="1">{"Tab1",#N/A,FALSE,"P";"Tab2",#N/A,FALSE,"P"}</definedName>
    <definedName name="af_1_2" localSheetId="5" hidden="1">{"Tab1",#N/A,FALSE,"P";"Tab2",#N/A,FALSE,"P"}</definedName>
    <definedName name="af_1_2" localSheetId="6" hidden="1">{"Tab1",#N/A,FALSE,"P";"Tab2",#N/A,FALSE,"P"}</definedName>
    <definedName name="af_1_2" hidden="1">{"Tab1",#N/A,FALSE,"P";"Tab2",#N/A,FALSE,"P"}</definedName>
    <definedName name="af_1_3" localSheetId="5" hidden="1">{"Tab1",#N/A,FALSE,"P";"Tab2",#N/A,FALSE,"P"}</definedName>
    <definedName name="af_1_3" localSheetId="6" hidden="1">{"Tab1",#N/A,FALSE,"P";"Tab2",#N/A,FALSE,"P"}</definedName>
    <definedName name="af_1_3" hidden="1">{"Tab1",#N/A,FALSE,"P";"Tab2",#N/A,FALSE,"P"}</definedName>
    <definedName name="af_1_4" localSheetId="5" hidden="1">{"Tab1",#N/A,FALSE,"P";"Tab2",#N/A,FALSE,"P"}</definedName>
    <definedName name="af_1_4" localSheetId="6" hidden="1">{"Tab1",#N/A,FALSE,"P";"Tab2",#N/A,FALSE,"P"}</definedName>
    <definedName name="af_1_4" hidden="1">{"Tab1",#N/A,FALSE,"P";"Tab2",#N/A,FALSE,"P"}</definedName>
    <definedName name="af_2" localSheetId="5" hidden="1">{"Tab1",#N/A,FALSE,"P";"Tab2",#N/A,FALSE,"P"}</definedName>
    <definedName name="af_2" localSheetId="6" hidden="1">{"Tab1",#N/A,FALSE,"P";"Tab2",#N/A,FALSE,"P"}</definedName>
    <definedName name="af_2" hidden="1">{"Tab1",#N/A,FALSE,"P";"Tab2",#N/A,FALSE,"P"}</definedName>
    <definedName name="af_3" localSheetId="5" hidden="1">{"Tab1",#N/A,FALSE,"P";"Tab2",#N/A,FALSE,"P"}</definedName>
    <definedName name="af_3" localSheetId="6" hidden="1">{"Tab1",#N/A,FALSE,"P";"Tab2",#N/A,FALSE,"P"}</definedName>
    <definedName name="af_3" hidden="1">{"Tab1",#N/A,FALSE,"P";"Tab2",#N/A,FALSE,"P"}</definedName>
    <definedName name="af_4" localSheetId="5" hidden="1">{"Tab1",#N/A,FALSE,"P";"Tab2",#N/A,FALSE,"P"}</definedName>
    <definedName name="af_4" localSheetId="6" hidden="1">{"Tab1",#N/A,FALSE,"P";"Tab2",#N/A,FALSE,"P"}</definedName>
    <definedName name="af_4" hidden="1">{"Tab1",#N/A,FALSE,"P";"Tab2",#N/A,FALSE,"P"}</definedName>
    <definedName name="afdbshare" localSheetId="6">#REF!</definedName>
    <definedName name="afdbshare">#REF!</definedName>
    <definedName name="ag" localSheetId="5" hidden="1">{"Tab1",#N/A,FALSE,"P";"Tab2",#N/A,FALSE,"P"}</definedName>
    <definedName name="ag" localSheetId="6" hidden="1">{"Tab1",#N/A,FALSE,"P";"Tab2",#N/A,FALSE,"P"}</definedName>
    <definedName name="ag" hidden="1">{"Tab1",#N/A,FALSE,"P";"Tab2",#N/A,FALSE,"P"}</definedName>
    <definedName name="ag_1" localSheetId="5" hidden="1">{"Tab1",#N/A,FALSE,"P";"Tab2",#N/A,FALSE,"P"}</definedName>
    <definedName name="ag_1" localSheetId="6" hidden="1">{"Tab1",#N/A,FALSE,"P";"Tab2",#N/A,FALSE,"P"}</definedName>
    <definedName name="ag_1" hidden="1">{"Tab1",#N/A,FALSE,"P";"Tab2",#N/A,FALSE,"P"}</definedName>
    <definedName name="ag_1_1" localSheetId="5" hidden="1">{"Tab1",#N/A,FALSE,"P";"Tab2",#N/A,FALSE,"P"}</definedName>
    <definedName name="ag_1_1" localSheetId="6" hidden="1">{"Tab1",#N/A,FALSE,"P";"Tab2",#N/A,FALSE,"P"}</definedName>
    <definedName name="ag_1_1" hidden="1">{"Tab1",#N/A,FALSE,"P";"Tab2",#N/A,FALSE,"P"}</definedName>
    <definedName name="ag_1_2" localSheetId="5" hidden="1">{"Tab1",#N/A,FALSE,"P";"Tab2",#N/A,FALSE,"P"}</definedName>
    <definedName name="ag_1_2" localSheetId="6" hidden="1">{"Tab1",#N/A,FALSE,"P";"Tab2",#N/A,FALSE,"P"}</definedName>
    <definedName name="ag_1_2" hidden="1">{"Tab1",#N/A,FALSE,"P";"Tab2",#N/A,FALSE,"P"}</definedName>
    <definedName name="ag_1_3" localSheetId="5" hidden="1">{"Tab1",#N/A,FALSE,"P";"Tab2",#N/A,FALSE,"P"}</definedName>
    <definedName name="ag_1_3" localSheetId="6" hidden="1">{"Tab1",#N/A,FALSE,"P";"Tab2",#N/A,FALSE,"P"}</definedName>
    <definedName name="ag_1_3" hidden="1">{"Tab1",#N/A,FALSE,"P";"Tab2",#N/A,FALSE,"P"}</definedName>
    <definedName name="ag_1_4" localSheetId="5" hidden="1">{"Tab1",#N/A,FALSE,"P";"Tab2",#N/A,FALSE,"P"}</definedName>
    <definedName name="ag_1_4" localSheetId="6" hidden="1">{"Tab1",#N/A,FALSE,"P";"Tab2",#N/A,FALSE,"P"}</definedName>
    <definedName name="ag_1_4" hidden="1">{"Tab1",#N/A,FALSE,"P";"Tab2",#N/A,FALSE,"P"}</definedName>
    <definedName name="ag_2" localSheetId="5" hidden="1">{"Tab1",#N/A,FALSE,"P";"Tab2",#N/A,FALSE,"P"}</definedName>
    <definedName name="ag_2" localSheetId="6" hidden="1">{"Tab1",#N/A,FALSE,"P";"Tab2",#N/A,FALSE,"P"}</definedName>
    <definedName name="ag_2" hidden="1">{"Tab1",#N/A,FALSE,"P";"Tab2",#N/A,FALSE,"P"}</definedName>
    <definedName name="ag_3" localSheetId="5" hidden="1">{"Tab1",#N/A,FALSE,"P";"Tab2",#N/A,FALSE,"P"}</definedName>
    <definedName name="ag_3" localSheetId="6" hidden="1">{"Tab1",#N/A,FALSE,"P";"Tab2",#N/A,FALSE,"P"}</definedName>
    <definedName name="ag_3" hidden="1">{"Tab1",#N/A,FALSE,"P";"Tab2",#N/A,FALSE,"P"}</definedName>
    <definedName name="ag_4" localSheetId="5" hidden="1">{"Tab1",#N/A,FALSE,"P";"Tab2",#N/A,FALSE,"P"}</definedName>
    <definedName name="ag_4" localSheetId="6" hidden="1">{"Tab1",#N/A,FALSE,"P";"Tab2",#N/A,FALSE,"P"}</definedName>
    <definedName name="ag_4" hidden="1">{"Tab1",#N/A,FALSE,"P";"Tab2",#N/A,FALSE,"P"}</definedName>
    <definedName name="AGREGADOS01" localSheetId="6">#REF!</definedName>
    <definedName name="AGREGADOS01">#REF!</definedName>
    <definedName name="AGREGADOS02" localSheetId="5">#REF!</definedName>
    <definedName name="AGREGADOS02" localSheetId="6">#REF!</definedName>
    <definedName name="AGREGADOS02">#REF!</definedName>
    <definedName name="AGREGAMENSUAL" localSheetId="5">#REF!</definedName>
    <definedName name="AGREGAMENSUAL" localSheetId="6">#REF!</definedName>
    <definedName name="AGREGAMENSUAL">#REF!</definedName>
    <definedName name="ah" localSheetId="5" hidden="1">{"Riqfin97",#N/A,FALSE,"Tran";"Riqfinpro",#N/A,FALSE,"Tran"}</definedName>
    <definedName name="ah" localSheetId="6" hidden="1">{"Riqfin97",#N/A,FALSE,"Tran";"Riqfinpro",#N/A,FALSE,"Tran"}</definedName>
    <definedName name="ah" hidden="1">{"Riqfin97",#N/A,FALSE,"Tran";"Riqfinpro",#N/A,FALSE,"Tran"}</definedName>
    <definedName name="ah_1" localSheetId="5" hidden="1">{"Riqfin97",#N/A,FALSE,"Tran";"Riqfinpro",#N/A,FALSE,"Tran"}</definedName>
    <definedName name="ah_1" localSheetId="6" hidden="1">{"Riqfin97",#N/A,FALSE,"Tran";"Riqfinpro",#N/A,FALSE,"Tran"}</definedName>
    <definedName name="ah_1" hidden="1">{"Riqfin97",#N/A,FALSE,"Tran";"Riqfinpro",#N/A,FALSE,"Tran"}</definedName>
    <definedName name="ah_1_1" localSheetId="5" hidden="1">{"Riqfin97",#N/A,FALSE,"Tran";"Riqfinpro",#N/A,FALSE,"Tran"}</definedName>
    <definedName name="ah_1_1" localSheetId="6" hidden="1">{"Riqfin97",#N/A,FALSE,"Tran";"Riqfinpro",#N/A,FALSE,"Tran"}</definedName>
    <definedName name="ah_1_1" hidden="1">{"Riqfin97",#N/A,FALSE,"Tran";"Riqfinpro",#N/A,FALSE,"Tran"}</definedName>
    <definedName name="ah_1_2" localSheetId="5" hidden="1">{"Riqfin97",#N/A,FALSE,"Tran";"Riqfinpro",#N/A,FALSE,"Tran"}</definedName>
    <definedName name="ah_1_2" localSheetId="6" hidden="1">{"Riqfin97",#N/A,FALSE,"Tran";"Riqfinpro",#N/A,FALSE,"Tran"}</definedName>
    <definedName name="ah_1_2" hidden="1">{"Riqfin97",#N/A,FALSE,"Tran";"Riqfinpro",#N/A,FALSE,"Tran"}</definedName>
    <definedName name="ah_1_3" localSheetId="5" hidden="1">{"Riqfin97",#N/A,FALSE,"Tran";"Riqfinpro",#N/A,FALSE,"Tran"}</definedName>
    <definedName name="ah_1_3" localSheetId="6" hidden="1">{"Riqfin97",#N/A,FALSE,"Tran";"Riqfinpro",#N/A,FALSE,"Tran"}</definedName>
    <definedName name="ah_1_3" hidden="1">{"Riqfin97",#N/A,FALSE,"Tran";"Riqfinpro",#N/A,FALSE,"Tran"}</definedName>
    <definedName name="ah_1_4" localSheetId="5" hidden="1">{"Riqfin97",#N/A,FALSE,"Tran";"Riqfinpro",#N/A,FALSE,"Tran"}</definedName>
    <definedName name="ah_1_4" localSheetId="6" hidden="1">{"Riqfin97",#N/A,FALSE,"Tran";"Riqfinpro",#N/A,FALSE,"Tran"}</definedName>
    <definedName name="ah_1_4" hidden="1">{"Riqfin97",#N/A,FALSE,"Tran";"Riqfinpro",#N/A,FALSE,"Tran"}</definedName>
    <definedName name="ah_2" localSheetId="5" hidden="1">{"Riqfin97",#N/A,FALSE,"Tran";"Riqfinpro",#N/A,FALSE,"Tran"}</definedName>
    <definedName name="ah_2" localSheetId="6" hidden="1">{"Riqfin97",#N/A,FALSE,"Tran";"Riqfinpro",#N/A,FALSE,"Tran"}</definedName>
    <definedName name="ah_2" hidden="1">{"Riqfin97",#N/A,FALSE,"Tran";"Riqfinpro",#N/A,FALSE,"Tran"}</definedName>
    <definedName name="ah_3" localSheetId="5" hidden="1">{"Riqfin97",#N/A,FALSE,"Tran";"Riqfinpro",#N/A,FALSE,"Tran"}</definedName>
    <definedName name="ah_3" localSheetId="6" hidden="1">{"Riqfin97",#N/A,FALSE,"Tran";"Riqfinpro",#N/A,FALSE,"Tran"}</definedName>
    <definedName name="ah_3" hidden="1">{"Riqfin97",#N/A,FALSE,"Tran";"Riqfinpro",#N/A,FALSE,"Tran"}</definedName>
    <definedName name="ah_4" localSheetId="5" hidden="1">{"Riqfin97",#N/A,FALSE,"Tran";"Riqfinpro",#N/A,FALSE,"Tran"}</definedName>
    <definedName name="ah_4" localSheetId="6" hidden="1">{"Riqfin97",#N/A,FALSE,"Tran";"Riqfinpro",#N/A,FALSE,"Tran"}</definedName>
    <definedName name="ah_4" hidden="1">{"Riqfin97",#N/A,FALSE,"Tran";"Riqfinpro",#N/A,FALSE,"Tran"}</definedName>
    <definedName name="ahme2000" localSheetId="6">#REF!</definedName>
    <definedName name="ahme2000">#REF!</definedName>
    <definedName name="ahme2001" localSheetId="5">#REF!</definedName>
    <definedName name="ahme2001" localSheetId="6">#REF!</definedName>
    <definedName name="ahme2001">#REF!</definedName>
    <definedName name="ahme2002" localSheetId="5">#REF!</definedName>
    <definedName name="ahme2002" localSheetId="6">#REF!</definedName>
    <definedName name="ahme2002">#REF!</definedName>
    <definedName name="ahme2003" localSheetId="5">#REF!</definedName>
    <definedName name="ahme2003" localSheetId="6">#REF!</definedName>
    <definedName name="ahme2003">#REF!</definedName>
    <definedName name="ahme98" localSheetId="5">#REF!</definedName>
    <definedName name="ahme98" localSheetId="6">#REF!</definedName>
    <definedName name="ahme98">#REF!</definedName>
    <definedName name="ahme98s" localSheetId="5">#REF!</definedName>
    <definedName name="ahme98s" localSheetId="6">#REF!</definedName>
    <definedName name="ahme98s">#REF!</definedName>
    <definedName name="ahme99" localSheetId="5">#REF!</definedName>
    <definedName name="ahme99" localSheetId="6">#REF!</definedName>
    <definedName name="ahme99">#REF!</definedName>
    <definedName name="ahome" localSheetId="5">#REF!</definedName>
    <definedName name="ahome" localSheetId="6">#REF!</definedName>
    <definedName name="ahome">#REF!</definedName>
    <definedName name="ahome98" localSheetId="5">#REF!</definedName>
    <definedName name="ahome98" localSheetId="6">#REF!</definedName>
    <definedName name="ahome98">#REF!</definedName>
    <definedName name="ahome98j" localSheetId="5">#REF!</definedName>
    <definedName name="ahome98j" localSheetId="6">#REF!</definedName>
    <definedName name="ahome98j">#REF!</definedName>
    <definedName name="ahorro" localSheetId="5">#REF!</definedName>
    <definedName name="ahorro" localSheetId="6">#REF!</definedName>
    <definedName name="ahorro">#REF!</definedName>
    <definedName name="ahorro2000" localSheetId="5">#REF!</definedName>
    <definedName name="ahorro2000" localSheetId="6">#REF!</definedName>
    <definedName name="ahorro2000">#REF!</definedName>
    <definedName name="ahorro2001" localSheetId="5">#REF!</definedName>
    <definedName name="ahorro2001" localSheetId="6">#REF!</definedName>
    <definedName name="ahorro2001">#REF!</definedName>
    <definedName name="ahorro2002" localSheetId="5">#REF!</definedName>
    <definedName name="ahorro2002" localSheetId="6">#REF!</definedName>
    <definedName name="ahorro2002">#REF!</definedName>
    <definedName name="ahorro2003" localSheetId="5">#REF!</definedName>
    <definedName name="ahorro2003" localSheetId="6">#REF!</definedName>
    <definedName name="ahorro2003">#REF!</definedName>
    <definedName name="ahorro98" localSheetId="5">#REF!</definedName>
    <definedName name="ahorro98" localSheetId="6">#REF!</definedName>
    <definedName name="ahorro98">#REF!</definedName>
    <definedName name="ahorro98j" localSheetId="5">#REF!</definedName>
    <definedName name="ahorro98j" localSheetId="6">#REF!</definedName>
    <definedName name="ahorro98j">#REF!</definedName>
    <definedName name="ahorro98s" localSheetId="5">#REF!</definedName>
    <definedName name="ahorro98s" localSheetId="6">#REF!</definedName>
    <definedName name="ahorro98s">#REF!</definedName>
    <definedName name="ahorro99" localSheetId="5">#REF!</definedName>
    <definedName name="ahorro99" localSheetId="6">#REF!</definedName>
    <definedName name="ahorro99">#REF!</definedName>
    <definedName name="AI" localSheetId="5">#REF!</definedName>
    <definedName name="AI" localSheetId="6">#REF!</definedName>
    <definedName name="AI">#REF!</definedName>
    <definedName name="aj" localSheetId="5" hidden="1">{"Riqfin97",#N/A,FALSE,"Tran";"Riqfinpro",#N/A,FALSE,"Tran"}</definedName>
    <definedName name="aj" localSheetId="6" hidden="1">{"Riqfin97",#N/A,FALSE,"Tran";"Riqfinpro",#N/A,FALSE,"Tran"}</definedName>
    <definedName name="aj" hidden="1">{"Riqfin97",#N/A,FALSE,"Tran";"Riqfinpro",#N/A,FALSE,"Tran"}</definedName>
    <definedName name="aj_1" localSheetId="5" hidden="1">{"Riqfin97",#N/A,FALSE,"Tran";"Riqfinpro",#N/A,FALSE,"Tran"}</definedName>
    <definedName name="aj_1" localSheetId="6" hidden="1">{"Riqfin97",#N/A,FALSE,"Tran";"Riqfinpro",#N/A,FALSE,"Tran"}</definedName>
    <definedName name="aj_1" hidden="1">{"Riqfin97",#N/A,FALSE,"Tran";"Riqfinpro",#N/A,FALSE,"Tran"}</definedName>
    <definedName name="aj_1_1" localSheetId="5" hidden="1">{"Riqfin97",#N/A,FALSE,"Tran";"Riqfinpro",#N/A,FALSE,"Tran"}</definedName>
    <definedName name="aj_1_1" localSheetId="6" hidden="1">{"Riqfin97",#N/A,FALSE,"Tran";"Riqfinpro",#N/A,FALSE,"Tran"}</definedName>
    <definedName name="aj_1_1" hidden="1">{"Riqfin97",#N/A,FALSE,"Tran";"Riqfinpro",#N/A,FALSE,"Tran"}</definedName>
    <definedName name="aj_1_2" localSheetId="5" hidden="1">{"Riqfin97",#N/A,FALSE,"Tran";"Riqfinpro",#N/A,FALSE,"Tran"}</definedName>
    <definedName name="aj_1_2" localSheetId="6" hidden="1">{"Riqfin97",#N/A,FALSE,"Tran";"Riqfinpro",#N/A,FALSE,"Tran"}</definedName>
    <definedName name="aj_1_2" hidden="1">{"Riqfin97",#N/A,FALSE,"Tran";"Riqfinpro",#N/A,FALSE,"Tran"}</definedName>
    <definedName name="aj_1_3" localSheetId="5" hidden="1">{"Riqfin97",#N/A,FALSE,"Tran";"Riqfinpro",#N/A,FALSE,"Tran"}</definedName>
    <definedName name="aj_1_3" localSheetId="6" hidden="1">{"Riqfin97",#N/A,FALSE,"Tran";"Riqfinpro",#N/A,FALSE,"Tran"}</definedName>
    <definedName name="aj_1_3" hidden="1">{"Riqfin97",#N/A,FALSE,"Tran";"Riqfinpro",#N/A,FALSE,"Tran"}</definedName>
    <definedName name="aj_1_4" localSheetId="5" hidden="1">{"Riqfin97",#N/A,FALSE,"Tran";"Riqfinpro",#N/A,FALSE,"Tran"}</definedName>
    <definedName name="aj_1_4" localSheetId="6" hidden="1">{"Riqfin97",#N/A,FALSE,"Tran";"Riqfinpro",#N/A,FALSE,"Tran"}</definedName>
    <definedName name="aj_1_4" hidden="1">{"Riqfin97",#N/A,FALSE,"Tran";"Riqfinpro",#N/A,FALSE,"Tran"}</definedName>
    <definedName name="aj_2" localSheetId="5" hidden="1">{"Riqfin97",#N/A,FALSE,"Tran";"Riqfinpro",#N/A,FALSE,"Tran"}</definedName>
    <definedName name="aj_2" localSheetId="6" hidden="1">{"Riqfin97",#N/A,FALSE,"Tran";"Riqfinpro",#N/A,FALSE,"Tran"}</definedName>
    <definedName name="aj_2" hidden="1">{"Riqfin97",#N/A,FALSE,"Tran";"Riqfinpro",#N/A,FALSE,"Tran"}</definedName>
    <definedName name="aj_3" localSheetId="5" hidden="1">{"Riqfin97",#N/A,FALSE,"Tran";"Riqfinpro",#N/A,FALSE,"Tran"}</definedName>
    <definedName name="aj_3" localSheetId="6" hidden="1">{"Riqfin97",#N/A,FALSE,"Tran";"Riqfinpro",#N/A,FALSE,"Tran"}</definedName>
    <definedName name="aj_3" hidden="1">{"Riqfin97",#N/A,FALSE,"Tran";"Riqfinpro",#N/A,FALSE,"Tran"}</definedName>
    <definedName name="aj_4" localSheetId="5" hidden="1">{"Riqfin97",#N/A,FALSE,"Tran";"Riqfinpro",#N/A,FALSE,"Tran"}</definedName>
    <definedName name="aj_4" localSheetId="6" hidden="1">{"Riqfin97",#N/A,FALSE,"Tran";"Riqfinpro",#N/A,FALSE,"Tran"}</definedName>
    <definedName name="aj_4" hidden="1">{"Riqfin97",#N/A,FALSE,"Tran";"Riqfinpro",#N/A,FALSE,"Tran"}</definedName>
    <definedName name="al" localSheetId="5" hidden="1">{"'brecha'!$A$1:$J$68","'grafica'!$A$83:$M$94"}</definedName>
    <definedName name="al" localSheetId="6" hidden="1">{"'brecha'!$A$1:$J$68","'grafica'!$A$83:$M$94"}</definedName>
    <definedName name="al" hidden="1">{"'brecha'!$A$1:$J$68","'grafica'!$A$83:$M$94"}</definedName>
    <definedName name="al_1" localSheetId="5" hidden="1">{"'brecha'!$A$1:$J$68","'grafica'!$A$83:$M$94"}</definedName>
    <definedName name="al_1" localSheetId="6" hidden="1">{"'brecha'!$A$1:$J$68","'grafica'!$A$83:$M$94"}</definedName>
    <definedName name="al_1" hidden="1">{"'brecha'!$A$1:$J$68","'grafica'!$A$83:$M$94"}</definedName>
    <definedName name="al_1_1" localSheetId="5" hidden="1">{"'brecha'!$A$1:$J$68","'grafica'!$A$83:$M$94"}</definedName>
    <definedName name="al_1_1" localSheetId="6" hidden="1">{"'brecha'!$A$1:$J$68","'grafica'!$A$83:$M$94"}</definedName>
    <definedName name="al_1_1" hidden="1">{"'brecha'!$A$1:$J$68","'grafica'!$A$83:$M$94"}</definedName>
    <definedName name="al_1_1_1" localSheetId="5" hidden="1">{"'brecha'!$A$1:$J$68","'grafica'!$A$83:$M$94"}</definedName>
    <definedName name="al_1_1_1" localSheetId="6" hidden="1">{"'brecha'!$A$1:$J$68","'grafica'!$A$83:$M$94"}</definedName>
    <definedName name="al_1_1_1" hidden="1">{"'brecha'!$A$1:$J$68","'grafica'!$A$83:$M$94"}</definedName>
    <definedName name="al_1_1_2" localSheetId="5" hidden="1">{"'brecha'!$A$1:$J$68","'grafica'!$A$83:$M$94"}</definedName>
    <definedName name="al_1_1_2" localSheetId="6" hidden="1">{"'brecha'!$A$1:$J$68","'grafica'!$A$83:$M$94"}</definedName>
    <definedName name="al_1_1_2" hidden="1">{"'brecha'!$A$1:$J$68","'grafica'!$A$83:$M$94"}</definedName>
    <definedName name="al_1_1_3" localSheetId="5" hidden="1">{"'brecha'!$A$1:$J$68","'grafica'!$A$83:$M$94"}</definedName>
    <definedName name="al_1_1_3" localSheetId="6" hidden="1">{"'brecha'!$A$1:$J$68","'grafica'!$A$83:$M$94"}</definedName>
    <definedName name="al_1_1_3" hidden="1">{"'brecha'!$A$1:$J$68","'grafica'!$A$83:$M$94"}</definedName>
    <definedName name="al_1_1_4" localSheetId="5" hidden="1">{"'brecha'!$A$1:$J$68","'grafica'!$A$83:$M$94"}</definedName>
    <definedName name="al_1_1_4" localSheetId="6" hidden="1">{"'brecha'!$A$1:$J$68","'grafica'!$A$83:$M$94"}</definedName>
    <definedName name="al_1_1_4" hidden="1">{"'brecha'!$A$1:$J$68","'grafica'!$A$83:$M$94"}</definedName>
    <definedName name="al_1_2" localSheetId="5" hidden="1">{"'brecha'!$A$1:$J$68","'grafica'!$A$83:$M$94"}</definedName>
    <definedName name="al_1_2" localSheetId="6" hidden="1">{"'brecha'!$A$1:$J$68","'grafica'!$A$83:$M$94"}</definedName>
    <definedName name="al_1_2" hidden="1">{"'brecha'!$A$1:$J$68","'grafica'!$A$83:$M$94"}</definedName>
    <definedName name="al_1_2_1" localSheetId="5" hidden="1">{"'brecha'!$A$1:$J$68","'grafica'!$A$83:$M$94"}</definedName>
    <definedName name="al_1_2_1" localSheetId="6" hidden="1">{"'brecha'!$A$1:$J$68","'grafica'!$A$83:$M$94"}</definedName>
    <definedName name="al_1_2_1" hidden="1">{"'brecha'!$A$1:$J$68","'grafica'!$A$83:$M$94"}</definedName>
    <definedName name="al_1_2_2" localSheetId="5" hidden="1">{"'brecha'!$A$1:$J$68","'grafica'!$A$83:$M$94"}</definedName>
    <definedName name="al_1_2_2" localSheetId="6" hidden="1">{"'brecha'!$A$1:$J$68","'grafica'!$A$83:$M$94"}</definedName>
    <definedName name="al_1_2_2" hidden="1">{"'brecha'!$A$1:$J$68","'grafica'!$A$83:$M$94"}</definedName>
    <definedName name="al_1_2_3" localSheetId="5" hidden="1">{"'brecha'!$A$1:$J$68","'grafica'!$A$83:$M$94"}</definedName>
    <definedName name="al_1_2_3" localSheetId="6" hidden="1">{"'brecha'!$A$1:$J$68","'grafica'!$A$83:$M$94"}</definedName>
    <definedName name="al_1_2_3" hidden="1">{"'brecha'!$A$1:$J$68","'grafica'!$A$83:$M$94"}</definedName>
    <definedName name="al_1_3" localSheetId="5" hidden="1">{"'brecha'!$A$1:$J$68","'grafica'!$A$83:$M$94"}</definedName>
    <definedName name="al_1_3" localSheetId="6" hidden="1">{"'brecha'!$A$1:$J$68","'grafica'!$A$83:$M$94"}</definedName>
    <definedName name="al_1_3" hidden="1">{"'brecha'!$A$1:$J$68","'grafica'!$A$83:$M$94"}</definedName>
    <definedName name="al_1_4" localSheetId="5" hidden="1">{"'brecha'!$A$1:$J$68","'grafica'!$A$83:$M$94"}</definedName>
    <definedName name="al_1_4" localSheetId="6" hidden="1">{"'brecha'!$A$1:$J$68","'grafica'!$A$83:$M$94"}</definedName>
    <definedName name="al_1_4" hidden="1">{"'brecha'!$A$1:$J$68","'grafica'!$A$83:$M$94"}</definedName>
    <definedName name="al_1_5" localSheetId="5" hidden="1">{"'brecha'!$A$1:$J$68","'grafica'!$A$83:$M$94"}</definedName>
    <definedName name="al_1_5" localSheetId="6" hidden="1">{"'brecha'!$A$1:$J$68","'grafica'!$A$83:$M$94"}</definedName>
    <definedName name="al_1_5" hidden="1">{"'brecha'!$A$1:$J$68","'grafica'!$A$83:$M$94"}</definedName>
    <definedName name="al_2" localSheetId="5" hidden="1">{"'brecha'!$A$1:$J$68","'grafica'!$A$83:$M$94"}</definedName>
    <definedName name="al_2" localSheetId="6" hidden="1">{"'brecha'!$A$1:$J$68","'grafica'!$A$83:$M$94"}</definedName>
    <definedName name="al_2" hidden="1">{"'brecha'!$A$1:$J$68","'grafica'!$A$83:$M$94"}</definedName>
    <definedName name="al_2_1" localSheetId="5" hidden="1">{"'brecha'!$A$1:$J$68","'grafica'!$A$83:$M$94"}</definedName>
    <definedName name="al_2_1" localSheetId="6" hidden="1">{"'brecha'!$A$1:$J$68","'grafica'!$A$83:$M$94"}</definedName>
    <definedName name="al_2_1" hidden="1">{"'brecha'!$A$1:$J$68","'grafica'!$A$83:$M$94"}</definedName>
    <definedName name="al_2_2" localSheetId="5" hidden="1">{"'brecha'!$A$1:$J$68","'grafica'!$A$83:$M$94"}</definedName>
    <definedName name="al_2_2" localSheetId="6" hidden="1">{"'brecha'!$A$1:$J$68","'grafica'!$A$83:$M$94"}</definedName>
    <definedName name="al_2_2" hidden="1">{"'brecha'!$A$1:$J$68","'grafica'!$A$83:$M$94"}</definedName>
    <definedName name="al_2_3" localSheetId="5" hidden="1">{"'brecha'!$A$1:$J$68","'grafica'!$A$83:$M$94"}</definedName>
    <definedName name="al_2_3" localSheetId="6" hidden="1">{"'brecha'!$A$1:$J$68","'grafica'!$A$83:$M$94"}</definedName>
    <definedName name="al_2_3" hidden="1">{"'brecha'!$A$1:$J$68","'grafica'!$A$83:$M$94"}</definedName>
    <definedName name="al_2_4" localSheetId="5" hidden="1">{"'brecha'!$A$1:$J$68","'grafica'!$A$83:$M$94"}</definedName>
    <definedName name="al_2_4" localSheetId="6" hidden="1">{"'brecha'!$A$1:$J$68","'grafica'!$A$83:$M$94"}</definedName>
    <definedName name="al_2_4" hidden="1">{"'brecha'!$A$1:$J$68","'grafica'!$A$83:$M$94"}</definedName>
    <definedName name="al_3" localSheetId="5" hidden="1">{"'brecha'!$A$1:$J$68","'grafica'!$A$83:$M$94"}</definedName>
    <definedName name="al_3" localSheetId="6" hidden="1">{"'brecha'!$A$1:$J$68","'grafica'!$A$83:$M$94"}</definedName>
    <definedName name="al_3" hidden="1">{"'brecha'!$A$1:$J$68","'grafica'!$A$83:$M$94"}</definedName>
    <definedName name="al_4" localSheetId="5" hidden="1">{"'brecha'!$A$1:$J$68","'grafica'!$A$83:$M$94"}</definedName>
    <definedName name="al_4" localSheetId="6" hidden="1">{"'brecha'!$A$1:$J$68","'grafica'!$A$83:$M$94"}</definedName>
    <definedName name="al_4" hidden="1">{"'brecha'!$A$1:$J$68","'grafica'!$A$83:$M$94"}</definedName>
    <definedName name="al_5" localSheetId="5" hidden="1">{"'brecha'!$A$1:$J$68","'grafica'!$A$83:$M$94"}</definedName>
    <definedName name="al_5" localSheetId="6" hidden="1">{"'brecha'!$A$1:$J$68","'grafica'!$A$83:$M$94"}</definedName>
    <definedName name="al_5" hidden="1">{"'brecha'!$A$1:$J$68","'grafica'!$A$83:$M$94"}</definedName>
    <definedName name="ALL" localSheetId="5">#REF!</definedName>
    <definedName name="ALL" localSheetId="6">#REF!</definedName>
    <definedName name="ALL">#REF!</definedName>
    <definedName name="ALTBCA" localSheetId="5">#REF!</definedName>
    <definedName name="ALTBCA" localSheetId="6">#REF!</definedName>
    <definedName name="ALTBCA">#REF!</definedName>
    <definedName name="amo" localSheetId="5" hidden="1">{"Tab1",#N/A,FALSE,"P";"Tab2",#N/A,FALSE,"P"}</definedName>
    <definedName name="amo" localSheetId="6" hidden="1">{"Tab1",#N/A,FALSE,"P";"Tab2",#N/A,FALSE,"P"}</definedName>
    <definedName name="amo" hidden="1">{"Tab1",#N/A,FALSE,"P";"Tab2",#N/A,FALSE,"P"}</definedName>
    <definedName name="amo_1" localSheetId="5" hidden="1">{"Tab1",#N/A,FALSE,"P";"Tab2",#N/A,FALSE,"P"}</definedName>
    <definedName name="amo_1" localSheetId="6" hidden="1">{"Tab1",#N/A,FALSE,"P";"Tab2",#N/A,FALSE,"P"}</definedName>
    <definedName name="amo_1" hidden="1">{"Tab1",#N/A,FALSE,"P";"Tab2",#N/A,FALSE,"P"}</definedName>
    <definedName name="amo_1_1" localSheetId="5" hidden="1">{"Tab1",#N/A,FALSE,"P";"Tab2",#N/A,FALSE,"P"}</definedName>
    <definedName name="amo_1_1" localSheetId="6" hidden="1">{"Tab1",#N/A,FALSE,"P";"Tab2",#N/A,FALSE,"P"}</definedName>
    <definedName name="amo_1_1" hidden="1">{"Tab1",#N/A,FALSE,"P";"Tab2",#N/A,FALSE,"P"}</definedName>
    <definedName name="amo_1_2" localSheetId="5" hidden="1">{"Tab1",#N/A,FALSE,"P";"Tab2",#N/A,FALSE,"P"}</definedName>
    <definedName name="amo_1_2" localSheetId="6" hidden="1">{"Tab1",#N/A,FALSE,"P";"Tab2",#N/A,FALSE,"P"}</definedName>
    <definedName name="amo_1_2" hidden="1">{"Tab1",#N/A,FALSE,"P";"Tab2",#N/A,FALSE,"P"}</definedName>
    <definedName name="amo_1_3" localSheetId="5" hidden="1">{"Tab1",#N/A,FALSE,"P";"Tab2",#N/A,FALSE,"P"}</definedName>
    <definedName name="amo_1_3" localSheetId="6" hidden="1">{"Tab1",#N/A,FALSE,"P";"Tab2",#N/A,FALSE,"P"}</definedName>
    <definedName name="amo_1_3" hidden="1">{"Tab1",#N/A,FALSE,"P";"Tab2",#N/A,FALSE,"P"}</definedName>
    <definedName name="amo_1_4" localSheetId="5" hidden="1">{"Tab1",#N/A,FALSE,"P";"Tab2",#N/A,FALSE,"P"}</definedName>
    <definedName name="amo_1_4" localSheetId="6" hidden="1">{"Tab1",#N/A,FALSE,"P";"Tab2",#N/A,FALSE,"P"}</definedName>
    <definedName name="amo_1_4" hidden="1">{"Tab1",#N/A,FALSE,"P";"Tab2",#N/A,FALSE,"P"}</definedName>
    <definedName name="amo_2" localSheetId="5" hidden="1">{"Tab1",#N/A,FALSE,"P";"Tab2",#N/A,FALSE,"P"}</definedName>
    <definedName name="amo_2" localSheetId="6" hidden="1">{"Tab1",#N/A,FALSE,"P";"Tab2",#N/A,FALSE,"P"}</definedName>
    <definedName name="amo_2" hidden="1">{"Tab1",#N/A,FALSE,"P";"Tab2",#N/A,FALSE,"P"}</definedName>
    <definedName name="amo_3" localSheetId="5" hidden="1">{"Tab1",#N/A,FALSE,"P";"Tab2",#N/A,FALSE,"P"}</definedName>
    <definedName name="amo_3" localSheetId="6" hidden="1">{"Tab1",#N/A,FALSE,"P";"Tab2",#N/A,FALSE,"P"}</definedName>
    <definedName name="amo_3" hidden="1">{"Tab1",#N/A,FALSE,"P";"Tab2",#N/A,FALSE,"P"}</definedName>
    <definedName name="amo_4" localSheetId="5" hidden="1">{"Tab1",#N/A,FALSE,"P";"Tab2",#N/A,FALSE,"P"}</definedName>
    <definedName name="amo_4" localSheetId="6" hidden="1">{"Tab1",#N/A,FALSE,"P";"Tab2",#N/A,FALSE,"P"}</definedName>
    <definedName name="amo_4" hidden="1">{"Tab1",#N/A,FALSE,"P";"Tab2",#N/A,FALSE,"P"}</definedName>
    <definedName name="amort" localSheetId="6">#REF!</definedName>
    <definedName name="amort">#REF!</definedName>
    <definedName name="Amorti" localSheetId="5">#REF!</definedName>
    <definedName name="Amorti" localSheetId="6">#REF!</definedName>
    <definedName name="Amorti">#REF!</definedName>
    <definedName name="ANDA96" localSheetId="5">#REF!</definedName>
    <definedName name="ANDA96" localSheetId="6">#REF!</definedName>
    <definedName name="ANDA96">#REF!</definedName>
    <definedName name="andrea" localSheetId="5">#REF!</definedName>
    <definedName name="andrea" localSheetId="6">#REF!</definedName>
    <definedName name="andrea">#REF!</definedName>
    <definedName name="ANTEL96" localSheetId="5">#REF!</definedName>
    <definedName name="ANTEL96" localSheetId="6">#REF!</definedName>
    <definedName name="ANTEL96">#REF!</definedName>
    <definedName name="anterior" localSheetId="5">#REF!</definedName>
    <definedName name="anterior" localSheetId="6">#REF!</definedName>
    <definedName name="anterior">#REF!</definedName>
    <definedName name="anuales" localSheetId="5">#REF!</definedName>
    <definedName name="anuales" localSheetId="6">#REF!</definedName>
    <definedName name="anuales">#REF!</definedName>
    <definedName name="AÑO_1999" localSheetId="5">#REF!</definedName>
    <definedName name="AÑO_1999" localSheetId="6">#REF!</definedName>
    <definedName name="AÑO_1999">#REF!</definedName>
    <definedName name="APYR" localSheetId="5">#REF!</definedName>
    <definedName name="APYR" localSheetId="6">#REF!</definedName>
    <definedName name="APYR">#REF!</definedName>
    <definedName name="Area_2" localSheetId="5">#REF!</definedName>
    <definedName name="Area_2" localSheetId="6">#REF!</definedName>
    <definedName name="Area_2">#REF!</definedName>
    <definedName name="_xlnm.Print_Area" localSheetId="0">'Cuadro 1'!$B$1:$N$115</definedName>
    <definedName name="_xlnm.Print_Area" localSheetId="1">'Cuadro 2'!$B$1:$N$52</definedName>
    <definedName name="_xlnm.Print_Area" localSheetId="2">'Cuadro 3'!$B$1:$N$86</definedName>
    <definedName name="_xlnm.Print_Area" localSheetId="3">'Cuadro 4'!$B$1:$O$92</definedName>
    <definedName name="_xlnm.Print_Area" localSheetId="4">'Cuadro 5'!$B$2:$F$1647</definedName>
    <definedName name="_xlnm.Print_Area" localSheetId="5">'Cuadro 6'!$A$1:$H$47</definedName>
    <definedName name="Area1" localSheetId="5">#REF!</definedName>
    <definedName name="Area1" localSheetId="6">#REF!</definedName>
    <definedName name="Area1">#REF!</definedName>
    <definedName name="AREACONSTRUCCIO" localSheetId="4">#REF!</definedName>
    <definedName name="AREACONSTRUCCIO" localSheetId="5">#REF!</definedName>
    <definedName name="AREACONSTRUCCIO" localSheetId="6">#REF!</definedName>
    <definedName name="AREACONSTRUCCIO">#REF!</definedName>
    <definedName name="areor" localSheetId="5">#REF!</definedName>
    <definedName name="areor" localSheetId="6">#REF!</definedName>
    <definedName name="areor">#REF!</definedName>
    <definedName name="as" localSheetId="5" hidden="1">{"Minpmon",#N/A,FALSE,"Monthinput"}</definedName>
    <definedName name="as" localSheetId="6" hidden="1">{"Minpmon",#N/A,FALSE,"Monthinput"}</definedName>
    <definedName name="as" hidden="1">{"Minpmon",#N/A,FALSE,"Monthinput"}</definedName>
    <definedName name="as_1" localSheetId="5" hidden="1">{"Minpmon",#N/A,FALSE,"Monthinput"}</definedName>
    <definedName name="as_1" localSheetId="6" hidden="1">{"Minpmon",#N/A,FALSE,"Monthinput"}</definedName>
    <definedName name="as_1" hidden="1">{"Minpmon",#N/A,FALSE,"Monthinput"}</definedName>
    <definedName name="as_1_1" localSheetId="5" hidden="1">{"Minpmon",#N/A,FALSE,"Monthinput"}</definedName>
    <definedName name="as_1_1" localSheetId="6" hidden="1">{"Minpmon",#N/A,FALSE,"Monthinput"}</definedName>
    <definedName name="as_1_1" hidden="1">{"Minpmon",#N/A,FALSE,"Monthinput"}</definedName>
    <definedName name="as_1_2" localSheetId="5" hidden="1">{"Minpmon",#N/A,FALSE,"Monthinput"}</definedName>
    <definedName name="as_1_2" localSheetId="6" hidden="1">{"Minpmon",#N/A,FALSE,"Monthinput"}</definedName>
    <definedName name="as_1_2" hidden="1">{"Minpmon",#N/A,FALSE,"Monthinput"}</definedName>
    <definedName name="as_1_3" localSheetId="5" hidden="1">{"Minpmon",#N/A,FALSE,"Monthinput"}</definedName>
    <definedName name="as_1_3" localSheetId="6" hidden="1">{"Minpmon",#N/A,FALSE,"Monthinput"}</definedName>
    <definedName name="as_1_3" hidden="1">{"Minpmon",#N/A,FALSE,"Monthinput"}</definedName>
    <definedName name="as_1_4" localSheetId="5" hidden="1">{"Minpmon",#N/A,FALSE,"Monthinput"}</definedName>
    <definedName name="as_1_4" localSheetId="6" hidden="1">{"Minpmon",#N/A,FALSE,"Monthinput"}</definedName>
    <definedName name="as_1_4" hidden="1">{"Minpmon",#N/A,FALSE,"Monthinput"}</definedName>
    <definedName name="as_2" localSheetId="5" hidden="1">{"Minpmon",#N/A,FALSE,"Monthinput"}</definedName>
    <definedName name="as_2" localSheetId="6" hidden="1">{"Minpmon",#N/A,FALSE,"Monthinput"}</definedName>
    <definedName name="as_2" hidden="1">{"Minpmon",#N/A,FALSE,"Monthinput"}</definedName>
    <definedName name="as_3" localSheetId="5" hidden="1">{"Minpmon",#N/A,FALSE,"Monthinput"}</definedName>
    <definedName name="as_3" localSheetId="6" hidden="1">{"Minpmon",#N/A,FALSE,"Monthinput"}</definedName>
    <definedName name="as_3" hidden="1">{"Minpmon",#N/A,FALSE,"Monthinput"}</definedName>
    <definedName name="as_4" localSheetId="5" hidden="1">{"Minpmon",#N/A,FALSE,"Monthinput"}</definedName>
    <definedName name="as_4" localSheetId="6" hidden="1">{"Minpmon",#N/A,FALSE,"Monthinput"}</definedName>
    <definedName name="as_4" hidden="1">{"Minpmon",#N/A,FALSE,"Monthinput"}</definedName>
    <definedName name="asd" localSheetId="5" hidden="1">{"Tab1",#N/A,FALSE,"P";"Tab2",#N/A,FALSE,"P"}</definedName>
    <definedName name="asd" localSheetId="6" hidden="1">{"Tab1",#N/A,FALSE,"P";"Tab2",#N/A,FALSE,"P"}</definedName>
    <definedName name="asd" hidden="1">{"Tab1",#N/A,FALSE,"P";"Tab2",#N/A,FALSE,"P"}</definedName>
    <definedName name="asdfasdf" localSheetId="5" hidden="1">{"Tab1",#N/A,FALSE,"P";"Tab2",#N/A,FALSE,"P"}</definedName>
    <definedName name="asdfasdf" localSheetId="6" hidden="1">{"Tab1",#N/A,FALSE,"P";"Tab2",#N/A,FALSE,"P"}</definedName>
    <definedName name="asdfasdf" hidden="1">{"Tab1",#N/A,FALSE,"P";"Tab2",#N/A,FALSE,"P"}</definedName>
    <definedName name="asdfasdf_1" localSheetId="5" hidden="1">{"Tab1",#N/A,FALSE,"P";"Tab2",#N/A,FALSE,"P"}</definedName>
    <definedName name="asdfasdf_1" localSheetId="6" hidden="1">{"Tab1",#N/A,FALSE,"P";"Tab2",#N/A,FALSE,"P"}</definedName>
    <definedName name="asdfasdf_1" hidden="1">{"Tab1",#N/A,FALSE,"P";"Tab2",#N/A,FALSE,"P"}</definedName>
    <definedName name="asdfasdf_1_1" localSheetId="5" hidden="1">{"Tab1",#N/A,FALSE,"P";"Tab2",#N/A,FALSE,"P"}</definedName>
    <definedName name="asdfasdf_1_1" localSheetId="6" hidden="1">{"Tab1",#N/A,FALSE,"P";"Tab2",#N/A,FALSE,"P"}</definedName>
    <definedName name="asdfasdf_1_1" hidden="1">{"Tab1",#N/A,FALSE,"P";"Tab2",#N/A,FALSE,"P"}</definedName>
    <definedName name="asdfasdf_1_2" localSheetId="5" hidden="1">{"Tab1",#N/A,FALSE,"P";"Tab2",#N/A,FALSE,"P"}</definedName>
    <definedName name="asdfasdf_1_2" localSheetId="6" hidden="1">{"Tab1",#N/A,FALSE,"P";"Tab2",#N/A,FALSE,"P"}</definedName>
    <definedName name="asdfasdf_1_2" hidden="1">{"Tab1",#N/A,FALSE,"P";"Tab2",#N/A,FALSE,"P"}</definedName>
    <definedName name="asdfasdf_1_3" localSheetId="5" hidden="1">{"Tab1",#N/A,FALSE,"P";"Tab2",#N/A,FALSE,"P"}</definedName>
    <definedName name="asdfasdf_1_3" localSheetId="6" hidden="1">{"Tab1",#N/A,FALSE,"P";"Tab2",#N/A,FALSE,"P"}</definedName>
    <definedName name="asdfasdf_1_3" hidden="1">{"Tab1",#N/A,FALSE,"P";"Tab2",#N/A,FALSE,"P"}</definedName>
    <definedName name="asdfasdf_1_4" localSheetId="5" hidden="1">{"Tab1",#N/A,FALSE,"P";"Tab2",#N/A,FALSE,"P"}</definedName>
    <definedName name="asdfasdf_1_4" localSheetId="6" hidden="1">{"Tab1",#N/A,FALSE,"P";"Tab2",#N/A,FALSE,"P"}</definedName>
    <definedName name="asdfasdf_1_4" hidden="1">{"Tab1",#N/A,FALSE,"P";"Tab2",#N/A,FALSE,"P"}</definedName>
    <definedName name="asdfasdf_2" localSheetId="5" hidden="1">{"Tab1",#N/A,FALSE,"P";"Tab2",#N/A,FALSE,"P"}</definedName>
    <definedName name="asdfasdf_2" localSheetId="6" hidden="1">{"Tab1",#N/A,FALSE,"P";"Tab2",#N/A,FALSE,"P"}</definedName>
    <definedName name="asdfasdf_2" hidden="1">{"Tab1",#N/A,FALSE,"P";"Tab2",#N/A,FALSE,"P"}</definedName>
    <definedName name="asdfasdf_3" localSheetId="5" hidden="1">{"Tab1",#N/A,FALSE,"P";"Tab2",#N/A,FALSE,"P"}</definedName>
    <definedName name="asdfasdf_3" localSheetId="6" hidden="1">{"Tab1",#N/A,FALSE,"P";"Tab2",#N/A,FALSE,"P"}</definedName>
    <definedName name="asdfasdf_3" hidden="1">{"Tab1",#N/A,FALSE,"P";"Tab2",#N/A,FALSE,"P"}</definedName>
    <definedName name="asdfasdf_4" localSheetId="5" hidden="1">{"Tab1",#N/A,FALSE,"P";"Tab2",#N/A,FALSE,"P"}</definedName>
    <definedName name="asdfasdf_4" localSheetId="6" hidden="1">{"Tab1",#N/A,FALSE,"P";"Tab2",#N/A,FALSE,"P"}</definedName>
    <definedName name="asdfasdf_4" hidden="1">{"Tab1",#N/A,FALSE,"P";"Tab2",#N/A,FALSE,"P"}</definedName>
    <definedName name="asdgagsdag" localSheetId="5" hidden="1">{"Riqfin97",#N/A,FALSE,"Tran";"Riqfinpro",#N/A,FALSE,"Tran"}</definedName>
    <definedName name="asdgagsdag" localSheetId="6" hidden="1">{"Riqfin97",#N/A,FALSE,"Tran";"Riqfinpro",#N/A,FALSE,"Tran"}</definedName>
    <definedName name="asdgagsdag" hidden="1">{"Riqfin97",#N/A,FALSE,"Tran";"Riqfinpro",#N/A,FALSE,"Tran"}</definedName>
    <definedName name="asdgagsdag_1" localSheetId="5" hidden="1">{"Riqfin97",#N/A,FALSE,"Tran";"Riqfinpro",#N/A,FALSE,"Tran"}</definedName>
    <definedName name="asdgagsdag_1" localSheetId="6" hidden="1">{"Riqfin97",#N/A,FALSE,"Tran";"Riqfinpro",#N/A,FALSE,"Tran"}</definedName>
    <definedName name="asdgagsdag_1" hidden="1">{"Riqfin97",#N/A,FALSE,"Tran";"Riqfinpro",#N/A,FALSE,"Tran"}</definedName>
    <definedName name="asdgagsdag_1_1" localSheetId="5" hidden="1">{"Riqfin97",#N/A,FALSE,"Tran";"Riqfinpro",#N/A,FALSE,"Tran"}</definedName>
    <definedName name="asdgagsdag_1_1" localSheetId="6" hidden="1">{"Riqfin97",#N/A,FALSE,"Tran";"Riqfinpro",#N/A,FALSE,"Tran"}</definedName>
    <definedName name="asdgagsdag_1_1" hidden="1">{"Riqfin97",#N/A,FALSE,"Tran";"Riqfinpro",#N/A,FALSE,"Tran"}</definedName>
    <definedName name="asdgagsdag_1_2" localSheetId="5" hidden="1">{"Riqfin97",#N/A,FALSE,"Tran";"Riqfinpro",#N/A,FALSE,"Tran"}</definedName>
    <definedName name="asdgagsdag_1_2" localSheetId="6" hidden="1">{"Riqfin97",#N/A,FALSE,"Tran";"Riqfinpro",#N/A,FALSE,"Tran"}</definedName>
    <definedName name="asdgagsdag_1_2" hidden="1">{"Riqfin97",#N/A,FALSE,"Tran";"Riqfinpro",#N/A,FALSE,"Tran"}</definedName>
    <definedName name="asdgagsdag_1_3" localSheetId="5" hidden="1">{"Riqfin97",#N/A,FALSE,"Tran";"Riqfinpro",#N/A,FALSE,"Tran"}</definedName>
    <definedName name="asdgagsdag_1_3" localSheetId="6" hidden="1">{"Riqfin97",#N/A,FALSE,"Tran";"Riqfinpro",#N/A,FALSE,"Tran"}</definedName>
    <definedName name="asdgagsdag_1_3" hidden="1">{"Riqfin97",#N/A,FALSE,"Tran";"Riqfinpro",#N/A,FALSE,"Tran"}</definedName>
    <definedName name="asdgagsdag_1_4" localSheetId="5" hidden="1">{"Riqfin97",#N/A,FALSE,"Tran";"Riqfinpro",#N/A,FALSE,"Tran"}</definedName>
    <definedName name="asdgagsdag_1_4" localSheetId="6" hidden="1">{"Riqfin97",#N/A,FALSE,"Tran";"Riqfinpro",#N/A,FALSE,"Tran"}</definedName>
    <definedName name="asdgagsdag_1_4" hidden="1">{"Riqfin97",#N/A,FALSE,"Tran";"Riqfinpro",#N/A,FALSE,"Tran"}</definedName>
    <definedName name="asdgagsdag_2" localSheetId="5" hidden="1">{"Riqfin97",#N/A,FALSE,"Tran";"Riqfinpro",#N/A,FALSE,"Tran"}</definedName>
    <definedName name="asdgagsdag_2" localSheetId="6" hidden="1">{"Riqfin97",#N/A,FALSE,"Tran";"Riqfinpro",#N/A,FALSE,"Tran"}</definedName>
    <definedName name="asdgagsdag_2" hidden="1">{"Riqfin97",#N/A,FALSE,"Tran";"Riqfinpro",#N/A,FALSE,"Tran"}</definedName>
    <definedName name="asdgagsdag_3" localSheetId="5" hidden="1">{"Riqfin97",#N/A,FALSE,"Tran";"Riqfinpro",#N/A,FALSE,"Tran"}</definedName>
    <definedName name="asdgagsdag_3" localSheetId="6" hidden="1">{"Riqfin97",#N/A,FALSE,"Tran";"Riqfinpro",#N/A,FALSE,"Tran"}</definedName>
    <definedName name="asdgagsdag_3" hidden="1">{"Riqfin97",#N/A,FALSE,"Tran";"Riqfinpro",#N/A,FALSE,"Tran"}</definedName>
    <definedName name="asdgagsdag_4" localSheetId="5" hidden="1">{"Riqfin97",#N/A,FALSE,"Tran";"Riqfinpro",#N/A,FALSE,"Tran"}</definedName>
    <definedName name="asdgagsdag_4" localSheetId="6" hidden="1">{"Riqfin97",#N/A,FALSE,"Tran";"Riqfinpro",#N/A,FALSE,"Tran"}</definedName>
    <definedName name="asdgagsdag_4" hidden="1">{"Riqfin97",#N/A,FALSE,"Tran";"Riqfinpro",#N/A,FALSE,"Tran"}</definedName>
    <definedName name="ase" localSheetId="5" hidden="1">{"Minpmon",#N/A,FALSE,"Monthinput"}</definedName>
    <definedName name="ase" localSheetId="6" hidden="1">{"Minpmon",#N/A,FALSE,"Monthinput"}</definedName>
    <definedName name="ase" hidden="1">{"Minpmon",#N/A,FALSE,"Monthinput"}</definedName>
    <definedName name="asfasdfas" localSheetId="5" hidden="1">{"Riqfin97",#N/A,FALSE,"Tran";"Riqfinpro",#N/A,FALSE,"Tran"}</definedName>
    <definedName name="asfasdfas" localSheetId="6" hidden="1">{"Riqfin97",#N/A,FALSE,"Tran";"Riqfinpro",#N/A,FALSE,"Tran"}</definedName>
    <definedName name="asfasdfas" hidden="1">{"Riqfin97",#N/A,FALSE,"Tran";"Riqfinpro",#N/A,FALSE,"Tran"}</definedName>
    <definedName name="asfasdfas_1" localSheetId="5" hidden="1">{"Riqfin97",#N/A,FALSE,"Tran";"Riqfinpro",#N/A,FALSE,"Tran"}</definedName>
    <definedName name="asfasdfas_1" localSheetId="6" hidden="1">{"Riqfin97",#N/A,FALSE,"Tran";"Riqfinpro",#N/A,FALSE,"Tran"}</definedName>
    <definedName name="asfasdfas_1" hidden="1">{"Riqfin97",#N/A,FALSE,"Tran";"Riqfinpro",#N/A,FALSE,"Tran"}</definedName>
    <definedName name="asfasdfas_1_1" localSheetId="5" hidden="1">{"Riqfin97",#N/A,FALSE,"Tran";"Riqfinpro",#N/A,FALSE,"Tran"}</definedName>
    <definedName name="asfasdfas_1_1" localSheetId="6" hidden="1">{"Riqfin97",#N/A,FALSE,"Tran";"Riqfinpro",#N/A,FALSE,"Tran"}</definedName>
    <definedName name="asfasdfas_1_1" hidden="1">{"Riqfin97",#N/A,FALSE,"Tran";"Riqfinpro",#N/A,FALSE,"Tran"}</definedName>
    <definedName name="asfasdfas_1_2" localSheetId="5" hidden="1">{"Riqfin97",#N/A,FALSE,"Tran";"Riqfinpro",#N/A,FALSE,"Tran"}</definedName>
    <definedName name="asfasdfas_1_2" localSheetId="6" hidden="1">{"Riqfin97",#N/A,FALSE,"Tran";"Riqfinpro",#N/A,FALSE,"Tran"}</definedName>
    <definedName name="asfasdfas_1_2" hidden="1">{"Riqfin97",#N/A,FALSE,"Tran";"Riqfinpro",#N/A,FALSE,"Tran"}</definedName>
    <definedName name="asfasdfas_1_3" localSheetId="5" hidden="1">{"Riqfin97",#N/A,FALSE,"Tran";"Riqfinpro",#N/A,FALSE,"Tran"}</definedName>
    <definedName name="asfasdfas_1_3" localSheetId="6" hidden="1">{"Riqfin97",#N/A,FALSE,"Tran";"Riqfinpro",#N/A,FALSE,"Tran"}</definedName>
    <definedName name="asfasdfas_1_3" hidden="1">{"Riqfin97",#N/A,FALSE,"Tran";"Riqfinpro",#N/A,FALSE,"Tran"}</definedName>
    <definedName name="asfasdfas_1_4" localSheetId="5" hidden="1">{"Riqfin97",#N/A,FALSE,"Tran";"Riqfinpro",#N/A,FALSE,"Tran"}</definedName>
    <definedName name="asfasdfas_1_4" localSheetId="6" hidden="1">{"Riqfin97",#N/A,FALSE,"Tran";"Riqfinpro",#N/A,FALSE,"Tran"}</definedName>
    <definedName name="asfasdfas_1_4" hidden="1">{"Riqfin97",#N/A,FALSE,"Tran";"Riqfinpro",#N/A,FALSE,"Tran"}</definedName>
    <definedName name="asfasdfas_2" localSheetId="5" hidden="1">{"Riqfin97",#N/A,FALSE,"Tran";"Riqfinpro",#N/A,FALSE,"Tran"}</definedName>
    <definedName name="asfasdfas_2" localSheetId="6" hidden="1">{"Riqfin97",#N/A,FALSE,"Tran";"Riqfinpro",#N/A,FALSE,"Tran"}</definedName>
    <definedName name="asfasdfas_2" hidden="1">{"Riqfin97",#N/A,FALSE,"Tran";"Riqfinpro",#N/A,FALSE,"Tran"}</definedName>
    <definedName name="asfasdfas_3" localSheetId="5" hidden="1">{"Riqfin97",#N/A,FALSE,"Tran";"Riqfinpro",#N/A,FALSE,"Tran"}</definedName>
    <definedName name="asfasdfas_3" localSheetId="6" hidden="1">{"Riqfin97",#N/A,FALSE,"Tran";"Riqfinpro",#N/A,FALSE,"Tran"}</definedName>
    <definedName name="asfasdfas_3" hidden="1">{"Riqfin97",#N/A,FALSE,"Tran";"Riqfinpro",#N/A,FALSE,"Tran"}</definedName>
    <definedName name="asfasdfas_4" localSheetId="5" hidden="1">{"Riqfin97",#N/A,FALSE,"Tran";"Riqfinpro",#N/A,FALSE,"Tran"}</definedName>
    <definedName name="asfasdfas_4" localSheetId="6" hidden="1">{"Riqfin97",#N/A,FALSE,"Tran";"Riqfinpro",#N/A,FALSE,"Tran"}</definedName>
    <definedName name="asfasdfas_4" hidden="1">{"Riqfin97",#N/A,FALSE,"Tran";"Riqfinpro",#N/A,FALSE,"Tran"}</definedName>
    <definedName name="asfasdgfasgf" localSheetId="6">#REF!</definedName>
    <definedName name="asfasdgfasgf">#REF!</definedName>
    <definedName name="asfdfgasrgsrg" localSheetId="5" hidden="1">{"Riqfin97",#N/A,FALSE,"Tran";"Riqfinpro",#N/A,FALSE,"Tran"}</definedName>
    <definedName name="asfdfgasrgsrg" localSheetId="6" hidden="1">{"Riqfin97",#N/A,FALSE,"Tran";"Riqfinpro",#N/A,FALSE,"Tran"}</definedName>
    <definedName name="asfdfgasrgsrg" hidden="1">{"Riqfin97",#N/A,FALSE,"Tran";"Riqfinpro",#N/A,FALSE,"Tran"}</definedName>
    <definedName name="asfdfgasrgsrg_1" localSheetId="5" hidden="1">{"Riqfin97",#N/A,FALSE,"Tran";"Riqfinpro",#N/A,FALSE,"Tran"}</definedName>
    <definedName name="asfdfgasrgsrg_1" localSheetId="6" hidden="1">{"Riqfin97",#N/A,FALSE,"Tran";"Riqfinpro",#N/A,FALSE,"Tran"}</definedName>
    <definedName name="asfdfgasrgsrg_1" hidden="1">{"Riqfin97",#N/A,FALSE,"Tran";"Riqfinpro",#N/A,FALSE,"Tran"}</definedName>
    <definedName name="asfdfgasrgsrg_1_1" localSheetId="5" hidden="1">{"Riqfin97",#N/A,FALSE,"Tran";"Riqfinpro",#N/A,FALSE,"Tran"}</definedName>
    <definedName name="asfdfgasrgsrg_1_1" localSheetId="6" hidden="1">{"Riqfin97",#N/A,FALSE,"Tran";"Riqfinpro",#N/A,FALSE,"Tran"}</definedName>
    <definedName name="asfdfgasrgsrg_1_1" hidden="1">{"Riqfin97",#N/A,FALSE,"Tran";"Riqfinpro",#N/A,FALSE,"Tran"}</definedName>
    <definedName name="asfdfgasrgsrg_1_2" localSheetId="5" hidden="1">{"Riqfin97",#N/A,FALSE,"Tran";"Riqfinpro",#N/A,FALSE,"Tran"}</definedName>
    <definedName name="asfdfgasrgsrg_1_2" localSheetId="6" hidden="1">{"Riqfin97",#N/A,FALSE,"Tran";"Riqfinpro",#N/A,FALSE,"Tran"}</definedName>
    <definedName name="asfdfgasrgsrg_1_2" hidden="1">{"Riqfin97",#N/A,FALSE,"Tran";"Riqfinpro",#N/A,FALSE,"Tran"}</definedName>
    <definedName name="asfdfgasrgsrg_1_3" localSheetId="5" hidden="1">{"Riqfin97",#N/A,FALSE,"Tran";"Riqfinpro",#N/A,FALSE,"Tran"}</definedName>
    <definedName name="asfdfgasrgsrg_1_3" localSheetId="6" hidden="1">{"Riqfin97",#N/A,FALSE,"Tran";"Riqfinpro",#N/A,FALSE,"Tran"}</definedName>
    <definedName name="asfdfgasrgsrg_1_3" hidden="1">{"Riqfin97",#N/A,FALSE,"Tran";"Riqfinpro",#N/A,FALSE,"Tran"}</definedName>
    <definedName name="asfdfgasrgsrg_1_4" localSheetId="5" hidden="1">{"Riqfin97",#N/A,FALSE,"Tran";"Riqfinpro",#N/A,FALSE,"Tran"}</definedName>
    <definedName name="asfdfgasrgsrg_1_4" localSheetId="6" hidden="1">{"Riqfin97",#N/A,FALSE,"Tran";"Riqfinpro",#N/A,FALSE,"Tran"}</definedName>
    <definedName name="asfdfgasrgsrg_1_4" hidden="1">{"Riqfin97",#N/A,FALSE,"Tran";"Riqfinpro",#N/A,FALSE,"Tran"}</definedName>
    <definedName name="asfdfgasrgsrg_2" localSheetId="5" hidden="1">{"Riqfin97",#N/A,FALSE,"Tran";"Riqfinpro",#N/A,FALSE,"Tran"}</definedName>
    <definedName name="asfdfgasrgsrg_2" localSheetId="6" hidden="1">{"Riqfin97",#N/A,FALSE,"Tran";"Riqfinpro",#N/A,FALSE,"Tran"}</definedName>
    <definedName name="asfdfgasrgsrg_2" hidden="1">{"Riqfin97",#N/A,FALSE,"Tran";"Riqfinpro",#N/A,FALSE,"Tran"}</definedName>
    <definedName name="asfdfgasrgsrg_3" localSheetId="5" hidden="1">{"Riqfin97",#N/A,FALSE,"Tran";"Riqfinpro",#N/A,FALSE,"Tran"}</definedName>
    <definedName name="asfdfgasrgsrg_3" localSheetId="6" hidden="1">{"Riqfin97",#N/A,FALSE,"Tran";"Riqfinpro",#N/A,FALSE,"Tran"}</definedName>
    <definedName name="asfdfgasrgsrg_3" hidden="1">{"Riqfin97",#N/A,FALSE,"Tran";"Riqfinpro",#N/A,FALSE,"Tran"}</definedName>
    <definedName name="asfdfgasrgsrg_4" localSheetId="5" hidden="1">{"Riqfin97",#N/A,FALSE,"Tran";"Riqfinpro",#N/A,FALSE,"Tran"}</definedName>
    <definedName name="asfdfgasrgsrg_4" localSheetId="6" hidden="1">{"Riqfin97",#N/A,FALSE,"Tran";"Riqfinpro",#N/A,FALSE,"Tran"}</definedName>
    <definedName name="asfdfgasrgsrg_4" hidden="1">{"Riqfin97",#N/A,FALSE,"Tran";"Riqfinpro",#N/A,FALSE,"Tran"}</definedName>
    <definedName name="ASO" localSheetId="6">#REF!</definedName>
    <definedName name="ASO">#REF!</definedName>
    <definedName name="Assistance" localSheetId="5">#REF!</definedName>
    <definedName name="Assistance" localSheetId="6">#REF!</definedName>
    <definedName name="Assistance">#REF!</definedName>
    <definedName name="atrade" localSheetId="5">#REF!</definedName>
    <definedName name="atrade" localSheetId="6">#REF!</definedName>
    <definedName name="atrade">#REF!</definedName>
    <definedName name="ayuda" localSheetId="5">#REF!</definedName>
    <definedName name="ayuda" localSheetId="6">#REF!</definedName>
    <definedName name="ayuda">#REF!</definedName>
    <definedName name="B.2nEEN" localSheetId="5">#REF!</definedName>
    <definedName name="B.2nEEN" localSheetId="6">#REF!</definedName>
    <definedName name="B.2nEEN">#REF!</definedName>
    <definedName name="B_S" localSheetId="5">#REF!</definedName>
    <definedName name="B_S" localSheetId="6">#REF!</definedName>
    <definedName name="B_S">#REF!</definedName>
    <definedName name="BAAJUSTADA" localSheetId="5">#REF!</definedName>
    <definedName name="BAAJUSTADA" localSheetId="6">#REF!</definedName>
    <definedName name="BAAJUSTADA">#REF!</definedName>
    <definedName name="Badea" localSheetId="5">#REF!</definedName>
    <definedName name="Badea" localSheetId="6">#REF!</definedName>
    <definedName name="Badea">#REF!</definedName>
    <definedName name="BAL" localSheetId="4">#REF!</definedName>
    <definedName name="BAL" localSheetId="5">#REF!</definedName>
    <definedName name="BAL" localSheetId="6">#REF!</definedName>
    <definedName name="BAL">#REF!</definedName>
    <definedName name="Bal.Apert." localSheetId="5">#REF!</definedName>
    <definedName name="Bal.Apert." localSheetId="6">#REF!</definedName>
    <definedName name="Bal.Apert.">#REF!</definedName>
    <definedName name="Bal.Cierre" localSheetId="5">#REF!</definedName>
    <definedName name="Bal.Cierre" localSheetId="6">#REF!</definedName>
    <definedName name="Bal.Cierre">#REF!</definedName>
    <definedName name="BALDETALLADA" localSheetId="5">#REF!</definedName>
    <definedName name="BALDETALLADA" localSheetId="6">#REF!</definedName>
    <definedName name="BALDETALLADA">#REF!</definedName>
    <definedName name="Banco_1" localSheetId="4">#REF!</definedName>
    <definedName name="Banco_1" localSheetId="5">#REF!</definedName>
    <definedName name="Banco_1" localSheetId="6">#REF!</definedName>
    <definedName name="Banco_1">#REF!</definedName>
    <definedName name="Banco_2" localSheetId="4">#REF!</definedName>
    <definedName name="Banco_2" localSheetId="5">#REF!</definedName>
    <definedName name="Banco_2" localSheetId="6">#REF!</definedName>
    <definedName name="Banco_2">#REF!</definedName>
    <definedName name="Banco_3" localSheetId="4">#REF!</definedName>
    <definedName name="Banco_3" localSheetId="5">#REF!</definedName>
    <definedName name="Banco_3" localSheetId="6">#REF!</definedName>
    <definedName name="Banco_3">#REF!</definedName>
    <definedName name="Banco_4" localSheetId="4">#REF!</definedName>
    <definedName name="Banco_4" localSheetId="5">#REF!</definedName>
    <definedName name="Banco_4" localSheetId="6">#REF!</definedName>
    <definedName name="Banco_4">#REF!</definedName>
    <definedName name="bancos" localSheetId="5">#REF!</definedName>
    <definedName name="bancos" localSheetId="6">#REF!</definedName>
    <definedName name="bancos">#REF!</definedName>
    <definedName name="BANCOS_COMERCIALES" localSheetId="5">#REF!</definedName>
    <definedName name="BANCOS_COMERCIALES" localSheetId="6">#REF!</definedName>
    <definedName name="BANCOS_COMERCIALES">#REF!</definedName>
    <definedName name="BANCOSCOMERCIAL" localSheetId="5">#REF!</definedName>
    <definedName name="BANCOSCOMERCIAL" localSheetId="6">#REF!</definedName>
    <definedName name="BANCOSCOMERCIAL">#REF!</definedName>
    <definedName name="Bank_soundness" localSheetId="5">#REF!</definedName>
    <definedName name="Bank_soundness" localSheetId="6">#REF!</definedName>
    <definedName name="Bank_soundness">#REF!</definedName>
    <definedName name="basass" localSheetId="5">#REF!</definedName>
    <definedName name="basass" localSheetId="6">#REF!</definedName>
    <definedName name="basass">#REF!</definedName>
    <definedName name="basass2" localSheetId="5">#REF!</definedName>
    <definedName name="basass2" localSheetId="6">#REF!</definedName>
    <definedName name="basass2">#REF!</definedName>
    <definedName name="BASDAT" localSheetId="5">#REF!</definedName>
    <definedName name="BASDAT" localSheetId="6">#REF!</definedName>
    <definedName name="BASDAT">#REF!</definedName>
    <definedName name="base" localSheetId="5">#REF!</definedName>
    <definedName name="base" localSheetId="6">#REF!</definedName>
    <definedName name="base">#REF!</definedName>
    <definedName name="BASE_MON" localSheetId="4">#REF!</definedName>
    <definedName name="BASE_MON" localSheetId="5">#REF!</definedName>
    <definedName name="BASE_MON" localSheetId="6">#REF!</definedName>
    <definedName name="BASE_MON">#REF!</definedName>
    <definedName name="BASE1" localSheetId="5">#REF!</definedName>
    <definedName name="BASE1" localSheetId="6">#REF!</definedName>
    <definedName name="BASE1">#REF!</definedName>
    <definedName name="_xlnm.Database" localSheetId="5">#REF!</definedName>
    <definedName name="_xlnm.Database" localSheetId="6">#REF!</definedName>
    <definedName name="_xlnm.Database">#REF!</definedName>
    <definedName name="BaseYear" localSheetId="5">#REF!</definedName>
    <definedName name="BaseYear" localSheetId="6">#REF!</definedName>
    <definedName name="BaseYear">#REF!</definedName>
    <definedName name="Basic_Data" localSheetId="5">#REF!</definedName>
    <definedName name="Basic_Data" localSheetId="6">#REF!</definedName>
    <definedName name="Basic_Data">#REF!</definedName>
    <definedName name="bb" localSheetId="5" hidden="1">{"Riqfin97",#N/A,FALSE,"Tran";"Riqfinpro",#N/A,FALSE,"Tran"}</definedName>
    <definedName name="bb" localSheetId="6" hidden="1">{"Riqfin97",#N/A,FALSE,"Tran";"Riqfinpro",#N/A,FALSE,"Tran"}</definedName>
    <definedName name="bb" hidden="1">{"Riqfin97",#N/A,FALSE,"Tran";"Riqfinpro",#N/A,FALSE,"Tran"}</definedName>
    <definedName name="BB__Data_Exports_from_Real__Sector_File" localSheetId="6">#REF!</definedName>
    <definedName name="BB__Data_Exports_from_Real__Sector_File">#REF!</definedName>
    <definedName name="BB__Data_Imports_from_BOP_File" localSheetId="5">#REF!</definedName>
    <definedName name="BB__Data_Imports_from_BOP_File" localSheetId="6">#REF!</definedName>
    <definedName name="BB__Data_Imports_from_BOP_File">#REF!</definedName>
    <definedName name="BB__Data_Imports_from_Fiscal_File" localSheetId="5">#REF!</definedName>
    <definedName name="BB__Data_Imports_from_Fiscal_File" localSheetId="6">#REF!</definedName>
    <definedName name="BB__Data_Imports_from_Fiscal_File">#REF!</definedName>
    <definedName name="BB__Data_Imports_from_Monetary_File" localSheetId="5">#REF!</definedName>
    <definedName name="BB__Data_Imports_from_Monetary_File" localSheetId="6">#REF!</definedName>
    <definedName name="BB__Data_Imports_from_Monetary_File">#REF!</definedName>
    <definedName name="BB__Data_inputs_for_projections" localSheetId="5">#REF!</definedName>
    <definedName name="BB__Data_inputs_for_projections" localSheetId="6">#REF!</definedName>
    <definedName name="BB__Data_inputs_for_projections">#REF!</definedName>
    <definedName name="bb_1" localSheetId="5" hidden="1">{"Riqfin97",#N/A,FALSE,"Tran";"Riqfinpro",#N/A,FALSE,"Tran"}</definedName>
    <definedName name="bb_1" localSheetId="6" hidden="1">{"Riqfin97",#N/A,FALSE,"Tran";"Riqfinpro",#N/A,FALSE,"Tran"}</definedName>
    <definedName name="bb_1" hidden="1">{"Riqfin97",#N/A,FALSE,"Tran";"Riqfinpro",#N/A,FALSE,"Tran"}</definedName>
    <definedName name="bb_1_1" localSheetId="5" hidden="1">{"Riqfin97",#N/A,FALSE,"Tran";"Riqfinpro",#N/A,FALSE,"Tran"}</definedName>
    <definedName name="bb_1_1" localSheetId="6" hidden="1">{"Riqfin97",#N/A,FALSE,"Tran";"Riqfinpro",#N/A,FALSE,"Tran"}</definedName>
    <definedName name="bb_1_1" hidden="1">{"Riqfin97",#N/A,FALSE,"Tran";"Riqfinpro",#N/A,FALSE,"Tran"}</definedName>
    <definedName name="bb_1_2" localSheetId="5" hidden="1">{"Riqfin97",#N/A,FALSE,"Tran";"Riqfinpro",#N/A,FALSE,"Tran"}</definedName>
    <definedName name="bb_1_2" localSheetId="6" hidden="1">{"Riqfin97",#N/A,FALSE,"Tran";"Riqfinpro",#N/A,FALSE,"Tran"}</definedName>
    <definedName name="bb_1_2" hidden="1">{"Riqfin97",#N/A,FALSE,"Tran";"Riqfinpro",#N/A,FALSE,"Tran"}</definedName>
    <definedName name="bb_1_3" localSheetId="5" hidden="1">{"Riqfin97",#N/A,FALSE,"Tran";"Riqfinpro",#N/A,FALSE,"Tran"}</definedName>
    <definedName name="bb_1_3" localSheetId="6" hidden="1">{"Riqfin97",#N/A,FALSE,"Tran";"Riqfinpro",#N/A,FALSE,"Tran"}</definedName>
    <definedName name="bb_1_3" hidden="1">{"Riqfin97",#N/A,FALSE,"Tran";"Riqfinpro",#N/A,FALSE,"Tran"}</definedName>
    <definedName name="bb_1_4" localSheetId="5" hidden="1">{"Riqfin97",#N/A,FALSE,"Tran";"Riqfinpro",#N/A,FALSE,"Tran"}</definedName>
    <definedName name="bb_1_4" localSheetId="6" hidden="1">{"Riqfin97",#N/A,FALSE,"Tran";"Riqfinpro",#N/A,FALSE,"Tran"}</definedName>
    <definedName name="bb_1_4" hidden="1">{"Riqfin97",#N/A,FALSE,"Tran";"Riqfinpro",#N/A,FALSE,"Tran"}</definedName>
    <definedName name="bb_2" localSheetId="5" hidden="1">{"Riqfin97",#N/A,FALSE,"Tran";"Riqfinpro",#N/A,FALSE,"Tran"}</definedName>
    <definedName name="bb_2" localSheetId="6" hidden="1">{"Riqfin97",#N/A,FALSE,"Tran";"Riqfinpro",#N/A,FALSE,"Tran"}</definedName>
    <definedName name="bb_2" hidden="1">{"Riqfin97",#N/A,FALSE,"Tran";"Riqfinpro",#N/A,FALSE,"Tran"}</definedName>
    <definedName name="bb_3" localSheetId="5" hidden="1">{"Riqfin97",#N/A,FALSE,"Tran";"Riqfinpro",#N/A,FALSE,"Tran"}</definedName>
    <definedName name="bb_3" localSheetId="6" hidden="1">{"Riqfin97",#N/A,FALSE,"Tran";"Riqfinpro",#N/A,FALSE,"Tran"}</definedName>
    <definedName name="bb_3" hidden="1">{"Riqfin97",#N/A,FALSE,"Tran";"Riqfinpro",#N/A,FALSE,"Tran"}</definedName>
    <definedName name="bb_4" localSheetId="5" hidden="1">{"Riqfin97",#N/A,FALSE,"Tran";"Riqfinpro",#N/A,FALSE,"Tran"}</definedName>
    <definedName name="bb_4" localSheetId="6" hidden="1">{"Riqfin97",#N/A,FALSE,"Tran";"Riqfinpro",#N/A,FALSE,"Tran"}</definedName>
    <definedName name="bb_4" hidden="1">{"Riqfin97",#N/A,FALSE,"Tran";"Riqfinpro",#N/A,FALSE,"Tran"}</definedName>
    <definedName name="BBB" localSheetId="6">#REF!</definedName>
    <definedName name="BBB">#REF!</definedName>
    <definedName name="bbbb" localSheetId="5" hidden="1">{"Minpmon",#N/A,FALSE,"Monthinput"}</definedName>
    <definedName name="bbbb" localSheetId="6" hidden="1">{"Minpmon",#N/A,FALSE,"Monthinput"}</definedName>
    <definedName name="bbbb" hidden="1">{"Minpmon",#N/A,FALSE,"Monthinput"}</definedName>
    <definedName name="bbbb_1" localSheetId="5" hidden="1">{"Minpmon",#N/A,FALSE,"Monthinput"}</definedName>
    <definedName name="bbbb_1" localSheetId="6" hidden="1">{"Minpmon",#N/A,FALSE,"Monthinput"}</definedName>
    <definedName name="bbbb_1" hidden="1">{"Minpmon",#N/A,FALSE,"Monthinput"}</definedName>
    <definedName name="bbbb_1_1" localSheetId="5" hidden="1">{"Minpmon",#N/A,FALSE,"Monthinput"}</definedName>
    <definedName name="bbbb_1_1" localSheetId="6" hidden="1">{"Minpmon",#N/A,FALSE,"Monthinput"}</definedName>
    <definedName name="bbbb_1_1" hidden="1">{"Minpmon",#N/A,FALSE,"Monthinput"}</definedName>
    <definedName name="bbbb_1_2" localSheetId="5" hidden="1">{"Minpmon",#N/A,FALSE,"Monthinput"}</definedName>
    <definedName name="bbbb_1_2" localSheetId="6" hidden="1">{"Minpmon",#N/A,FALSE,"Monthinput"}</definedName>
    <definedName name="bbbb_1_2" hidden="1">{"Minpmon",#N/A,FALSE,"Monthinput"}</definedName>
    <definedName name="bbbb_1_3" localSheetId="5" hidden="1">{"Minpmon",#N/A,FALSE,"Monthinput"}</definedName>
    <definedName name="bbbb_1_3" localSheetId="6" hidden="1">{"Minpmon",#N/A,FALSE,"Monthinput"}</definedName>
    <definedName name="bbbb_1_3" hidden="1">{"Minpmon",#N/A,FALSE,"Monthinput"}</definedName>
    <definedName name="bbbb_1_4" localSheetId="5" hidden="1">{"Minpmon",#N/A,FALSE,"Monthinput"}</definedName>
    <definedName name="bbbb_1_4" localSheetId="6" hidden="1">{"Minpmon",#N/A,FALSE,"Monthinput"}</definedName>
    <definedName name="bbbb_1_4" hidden="1">{"Minpmon",#N/A,FALSE,"Monthinput"}</definedName>
    <definedName name="bbbb_2" localSheetId="5" hidden="1">{"Minpmon",#N/A,FALSE,"Monthinput"}</definedName>
    <definedName name="bbbb_2" localSheetId="6" hidden="1">{"Minpmon",#N/A,FALSE,"Monthinput"}</definedName>
    <definedName name="bbbb_2" hidden="1">{"Minpmon",#N/A,FALSE,"Monthinput"}</definedName>
    <definedName name="bbbb_3" localSheetId="5" hidden="1">{"Minpmon",#N/A,FALSE,"Monthinput"}</definedName>
    <definedName name="bbbb_3" localSheetId="6" hidden="1">{"Minpmon",#N/A,FALSE,"Monthinput"}</definedName>
    <definedName name="bbbb_3" hidden="1">{"Minpmon",#N/A,FALSE,"Monthinput"}</definedName>
    <definedName name="bbbb_4" localSheetId="5" hidden="1">{"Minpmon",#N/A,FALSE,"Monthinput"}</definedName>
    <definedName name="bbbb_4" localSheetId="6" hidden="1">{"Minpmon",#N/A,FALSE,"Monthinput"}</definedName>
    <definedName name="bbbb_4" hidden="1">{"Minpmon",#N/A,FALSE,"Monthinput"}</definedName>
    <definedName name="bbbbb" localSheetId="5" hidden="1">{"Riqfin97",#N/A,FALSE,"Tran";"Riqfinpro",#N/A,FALSE,"Tran"}</definedName>
    <definedName name="bbbbb" localSheetId="6" hidden="1">{"Riqfin97",#N/A,FALSE,"Tran";"Riqfinpro",#N/A,FALSE,"Tran"}</definedName>
    <definedName name="bbbbb" hidden="1">{"Riqfin97",#N/A,FALSE,"Tran";"Riqfinpro",#N/A,FALSE,"Tran"}</definedName>
    <definedName name="bbbbbbbbbbbbb" localSheetId="5" hidden="1">{"Tab1",#N/A,FALSE,"P";"Tab2",#N/A,FALSE,"P"}</definedName>
    <definedName name="bbbbbbbbbbbbb" localSheetId="6" hidden="1">{"Tab1",#N/A,FALSE,"P";"Tab2",#N/A,FALSE,"P"}</definedName>
    <definedName name="bbbbbbbbbbbbb" hidden="1">{"Tab1",#N/A,FALSE,"P";"Tab2",#N/A,FALSE,"P"}</definedName>
    <definedName name="bbbbbbbbbbbbb_1" localSheetId="5" hidden="1">{"Tab1",#N/A,FALSE,"P";"Tab2",#N/A,FALSE,"P"}</definedName>
    <definedName name="bbbbbbbbbbbbb_1" localSheetId="6" hidden="1">{"Tab1",#N/A,FALSE,"P";"Tab2",#N/A,FALSE,"P"}</definedName>
    <definedName name="bbbbbbbbbbbbb_1" hidden="1">{"Tab1",#N/A,FALSE,"P";"Tab2",#N/A,FALSE,"P"}</definedName>
    <definedName name="bbbbbbbbbbbbb_1_1" localSheetId="5" hidden="1">{"Tab1",#N/A,FALSE,"P";"Tab2",#N/A,FALSE,"P"}</definedName>
    <definedName name="bbbbbbbbbbbbb_1_1" localSheetId="6" hidden="1">{"Tab1",#N/A,FALSE,"P";"Tab2",#N/A,FALSE,"P"}</definedName>
    <definedName name="bbbbbbbbbbbbb_1_1" hidden="1">{"Tab1",#N/A,FALSE,"P";"Tab2",#N/A,FALSE,"P"}</definedName>
    <definedName name="bbbbbbbbbbbbb_1_2" localSheetId="5" hidden="1">{"Tab1",#N/A,FALSE,"P";"Tab2",#N/A,FALSE,"P"}</definedName>
    <definedName name="bbbbbbbbbbbbb_1_2" localSheetId="6" hidden="1">{"Tab1",#N/A,FALSE,"P";"Tab2",#N/A,FALSE,"P"}</definedName>
    <definedName name="bbbbbbbbbbbbb_1_2" hidden="1">{"Tab1",#N/A,FALSE,"P";"Tab2",#N/A,FALSE,"P"}</definedName>
    <definedName name="bbbbbbbbbbbbb_1_3" localSheetId="5" hidden="1">{"Tab1",#N/A,FALSE,"P";"Tab2",#N/A,FALSE,"P"}</definedName>
    <definedName name="bbbbbbbbbbbbb_1_3" localSheetId="6" hidden="1">{"Tab1",#N/A,FALSE,"P";"Tab2",#N/A,FALSE,"P"}</definedName>
    <definedName name="bbbbbbbbbbbbb_1_3" hidden="1">{"Tab1",#N/A,FALSE,"P";"Tab2",#N/A,FALSE,"P"}</definedName>
    <definedName name="bbbbbbbbbbbbb_1_4" localSheetId="5" hidden="1">{"Tab1",#N/A,FALSE,"P";"Tab2",#N/A,FALSE,"P"}</definedName>
    <definedName name="bbbbbbbbbbbbb_1_4" localSheetId="6" hidden="1">{"Tab1",#N/A,FALSE,"P";"Tab2",#N/A,FALSE,"P"}</definedName>
    <definedName name="bbbbbbbbbbbbb_1_4" hidden="1">{"Tab1",#N/A,FALSE,"P";"Tab2",#N/A,FALSE,"P"}</definedName>
    <definedName name="bbbbbbbbbbbbb_2" localSheetId="5" hidden="1">{"Tab1",#N/A,FALSE,"P";"Tab2",#N/A,FALSE,"P"}</definedName>
    <definedName name="bbbbbbbbbbbbb_2" localSheetId="6" hidden="1">{"Tab1",#N/A,FALSE,"P";"Tab2",#N/A,FALSE,"P"}</definedName>
    <definedName name="bbbbbbbbbbbbb_2" hidden="1">{"Tab1",#N/A,FALSE,"P";"Tab2",#N/A,FALSE,"P"}</definedName>
    <definedName name="bbbbbbbbbbbbb_3" localSheetId="5" hidden="1">{"Tab1",#N/A,FALSE,"P";"Tab2",#N/A,FALSE,"P"}</definedName>
    <definedName name="bbbbbbbbbbbbb_3" localSheetId="6" hidden="1">{"Tab1",#N/A,FALSE,"P";"Tab2",#N/A,FALSE,"P"}</definedName>
    <definedName name="bbbbbbbbbbbbb_3" hidden="1">{"Tab1",#N/A,FALSE,"P";"Tab2",#N/A,FALSE,"P"}</definedName>
    <definedName name="bbbbbbbbbbbbb_4" localSheetId="5" hidden="1">{"Tab1",#N/A,FALSE,"P";"Tab2",#N/A,FALSE,"P"}</definedName>
    <definedName name="bbbbbbbbbbbbb_4" localSheetId="6" hidden="1">{"Tab1",#N/A,FALSE,"P";"Tab2",#N/A,FALSE,"P"}</definedName>
    <definedName name="bbbbbbbbbbbbb_4" hidden="1">{"Tab1",#N/A,FALSE,"P";"Tab2",#N/A,FALSE,"P"}</definedName>
    <definedName name="bbxvbcv" localSheetId="5" hidden="1">{"Tab1",#N/A,FALSE,"P";"Tab2",#N/A,FALSE,"P"}</definedName>
    <definedName name="bbxvbcv" localSheetId="6" hidden="1">{"Tab1",#N/A,FALSE,"P";"Tab2",#N/A,FALSE,"P"}</definedName>
    <definedName name="bbxvbcv" hidden="1">{"Tab1",#N/A,FALSE,"P";"Tab2",#N/A,FALSE,"P"}</definedName>
    <definedName name="bbxvbcv_1" localSheetId="5" hidden="1">{"Tab1",#N/A,FALSE,"P";"Tab2",#N/A,FALSE,"P"}</definedName>
    <definedName name="bbxvbcv_1" localSheetId="6" hidden="1">{"Tab1",#N/A,FALSE,"P";"Tab2",#N/A,FALSE,"P"}</definedName>
    <definedName name="bbxvbcv_1" hidden="1">{"Tab1",#N/A,FALSE,"P";"Tab2",#N/A,FALSE,"P"}</definedName>
    <definedName name="bbxvbcv_1_1" localSheetId="5" hidden="1">{"Tab1",#N/A,FALSE,"P";"Tab2",#N/A,FALSE,"P"}</definedName>
    <definedName name="bbxvbcv_1_1" localSheetId="6" hidden="1">{"Tab1",#N/A,FALSE,"P";"Tab2",#N/A,FALSE,"P"}</definedName>
    <definedName name="bbxvbcv_1_1" hidden="1">{"Tab1",#N/A,FALSE,"P";"Tab2",#N/A,FALSE,"P"}</definedName>
    <definedName name="bbxvbcv_1_2" localSheetId="5" hidden="1">{"Tab1",#N/A,FALSE,"P";"Tab2",#N/A,FALSE,"P"}</definedName>
    <definedName name="bbxvbcv_1_2" localSheetId="6" hidden="1">{"Tab1",#N/A,FALSE,"P";"Tab2",#N/A,FALSE,"P"}</definedName>
    <definedName name="bbxvbcv_1_2" hidden="1">{"Tab1",#N/A,FALSE,"P";"Tab2",#N/A,FALSE,"P"}</definedName>
    <definedName name="bbxvbcv_1_3" localSheetId="5" hidden="1">{"Tab1",#N/A,FALSE,"P";"Tab2",#N/A,FALSE,"P"}</definedName>
    <definedName name="bbxvbcv_1_3" localSheetId="6" hidden="1">{"Tab1",#N/A,FALSE,"P";"Tab2",#N/A,FALSE,"P"}</definedName>
    <definedName name="bbxvbcv_1_3" hidden="1">{"Tab1",#N/A,FALSE,"P";"Tab2",#N/A,FALSE,"P"}</definedName>
    <definedName name="bbxvbcv_1_4" localSheetId="5" hidden="1">{"Tab1",#N/A,FALSE,"P";"Tab2",#N/A,FALSE,"P"}</definedName>
    <definedName name="bbxvbcv_1_4" localSheetId="6" hidden="1">{"Tab1",#N/A,FALSE,"P";"Tab2",#N/A,FALSE,"P"}</definedName>
    <definedName name="bbxvbcv_1_4" hidden="1">{"Tab1",#N/A,FALSE,"P";"Tab2",#N/A,FALSE,"P"}</definedName>
    <definedName name="bbxvbcv_2" localSheetId="5" hidden="1">{"Tab1",#N/A,FALSE,"P";"Tab2",#N/A,FALSE,"P"}</definedName>
    <definedName name="bbxvbcv_2" localSheetId="6" hidden="1">{"Tab1",#N/A,FALSE,"P";"Tab2",#N/A,FALSE,"P"}</definedName>
    <definedName name="bbxvbcv_2" hidden="1">{"Tab1",#N/A,FALSE,"P";"Tab2",#N/A,FALSE,"P"}</definedName>
    <definedName name="bbxvbcv_3" localSheetId="5" hidden="1">{"Tab1",#N/A,FALSE,"P";"Tab2",#N/A,FALSE,"P"}</definedName>
    <definedName name="bbxvbcv_3" localSheetId="6" hidden="1">{"Tab1",#N/A,FALSE,"P";"Tab2",#N/A,FALSE,"P"}</definedName>
    <definedName name="bbxvbcv_3" hidden="1">{"Tab1",#N/A,FALSE,"P";"Tab2",#N/A,FALSE,"P"}</definedName>
    <definedName name="bbxvbcv_4" localSheetId="5" hidden="1">{"Tab1",#N/A,FALSE,"P";"Tab2",#N/A,FALSE,"P"}</definedName>
    <definedName name="bbxvbcv_4" localSheetId="6" hidden="1">{"Tab1",#N/A,FALSE,"P";"Tab2",#N/A,FALSE,"P"}</definedName>
    <definedName name="bbxvbcv_4" hidden="1">{"Tab1",#N/A,FALSE,"P";"Tab2",#N/A,FALSE,"P"}</definedName>
    <definedName name="BCA" localSheetId="6">#REF!</definedName>
    <definedName name="BCA">#REF!</definedName>
    <definedName name="BCA_GDP" localSheetId="5">#REF!</definedName>
    <definedName name="BCA_GDP" localSheetId="6">#REF!</definedName>
    <definedName name="BCA_GDP">#REF!</definedName>
    <definedName name="BCA_NGDP" localSheetId="5">#REF!</definedName>
    <definedName name="BCA_NGDP" localSheetId="6">#REF!</definedName>
    <definedName name="BCA_NGDP">#REF!</definedName>
    <definedName name="BCH" localSheetId="4">#REF!</definedName>
    <definedName name="BCH" localSheetId="5">#REF!</definedName>
    <definedName name="BCH" localSheetId="6">#REF!</definedName>
    <definedName name="BCH">#REF!</definedName>
    <definedName name="BCH_10G" localSheetId="4">#REF!</definedName>
    <definedName name="BCH_10G" localSheetId="5">#REF!</definedName>
    <definedName name="BCH_10G" localSheetId="6">#REF!</definedName>
    <definedName name="BCH_10G">#REF!</definedName>
    <definedName name="BCH_10R" localSheetId="4">#REF!</definedName>
    <definedName name="BCH_10R" localSheetId="5">#REF!</definedName>
    <definedName name="BCH_10R" localSheetId="6">#REF!</definedName>
    <definedName name="BCH_10R">#REF!</definedName>
    <definedName name="BCN" localSheetId="5">#REF!</definedName>
    <definedName name="BCN" localSheetId="6">#REF!</definedName>
    <definedName name="BCN">#REF!</definedName>
    <definedName name="bcos" localSheetId="5">#REF!</definedName>
    <definedName name="bcos" localSheetId="6">#REF!</definedName>
    <definedName name="bcos">#REF!</definedName>
    <definedName name="Bcos_Com_20G" localSheetId="4">#REF!</definedName>
    <definedName name="Bcos_Com_20G" localSheetId="5">#REF!</definedName>
    <definedName name="Bcos_Com_20G" localSheetId="6">#REF!</definedName>
    <definedName name="Bcos_Com_20G">#REF!</definedName>
    <definedName name="Bcos_Com20R" localSheetId="4">#REF!</definedName>
    <definedName name="Bcos_Com20R" localSheetId="5">#REF!</definedName>
    <definedName name="Bcos_Com20R" localSheetId="6">#REF!</definedName>
    <definedName name="Bcos_Com20R">#REF!</definedName>
    <definedName name="bdbdcbv" localSheetId="5" hidden="1">{"Tab1",#N/A,FALSE,"P";"Tab2",#N/A,FALSE,"P"}</definedName>
    <definedName name="bdbdcbv" localSheetId="6" hidden="1">{"Tab1",#N/A,FALSE,"P";"Tab2",#N/A,FALSE,"P"}</definedName>
    <definedName name="bdbdcbv" hidden="1">{"Tab1",#N/A,FALSE,"P";"Tab2",#N/A,FALSE,"P"}</definedName>
    <definedName name="bdbdcbv_1" localSheetId="5" hidden="1">{"Tab1",#N/A,FALSE,"P";"Tab2",#N/A,FALSE,"P"}</definedName>
    <definedName name="bdbdcbv_1" localSheetId="6" hidden="1">{"Tab1",#N/A,FALSE,"P";"Tab2",#N/A,FALSE,"P"}</definedName>
    <definedName name="bdbdcbv_1" hidden="1">{"Tab1",#N/A,FALSE,"P";"Tab2",#N/A,FALSE,"P"}</definedName>
    <definedName name="bdbdcbv_1_1" localSheetId="5" hidden="1">{"Tab1",#N/A,FALSE,"P";"Tab2",#N/A,FALSE,"P"}</definedName>
    <definedName name="bdbdcbv_1_1" localSheetId="6" hidden="1">{"Tab1",#N/A,FALSE,"P";"Tab2",#N/A,FALSE,"P"}</definedName>
    <definedName name="bdbdcbv_1_1" hidden="1">{"Tab1",#N/A,FALSE,"P";"Tab2",#N/A,FALSE,"P"}</definedName>
    <definedName name="bdbdcbv_1_2" localSheetId="5" hidden="1">{"Tab1",#N/A,FALSE,"P";"Tab2",#N/A,FALSE,"P"}</definedName>
    <definedName name="bdbdcbv_1_2" localSheetId="6" hidden="1">{"Tab1",#N/A,FALSE,"P";"Tab2",#N/A,FALSE,"P"}</definedName>
    <definedName name="bdbdcbv_1_2" hidden="1">{"Tab1",#N/A,FALSE,"P";"Tab2",#N/A,FALSE,"P"}</definedName>
    <definedName name="bdbdcbv_1_3" localSheetId="5" hidden="1">{"Tab1",#N/A,FALSE,"P";"Tab2",#N/A,FALSE,"P"}</definedName>
    <definedName name="bdbdcbv_1_3" localSheetId="6" hidden="1">{"Tab1",#N/A,FALSE,"P";"Tab2",#N/A,FALSE,"P"}</definedName>
    <definedName name="bdbdcbv_1_3" hidden="1">{"Tab1",#N/A,FALSE,"P";"Tab2",#N/A,FALSE,"P"}</definedName>
    <definedName name="bdbdcbv_1_4" localSheetId="5" hidden="1">{"Tab1",#N/A,FALSE,"P";"Tab2",#N/A,FALSE,"P"}</definedName>
    <definedName name="bdbdcbv_1_4" localSheetId="6" hidden="1">{"Tab1",#N/A,FALSE,"P";"Tab2",#N/A,FALSE,"P"}</definedName>
    <definedName name="bdbdcbv_1_4" hidden="1">{"Tab1",#N/A,FALSE,"P";"Tab2",#N/A,FALSE,"P"}</definedName>
    <definedName name="bdbdcbv_2" localSheetId="5" hidden="1">{"Tab1",#N/A,FALSE,"P";"Tab2",#N/A,FALSE,"P"}</definedName>
    <definedName name="bdbdcbv_2" localSheetId="6" hidden="1">{"Tab1",#N/A,FALSE,"P";"Tab2",#N/A,FALSE,"P"}</definedName>
    <definedName name="bdbdcbv_2" hidden="1">{"Tab1",#N/A,FALSE,"P";"Tab2",#N/A,FALSE,"P"}</definedName>
    <definedName name="bdbdcbv_3" localSheetId="5" hidden="1">{"Tab1",#N/A,FALSE,"P";"Tab2",#N/A,FALSE,"P"}</definedName>
    <definedName name="bdbdcbv_3" localSheetId="6" hidden="1">{"Tab1",#N/A,FALSE,"P";"Tab2",#N/A,FALSE,"P"}</definedName>
    <definedName name="bdbdcbv_3" hidden="1">{"Tab1",#N/A,FALSE,"P";"Tab2",#N/A,FALSE,"P"}</definedName>
    <definedName name="bdbdcbv_4" localSheetId="5" hidden="1">{"Tab1",#N/A,FALSE,"P";"Tab2",#N/A,FALSE,"P"}</definedName>
    <definedName name="bdbdcbv_4" localSheetId="6" hidden="1">{"Tab1",#N/A,FALSE,"P";"Tab2",#N/A,FALSE,"P"}</definedName>
    <definedName name="bdbdcbv_4" hidden="1">{"Tab1",#N/A,FALSE,"P";"Tab2",#N/A,FALSE,"P"}</definedName>
    <definedName name="BE" localSheetId="6">#REF!</definedName>
    <definedName name="BE">#REF!</definedName>
    <definedName name="BEA" localSheetId="5">#REF!</definedName>
    <definedName name="BEA" localSheetId="6">#REF!</definedName>
    <definedName name="BEA">#REF!</definedName>
    <definedName name="BEAI">#N/A</definedName>
    <definedName name="BEAIB">#N/A</definedName>
    <definedName name="BEAIG">#N/A</definedName>
    <definedName name="BEAP">#N/A</definedName>
    <definedName name="BEAPB">#N/A</definedName>
    <definedName name="BEAPG">#N/A</definedName>
    <definedName name="BEBE" localSheetId="5">#REF!</definedName>
    <definedName name="BEBE" localSheetId="6">#REF!</definedName>
    <definedName name="BEBE">#REF!</definedName>
    <definedName name="BED" localSheetId="5">#REF!</definedName>
    <definedName name="BED" localSheetId="6">#REF!</definedName>
    <definedName name="BED">#REF!</definedName>
    <definedName name="BED_6" localSheetId="5">#REF!</definedName>
    <definedName name="BED_6" localSheetId="6">#REF!</definedName>
    <definedName name="BED_6">#REF!</definedName>
    <definedName name="BEDE" localSheetId="5">#REF!</definedName>
    <definedName name="BEDE" localSheetId="6">#REF!</definedName>
    <definedName name="BEDE">#REF!</definedName>
    <definedName name="Bei" localSheetId="5">#REF!</definedName>
    <definedName name="Bei" localSheetId="6">#REF!</definedName>
    <definedName name="Bei">#REF!</definedName>
    <definedName name="bem" localSheetId="5">#REF!</definedName>
    <definedName name="bem" localSheetId="6">#REF!</definedName>
    <definedName name="bem">#REF!</definedName>
    <definedName name="BEO" localSheetId="5">#REF!</definedName>
    <definedName name="BEO" localSheetId="6">#REF!</definedName>
    <definedName name="BEO">#REF!</definedName>
    <definedName name="BER" localSheetId="5">#REF!</definedName>
    <definedName name="BER" localSheetId="6">#REF!</definedName>
    <definedName name="BER">#REF!</definedName>
    <definedName name="BERI">#N/A</definedName>
    <definedName name="BERIB">#N/A</definedName>
    <definedName name="BERIG">#N/A</definedName>
    <definedName name="BERP">#N/A</definedName>
    <definedName name="BERPB">#N/A</definedName>
    <definedName name="BERPG">#N/A</definedName>
    <definedName name="BESD" localSheetId="5">#REF!</definedName>
    <definedName name="BESD" localSheetId="6">#REF!</definedName>
    <definedName name="BESD">#REF!</definedName>
    <definedName name="best" localSheetId="5">#REF!</definedName>
    <definedName name="best" localSheetId="6">#REF!</definedName>
    <definedName name="best">#REF!</definedName>
    <definedName name="BEST_D" localSheetId="5">#REF!</definedName>
    <definedName name="BEST_D" localSheetId="6">#REF!</definedName>
    <definedName name="BEST_D">#REF!</definedName>
    <definedName name="BF" localSheetId="5">#REF!</definedName>
    <definedName name="BF" localSheetId="6">#REF!</definedName>
    <definedName name="BF">#REF!</definedName>
    <definedName name="BFD" localSheetId="5">#REF!</definedName>
    <definedName name="BFD" localSheetId="6">#REF!</definedName>
    <definedName name="BFD">#REF!</definedName>
    <definedName name="BFDA" localSheetId="5">#REF!</definedName>
    <definedName name="BFDA" localSheetId="6">#REF!</definedName>
    <definedName name="BFDA">#REF!</definedName>
    <definedName name="BFDI" localSheetId="5">#REF!</definedName>
    <definedName name="BFDI" localSheetId="6">#REF!</definedName>
    <definedName name="BFDI">#REF!</definedName>
    <definedName name="BFDIL" localSheetId="5">#REF!</definedName>
    <definedName name="BFDIL" localSheetId="6">#REF!</definedName>
    <definedName name="BFDIL">#REF!</definedName>
    <definedName name="BFL">#N/A</definedName>
    <definedName name="BFL_D" localSheetId="5">#REF!</definedName>
    <definedName name="BFL_D" localSheetId="6">#REF!</definedName>
    <definedName name="BFL_D">#REF!</definedName>
    <definedName name="BFL_DF">#N/A</definedName>
    <definedName name="BFLB">#N/A</definedName>
    <definedName name="BFLB_D">#N/A</definedName>
    <definedName name="BFLB_DF">#N/A</definedName>
    <definedName name="BFLG">#N/A</definedName>
    <definedName name="BFLG_D">#N/A</definedName>
    <definedName name="BFLG_DF">#N/A</definedName>
    <definedName name="BFO" localSheetId="5">#REF!</definedName>
    <definedName name="BFO" localSheetId="6">#REF!</definedName>
    <definedName name="BFO">#REF!</definedName>
    <definedName name="BFOA" localSheetId="5">#REF!</definedName>
    <definedName name="BFOA" localSheetId="6">#REF!</definedName>
    <definedName name="BFOA">#REF!</definedName>
    <definedName name="BFOAG" localSheetId="5">#REF!</definedName>
    <definedName name="BFOAG" localSheetId="6">#REF!</definedName>
    <definedName name="BFOAG">#REF!</definedName>
    <definedName name="BFOAP" localSheetId="5">#REF!</definedName>
    <definedName name="BFOAP" localSheetId="6">#REF!</definedName>
    <definedName name="BFOAP">#REF!</definedName>
    <definedName name="BFOG" localSheetId="5">#REF!</definedName>
    <definedName name="BFOG" localSheetId="6">#REF!</definedName>
    <definedName name="BFOG">#REF!</definedName>
    <definedName name="BFOL" localSheetId="5">#REF!</definedName>
    <definedName name="BFOL" localSheetId="6">#REF!</definedName>
    <definedName name="BFOL">#REF!</definedName>
    <definedName name="BFOL_B" localSheetId="5">#REF!</definedName>
    <definedName name="BFOL_B" localSheetId="6">#REF!</definedName>
    <definedName name="BFOL_B">#REF!</definedName>
    <definedName name="BFOL_G" localSheetId="5">#REF!</definedName>
    <definedName name="BFOL_G" localSheetId="6">#REF!</definedName>
    <definedName name="BFOL_G">#REF!</definedName>
    <definedName name="BFOL_L" localSheetId="5">#REF!</definedName>
    <definedName name="BFOL_L" localSheetId="6">#REF!</definedName>
    <definedName name="BFOL_L">#REF!</definedName>
    <definedName name="BFOL_O" localSheetId="5">#REF!</definedName>
    <definedName name="BFOL_O" localSheetId="6">#REF!</definedName>
    <definedName name="BFOL_O">#REF!</definedName>
    <definedName name="BFOL_S" localSheetId="5">#REF!</definedName>
    <definedName name="BFOL_S" localSheetId="6">#REF!</definedName>
    <definedName name="BFOL_S">#REF!</definedName>
    <definedName name="BFOLB" localSheetId="5">#REF!</definedName>
    <definedName name="BFOLB" localSheetId="6">#REF!</definedName>
    <definedName name="BFOLB">#REF!</definedName>
    <definedName name="BFOLG" localSheetId="5">#REF!</definedName>
    <definedName name="BFOLG" localSheetId="6">#REF!</definedName>
    <definedName name="BFOLG">#REF!</definedName>
    <definedName name="BFOLG_L" localSheetId="5">#REF!</definedName>
    <definedName name="BFOLG_L" localSheetId="6">#REF!</definedName>
    <definedName name="BFOLG_L">#REF!</definedName>
    <definedName name="BFOLP" localSheetId="5">#REF!</definedName>
    <definedName name="BFOLP" localSheetId="6">#REF!</definedName>
    <definedName name="BFOLP">#REF!</definedName>
    <definedName name="BFOP" localSheetId="5">#REF!</definedName>
    <definedName name="BFOP" localSheetId="6">#REF!</definedName>
    <definedName name="BFOP">#REF!</definedName>
    <definedName name="BFP" localSheetId="5">#REF!</definedName>
    <definedName name="BFP" localSheetId="6">#REF!</definedName>
    <definedName name="BFP">#REF!</definedName>
    <definedName name="BFPA" localSheetId="5">#REF!</definedName>
    <definedName name="BFPA" localSheetId="6">#REF!</definedName>
    <definedName name="BFPA">#REF!</definedName>
    <definedName name="BFPAG" localSheetId="5">#REF!</definedName>
    <definedName name="BFPAG" localSheetId="6">#REF!</definedName>
    <definedName name="BFPAG">#REF!</definedName>
    <definedName name="BFPG" localSheetId="5">#REF!</definedName>
    <definedName name="BFPG" localSheetId="6">#REF!</definedName>
    <definedName name="BFPG">#REF!</definedName>
    <definedName name="BFPL" localSheetId="5">#REF!</definedName>
    <definedName name="BFPL" localSheetId="6">#REF!</definedName>
    <definedName name="BFPL">#REF!</definedName>
    <definedName name="BFPLBN" localSheetId="5">#REF!</definedName>
    <definedName name="BFPLBN" localSheetId="6">#REF!</definedName>
    <definedName name="BFPLBN">#REF!</definedName>
    <definedName name="BFPLD" localSheetId="5">#REF!</definedName>
    <definedName name="BFPLD" localSheetId="6">#REF!</definedName>
    <definedName name="BFPLD">#REF!</definedName>
    <definedName name="BFPLD_G" localSheetId="5">#REF!</definedName>
    <definedName name="BFPLD_G" localSheetId="6">#REF!</definedName>
    <definedName name="BFPLD_G">#REF!</definedName>
    <definedName name="BFPLDG" localSheetId="5">#REF!</definedName>
    <definedName name="BFPLDG" localSheetId="6">#REF!</definedName>
    <definedName name="BFPLDG">#REF!</definedName>
    <definedName name="BFPLDP" localSheetId="5">#REF!</definedName>
    <definedName name="BFPLDP" localSheetId="6">#REF!</definedName>
    <definedName name="BFPLDP">#REF!</definedName>
    <definedName name="BFPLE" localSheetId="5">#REF!</definedName>
    <definedName name="BFPLE" localSheetId="6">#REF!</definedName>
    <definedName name="BFPLE">#REF!</definedName>
    <definedName name="BFPLE_G" localSheetId="5">#REF!</definedName>
    <definedName name="BFPLE_G" localSheetId="6">#REF!</definedName>
    <definedName name="BFPLE_G">#REF!</definedName>
    <definedName name="BFPLMM" localSheetId="5">#REF!</definedName>
    <definedName name="BFPLMM" localSheetId="6">#REF!</definedName>
    <definedName name="BFPLMM">#REF!</definedName>
    <definedName name="BFPP" localSheetId="5">#REF!</definedName>
    <definedName name="BFPP" localSheetId="6">#REF!</definedName>
    <definedName name="BFPP">#REF!</definedName>
    <definedName name="BFRA" localSheetId="5">#REF!</definedName>
    <definedName name="BFRA" localSheetId="6">#REF!</definedName>
    <definedName name="BFRA">#REF!</definedName>
    <definedName name="BFUND" localSheetId="5">#REF!</definedName>
    <definedName name="BFUND" localSheetId="6">#REF!</definedName>
    <definedName name="BFUND">#REF!</definedName>
    <definedName name="bg" localSheetId="5" hidden="1">{"Tab1",#N/A,FALSE,"P";"Tab2",#N/A,FALSE,"P"}</definedName>
    <definedName name="bg" localSheetId="6" hidden="1">{"Tab1",#N/A,FALSE,"P";"Tab2",#N/A,FALSE,"P"}</definedName>
    <definedName name="bg" hidden="1">{"Tab1",#N/A,FALSE,"P";"Tab2",#N/A,FALSE,"P"}</definedName>
    <definedName name="bgbdfbs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1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bdfbs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BGS" localSheetId="6">#REF!</definedName>
    <definedName name="BGS">#REF!</definedName>
    <definedName name="BI" localSheetId="5">#REF!</definedName>
    <definedName name="BI" localSheetId="6">#REF!</definedName>
    <definedName name="BI">#REF!</definedName>
    <definedName name="BIC" localSheetId="5">#REF!</definedName>
    <definedName name="BIC" localSheetId="6">#REF!</definedName>
    <definedName name="BIC">#REF!</definedName>
    <definedName name="BID" localSheetId="5">#REF!</definedName>
    <definedName name="BID" localSheetId="6">#REF!</definedName>
    <definedName name="BID">#REF!</definedName>
    <definedName name="bilat" localSheetId="5">#REF!</definedName>
    <definedName name="bilat" localSheetId="6">#REF!</definedName>
    <definedName name="bilat">#REF!</definedName>
    <definedName name="BIO" localSheetId="5">#REF!</definedName>
    <definedName name="BIO" localSheetId="6">#REF!</definedName>
    <definedName name="BIO">#REF!</definedName>
    <definedName name="BIP" localSheetId="5">#REF!</definedName>
    <definedName name="BIP" localSheetId="6">#REF!</definedName>
    <definedName name="BIP">#REF!</definedName>
    <definedName name="BK" localSheetId="5">#REF!</definedName>
    <definedName name="BK" localSheetId="6">#REF!</definedName>
    <definedName name="BK">#REF!</definedName>
    <definedName name="BKF" localSheetId="5">#REF!</definedName>
    <definedName name="BKF" localSheetId="6">#REF!</definedName>
    <definedName name="BKF">#REF!</definedName>
    <definedName name="BKF_6" localSheetId="5">#REF!</definedName>
    <definedName name="BKF_6" localSheetId="6">#REF!</definedName>
    <definedName name="BKF_6">#REF!</definedName>
    <definedName name="BKFA" localSheetId="5">#REF!</definedName>
    <definedName name="BKFA" localSheetId="6">#REF!</definedName>
    <definedName name="BKFA">#REF!</definedName>
    <definedName name="BKO" localSheetId="5">#REF!</definedName>
    <definedName name="BKO" localSheetId="6">#REF!</definedName>
    <definedName name="BKO">#REF!</definedName>
    <definedName name="BM" localSheetId="5">#REF!</definedName>
    <definedName name="BM" localSheetId="6">#REF!</definedName>
    <definedName name="BM">#REF!</definedName>
    <definedName name="BMG" localSheetId="5">#REF!</definedName>
    <definedName name="BMG" localSheetId="6">#REF!</definedName>
    <definedName name="BMG">#REF!</definedName>
    <definedName name="BMII" localSheetId="5">#REF!</definedName>
    <definedName name="BMII" localSheetId="6">#REF!</definedName>
    <definedName name="BMII">#REF!</definedName>
    <definedName name="BMII_7" localSheetId="5">#REF!</definedName>
    <definedName name="BMII_7" localSheetId="6">#REF!</definedName>
    <definedName name="BMII_7">#REF!</definedName>
    <definedName name="BMIIB">#N/A</definedName>
    <definedName name="BMIIG">#N/A</definedName>
    <definedName name="BMS" localSheetId="5">#REF!</definedName>
    <definedName name="BMS" localSheetId="6">#REF!</definedName>
    <definedName name="BMS">#REF!</definedName>
    <definedName name="BO" localSheetId="5">#REF!</definedName>
    <definedName name="BO" localSheetId="6">#REF!</definedName>
    <definedName name="BO">#REF!</definedName>
    <definedName name="Bolivia" localSheetId="5">#REF!</definedName>
    <definedName name="Bolivia" localSheetId="6">#REF!</definedName>
    <definedName name="Bolivia">#REF!</definedName>
    <definedName name="bonos" localSheetId="5">#REF!</definedName>
    <definedName name="bonos" localSheetId="6">#REF!</definedName>
    <definedName name="bonos">#REF!</definedName>
    <definedName name="BOP" localSheetId="5">#REF!</definedName>
    <definedName name="BOP" localSheetId="6">#REF!</definedName>
    <definedName name="BOP">#REF!</definedName>
    <definedName name="BOP_GDP" localSheetId="5">#REF!</definedName>
    <definedName name="BOP_GDP" localSheetId="6">#REF!</definedName>
    <definedName name="BOP_GDP">#REF!</definedName>
    <definedName name="BOP_Q96" localSheetId="5">#REF!</definedName>
    <definedName name="BOP_Q96" localSheetId="6">#REF!</definedName>
    <definedName name="BOP_Q96">#REF!</definedName>
    <definedName name="BOP_Q97" localSheetId="5">#REF!</definedName>
    <definedName name="BOP_Q97" localSheetId="6">#REF!</definedName>
    <definedName name="BOP_Q97">#REF!</definedName>
    <definedName name="BOP_SUM" localSheetId="5">#REF!</definedName>
    <definedName name="BOP_SUM" localSheetId="6">#REF!</definedName>
    <definedName name="BOP_SUM">#REF!</definedName>
    <definedName name="BOPF" localSheetId="5">#REF!</definedName>
    <definedName name="BOPF" localSheetId="6">#REF!</definedName>
    <definedName name="BOPF">#REF!</definedName>
    <definedName name="BOPIND" localSheetId="5">#REF!</definedName>
    <definedName name="BOPIND" localSheetId="6">#REF!</definedName>
    <definedName name="BOPIND">#REF!</definedName>
    <definedName name="BOPSDR" localSheetId="5">#REF!</definedName>
    <definedName name="BOPSDR" localSheetId="6">#REF!</definedName>
    <definedName name="BOPSDR">#REF!</definedName>
    <definedName name="BOPUSD" localSheetId="5">#REF!</definedName>
    <definedName name="BOPUSD" localSheetId="6">#REF!</definedName>
    <definedName name="BOPUSD">#REF!</definedName>
    <definedName name="BPRESU" localSheetId="5">#REF!</definedName>
    <definedName name="BPRESU" localSheetId="6">#REF!</definedName>
    <definedName name="BPRESU">#REF!</definedName>
    <definedName name="BRASS" localSheetId="5">#REF!</definedName>
    <definedName name="BRASS" localSheetId="6">#REF!</definedName>
    <definedName name="BRASS">#REF!</definedName>
    <definedName name="BRASS_6" localSheetId="5">#REF!</definedName>
    <definedName name="BRASS_6" localSheetId="6">#REF!</definedName>
    <definedName name="BRASS_6">#REF!</definedName>
    <definedName name="Brazil" localSheetId="5">#REF!</definedName>
    <definedName name="Brazil" localSheetId="6">#REF!</definedName>
    <definedName name="Brazil">#REF!</definedName>
    <definedName name="brechs" localSheetId="5" hidden="1">{"'brecha'!$A$1:$J$68","'grafica'!$A$83:$M$94"}</definedName>
    <definedName name="brechs" localSheetId="6" hidden="1">{"'brecha'!$A$1:$J$68","'grafica'!$A$83:$M$94"}</definedName>
    <definedName name="brechs" hidden="1">{"'brecha'!$A$1:$J$68","'grafica'!$A$83:$M$94"}</definedName>
    <definedName name="brechs_1" localSheetId="5" hidden="1">{"'brecha'!$A$1:$J$68","'grafica'!$A$83:$M$94"}</definedName>
    <definedName name="brechs_1" localSheetId="6" hidden="1">{"'brecha'!$A$1:$J$68","'grafica'!$A$83:$M$94"}</definedName>
    <definedName name="brechs_1" hidden="1">{"'brecha'!$A$1:$J$68","'grafica'!$A$83:$M$94"}</definedName>
    <definedName name="brechs_1_1" localSheetId="5" hidden="1">{"'brecha'!$A$1:$J$68","'grafica'!$A$83:$M$94"}</definedName>
    <definedName name="brechs_1_1" localSheetId="6" hidden="1">{"'brecha'!$A$1:$J$68","'grafica'!$A$83:$M$94"}</definedName>
    <definedName name="brechs_1_1" hidden="1">{"'brecha'!$A$1:$J$68","'grafica'!$A$83:$M$94"}</definedName>
    <definedName name="brechs_1_2" localSheetId="5" hidden="1">{"'brecha'!$A$1:$J$68","'grafica'!$A$83:$M$94"}</definedName>
    <definedName name="brechs_1_2" localSheetId="6" hidden="1">{"'brecha'!$A$1:$J$68","'grafica'!$A$83:$M$94"}</definedName>
    <definedName name="brechs_1_2" hidden="1">{"'brecha'!$A$1:$J$68","'grafica'!$A$83:$M$94"}</definedName>
    <definedName name="brechs_1_3" localSheetId="5" hidden="1">{"'brecha'!$A$1:$J$68","'grafica'!$A$83:$M$94"}</definedName>
    <definedName name="brechs_1_3" localSheetId="6" hidden="1">{"'brecha'!$A$1:$J$68","'grafica'!$A$83:$M$94"}</definedName>
    <definedName name="brechs_1_3" hidden="1">{"'brecha'!$A$1:$J$68","'grafica'!$A$83:$M$94"}</definedName>
    <definedName name="brechs_1_4" localSheetId="5" hidden="1">{"'brecha'!$A$1:$J$68","'grafica'!$A$83:$M$94"}</definedName>
    <definedName name="brechs_1_4" localSheetId="6" hidden="1">{"'brecha'!$A$1:$J$68","'grafica'!$A$83:$M$94"}</definedName>
    <definedName name="brechs_1_4" hidden="1">{"'brecha'!$A$1:$J$68","'grafica'!$A$83:$M$94"}</definedName>
    <definedName name="brechs_2" localSheetId="5" hidden="1">{"'brecha'!$A$1:$J$68","'grafica'!$A$83:$M$94"}</definedName>
    <definedName name="brechs_2" localSheetId="6" hidden="1">{"'brecha'!$A$1:$J$68","'grafica'!$A$83:$M$94"}</definedName>
    <definedName name="brechs_2" hidden="1">{"'brecha'!$A$1:$J$68","'grafica'!$A$83:$M$94"}</definedName>
    <definedName name="brechs_3" localSheetId="5" hidden="1">{"'brecha'!$A$1:$J$68","'grafica'!$A$83:$M$94"}</definedName>
    <definedName name="brechs_3" localSheetId="6" hidden="1">{"'brecha'!$A$1:$J$68","'grafica'!$A$83:$M$94"}</definedName>
    <definedName name="brechs_3" hidden="1">{"'brecha'!$A$1:$J$68","'grafica'!$A$83:$M$94"}</definedName>
    <definedName name="brechs_4" localSheetId="5" hidden="1">{"'brecha'!$A$1:$J$68","'grafica'!$A$83:$M$94"}</definedName>
    <definedName name="brechs_4" localSheetId="6" hidden="1">{"'brecha'!$A$1:$J$68","'grafica'!$A$83:$M$94"}</definedName>
    <definedName name="brechs_4" hidden="1">{"'brecha'!$A$1:$J$68","'grafica'!$A$83:$M$94"}</definedName>
    <definedName name="brf" localSheetId="5" hidden="1">{"Tab1",#N/A,FALSE,"P";"Tab2",#N/A,FALSE,"P"}</definedName>
    <definedName name="brf" localSheetId="6" hidden="1">{"Tab1",#N/A,FALSE,"P";"Tab2",#N/A,FALSE,"P"}</definedName>
    <definedName name="brf" hidden="1">{"Tab1",#N/A,FALSE,"P";"Tab2",#N/A,FALSE,"P"}</definedName>
    <definedName name="BsSs.Ext" localSheetId="6">#REF!</definedName>
    <definedName name="BsSs.Ext">#REF!</definedName>
    <definedName name="BTR" localSheetId="5">#REF!</definedName>
    <definedName name="BTR" localSheetId="6">#REF!</definedName>
    <definedName name="BTR">#REF!</definedName>
    <definedName name="BTRG" localSheetId="5">#REF!</definedName>
    <definedName name="BTRG" localSheetId="6">#REF!</definedName>
    <definedName name="BTRG">#REF!</definedName>
    <definedName name="BTRP" localSheetId="5">#REF!</definedName>
    <definedName name="BTRP" localSheetId="6">#REF!</definedName>
    <definedName name="BTRP">#REF!</definedName>
    <definedName name="Budget_expenditure" localSheetId="5">#REF!</definedName>
    <definedName name="Budget_expenditure" localSheetId="6">#REF!</definedName>
    <definedName name="Budget_expenditure">#REF!</definedName>
    <definedName name="Budget_revenue" localSheetId="5">#REF!</definedName>
    <definedName name="Budget_revenue" localSheetId="6">#REF!</definedName>
    <definedName name="Budget_revenue">#REF!</definedName>
    <definedName name="BX" localSheetId="5">#REF!</definedName>
    <definedName name="BX" localSheetId="6">#REF!</definedName>
    <definedName name="BX">#REF!</definedName>
    <definedName name="BXG" localSheetId="5">#REF!</definedName>
    <definedName name="BXG" localSheetId="6">#REF!</definedName>
    <definedName name="BXG">#REF!</definedName>
    <definedName name="BXS" localSheetId="5">#REF!</definedName>
    <definedName name="BXS" localSheetId="6">#REF!</definedName>
    <definedName name="BXS">#REF!</definedName>
    <definedName name="C.Asignac." localSheetId="5">#REF!</definedName>
    <definedName name="C.Asignac." localSheetId="6">#REF!</definedName>
    <definedName name="C.Asignac.">#REF!</definedName>
    <definedName name="C.Capital" localSheetId="5">#REF!</definedName>
    <definedName name="C.Capital" localSheetId="6">#REF!</definedName>
    <definedName name="C.Capital">#REF!</definedName>
    <definedName name="C.Distrib.Sec." localSheetId="5">#REF!</definedName>
    <definedName name="C.Distrib.Sec." localSheetId="6">#REF!</definedName>
    <definedName name="C.Distrib.Sec.">#REF!</definedName>
    <definedName name="C.Financiera" localSheetId="5">#REF!</definedName>
    <definedName name="C.Financiera" localSheetId="6">#REF!</definedName>
    <definedName name="C.Financiera">#REF!</definedName>
    <definedName name="C.Generac." localSheetId="5">#REF!</definedName>
    <definedName name="C.Generac." localSheetId="6">#REF!</definedName>
    <definedName name="C.Generac.">#REF!</definedName>
    <definedName name="C.Intermedio" localSheetId="5">#REF!</definedName>
    <definedName name="C.Intermedio" localSheetId="6">#REF!</definedName>
    <definedName name="C.Intermedio">#REF!</definedName>
    <definedName name="C.OVVA" localSheetId="5">#REF!</definedName>
    <definedName name="C.OVVA" localSheetId="6">#REF!</definedName>
    <definedName name="C.OVVA">#REF!</definedName>
    <definedName name="C.Prod." localSheetId="5">#REF!</definedName>
    <definedName name="C.Prod." localSheetId="6">#REF!</definedName>
    <definedName name="C.Prod.">#REF!</definedName>
    <definedName name="C.Redistrib.Espec." localSheetId="5">#REF!</definedName>
    <definedName name="C.Redistrib.Espec." localSheetId="6">#REF!</definedName>
    <definedName name="C.Redistrib.Espec.">#REF!</definedName>
    <definedName name="C.Revaloriz." localSheetId="5">#REF!</definedName>
    <definedName name="C.Revaloriz." localSheetId="6">#REF!</definedName>
    <definedName name="C.Revaloriz.">#REF!</definedName>
    <definedName name="C.Utiliz.Ing.Disp." localSheetId="5">#REF!</definedName>
    <definedName name="C.Utiliz.Ing.Disp." localSheetId="6">#REF!</definedName>
    <definedName name="C.Utiliz.Ing.Disp.">#REF!</definedName>
    <definedName name="C.Utiliz.Ing.Disp.Aj" localSheetId="5">#REF!</definedName>
    <definedName name="C.Utiliz.Ing.Disp.Aj" localSheetId="6">#REF!</definedName>
    <definedName name="C.Utiliz.Ing.Disp.Aj">#REF!</definedName>
    <definedName name="C_">#N/A</definedName>
    <definedName name="CA" localSheetId="5" hidden="1">{"'RIN-INTRANET'!$A$1:$K$71"}</definedName>
    <definedName name="CA" localSheetId="6" hidden="1">{"'RIN-INTRANET'!$A$1:$K$71"}</definedName>
    <definedName name="CA" hidden="1">{"'RIN-INTRANET'!$A$1:$K$71"}</definedName>
    <definedName name="CA_1" localSheetId="5" hidden="1">{"'RIN-INTRANET'!$A$1:$K$71"}</definedName>
    <definedName name="CA_1" localSheetId="6" hidden="1">{"'RIN-INTRANET'!$A$1:$K$71"}</definedName>
    <definedName name="CA_1" hidden="1">{"'RIN-INTRANET'!$A$1:$K$71"}</definedName>
    <definedName name="CA_1_1" localSheetId="5" hidden="1">{"'RIN-INTRANET'!$A$1:$K$71"}</definedName>
    <definedName name="CA_1_1" localSheetId="6" hidden="1">{"'RIN-INTRANET'!$A$1:$K$71"}</definedName>
    <definedName name="CA_1_1" hidden="1">{"'RIN-INTRANET'!$A$1:$K$71"}</definedName>
    <definedName name="CA_1_2" localSheetId="5" hidden="1">{"'RIN-INTRANET'!$A$1:$K$71"}</definedName>
    <definedName name="CA_1_2" localSheetId="6" hidden="1">{"'RIN-INTRANET'!$A$1:$K$71"}</definedName>
    <definedName name="CA_1_2" hidden="1">{"'RIN-INTRANET'!$A$1:$K$71"}</definedName>
    <definedName name="CA_1_3" localSheetId="5" hidden="1">{"'RIN-INTRANET'!$A$1:$K$71"}</definedName>
    <definedName name="CA_1_3" localSheetId="6" hidden="1">{"'RIN-INTRANET'!$A$1:$K$71"}</definedName>
    <definedName name="CA_1_3" hidden="1">{"'RIN-INTRANET'!$A$1:$K$71"}</definedName>
    <definedName name="CA_1_4" localSheetId="5" hidden="1">{"'RIN-INTRANET'!$A$1:$K$71"}</definedName>
    <definedName name="CA_1_4" localSheetId="6" hidden="1">{"'RIN-INTRANET'!$A$1:$K$71"}</definedName>
    <definedName name="CA_1_4" hidden="1">{"'RIN-INTRANET'!$A$1:$K$71"}</definedName>
    <definedName name="CA_2" localSheetId="5" hidden="1">{"'RIN-INTRANET'!$A$1:$K$71"}</definedName>
    <definedName name="CA_2" localSheetId="6" hidden="1">{"'RIN-INTRANET'!$A$1:$K$71"}</definedName>
    <definedName name="CA_2" hidden="1">{"'RIN-INTRANET'!$A$1:$K$71"}</definedName>
    <definedName name="CA_3" localSheetId="5" hidden="1">{"'RIN-INTRANET'!$A$1:$K$71"}</definedName>
    <definedName name="CA_3" localSheetId="6" hidden="1">{"'RIN-INTRANET'!$A$1:$K$71"}</definedName>
    <definedName name="CA_3" hidden="1">{"'RIN-INTRANET'!$A$1:$K$71"}</definedName>
    <definedName name="CA_4" localSheetId="5" hidden="1">{"'RIN-INTRANET'!$A$1:$K$71"}</definedName>
    <definedName name="CA_4" localSheetId="6" hidden="1">{"'RIN-INTRANET'!$A$1:$K$71"}</definedName>
    <definedName name="CA_4" hidden="1">{"'RIN-INTRANET'!$A$1:$K$71"}</definedName>
    <definedName name="caCACA" localSheetId="5" hidden="1">{"'RIN-INTRANET'!$A$1:$K$71"}</definedName>
    <definedName name="caCACA" localSheetId="6" hidden="1">{"'RIN-INTRANET'!$A$1:$K$71"}</definedName>
    <definedName name="caCACA" hidden="1">{"'RIN-INTRANET'!$A$1:$K$71"}</definedName>
    <definedName name="caCACA_1" localSheetId="5" hidden="1">{"'RIN-INTRANET'!$A$1:$K$71"}</definedName>
    <definedName name="caCACA_1" localSheetId="6" hidden="1">{"'RIN-INTRANET'!$A$1:$K$71"}</definedName>
    <definedName name="caCACA_1" hidden="1">{"'RIN-INTRANET'!$A$1:$K$71"}</definedName>
    <definedName name="caCACA_1_1" localSheetId="5" hidden="1">{"'RIN-INTRANET'!$A$1:$K$71"}</definedName>
    <definedName name="caCACA_1_1" localSheetId="6" hidden="1">{"'RIN-INTRANET'!$A$1:$K$71"}</definedName>
    <definedName name="caCACA_1_1" hidden="1">{"'RIN-INTRANET'!$A$1:$K$71"}</definedName>
    <definedName name="caCACA_1_2" localSheetId="5" hidden="1">{"'RIN-INTRANET'!$A$1:$K$71"}</definedName>
    <definedName name="caCACA_1_2" localSheetId="6" hidden="1">{"'RIN-INTRANET'!$A$1:$K$71"}</definedName>
    <definedName name="caCACA_1_2" hidden="1">{"'RIN-INTRANET'!$A$1:$K$71"}</definedName>
    <definedName name="caCACA_1_3" localSheetId="5" hidden="1">{"'RIN-INTRANET'!$A$1:$K$71"}</definedName>
    <definedName name="caCACA_1_3" localSheetId="6" hidden="1">{"'RIN-INTRANET'!$A$1:$K$71"}</definedName>
    <definedName name="caCACA_1_3" hidden="1">{"'RIN-INTRANET'!$A$1:$K$71"}</definedName>
    <definedName name="caCACA_1_4" localSheetId="5" hidden="1">{"'RIN-INTRANET'!$A$1:$K$71"}</definedName>
    <definedName name="caCACA_1_4" localSheetId="6" hidden="1">{"'RIN-INTRANET'!$A$1:$K$71"}</definedName>
    <definedName name="caCACA_1_4" hidden="1">{"'RIN-INTRANET'!$A$1:$K$71"}</definedName>
    <definedName name="caCACA_2" localSheetId="5" hidden="1">{"'RIN-INTRANET'!$A$1:$K$71"}</definedName>
    <definedName name="caCACA_2" localSheetId="6" hidden="1">{"'RIN-INTRANET'!$A$1:$K$71"}</definedName>
    <definedName name="caCACA_2" hidden="1">{"'RIN-INTRANET'!$A$1:$K$71"}</definedName>
    <definedName name="caCACA_3" localSheetId="5" hidden="1">{"'RIN-INTRANET'!$A$1:$K$71"}</definedName>
    <definedName name="caCACA_3" localSheetId="6" hidden="1">{"'RIN-INTRANET'!$A$1:$K$71"}</definedName>
    <definedName name="caCACA_3" hidden="1">{"'RIN-INTRANET'!$A$1:$K$71"}</definedName>
    <definedName name="caCACA_4" localSheetId="5" hidden="1">{"'RIN-INTRANET'!$A$1:$K$71"}</definedName>
    <definedName name="caCACA_4" localSheetId="6" hidden="1">{"'RIN-INTRANET'!$A$1:$K$71"}</definedName>
    <definedName name="caCACA_4" hidden="1">{"'RIN-INTRANET'!$A$1:$K$71"}</definedName>
    <definedName name="calcNGS_NGDP">#N/A</definedName>
    <definedName name="CAM_S1" localSheetId="6">#REF!</definedName>
    <definedName name="CAM_S1">#REF!</definedName>
    <definedName name="CAMARON" localSheetId="4">#REF!</definedName>
    <definedName name="CAMARON" localSheetId="5">#REF!</definedName>
    <definedName name="CAMARON" localSheetId="6">#REF!</definedName>
    <definedName name="CAMARON">#REF!</definedName>
    <definedName name="captados" localSheetId="5">#REF!</definedName>
    <definedName name="captados" localSheetId="6">#REF!</definedName>
    <definedName name="captados">#REF!</definedName>
    <definedName name="Carlos" localSheetId="5" hidden="1">{"'RIN-INTRANET'!$A$1:$K$71"}</definedName>
    <definedName name="Carlos" localSheetId="6" hidden="1">{"'RIN-INTRANET'!$A$1:$K$71"}</definedName>
    <definedName name="Carlos" hidden="1">{"'RIN-INTRANET'!$A$1:$K$71"}</definedName>
    <definedName name="Carlos_1" localSheetId="5" hidden="1">{"'RIN-INTRANET'!$A$1:$K$71"}</definedName>
    <definedName name="Carlos_1" localSheetId="6" hidden="1">{"'RIN-INTRANET'!$A$1:$K$71"}</definedName>
    <definedName name="Carlos_1" hidden="1">{"'RIN-INTRANET'!$A$1:$K$71"}</definedName>
    <definedName name="Carlos_1_1" localSheetId="5" hidden="1">{"'RIN-INTRANET'!$A$1:$K$71"}</definedName>
    <definedName name="Carlos_1_1" localSheetId="6" hidden="1">{"'RIN-INTRANET'!$A$1:$K$71"}</definedName>
    <definedName name="Carlos_1_1" hidden="1">{"'RIN-INTRANET'!$A$1:$K$71"}</definedName>
    <definedName name="Carlos_1_2" localSheetId="5" hidden="1">{"'RIN-INTRANET'!$A$1:$K$71"}</definedName>
    <definedName name="Carlos_1_2" localSheetId="6" hidden="1">{"'RIN-INTRANET'!$A$1:$K$71"}</definedName>
    <definedName name="Carlos_1_2" hidden="1">{"'RIN-INTRANET'!$A$1:$K$71"}</definedName>
    <definedName name="Carlos_1_3" localSheetId="5" hidden="1">{"'RIN-INTRANET'!$A$1:$K$71"}</definedName>
    <definedName name="Carlos_1_3" localSheetId="6" hidden="1">{"'RIN-INTRANET'!$A$1:$K$71"}</definedName>
    <definedName name="Carlos_1_3" hidden="1">{"'RIN-INTRANET'!$A$1:$K$71"}</definedName>
    <definedName name="Carlos_1_4" localSheetId="5" hidden="1">{"'RIN-INTRANET'!$A$1:$K$71"}</definedName>
    <definedName name="Carlos_1_4" localSheetId="6" hidden="1">{"'RIN-INTRANET'!$A$1:$K$71"}</definedName>
    <definedName name="Carlos_1_4" hidden="1">{"'RIN-INTRANET'!$A$1:$K$71"}</definedName>
    <definedName name="Carlos_2" localSheetId="5" hidden="1">{"'RIN-INTRANET'!$A$1:$K$71"}</definedName>
    <definedName name="Carlos_2" localSheetId="6" hidden="1">{"'RIN-INTRANET'!$A$1:$K$71"}</definedName>
    <definedName name="Carlos_2" hidden="1">{"'RIN-INTRANET'!$A$1:$K$71"}</definedName>
    <definedName name="Carlos_3" localSheetId="5" hidden="1">{"'RIN-INTRANET'!$A$1:$K$71"}</definedName>
    <definedName name="Carlos_3" localSheetId="6" hidden="1">{"'RIN-INTRANET'!$A$1:$K$71"}</definedName>
    <definedName name="Carlos_3" hidden="1">{"'RIN-INTRANET'!$A$1:$K$71"}</definedName>
    <definedName name="Carlos_4" localSheetId="5" hidden="1">{"'RIN-INTRANET'!$A$1:$K$71"}</definedName>
    <definedName name="Carlos_4" localSheetId="6" hidden="1">{"'RIN-INTRANET'!$A$1:$K$71"}</definedName>
    <definedName name="Carlos_4" hidden="1">{"'RIN-INTRANET'!$A$1:$K$71"}</definedName>
    <definedName name="Casa_1" localSheetId="4">#REF!</definedName>
    <definedName name="Casa_1" localSheetId="5">#REF!</definedName>
    <definedName name="Casa_1" localSheetId="6">#REF!</definedName>
    <definedName name="Casa_1">#REF!</definedName>
    <definedName name="Casa_2" localSheetId="4">#REF!</definedName>
    <definedName name="Casa_2" localSheetId="5">#REF!</definedName>
    <definedName name="Casa_2" localSheetId="6">#REF!</definedName>
    <definedName name="Casa_2">#REF!</definedName>
    <definedName name="Casa_3" localSheetId="4">#REF!</definedName>
    <definedName name="Casa_3" localSheetId="5">#REF!</definedName>
    <definedName name="Casa_3" localSheetId="6">#REF!</definedName>
    <definedName name="Casa_3">#REF!</definedName>
    <definedName name="Casa_4" localSheetId="4">#REF!</definedName>
    <definedName name="Casa_4" localSheetId="5">#REF!</definedName>
    <definedName name="Casa_4" localSheetId="6">#REF!</definedName>
    <definedName name="Casa_4">#REF!</definedName>
    <definedName name="CAT" localSheetId="5">#REF!</definedName>
    <definedName name="CAT" localSheetId="6">#REF!</definedName>
    <definedName name="CAT">#REF!</definedName>
    <definedName name="cc" localSheetId="5" hidden="1">{"Riqfin97",#N/A,FALSE,"Tran";"Riqfinpro",#N/A,FALSE,"Tran"}</definedName>
    <definedName name="cc" localSheetId="6" hidden="1">{"Riqfin97",#N/A,FALSE,"Tran";"Riqfinpro",#N/A,FALSE,"Tran"}</definedName>
    <definedName name="cc" hidden="1">{"Riqfin97",#N/A,FALSE,"Tran";"Riqfinpro",#N/A,FALSE,"Tran"}</definedName>
    <definedName name="cc_1" localSheetId="5" hidden="1">{"Riqfin97",#N/A,FALSE,"Tran";"Riqfinpro",#N/A,FALSE,"Tran"}</definedName>
    <definedName name="cc_1" localSheetId="6" hidden="1">{"Riqfin97",#N/A,FALSE,"Tran";"Riqfinpro",#N/A,FALSE,"Tran"}</definedName>
    <definedName name="cc_1" hidden="1">{"Riqfin97",#N/A,FALSE,"Tran";"Riqfinpro",#N/A,FALSE,"Tran"}</definedName>
    <definedName name="CC_1__CPI_data" localSheetId="6">#REF!</definedName>
    <definedName name="CC_1__CPI_data">#REF!</definedName>
    <definedName name="CC_1__GDP_by_Final_Demand_Component" localSheetId="5">#REF!</definedName>
    <definedName name="CC_1__GDP_by_Final_Demand_Component" localSheetId="6">#REF!</definedName>
    <definedName name="CC_1__GDP_by_Final_Demand_Component">#REF!</definedName>
    <definedName name="CC_1__Gross_Domestic_Investment" localSheetId="5">#REF!</definedName>
    <definedName name="CC_1__Gross_Domestic_Investment" localSheetId="6">#REF!</definedName>
    <definedName name="CC_1__Gross_Domestic_Investment">#REF!</definedName>
    <definedName name="CC_1__National_Income_at_current_prices" localSheetId="5">#REF!</definedName>
    <definedName name="CC_1__National_Income_at_current_prices" localSheetId="6">#REF!</definedName>
    <definedName name="CC_1__National_Income_at_current_prices">#REF!</definedName>
    <definedName name="CC_1__Real_GDP_by_Sector" localSheetId="5">#REF!</definedName>
    <definedName name="CC_1__Real_GDP_by_Sector" localSheetId="6">#REF!</definedName>
    <definedName name="CC_1__Real_GDP_by_Sector">#REF!</definedName>
    <definedName name="CC_1__Selected_Wage_Indicators" localSheetId="5">#REF!</definedName>
    <definedName name="CC_1__Selected_Wage_Indicators" localSheetId="6">#REF!</definedName>
    <definedName name="CC_1__Selected_Wage_Indicators">#REF!</definedName>
    <definedName name="CC_1__Statistics_Agriculture" localSheetId="5">#REF!</definedName>
    <definedName name="CC_1__Statistics_Agriculture" localSheetId="6">#REF!</definedName>
    <definedName name="CC_1__Statistics_Agriculture">#REF!</definedName>
    <definedName name="CC_1__Statistics_Manufacturing_Production" localSheetId="5">#REF!</definedName>
    <definedName name="CC_1__Statistics_Manufacturing_Production" localSheetId="6">#REF!</definedName>
    <definedName name="CC_1__Statistics_Manufacturing_Production">#REF!</definedName>
    <definedName name="cc_1_1" localSheetId="5" hidden="1">{"Riqfin97",#N/A,FALSE,"Tran";"Riqfinpro",#N/A,FALSE,"Tran"}</definedName>
    <definedName name="cc_1_1" localSheetId="6" hidden="1">{"Riqfin97",#N/A,FALSE,"Tran";"Riqfinpro",#N/A,FALSE,"Tran"}</definedName>
    <definedName name="cc_1_1" hidden="1">{"Riqfin97",#N/A,FALSE,"Tran";"Riqfinpro",#N/A,FALSE,"Tran"}</definedName>
    <definedName name="cc_1_2" localSheetId="5" hidden="1">{"Riqfin97",#N/A,FALSE,"Tran";"Riqfinpro",#N/A,FALSE,"Tran"}</definedName>
    <definedName name="cc_1_2" localSheetId="6" hidden="1">{"Riqfin97",#N/A,FALSE,"Tran";"Riqfinpro",#N/A,FALSE,"Tran"}</definedName>
    <definedName name="cc_1_2" hidden="1">{"Riqfin97",#N/A,FALSE,"Tran";"Riqfinpro",#N/A,FALSE,"Tran"}</definedName>
    <definedName name="cc_1_3" localSheetId="5" hidden="1">{"Riqfin97",#N/A,FALSE,"Tran";"Riqfinpro",#N/A,FALSE,"Tran"}</definedName>
    <definedName name="cc_1_3" localSheetId="6" hidden="1">{"Riqfin97",#N/A,FALSE,"Tran";"Riqfinpro",#N/A,FALSE,"Tran"}</definedName>
    <definedName name="cc_1_3" hidden="1">{"Riqfin97",#N/A,FALSE,"Tran";"Riqfinpro",#N/A,FALSE,"Tran"}</definedName>
    <definedName name="cc_1_4" localSheetId="5" hidden="1">{"Riqfin97",#N/A,FALSE,"Tran";"Riqfinpro",#N/A,FALSE,"Tran"}</definedName>
    <definedName name="cc_1_4" localSheetId="6" hidden="1">{"Riqfin97",#N/A,FALSE,"Tran";"Riqfinpro",#N/A,FALSE,"Tran"}</definedName>
    <definedName name="cc_1_4" hidden="1">{"Riqfin97",#N/A,FALSE,"Tran";"Riqfinpro",#N/A,FALSE,"Tran"}</definedName>
    <definedName name="cc_2" localSheetId="5" hidden="1">{"Riqfin97",#N/A,FALSE,"Tran";"Riqfinpro",#N/A,FALSE,"Tran"}</definedName>
    <definedName name="cc_2" localSheetId="6" hidden="1">{"Riqfin97",#N/A,FALSE,"Tran";"Riqfinpro",#N/A,FALSE,"Tran"}</definedName>
    <definedName name="cc_2" hidden="1">{"Riqfin97",#N/A,FALSE,"Tran";"Riqfinpro",#N/A,FALSE,"Tran"}</definedName>
    <definedName name="cc_3" localSheetId="5" hidden="1">{"Riqfin97",#N/A,FALSE,"Tran";"Riqfinpro",#N/A,FALSE,"Tran"}</definedName>
    <definedName name="cc_3" localSheetId="6" hidden="1">{"Riqfin97",#N/A,FALSE,"Tran";"Riqfinpro",#N/A,FALSE,"Tran"}</definedName>
    <definedName name="cc_3" hidden="1">{"Riqfin97",#N/A,FALSE,"Tran";"Riqfinpro",#N/A,FALSE,"Tran"}</definedName>
    <definedName name="cc_4" localSheetId="5" hidden="1">{"Riqfin97",#N/A,FALSE,"Tran";"Riqfinpro",#N/A,FALSE,"Tran"}</definedName>
    <definedName name="cc_4" localSheetId="6" hidden="1">{"Riqfin97",#N/A,FALSE,"Tran";"Riqfinpro",#N/A,FALSE,"Tran"}</definedName>
    <definedName name="cc_4" hidden="1">{"Riqfin97",#N/A,FALSE,"Tran";"Riqfinpro",#N/A,FALSE,"Tran"}</definedName>
    <definedName name="ccbccr" localSheetId="6">#REF!</definedName>
    <definedName name="ccbccr">#REF!</definedName>
    <definedName name="CCC" localSheetId="5">#REF!</definedName>
    <definedName name="CCC" localSheetId="6">#REF!</definedName>
    <definedName name="CCC">#REF!</definedName>
    <definedName name="ccccc" localSheetId="5" hidden="1">{"Minpmon",#N/A,FALSE,"Monthinput"}</definedName>
    <definedName name="ccccc" localSheetId="6" hidden="1">{"Minpmon",#N/A,FALSE,"Monthinput"}</definedName>
    <definedName name="ccccc" hidden="1">{"Minpmon",#N/A,FALSE,"Monthinput"}</definedName>
    <definedName name="ccccc_1" localSheetId="5" hidden="1">{"Minpmon",#N/A,FALSE,"Monthinput"}</definedName>
    <definedName name="ccccc_1" localSheetId="6" hidden="1">{"Minpmon",#N/A,FALSE,"Monthinput"}</definedName>
    <definedName name="ccccc_1" hidden="1">{"Minpmon",#N/A,FALSE,"Monthinput"}</definedName>
    <definedName name="ccccc_1_1" localSheetId="5" hidden="1">{"Minpmon",#N/A,FALSE,"Monthinput"}</definedName>
    <definedName name="ccccc_1_1" localSheetId="6" hidden="1">{"Minpmon",#N/A,FALSE,"Monthinput"}</definedName>
    <definedName name="ccccc_1_1" hidden="1">{"Minpmon",#N/A,FALSE,"Monthinput"}</definedName>
    <definedName name="ccccc_1_2" localSheetId="5" hidden="1">{"Minpmon",#N/A,FALSE,"Monthinput"}</definedName>
    <definedName name="ccccc_1_2" localSheetId="6" hidden="1">{"Minpmon",#N/A,FALSE,"Monthinput"}</definedName>
    <definedName name="ccccc_1_2" hidden="1">{"Minpmon",#N/A,FALSE,"Monthinput"}</definedName>
    <definedName name="ccccc_1_3" localSheetId="5" hidden="1">{"Minpmon",#N/A,FALSE,"Monthinput"}</definedName>
    <definedName name="ccccc_1_3" localSheetId="6" hidden="1">{"Minpmon",#N/A,FALSE,"Monthinput"}</definedName>
    <definedName name="ccccc_1_3" hidden="1">{"Minpmon",#N/A,FALSE,"Monthinput"}</definedName>
    <definedName name="ccccc_1_4" localSheetId="5" hidden="1">{"Minpmon",#N/A,FALSE,"Monthinput"}</definedName>
    <definedName name="ccccc_1_4" localSheetId="6" hidden="1">{"Minpmon",#N/A,FALSE,"Monthinput"}</definedName>
    <definedName name="ccccc_1_4" hidden="1">{"Minpmon",#N/A,FALSE,"Monthinput"}</definedName>
    <definedName name="ccccc_2" localSheetId="5" hidden="1">{"Minpmon",#N/A,FALSE,"Monthinput"}</definedName>
    <definedName name="ccccc_2" localSheetId="6" hidden="1">{"Minpmon",#N/A,FALSE,"Monthinput"}</definedName>
    <definedName name="ccccc_2" hidden="1">{"Minpmon",#N/A,FALSE,"Monthinput"}</definedName>
    <definedName name="ccccc_3" localSheetId="5" hidden="1">{"Minpmon",#N/A,FALSE,"Monthinput"}</definedName>
    <definedName name="ccccc_3" localSheetId="6" hidden="1">{"Minpmon",#N/A,FALSE,"Monthinput"}</definedName>
    <definedName name="ccccc_3" hidden="1">{"Minpmon",#N/A,FALSE,"Monthinput"}</definedName>
    <definedName name="ccccc_4" localSheetId="5" hidden="1">{"Minpmon",#N/A,FALSE,"Monthinput"}</definedName>
    <definedName name="ccccc_4" localSheetId="6" hidden="1">{"Minpmon",#N/A,FALSE,"Monthinput"}</definedName>
    <definedName name="ccccc_4" hidden="1">{"Minpmon",#N/A,FALSE,"Monthinput"}</definedName>
    <definedName name="ccccccc" localSheetId="5" hidden="1">{"'RIN-INTRANET'!$A$1:$K$71"}</definedName>
    <definedName name="ccccccc" localSheetId="6" hidden="1">{"'RIN-INTRANET'!$A$1:$K$71"}</definedName>
    <definedName name="ccccccc" hidden="1">{"'RIN-INTRANET'!$A$1:$K$71"}</definedName>
    <definedName name="ccccccc_1" localSheetId="5" hidden="1">{"'RIN-INTRANET'!$A$1:$K$71"}</definedName>
    <definedName name="ccccccc_1" localSheetId="6" hidden="1">{"'RIN-INTRANET'!$A$1:$K$71"}</definedName>
    <definedName name="ccccccc_1" hidden="1">{"'RIN-INTRANET'!$A$1:$K$71"}</definedName>
    <definedName name="ccccccc_1_1" localSheetId="5" hidden="1">{"'RIN-INTRANET'!$A$1:$K$71"}</definedName>
    <definedName name="ccccccc_1_1" localSheetId="6" hidden="1">{"'RIN-INTRANET'!$A$1:$K$71"}</definedName>
    <definedName name="ccccccc_1_1" hidden="1">{"'RIN-INTRANET'!$A$1:$K$71"}</definedName>
    <definedName name="ccccccc_1_2" localSheetId="5" hidden="1">{"'RIN-INTRANET'!$A$1:$K$71"}</definedName>
    <definedName name="ccccccc_1_2" localSheetId="6" hidden="1">{"'RIN-INTRANET'!$A$1:$K$71"}</definedName>
    <definedName name="ccccccc_1_2" hidden="1">{"'RIN-INTRANET'!$A$1:$K$71"}</definedName>
    <definedName name="ccccccc_1_3" localSheetId="5" hidden="1">{"'RIN-INTRANET'!$A$1:$K$71"}</definedName>
    <definedName name="ccccccc_1_3" localSheetId="6" hidden="1">{"'RIN-INTRANET'!$A$1:$K$71"}</definedName>
    <definedName name="ccccccc_1_3" hidden="1">{"'RIN-INTRANET'!$A$1:$K$71"}</definedName>
    <definedName name="ccccccc_1_4" localSheetId="5" hidden="1">{"'RIN-INTRANET'!$A$1:$K$71"}</definedName>
    <definedName name="ccccccc_1_4" localSheetId="6" hidden="1">{"'RIN-INTRANET'!$A$1:$K$71"}</definedName>
    <definedName name="ccccccc_1_4" hidden="1">{"'RIN-INTRANET'!$A$1:$K$71"}</definedName>
    <definedName name="ccccccc_2" localSheetId="5" hidden="1">{"'RIN-INTRANET'!$A$1:$K$71"}</definedName>
    <definedName name="ccccccc_2" localSheetId="6" hidden="1">{"'RIN-INTRANET'!$A$1:$K$71"}</definedName>
    <definedName name="ccccccc_2" hidden="1">{"'RIN-INTRANET'!$A$1:$K$71"}</definedName>
    <definedName name="ccccccc_3" localSheetId="5" hidden="1">{"'RIN-INTRANET'!$A$1:$K$71"}</definedName>
    <definedName name="ccccccc_3" localSheetId="6" hidden="1">{"'RIN-INTRANET'!$A$1:$K$71"}</definedName>
    <definedName name="ccccccc_3" hidden="1">{"'RIN-INTRANET'!$A$1:$K$71"}</definedName>
    <definedName name="ccccccc_4" localSheetId="5" hidden="1">{"'RIN-INTRANET'!$A$1:$K$71"}</definedName>
    <definedName name="ccccccc_4" localSheetId="6" hidden="1">{"'RIN-INTRANET'!$A$1:$K$71"}</definedName>
    <definedName name="ccccccc_4" hidden="1">{"'RIN-INTRANET'!$A$1:$K$71"}</definedName>
    <definedName name="cccccccccccccc" localSheetId="5" hidden="1">{"Tab1",#N/A,FALSE,"P";"Tab2",#N/A,FALSE,"P"}</definedName>
    <definedName name="cccccccccccccc" localSheetId="6" hidden="1">{"Tab1",#N/A,FALSE,"P";"Tab2",#N/A,FALSE,"P"}</definedName>
    <definedName name="cccccccccccccc" hidden="1">{"Tab1",#N/A,FALSE,"P";"Tab2",#N/A,FALSE,"P"}</definedName>
    <definedName name="cccccccccccccc_1" localSheetId="5" hidden="1">{"Tab1",#N/A,FALSE,"P";"Tab2",#N/A,FALSE,"P"}</definedName>
    <definedName name="cccccccccccccc_1" localSheetId="6" hidden="1">{"Tab1",#N/A,FALSE,"P";"Tab2",#N/A,FALSE,"P"}</definedName>
    <definedName name="cccccccccccccc_1" hidden="1">{"Tab1",#N/A,FALSE,"P";"Tab2",#N/A,FALSE,"P"}</definedName>
    <definedName name="cccccccccccccc_1_1" localSheetId="5" hidden="1">{"Tab1",#N/A,FALSE,"P";"Tab2",#N/A,FALSE,"P"}</definedName>
    <definedName name="cccccccccccccc_1_1" localSheetId="6" hidden="1">{"Tab1",#N/A,FALSE,"P";"Tab2",#N/A,FALSE,"P"}</definedName>
    <definedName name="cccccccccccccc_1_1" hidden="1">{"Tab1",#N/A,FALSE,"P";"Tab2",#N/A,FALSE,"P"}</definedName>
    <definedName name="cccccccccccccc_1_2" localSheetId="5" hidden="1">{"Tab1",#N/A,FALSE,"P";"Tab2",#N/A,FALSE,"P"}</definedName>
    <definedName name="cccccccccccccc_1_2" localSheetId="6" hidden="1">{"Tab1",#N/A,FALSE,"P";"Tab2",#N/A,FALSE,"P"}</definedName>
    <definedName name="cccccccccccccc_1_2" hidden="1">{"Tab1",#N/A,FALSE,"P";"Tab2",#N/A,FALSE,"P"}</definedName>
    <definedName name="cccccccccccccc_1_3" localSheetId="5" hidden="1">{"Tab1",#N/A,FALSE,"P";"Tab2",#N/A,FALSE,"P"}</definedName>
    <definedName name="cccccccccccccc_1_3" localSheetId="6" hidden="1">{"Tab1",#N/A,FALSE,"P";"Tab2",#N/A,FALSE,"P"}</definedName>
    <definedName name="cccccccccccccc_1_3" hidden="1">{"Tab1",#N/A,FALSE,"P";"Tab2",#N/A,FALSE,"P"}</definedName>
    <definedName name="cccccccccccccc_1_4" localSheetId="5" hidden="1">{"Tab1",#N/A,FALSE,"P";"Tab2",#N/A,FALSE,"P"}</definedName>
    <definedName name="cccccccccccccc_1_4" localSheetId="6" hidden="1">{"Tab1",#N/A,FALSE,"P";"Tab2",#N/A,FALSE,"P"}</definedName>
    <definedName name="cccccccccccccc_1_4" hidden="1">{"Tab1",#N/A,FALSE,"P";"Tab2",#N/A,FALSE,"P"}</definedName>
    <definedName name="cccccccccccccc_2" localSheetId="5" hidden="1">{"Tab1",#N/A,FALSE,"P";"Tab2",#N/A,FALSE,"P"}</definedName>
    <definedName name="cccccccccccccc_2" localSheetId="6" hidden="1">{"Tab1",#N/A,FALSE,"P";"Tab2",#N/A,FALSE,"P"}</definedName>
    <definedName name="cccccccccccccc_2" hidden="1">{"Tab1",#N/A,FALSE,"P";"Tab2",#N/A,FALSE,"P"}</definedName>
    <definedName name="cccccccccccccc_3" localSheetId="5" hidden="1">{"Tab1",#N/A,FALSE,"P";"Tab2",#N/A,FALSE,"P"}</definedName>
    <definedName name="cccccccccccccc_3" localSheetId="6" hidden="1">{"Tab1",#N/A,FALSE,"P";"Tab2",#N/A,FALSE,"P"}</definedName>
    <definedName name="cccccccccccccc_3" hidden="1">{"Tab1",#N/A,FALSE,"P";"Tab2",#N/A,FALSE,"P"}</definedName>
    <definedName name="cccccccccccccc_4" localSheetId="5" hidden="1">{"Tab1",#N/A,FALSE,"P";"Tab2",#N/A,FALSE,"P"}</definedName>
    <definedName name="cccccccccccccc_4" localSheetId="6" hidden="1">{"Tab1",#N/A,FALSE,"P";"Tab2",#N/A,FALSE,"P"}</definedName>
    <definedName name="cccccccccccccc_4" hidden="1">{"Tab1",#N/A,FALSE,"P";"Tab2",#N/A,FALSE,"P"}</definedName>
    <definedName name="cccm" localSheetId="5" hidden="1">{"Riqfin97",#N/A,FALSE,"Tran";"Riqfinpro",#N/A,FALSE,"Tran"}</definedName>
    <definedName name="cccm" localSheetId="6" hidden="1">{"Riqfin97",#N/A,FALSE,"Tran";"Riqfinpro",#N/A,FALSE,"Tran"}</definedName>
    <definedName name="cccm" hidden="1">{"Riqfin97",#N/A,FALSE,"Tran";"Riqfinpro",#N/A,FALSE,"Tran"}</definedName>
    <definedName name="cccm_1" localSheetId="5" hidden="1">{"Riqfin97",#N/A,FALSE,"Tran";"Riqfinpro",#N/A,FALSE,"Tran"}</definedName>
    <definedName name="cccm_1" localSheetId="6" hidden="1">{"Riqfin97",#N/A,FALSE,"Tran";"Riqfinpro",#N/A,FALSE,"Tran"}</definedName>
    <definedName name="cccm_1" hidden="1">{"Riqfin97",#N/A,FALSE,"Tran";"Riqfinpro",#N/A,FALSE,"Tran"}</definedName>
    <definedName name="cccm_1_1" localSheetId="5" hidden="1">{"Riqfin97",#N/A,FALSE,"Tran";"Riqfinpro",#N/A,FALSE,"Tran"}</definedName>
    <definedName name="cccm_1_1" localSheetId="6" hidden="1">{"Riqfin97",#N/A,FALSE,"Tran";"Riqfinpro",#N/A,FALSE,"Tran"}</definedName>
    <definedName name="cccm_1_1" hidden="1">{"Riqfin97",#N/A,FALSE,"Tran";"Riqfinpro",#N/A,FALSE,"Tran"}</definedName>
    <definedName name="cccm_1_2" localSheetId="5" hidden="1">{"Riqfin97",#N/A,FALSE,"Tran";"Riqfinpro",#N/A,FALSE,"Tran"}</definedName>
    <definedName name="cccm_1_2" localSheetId="6" hidden="1">{"Riqfin97",#N/A,FALSE,"Tran";"Riqfinpro",#N/A,FALSE,"Tran"}</definedName>
    <definedName name="cccm_1_2" hidden="1">{"Riqfin97",#N/A,FALSE,"Tran";"Riqfinpro",#N/A,FALSE,"Tran"}</definedName>
    <definedName name="cccm_1_3" localSheetId="5" hidden="1">{"Riqfin97",#N/A,FALSE,"Tran";"Riqfinpro",#N/A,FALSE,"Tran"}</definedName>
    <definedName name="cccm_1_3" localSheetId="6" hidden="1">{"Riqfin97",#N/A,FALSE,"Tran";"Riqfinpro",#N/A,FALSE,"Tran"}</definedName>
    <definedName name="cccm_1_3" hidden="1">{"Riqfin97",#N/A,FALSE,"Tran";"Riqfinpro",#N/A,FALSE,"Tran"}</definedName>
    <definedName name="cccm_1_4" localSheetId="5" hidden="1">{"Riqfin97",#N/A,FALSE,"Tran";"Riqfinpro",#N/A,FALSE,"Tran"}</definedName>
    <definedName name="cccm_1_4" localSheetId="6" hidden="1">{"Riqfin97",#N/A,FALSE,"Tran";"Riqfinpro",#N/A,FALSE,"Tran"}</definedName>
    <definedName name="cccm_1_4" hidden="1">{"Riqfin97",#N/A,FALSE,"Tran";"Riqfinpro",#N/A,FALSE,"Tran"}</definedName>
    <definedName name="cccm_2" localSheetId="5" hidden="1">{"Riqfin97",#N/A,FALSE,"Tran";"Riqfinpro",#N/A,FALSE,"Tran"}</definedName>
    <definedName name="cccm_2" localSheetId="6" hidden="1">{"Riqfin97",#N/A,FALSE,"Tran";"Riqfinpro",#N/A,FALSE,"Tran"}</definedName>
    <definedName name="cccm_2" hidden="1">{"Riqfin97",#N/A,FALSE,"Tran";"Riqfinpro",#N/A,FALSE,"Tran"}</definedName>
    <definedName name="cccm_3" localSheetId="5" hidden="1">{"Riqfin97",#N/A,FALSE,"Tran";"Riqfinpro",#N/A,FALSE,"Tran"}</definedName>
    <definedName name="cccm_3" localSheetId="6" hidden="1">{"Riqfin97",#N/A,FALSE,"Tran";"Riqfinpro",#N/A,FALSE,"Tran"}</definedName>
    <definedName name="cccm_3" hidden="1">{"Riqfin97",#N/A,FALSE,"Tran";"Riqfinpro",#N/A,FALSE,"Tran"}</definedName>
    <definedName name="cccm_4" localSheetId="5" hidden="1">{"Riqfin97",#N/A,FALSE,"Tran";"Riqfinpro",#N/A,FALSE,"Tran"}</definedName>
    <definedName name="cccm_4" localSheetId="6" hidden="1">{"Riqfin97",#N/A,FALSE,"Tran";"Riqfinpro",#N/A,FALSE,"Tran"}</definedName>
    <definedName name="cccm_4" hidden="1">{"Riqfin97",#N/A,FALSE,"Tran";"Riqfinpro",#N/A,FALSE,"Tran"}</definedName>
    <definedName name="ccfgsdfgsdf" localSheetId="5" hidden="1">{"Riqfin97",#N/A,FALSE,"Tran";"Riqfinpro",#N/A,FALSE,"Tran"}</definedName>
    <definedName name="ccfgsdfgsdf" localSheetId="6" hidden="1">{"Riqfin97",#N/A,FALSE,"Tran";"Riqfinpro",#N/A,FALSE,"Tran"}</definedName>
    <definedName name="ccfgsdfgsdf" hidden="1">{"Riqfin97",#N/A,FALSE,"Tran";"Riqfinpro",#N/A,FALSE,"Tran"}</definedName>
    <definedName name="ccfgsdfgsdf_1" localSheetId="5" hidden="1">{"Riqfin97",#N/A,FALSE,"Tran";"Riqfinpro",#N/A,FALSE,"Tran"}</definedName>
    <definedName name="ccfgsdfgsdf_1" localSheetId="6" hidden="1">{"Riqfin97",#N/A,FALSE,"Tran";"Riqfinpro",#N/A,FALSE,"Tran"}</definedName>
    <definedName name="ccfgsdfgsdf_1" hidden="1">{"Riqfin97",#N/A,FALSE,"Tran";"Riqfinpro",#N/A,FALSE,"Tran"}</definedName>
    <definedName name="ccfgsdfgsdf_1_1" localSheetId="5" hidden="1">{"Riqfin97",#N/A,FALSE,"Tran";"Riqfinpro",#N/A,FALSE,"Tran"}</definedName>
    <definedName name="ccfgsdfgsdf_1_1" localSheetId="6" hidden="1">{"Riqfin97",#N/A,FALSE,"Tran";"Riqfinpro",#N/A,FALSE,"Tran"}</definedName>
    <definedName name="ccfgsdfgsdf_1_1" hidden="1">{"Riqfin97",#N/A,FALSE,"Tran";"Riqfinpro",#N/A,FALSE,"Tran"}</definedName>
    <definedName name="ccfgsdfgsdf_1_2" localSheetId="5" hidden="1">{"Riqfin97",#N/A,FALSE,"Tran";"Riqfinpro",#N/A,FALSE,"Tran"}</definedName>
    <definedName name="ccfgsdfgsdf_1_2" localSheetId="6" hidden="1">{"Riqfin97",#N/A,FALSE,"Tran";"Riqfinpro",#N/A,FALSE,"Tran"}</definedName>
    <definedName name="ccfgsdfgsdf_1_2" hidden="1">{"Riqfin97",#N/A,FALSE,"Tran";"Riqfinpro",#N/A,FALSE,"Tran"}</definedName>
    <definedName name="ccfgsdfgsdf_1_3" localSheetId="5" hidden="1">{"Riqfin97",#N/A,FALSE,"Tran";"Riqfinpro",#N/A,FALSE,"Tran"}</definedName>
    <definedName name="ccfgsdfgsdf_1_3" localSheetId="6" hidden="1">{"Riqfin97",#N/A,FALSE,"Tran";"Riqfinpro",#N/A,FALSE,"Tran"}</definedName>
    <definedName name="ccfgsdfgsdf_1_3" hidden="1">{"Riqfin97",#N/A,FALSE,"Tran";"Riqfinpro",#N/A,FALSE,"Tran"}</definedName>
    <definedName name="ccfgsdfgsdf_1_4" localSheetId="5" hidden="1">{"Riqfin97",#N/A,FALSE,"Tran";"Riqfinpro",#N/A,FALSE,"Tran"}</definedName>
    <definedName name="ccfgsdfgsdf_1_4" localSheetId="6" hidden="1">{"Riqfin97",#N/A,FALSE,"Tran";"Riqfinpro",#N/A,FALSE,"Tran"}</definedName>
    <definedName name="ccfgsdfgsdf_1_4" hidden="1">{"Riqfin97",#N/A,FALSE,"Tran";"Riqfinpro",#N/A,FALSE,"Tran"}</definedName>
    <definedName name="ccfgsdfgsdf_2" localSheetId="5" hidden="1">{"Riqfin97",#N/A,FALSE,"Tran";"Riqfinpro",#N/A,FALSE,"Tran"}</definedName>
    <definedName name="ccfgsdfgsdf_2" localSheetId="6" hidden="1">{"Riqfin97",#N/A,FALSE,"Tran";"Riqfinpro",#N/A,FALSE,"Tran"}</definedName>
    <definedName name="ccfgsdfgsdf_2" hidden="1">{"Riqfin97",#N/A,FALSE,"Tran";"Riqfinpro",#N/A,FALSE,"Tran"}</definedName>
    <definedName name="ccfgsdfgsdf_3" localSheetId="5" hidden="1">{"Riqfin97",#N/A,FALSE,"Tran";"Riqfinpro",#N/A,FALSE,"Tran"}</definedName>
    <definedName name="ccfgsdfgsdf_3" localSheetId="6" hidden="1">{"Riqfin97",#N/A,FALSE,"Tran";"Riqfinpro",#N/A,FALSE,"Tran"}</definedName>
    <definedName name="ccfgsdfgsdf_3" hidden="1">{"Riqfin97",#N/A,FALSE,"Tran";"Riqfinpro",#N/A,FALSE,"Tran"}</definedName>
    <definedName name="ccfgsdfgsdf_4" localSheetId="5" hidden="1">{"Riqfin97",#N/A,FALSE,"Tran";"Riqfinpro",#N/A,FALSE,"Tran"}</definedName>
    <definedName name="ccfgsdfgsdf_4" localSheetId="6" hidden="1">{"Riqfin97",#N/A,FALSE,"Tran";"Riqfinpro",#N/A,FALSE,"Tran"}</definedName>
    <definedName name="ccfgsdfgsdf_4" hidden="1">{"Riqfin97",#N/A,FALSE,"Tran";"Riqfinpro",#N/A,FALSE,"Tran"}</definedName>
    <definedName name="ccme" localSheetId="6">#REF!</definedName>
    <definedName name="ccme">#REF!</definedName>
    <definedName name="ccme2000" localSheetId="5">#REF!</definedName>
    <definedName name="ccme2000" localSheetId="6">#REF!</definedName>
    <definedName name="ccme2000">#REF!</definedName>
    <definedName name="ccme2001" localSheetId="5">#REF!</definedName>
    <definedName name="ccme2001" localSheetId="6">#REF!</definedName>
    <definedName name="ccme2001">#REF!</definedName>
    <definedName name="ccme2002" localSheetId="5">#REF!</definedName>
    <definedName name="ccme2002" localSheetId="6">#REF!</definedName>
    <definedName name="ccme2002">#REF!</definedName>
    <definedName name="ccme2003" localSheetId="5">#REF!</definedName>
    <definedName name="ccme2003" localSheetId="6">#REF!</definedName>
    <definedName name="ccme2003">#REF!</definedName>
    <definedName name="ccme98" localSheetId="5">#REF!</definedName>
    <definedName name="ccme98" localSheetId="6">#REF!</definedName>
    <definedName name="ccme98">#REF!</definedName>
    <definedName name="ccme98j" localSheetId="5">#REF!</definedName>
    <definedName name="ccme98j" localSheetId="6">#REF!</definedName>
    <definedName name="ccme98j">#REF!</definedName>
    <definedName name="ccme98s" localSheetId="5">#REF!</definedName>
    <definedName name="ccme98s" localSheetId="6">#REF!</definedName>
    <definedName name="ccme98s">#REF!</definedName>
    <definedName name="ccme99" localSheetId="5">#REF!</definedName>
    <definedName name="ccme99" localSheetId="6">#REF!</definedName>
    <definedName name="ccme99">#REF!</definedName>
    <definedName name="CCode" localSheetId="5">#REF!</definedName>
    <definedName name="CCode" localSheetId="6">#REF!</definedName>
    <definedName name="CCode">#REF!</definedName>
    <definedName name="cde" localSheetId="5" hidden="1">{"Riqfin97",#N/A,FALSE,"Tran";"Riqfinpro",#N/A,FALSE,"Tran"}</definedName>
    <definedName name="cde" localSheetId="6" hidden="1">{"Riqfin97",#N/A,FALSE,"Tran";"Riqfinpro",#N/A,FALSE,"Tran"}</definedName>
    <definedName name="cde" hidden="1">{"Riqfin97",#N/A,FALSE,"Tran";"Riqfinpro",#N/A,FALSE,"Tran"}</definedName>
    <definedName name="cde_1" localSheetId="5" hidden="1">{"Riqfin97",#N/A,FALSE,"Tran";"Riqfinpro",#N/A,FALSE,"Tran"}</definedName>
    <definedName name="cde_1" localSheetId="6" hidden="1">{"Riqfin97",#N/A,FALSE,"Tran";"Riqfinpro",#N/A,FALSE,"Tran"}</definedName>
    <definedName name="cde_1" hidden="1">{"Riqfin97",#N/A,FALSE,"Tran";"Riqfinpro",#N/A,FALSE,"Tran"}</definedName>
    <definedName name="cde_1_1" localSheetId="5" hidden="1">{"Riqfin97",#N/A,FALSE,"Tran";"Riqfinpro",#N/A,FALSE,"Tran"}</definedName>
    <definedName name="cde_1_1" localSheetId="6" hidden="1">{"Riqfin97",#N/A,FALSE,"Tran";"Riqfinpro",#N/A,FALSE,"Tran"}</definedName>
    <definedName name="cde_1_1" hidden="1">{"Riqfin97",#N/A,FALSE,"Tran";"Riqfinpro",#N/A,FALSE,"Tran"}</definedName>
    <definedName name="cde_1_2" localSheetId="5" hidden="1">{"Riqfin97",#N/A,FALSE,"Tran";"Riqfinpro",#N/A,FALSE,"Tran"}</definedName>
    <definedName name="cde_1_2" localSheetId="6" hidden="1">{"Riqfin97",#N/A,FALSE,"Tran";"Riqfinpro",#N/A,FALSE,"Tran"}</definedName>
    <definedName name="cde_1_2" hidden="1">{"Riqfin97",#N/A,FALSE,"Tran";"Riqfinpro",#N/A,FALSE,"Tran"}</definedName>
    <definedName name="cde_1_3" localSheetId="5" hidden="1">{"Riqfin97",#N/A,FALSE,"Tran";"Riqfinpro",#N/A,FALSE,"Tran"}</definedName>
    <definedName name="cde_1_3" localSheetId="6" hidden="1">{"Riqfin97",#N/A,FALSE,"Tran";"Riqfinpro",#N/A,FALSE,"Tran"}</definedName>
    <definedName name="cde_1_3" hidden="1">{"Riqfin97",#N/A,FALSE,"Tran";"Riqfinpro",#N/A,FALSE,"Tran"}</definedName>
    <definedName name="cde_1_4" localSheetId="5" hidden="1">{"Riqfin97",#N/A,FALSE,"Tran";"Riqfinpro",#N/A,FALSE,"Tran"}</definedName>
    <definedName name="cde_1_4" localSheetId="6" hidden="1">{"Riqfin97",#N/A,FALSE,"Tran";"Riqfinpro",#N/A,FALSE,"Tran"}</definedName>
    <definedName name="cde_1_4" hidden="1">{"Riqfin97",#N/A,FALSE,"Tran";"Riqfinpro",#N/A,FALSE,"Tran"}</definedName>
    <definedName name="cde_2" localSheetId="5" hidden="1">{"Riqfin97",#N/A,FALSE,"Tran";"Riqfinpro",#N/A,FALSE,"Tran"}</definedName>
    <definedName name="cde_2" localSheetId="6" hidden="1">{"Riqfin97",#N/A,FALSE,"Tran";"Riqfinpro",#N/A,FALSE,"Tran"}</definedName>
    <definedName name="cde_2" hidden="1">{"Riqfin97",#N/A,FALSE,"Tran";"Riqfinpro",#N/A,FALSE,"Tran"}</definedName>
    <definedName name="cde_3" localSheetId="5" hidden="1">{"Riqfin97",#N/A,FALSE,"Tran";"Riqfinpro",#N/A,FALSE,"Tran"}</definedName>
    <definedName name="cde_3" localSheetId="6" hidden="1">{"Riqfin97",#N/A,FALSE,"Tran";"Riqfinpro",#N/A,FALSE,"Tran"}</definedName>
    <definedName name="cde_3" hidden="1">{"Riqfin97",#N/A,FALSE,"Tran";"Riqfinpro",#N/A,FALSE,"Tran"}</definedName>
    <definedName name="cde_4" localSheetId="5" hidden="1">{"Riqfin97",#N/A,FALSE,"Tran";"Riqfinpro",#N/A,FALSE,"Tran"}</definedName>
    <definedName name="cde_4" localSheetId="6" hidden="1">{"Riqfin97",#N/A,FALSE,"Tran";"Riqfinpro",#N/A,FALSE,"Tran"}</definedName>
    <definedName name="cde_4" hidden="1">{"Riqfin97",#N/A,FALSE,"Tran";"Riqfinpro",#N/A,FALSE,"Tran"}</definedName>
    <definedName name="cdert" localSheetId="5" hidden="1">{"Minpmon",#N/A,FALSE,"Monthinput"}</definedName>
    <definedName name="cdert" localSheetId="6" hidden="1">{"Minpmon",#N/A,FALSE,"Monthinput"}</definedName>
    <definedName name="cdert" hidden="1">{"Minpmon",#N/A,FALSE,"Monthinput"}</definedName>
    <definedName name="cec" localSheetId="5" hidden="1">{"Minpmon",#N/A,FALSE,"Monthinput"}</definedName>
    <definedName name="cec" localSheetId="6" hidden="1">{"Minpmon",#N/A,FALSE,"Monthinput"}</definedName>
    <definedName name="cec" hidden="1">{"Minpmon",#N/A,FALSE,"Monthinput"}</definedName>
    <definedName name="cec_1" localSheetId="5" hidden="1">{"Minpmon",#N/A,FALSE,"Monthinput"}</definedName>
    <definedName name="cec_1" localSheetId="6" hidden="1">{"Minpmon",#N/A,FALSE,"Monthinput"}</definedName>
    <definedName name="cec_1" hidden="1">{"Minpmon",#N/A,FALSE,"Monthinput"}</definedName>
    <definedName name="cec_1_1" localSheetId="5" hidden="1">{"Minpmon",#N/A,FALSE,"Monthinput"}</definedName>
    <definedName name="cec_1_1" localSheetId="6" hidden="1">{"Minpmon",#N/A,FALSE,"Monthinput"}</definedName>
    <definedName name="cec_1_1" hidden="1">{"Minpmon",#N/A,FALSE,"Monthinput"}</definedName>
    <definedName name="cec_1_2" localSheetId="5" hidden="1">{"Minpmon",#N/A,FALSE,"Monthinput"}</definedName>
    <definedName name="cec_1_2" localSheetId="6" hidden="1">{"Minpmon",#N/A,FALSE,"Monthinput"}</definedName>
    <definedName name="cec_1_2" hidden="1">{"Minpmon",#N/A,FALSE,"Monthinput"}</definedName>
    <definedName name="cec_1_3" localSheetId="5" hidden="1">{"Minpmon",#N/A,FALSE,"Monthinput"}</definedName>
    <definedName name="cec_1_3" localSheetId="6" hidden="1">{"Minpmon",#N/A,FALSE,"Monthinput"}</definedName>
    <definedName name="cec_1_3" hidden="1">{"Minpmon",#N/A,FALSE,"Monthinput"}</definedName>
    <definedName name="cec_1_4" localSheetId="5" hidden="1">{"Minpmon",#N/A,FALSE,"Monthinput"}</definedName>
    <definedName name="cec_1_4" localSheetId="6" hidden="1">{"Minpmon",#N/A,FALSE,"Monthinput"}</definedName>
    <definedName name="cec_1_4" hidden="1">{"Minpmon",#N/A,FALSE,"Monthinput"}</definedName>
    <definedName name="cec_2" localSheetId="5" hidden="1">{"Minpmon",#N/A,FALSE,"Monthinput"}</definedName>
    <definedName name="cec_2" localSheetId="6" hidden="1">{"Minpmon",#N/A,FALSE,"Monthinput"}</definedName>
    <definedName name="cec_2" hidden="1">{"Minpmon",#N/A,FALSE,"Monthinput"}</definedName>
    <definedName name="cec_3" localSheetId="5" hidden="1">{"Minpmon",#N/A,FALSE,"Monthinput"}</definedName>
    <definedName name="cec_3" localSheetId="6" hidden="1">{"Minpmon",#N/A,FALSE,"Monthinput"}</definedName>
    <definedName name="cec_3" hidden="1">{"Minpmon",#N/A,FALSE,"Monthinput"}</definedName>
    <definedName name="cec_4" localSheetId="5" hidden="1">{"Minpmon",#N/A,FALSE,"Monthinput"}</definedName>
    <definedName name="cec_4" localSheetId="6" hidden="1">{"Minpmon",#N/A,FALSE,"Monthinput"}</definedName>
    <definedName name="cec_4" hidden="1">{"Minpmon",#N/A,FALSE,"Monthinput"}</definedName>
    <definedName name="cel" localSheetId="6">#REF!</definedName>
    <definedName name="cel">#REF!</definedName>
    <definedName name="CeldaArriba" localSheetId="4">#REF!</definedName>
    <definedName name="CeldaArriba" localSheetId="5">#REF!</definedName>
    <definedName name="CeldaArriba" localSheetId="6">#REF!</definedName>
    <definedName name="CeldaArriba">#REF!</definedName>
    <definedName name="CEMENTO" localSheetId="4">#REF!</definedName>
    <definedName name="CEMENTO" localSheetId="5">#REF!</definedName>
    <definedName name="CEMENTO" localSheetId="6">#REF!</definedName>
    <definedName name="CEMENTO">#REF!</definedName>
    <definedName name="CENGOVT" localSheetId="5">#REF!</definedName>
    <definedName name="CENGOVT" localSheetId="6">#REF!</definedName>
    <definedName name="CENGOVT">#REF!</definedName>
    <definedName name="CEPA96" localSheetId="5">#REF!</definedName>
    <definedName name="CEPA96" localSheetId="6">#REF!</definedName>
    <definedName name="CEPA96">#REF!</definedName>
    <definedName name="cerdito2" localSheetId="5">#REF!</definedName>
    <definedName name="cerdito2" localSheetId="6">#REF!</definedName>
    <definedName name="cerdito2">#REF!</definedName>
    <definedName name="CFG" localSheetId="5">#REF!</definedName>
    <definedName name="CFG" localSheetId="6">#REF!</definedName>
    <definedName name="CFG">#REF!</definedName>
    <definedName name="CGBUDG" localSheetId="5">#REF!</definedName>
    <definedName name="CGBUDG" localSheetId="6">#REF!</definedName>
    <definedName name="CGBUDG">#REF!</definedName>
    <definedName name="CGBUDG_" localSheetId="5">#REF!</definedName>
    <definedName name="CGBUDG_" localSheetId="6">#REF!</definedName>
    <definedName name="CGBUDG_">#REF!</definedName>
    <definedName name="CGEXBUDG" localSheetId="5">#REF!</definedName>
    <definedName name="CGEXBUDG" localSheetId="6">#REF!</definedName>
    <definedName name="CGEXBUDG">#REF!</definedName>
    <definedName name="CGFIS" localSheetId="5">#REF!</definedName>
    <definedName name="CGFIS" localSheetId="6">#REF!</definedName>
    <definedName name="CGFIS">#REF!</definedName>
    <definedName name="CGNRP" localSheetId="5">#REF!</definedName>
    <definedName name="CGNRP" localSheetId="6">#REF!</definedName>
    <definedName name="CGNRP">#REF!</definedName>
    <definedName name="cgshare" localSheetId="5">#REF!</definedName>
    <definedName name="cgshare" localSheetId="6">#REF!</definedName>
    <definedName name="cgshare">#REF!</definedName>
    <definedName name="chart4" localSheetId="5" hidden="1">{#N/A,#N/A,FALSE,"CB";#N/A,#N/A,FALSE,"CMB";#N/A,#N/A,FALSE,"NBFI"}</definedName>
    <definedName name="chart4" localSheetId="6" hidden="1">{#N/A,#N/A,FALSE,"CB";#N/A,#N/A,FALSE,"CMB";#N/A,#N/A,FALSE,"NBFI"}</definedName>
    <definedName name="chart4" hidden="1">{#N/A,#N/A,FALSE,"CB";#N/A,#N/A,FALSE,"CMB";#N/A,#N/A,FALSE,"NBFI"}</definedName>
    <definedName name="ChartA" localSheetId="5" hidden="1">{#N/A,#N/A,FALSE,"CB";#N/A,#N/A,FALSE,"CMB";#N/A,#N/A,FALSE,"NBFI"}</definedName>
    <definedName name="ChartA" localSheetId="6" hidden="1">{#N/A,#N/A,FALSE,"CB";#N/A,#N/A,FALSE,"CMB";#N/A,#N/A,FALSE,"NBFI"}</definedName>
    <definedName name="ChartA" hidden="1">{#N/A,#N/A,FALSE,"CB";#N/A,#N/A,FALSE,"CMB";#N/A,#N/A,FALSE,"NBFI"}</definedName>
    <definedName name="Chartvel" localSheetId="5" hidden="1">{#N/A,#N/A,FALSE,"CB";#N/A,#N/A,FALSE,"CMB";#N/A,#N/A,FALSE,"BSYS";#N/A,#N/A,FALSE,"NBFI";#N/A,#N/A,FALSE,"FSYS"}</definedName>
    <definedName name="Chartvel" localSheetId="6" hidden="1">{#N/A,#N/A,FALSE,"CB";#N/A,#N/A,FALSE,"CMB";#N/A,#N/A,FALSE,"BSYS";#N/A,#N/A,FALSE,"NBFI";#N/A,#N/A,FALSE,"FSYS"}</definedName>
    <definedName name="Chartvel" hidden="1">{#N/A,#N/A,FALSE,"CB";#N/A,#N/A,FALSE,"CMB";#N/A,#N/A,FALSE,"BSYS";#N/A,#N/A,FALSE,"NBFI";#N/A,#N/A,FALSE,"FSYS"}</definedName>
    <definedName name="CHILE" localSheetId="6">#REF!</definedName>
    <definedName name="CHILE">#REF!</definedName>
    <definedName name="CHK" localSheetId="5">#REF!</definedName>
    <definedName name="CHK" localSheetId="6">#REF!</definedName>
    <definedName name="CHK">#REF!</definedName>
    <definedName name="CHK1.1" localSheetId="5">#REF!</definedName>
    <definedName name="CHK1.1" localSheetId="6">#REF!</definedName>
    <definedName name="CHK1.1">#REF!</definedName>
    <definedName name="CHK2.1" localSheetId="5">#REF!</definedName>
    <definedName name="CHK2.1" localSheetId="6">#REF!</definedName>
    <definedName name="CHK2.1">#REF!</definedName>
    <definedName name="CHK2.2" localSheetId="5">#REF!</definedName>
    <definedName name="CHK2.2" localSheetId="6">#REF!</definedName>
    <definedName name="CHK2.2">#REF!</definedName>
    <definedName name="CHK2.3" localSheetId="5">#REF!</definedName>
    <definedName name="CHK2.3" localSheetId="6">#REF!</definedName>
    <definedName name="CHK2.3">#REF!</definedName>
    <definedName name="CHK3.1" localSheetId="5">#REF!</definedName>
    <definedName name="CHK3.1" localSheetId="6">#REF!</definedName>
    <definedName name="CHK3.1">#REF!</definedName>
    <definedName name="CHK5.1" localSheetId="5">#REF!</definedName>
    <definedName name="CHK5.1" localSheetId="6">#REF!</definedName>
    <definedName name="CHK5.1">#REF!</definedName>
    <definedName name="cifras_" localSheetId="5">#REF!</definedName>
    <definedName name="cifras_" localSheetId="6">#REF!</definedName>
    <definedName name="cifras_">#REF!</definedName>
    <definedName name="cirr" localSheetId="5">#REF!</definedName>
    <definedName name="cirr" localSheetId="6">#REF!</definedName>
    <definedName name="cirr">#REF!</definedName>
    <definedName name="cmbccr" localSheetId="5">#REF!</definedName>
    <definedName name="cmbccr" localSheetId="6">#REF!</definedName>
    <definedName name="cmbccr">#REF!</definedName>
    <definedName name="cmbcom" localSheetId="5">#REF!</definedName>
    <definedName name="cmbcom" localSheetId="6">#REF!</definedName>
    <definedName name="cmbcom">#REF!</definedName>
    <definedName name="cmca" localSheetId="5">#REF!</definedName>
    <definedName name="cmca" localSheetId="6">#REF!</definedName>
    <definedName name="cmca">#REF!</definedName>
    <definedName name="cmsbn" localSheetId="5">#REF!</definedName>
    <definedName name="cmsbn" localSheetId="6">#REF!</definedName>
    <definedName name="cmsbn">#REF!</definedName>
    <definedName name="CNSPNF" localSheetId="4">#REF!</definedName>
    <definedName name="CNSPNF" localSheetId="5">#REF!</definedName>
    <definedName name="CNSPNF" localSheetId="6">#REF!</definedName>
    <definedName name="CNSPNF">#REF!</definedName>
    <definedName name="cod" localSheetId="5">#REF!</definedName>
    <definedName name="cod" localSheetId="6">#REF!</definedName>
    <definedName name="cod">#REF!</definedName>
    <definedName name="COEF.ANALISIS" localSheetId="5">#REF!</definedName>
    <definedName name="COEF.ANALISIS" localSheetId="6">#REF!</definedName>
    <definedName name="COEF.ANALISIS">#REF!</definedName>
    <definedName name="COL" localSheetId="5">#REF!</definedName>
    <definedName name="COL" localSheetId="6">#REF!</definedName>
    <definedName name="COL">#REF!</definedName>
    <definedName name="COM" localSheetId="5">#REF!</definedName>
    <definedName name="COM" localSheetId="6">#REF!</definedName>
    <definedName name="COM">#REF!</definedName>
    <definedName name="COMEXT" localSheetId="5">#REF!</definedName>
    <definedName name="COMEXT" localSheetId="6">#REF!</definedName>
    <definedName name="COMEXT">#REF!</definedName>
    <definedName name="Comision_Asoc_ahorro" localSheetId="4">#REF!</definedName>
    <definedName name="Comision_Asoc_ahorro" localSheetId="5">#REF!</definedName>
    <definedName name="Comision_Asoc_ahorro" localSheetId="6">#REF!</definedName>
    <definedName name="Comision_Asoc_ahorro">#REF!</definedName>
    <definedName name="Comision_Banco" localSheetId="4">#REF!</definedName>
    <definedName name="Comision_Banco" localSheetId="5">#REF!</definedName>
    <definedName name="Comision_Banco" localSheetId="6">#REF!</definedName>
    <definedName name="Comision_Banco">#REF!</definedName>
    <definedName name="Comision_Casas" localSheetId="4">#REF!</definedName>
    <definedName name="Comision_Casas" localSheetId="5">#REF!</definedName>
    <definedName name="Comision_Casas" localSheetId="6">#REF!</definedName>
    <definedName name="Comision_Casas">#REF!</definedName>
    <definedName name="CONCK" localSheetId="5">#REF!</definedName>
    <definedName name="CONCK" localSheetId="6">#REF!</definedName>
    <definedName name="CONCK">#REF!</definedName>
    <definedName name="conor" localSheetId="5">#REF!</definedName>
    <definedName name="conor" localSheetId="6">#REF!</definedName>
    <definedName name="conor">#REF!</definedName>
    <definedName name="cons" localSheetId="5">#REF!</definedName>
    <definedName name="cons" localSheetId="6">#REF!</definedName>
    <definedName name="cons">#REF!</definedName>
    <definedName name="CONSOLID" localSheetId="5">#REF!</definedName>
    <definedName name="CONSOLID" localSheetId="6">#REF!</definedName>
    <definedName name="CONSOLID">#REF!</definedName>
    <definedName name="contacto" localSheetId="5">#REF!</definedName>
    <definedName name="contacto" localSheetId="6">#REF!</definedName>
    <definedName name="contacto">#REF!</definedName>
    <definedName name="Contents" localSheetId="5">#REF!:#REF!</definedName>
    <definedName name="Contents" localSheetId="6">#REF!:#REF!</definedName>
    <definedName name="Contents">#REF!:#REF!</definedName>
    <definedName name="copytable16" localSheetId="5">#REF!</definedName>
    <definedName name="copytable16" localSheetId="6">#REF!</definedName>
    <definedName name="copytable16">#REF!</definedName>
    <definedName name="Copytodebt" localSheetId="5">#REF!</definedName>
    <definedName name="Copytodebt" localSheetId="6">#REF!</definedName>
    <definedName name="Copytodebt">#REF!</definedName>
    <definedName name="COUNT" localSheetId="5">#REF!</definedName>
    <definedName name="COUNT" localSheetId="6">#REF!</definedName>
    <definedName name="COUNT">#REF!</definedName>
    <definedName name="COUNTER" localSheetId="5">#REF!</definedName>
    <definedName name="COUNTER" localSheetId="6">#REF!</definedName>
    <definedName name="COUNTER">#REF!</definedName>
    <definedName name="CountryName" localSheetId="5">#REF!</definedName>
    <definedName name="CountryName" localSheetId="6">#REF!</definedName>
    <definedName name="CountryName">#REF!</definedName>
    <definedName name="CPI" localSheetId="5">#REF!</definedName>
    <definedName name="CPI" localSheetId="6">#REF!</definedName>
    <definedName name="CPI">#REF!</definedName>
    <definedName name="CPICUM" localSheetId="5">#REF!</definedName>
    <definedName name="CPICUM" localSheetId="6">#REF!</definedName>
    <definedName name="CPICUM">#REF!</definedName>
    <definedName name="CRECWM" localSheetId="5">#REF!</definedName>
    <definedName name="CRECWM" localSheetId="6">#REF!</definedName>
    <definedName name="CRECWM">#REF!</definedName>
    <definedName name="cred" localSheetId="5">#REF!</definedName>
    <definedName name="cred" localSheetId="6">#REF!</definedName>
    <definedName name="cred">#REF!</definedName>
    <definedName name="cred1" localSheetId="5">#REF!</definedName>
    <definedName name="cred1" localSheetId="6">#REF!</definedName>
    <definedName name="cred1">#REF!</definedName>
    <definedName name="cred2000" localSheetId="5">#REF!</definedName>
    <definedName name="cred2000" localSheetId="6">#REF!</definedName>
    <definedName name="cred2000">#REF!</definedName>
    <definedName name="cred2001" localSheetId="5">#REF!</definedName>
    <definedName name="cred2001" localSheetId="6">#REF!</definedName>
    <definedName name="cred2001">#REF!</definedName>
    <definedName name="cred2002" localSheetId="5">#REF!</definedName>
    <definedName name="cred2002" localSheetId="6">#REF!</definedName>
    <definedName name="cred2002">#REF!</definedName>
    <definedName name="cred2003" localSheetId="5">#REF!</definedName>
    <definedName name="cred2003" localSheetId="6">#REF!</definedName>
    <definedName name="cred2003">#REF!</definedName>
    <definedName name="cred98" localSheetId="5">#REF!</definedName>
    <definedName name="cred98" localSheetId="6">#REF!</definedName>
    <definedName name="cred98">#REF!</definedName>
    <definedName name="cred98j" localSheetId="5">#REF!</definedName>
    <definedName name="cred98j" localSheetId="6">#REF!</definedName>
    <definedName name="cred98j">#REF!</definedName>
    <definedName name="cred98s" localSheetId="5">#REF!</definedName>
    <definedName name="cred98s" localSheetId="6">#REF!</definedName>
    <definedName name="cred98s">#REF!</definedName>
    <definedName name="cred99" localSheetId="5">#REF!</definedName>
    <definedName name="cred99" localSheetId="6">#REF!</definedName>
    <definedName name="cred99">#REF!</definedName>
    <definedName name="CREDITO" localSheetId="5">#REF!</definedName>
    <definedName name="CREDITO" localSheetId="6">#REF!</definedName>
    <definedName name="CREDITO">#REF!</definedName>
    <definedName name="CREDITO1" localSheetId="5">#REF!</definedName>
    <definedName name="CREDITO1" localSheetId="6">#REF!</definedName>
    <definedName name="CREDITO1">#REF!</definedName>
    <definedName name="CREDITOBCH" localSheetId="4">#REF!</definedName>
    <definedName name="CREDITOBCH" localSheetId="5">#REF!</definedName>
    <definedName name="CREDITOBCH" localSheetId="6">#REF!</definedName>
    <definedName name="CREDITOBCH">#REF!</definedName>
    <definedName name="CREDITORSB" localSheetId="4">#REF!</definedName>
    <definedName name="CREDITORSB" localSheetId="5">#REF!</definedName>
    <definedName name="CREDITORSB" localSheetId="6">#REF!</definedName>
    <definedName name="CREDITORSB">#REF!</definedName>
    <definedName name="cu1_" localSheetId="5">#REF!</definedName>
    <definedName name="cu1_" localSheetId="6">#REF!</definedName>
    <definedName name="cu1_">#REF!</definedName>
    <definedName name="cu3_" localSheetId="5">#REF!</definedName>
    <definedName name="cu3_" localSheetId="6">#REF!</definedName>
    <definedName name="cu3_">#REF!</definedName>
    <definedName name="cu5_" localSheetId="5">#REF!</definedName>
    <definedName name="cu5_" localSheetId="6">#REF!</definedName>
    <definedName name="cu5_">#REF!</definedName>
    <definedName name="cua" localSheetId="1" hidden="1">{"'RIN-INTRANET'!$A$1:$K$71"}</definedName>
    <definedName name="cua" localSheetId="2" hidden="1">{"'RIN-INTRANET'!$A$1:$K$71"}</definedName>
    <definedName name="cua" localSheetId="4" hidden="1">{"'RIN-INTRANET'!$A$1:$K$71"}</definedName>
    <definedName name="cua" localSheetId="5" hidden="1">{"'RIN-INTRANET'!$A$1:$K$71"}</definedName>
    <definedName name="cua" localSheetId="6" hidden="1">{"'RIN-INTRANET'!$A$1:$K$71"}</definedName>
    <definedName name="cua" hidden="1">{"'RIN-INTRANET'!$A$1:$K$71"}</definedName>
    <definedName name="cua_1" localSheetId="5" hidden="1">{"'RIN-INTRANET'!$A$1:$K$71"}</definedName>
    <definedName name="cua_1" localSheetId="6" hidden="1">{"'RIN-INTRANET'!$A$1:$K$71"}</definedName>
    <definedName name="cua_1" hidden="1">{"'RIN-INTRANET'!$A$1:$K$71"}</definedName>
    <definedName name="cua_1_1" localSheetId="5" hidden="1">{"'RIN-INTRANET'!$A$1:$K$71"}</definedName>
    <definedName name="cua_1_1" localSheetId="6" hidden="1">{"'RIN-INTRANET'!$A$1:$K$71"}</definedName>
    <definedName name="cua_1_1" hidden="1">{"'RIN-INTRANET'!$A$1:$K$71"}</definedName>
    <definedName name="cua_1_1_1" localSheetId="5" hidden="1">{"'RIN-INTRANET'!$A$1:$K$71"}</definedName>
    <definedName name="cua_1_1_1" localSheetId="6" hidden="1">{"'RIN-INTRANET'!$A$1:$K$71"}</definedName>
    <definedName name="cua_1_1_1" hidden="1">{"'RIN-INTRANET'!$A$1:$K$71"}</definedName>
    <definedName name="cua_1_1_2" localSheetId="5" hidden="1">{"'RIN-INTRANET'!$A$1:$K$71"}</definedName>
    <definedName name="cua_1_1_2" localSheetId="6" hidden="1">{"'RIN-INTRANET'!$A$1:$K$71"}</definedName>
    <definedName name="cua_1_1_2" hidden="1">{"'RIN-INTRANET'!$A$1:$K$71"}</definedName>
    <definedName name="cua_1_1_3" localSheetId="5" hidden="1">{"'RIN-INTRANET'!$A$1:$K$71"}</definedName>
    <definedName name="cua_1_1_3" localSheetId="6" hidden="1">{"'RIN-INTRANET'!$A$1:$K$71"}</definedName>
    <definedName name="cua_1_1_3" hidden="1">{"'RIN-INTRANET'!$A$1:$K$71"}</definedName>
    <definedName name="cua_1_1_4" localSheetId="5" hidden="1">{"'RIN-INTRANET'!$A$1:$K$71"}</definedName>
    <definedName name="cua_1_1_4" localSheetId="6" hidden="1">{"'RIN-INTRANET'!$A$1:$K$71"}</definedName>
    <definedName name="cua_1_1_4" hidden="1">{"'RIN-INTRANET'!$A$1:$K$71"}</definedName>
    <definedName name="cua_1_2" localSheetId="5" hidden="1">{"'RIN-INTRANET'!$A$1:$K$71"}</definedName>
    <definedName name="cua_1_2" localSheetId="6" hidden="1">{"'RIN-INTRANET'!$A$1:$K$71"}</definedName>
    <definedName name="cua_1_2" hidden="1">{"'RIN-INTRANET'!$A$1:$K$71"}</definedName>
    <definedName name="cua_1_2_1" localSheetId="5" hidden="1">{"'RIN-INTRANET'!$A$1:$K$71"}</definedName>
    <definedName name="cua_1_2_1" localSheetId="6" hidden="1">{"'RIN-INTRANET'!$A$1:$K$71"}</definedName>
    <definedName name="cua_1_2_1" hidden="1">{"'RIN-INTRANET'!$A$1:$K$71"}</definedName>
    <definedName name="cua_1_2_2" localSheetId="5" hidden="1">{"'RIN-INTRANET'!$A$1:$K$71"}</definedName>
    <definedName name="cua_1_2_2" localSheetId="6" hidden="1">{"'RIN-INTRANET'!$A$1:$K$71"}</definedName>
    <definedName name="cua_1_2_2" hidden="1">{"'RIN-INTRANET'!$A$1:$K$71"}</definedName>
    <definedName name="cua_1_2_3" localSheetId="5" hidden="1">{"'RIN-INTRANET'!$A$1:$K$71"}</definedName>
    <definedName name="cua_1_2_3" localSheetId="6" hidden="1">{"'RIN-INTRANET'!$A$1:$K$71"}</definedName>
    <definedName name="cua_1_2_3" hidden="1">{"'RIN-INTRANET'!$A$1:$K$71"}</definedName>
    <definedName name="cua_1_3" localSheetId="5" hidden="1">{"'RIN-INTRANET'!$A$1:$K$71"}</definedName>
    <definedName name="cua_1_3" localSheetId="6" hidden="1">{"'RIN-INTRANET'!$A$1:$K$71"}</definedName>
    <definedName name="cua_1_3" hidden="1">{"'RIN-INTRANET'!$A$1:$K$71"}</definedName>
    <definedName name="cua_1_4" localSheetId="5" hidden="1">{"'RIN-INTRANET'!$A$1:$K$71"}</definedName>
    <definedName name="cua_1_4" localSheetId="6" hidden="1">{"'RIN-INTRANET'!$A$1:$K$71"}</definedName>
    <definedName name="cua_1_4" hidden="1">{"'RIN-INTRANET'!$A$1:$K$71"}</definedName>
    <definedName name="cua_1_5" localSheetId="5" hidden="1">{"'RIN-INTRANET'!$A$1:$K$71"}</definedName>
    <definedName name="cua_1_5" localSheetId="6" hidden="1">{"'RIN-INTRANET'!$A$1:$K$71"}</definedName>
    <definedName name="cua_1_5" hidden="1">{"'RIN-INTRANET'!$A$1:$K$71"}</definedName>
    <definedName name="cua_2" localSheetId="5" hidden="1">{"'RIN-INTRANET'!$A$1:$K$71"}</definedName>
    <definedName name="cua_2" localSheetId="6" hidden="1">{"'RIN-INTRANET'!$A$1:$K$71"}</definedName>
    <definedName name="cua_2" hidden="1">{"'RIN-INTRANET'!$A$1:$K$71"}</definedName>
    <definedName name="cua_2_1" localSheetId="5" hidden="1">{"'RIN-INTRANET'!$A$1:$K$71"}</definedName>
    <definedName name="cua_2_1" localSheetId="6" hidden="1">{"'RIN-INTRANET'!$A$1:$K$71"}</definedName>
    <definedName name="cua_2_1" hidden="1">{"'RIN-INTRANET'!$A$1:$K$71"}</definedName>
    <definedName name="cua_2_2" localSheetId="5" hidden="1">{"'RIN-INTRANET'!$A$1:$K$71"}</definedName>
    <definedName name="cua_2_2" localSheetId="6" hidden="1">{"'RIN-INTRANET'!$A$1:$K$71"}</definedName>
    <definedName name="cua_2_2" hidden="1">{"'RIN-INTRANET'!$A$1:$K$71"}</definedName>
    <definedName name="cua_2_3" localSheetId="5" hidden="1">{"'RIN-INTRANET'!$A$1:$K$71"}</definedName>
    <definedName name="cua_2_3" localSheetId="6" hidden="1">{"'RIN-INTRANET'!$A$1:$K$71"}</definedName>
    <definedName name="cua_2_3" hidden="1">{"'RIN-INTRANET'!$A$1:$K$71"}</definedName>
    <definedName name="cua_2_4" localSheetId="5" hidden="1">{"'RIN-INTRANET'!$A$1:$K$71"}</definedName>
    <definedName name="cua_2_4" localSheetId="6" hidden="1">{"'RIN-INTRANET'!$A$1:$K$71"}</definedName>
    <definedName name="cua_2_4" hidden="1">{"'RIN-INTRANET'!$A$1:$K$71"}</definedName>
    <definedName name="cua_3" localSheetId="5" hidden="1">{"'RIN-INTRANET'!$A$1:$K$71"}</definedName>
    <definedName name="cua_3" localSheetId="6" hidden="1">{"'RIN-INTRANET'!$A$1:$K$71"}</definedName>
    <definedName name="cua_3" hidden="1">{"'RIN-INTRANET'!$A$1:$K$71"}</definedName>
    <definedName name="cua_4" localSheetId="5" hidden="1">{"'RIN-INTRANET'!$A$1:$K$71"}</definedName>
    <definedName name="cua_4" localSheetId="6" hidden="1">{"'RIN-INTRANET'!$A$1:$K$71"}</definedName>
    <definedName name="cua_4" hidden="1">{"'RIN-INTRANET'!$A$1:$K$71"}</definedName>
    <definedName name="cua_5" localSheetId="5" hidden="1">{"'RIN-INTRANET'!$A$1:$K$71"}</definedName>
    <definedName name="cua_5" localSheetId="6" hidden="1">{"'RIN-INTRANET'!$A$1:$K$71"}</definedName>
    <definedName name="cua_5" hidden="1">{"'RIN-INTRANET'!$A$1:$K$71"}</definedName>
    <definedName name="cuad1" localSheetId="6">#REF!</definedName>
    <definedName name="cuad1">#REF!</definedName>
    <definedName name="cuad10" localSheetId="5">#REF!</definedName>
    <definedName name="cuad10" localSheetId="6">#REF!</definedName>
    <definedName name="cuad10">#REF!</definedName>
    <definedName name="cuad11" localSheetId="5">#REF!</definedName>
    <definedName name="cuad11" localSheetId="6">#REF!</definedName>
    <definedName name="cuad11">#REF!</definedName>
    <definedName name="cuad12" localSheetId="5">#REF!</definedName>
    <definedName name="cuad12" localSheetId="6">#REF!</definedName>
    <definedName name="cuad12">#REF!</definedName>
    <definedName name="cuad13" localSheetId="5">#REF!</definedName>
    <definedName name="cuad13" localSheetId="6">#REF!</definedName>
    <definedName name="cuad13">#REF!</definedName>
    <definedName name="cuad14" localSheetId="5">#REF!</definedName>
    <definedName name="cuad14" localSheetId="6">#REF!</definedName>
    <definedName name="cuad14">#REF!</definedName>
    <definedName name="cuad15" localSheetId="5">#REF!</definedName>
    <definedName name="cuad15" localSheetId="6">#REF!</definedName>
    <definedName name="cuad15">#REF!</definedName>
    <definedName name="cuad16" localSheetId="5">#REF!</definedName>
    <definedName name="cuad16" localSheetId="6">#REF!</definedName>
    <definedName name="cuad16">#REF!</definedName>
    <definedName name="cuad17" localSheetId="5">#REF!</definedName>
    <definedName name="cuad17" localSheetId="6">#REF!</definedName>
    <definedName name="cuad17">#REF!</definedName>
    <definedName name="cuad18" localSheetId="5">#REF!</definedName>
    <definedName name="cuad18" localSheetId="6">#REF!</definedName>
    <definedName name="cuad18">#REF!</definedName>
    <definedName name="cuad19" localSheetId="5">#REF!</definedName>
    <definedName name="cuad19" localSheetId="6">#REF!</definedName>
    <definedName name="cuad19">#REF!</definedName>
    <definedName name="cuad2" localSheetId="5">#REF!</definedName>
    <definedName name="cuad2" localSheetId="6">#REF!</definedName>
    <definedName name="cuad2">#REF!</definedName>
    <definedName name="cuad20" localSheetId="5">#REF!</definedName>
    <definedName name="cuad20" localSheetId="6">#REF!</definedName>
    <definedName name="cuad20">#REF!</definedName>
    <definedName name="cuad21" localSheetId="5">#REF!</definedName>
    <definedName name="cuad21" localSheetId="6">#REF!</definedName>
    <definedName name="cuad21">#REF!</definedName>
    <definedName name="cuad22" localSheetId="5">#REF!</definedName>
    <definedName name="cuad22" localSheetId="6">#REF!</definedName>
    <definedName name="cuad22">#REF!</definedName>
    <definedName name="cuad23" localSheetId="5">#REF!</definedName>
    <definedName name="cuad23" localSheetId="6">#REF!</definedName>
    <definedName name="cuad23">#REF!</definedName>
    <definedName name="cuad24" localSheetId="5">#REF!</definedName>
    <definedName name="cuad24" localSheetId="6">#REF!</definedName>
    <definedName name="cuad24">#REF!</definedName>
    <definedName name="cuad25" localSheetId="5">#REF!</definedName>
    <definedName name="cuad25" localSheetId="6">#REF!</definedName>
    <definedName name="cuad25">#REF!</definedName>
    <definedName name="cuad3" localSheetId="5">#REF!</definedName>
    <definedName name="cuad3" localSheetId="6">#REF!</definedName>
    <definedName name="cuad3">#REF!</definedName>
    <definedName name="cuad4" localSheetId="5">#REF!</definedName>
    <definedName name="cuad4" localSheetId="6">#REF!</definedName>
    <definedName name="cuad4">#REF!</definedName>
    <definedName name="cuad5" localSheetId="5">#REF!</definedName>
    <definedName name="cuad5" localSheetId="6">#REF!</definedName>
    <definedName name="cuad5">#REF!</definedName>
    <definedName name="cuad6" localSheetId="5">#REF!</definedName>
    <definedName name="cuad6" localSheetId="6">#REF!</definedName>
    <definedName name="cuad6">#REF!</definedName>
    <definedName name="cuad7" localSheetId="5">#REF!</definedName>
    <definedName name="cuad7" localSheetId="6">#REF!</definedName>
    <definedName name="cuad7">#REF!</definedName>
    <definedName name="cuad8" localSheetId="5">#REF!</definedName>
    <definedName name="cuad8" localSheetId="6">#REF!</definedName>
    <definedName name="cuad8">#REF!</definedName>
    <definedName name="cuad9" localSheetId="5">#REF!</definedName>
    <definedName name="cuad9" localSheetId="6">#REF!</definedName>
    <definedName name="cuad9">#REF!</definedName>
    <definedName name="CUADR11" localSheetId="5">#REF!</definedName>
    <definedName name="CUADR11" localSheetId="6">#REF!</definedName>
    <definedName name="CUADR11">#REF!</definedName>
    <definedName name="Cuadro_1" localSheetId="5">#REF!</definedName>
    <definedName name="Cuadro_1" localSheetId="6">#REF!</definedName>
    <definedName name="Cuadro_1">#REF!</definedName>
    <definedName name="cuadro_1.31" localSheetId="5">#REF!</definedName>
    <definedName name="cuadro_1.31" localSheetId="6">#REF!</definedName>
    <definedName name="cuadro_1.31">#REF!</definedName>
    <definedName name="CUADRO_2" localSheetId="5">#REF!</definedName>
    <definedName name="CUADRO_2" localSheetId="6">#REF!</definedName>
    <definedName name="CUADRO_2">#REF!</definedName>
    <definedName name="CUADRO_3" localSheetId="5">#REF!</definedName>
    <definedName name="CUADRO_3" localSheetId="6">#REF!</definedName>
    <definedName name="CUADRO_3">#REF!</definedName>
    <definedName name="CUADRO_4" localSheetId="5">#REF!</definedName>
    <definedName name="CUADRO_4" localSheetId="6">#REF!</definedName>
    <definedName name="CUADRO_4">#REF!</definedName>
    <definedName name="CUADRO_5" localSheetId="5">#REF!</definedName>
    <definedName name="CUADRO_5" localSheetId="6">#REF!</definedName>
    <definedName name="CUADRO_5">#REF!</definedName>
    <definedName name="Cuadro0000" localSheetId="5">#REF!</definedName>
    <definedName name="Cuadro0000" localSheetId="6">#REF!</definedName>
    <definedName name="Cuadro0000">#REF!</definedName>
    <definedName name="Cuadro03" localSheetId="5">#REF!</definedName>
    <definedName name="Cuadro03" localSheetId="6">#REF!</definedName>
    <definedName name="Cuadro03">#REF!</definedName>
    <definedName name="Cuadro1" localSheetId="4">#REF!</definedName>
    <definedName name="Cuadro1" localSheetId="5">#REF!</definedName>
    <definedName name="Cuadro1" localSheetId="6">#REF!</definedName>
    <definedName name="Cuadro1">#REF!</definedName>
    <definedName name="Cuadro10" localSheetId="5">#REF!</definedName>
    <definedName name="Cuadro10" localSheetId="6">#REF!</definedName>
    <definedName name="Cuadro10">#REF!</definedName>
    <definedName name="cuadro11" localSheetId="5">#REF!</definedName>
    <definedName name="cuadro11" localSheetId="6">#REF!</definedName>
    <definedName name="cuadro11">#REF!</definedName>
    <definedName name="cuadro17" localSheetId="5">#REF!</definedName>
    <definedName name="cuadro17" localSheetId="6">#REF!</definedName>
    <definedName name="cuadro17">#REF!</definedName>
    <definedName name="Cuadro2" localSheetId="4">#REF!</definedName>
    <definedName name="Cuadro2" localSheetId="5">#REF!</definedName>
    <definedName name="Cuadro2" localSheetId="6">#REF!</definedName>
    <definedName name="Cuadro2">#REF!</definedName>
    <definedName name="cuadro21" localSheetId="5">#REF!</definedName>
    <definedName name="cuadro21" localSheetId="6">#REF!</definedName>
    <definedName name="cuadro21">#REF!</definedName>
    <definedName name="cuadro46" localSheetId="5">#REF!</definedName>
    <definedName name="cuadro46" localSheetId="6">#REF!</definedName>
    <definedName name="cuadro46">#REF!</definedName>
    <definedName name="cuadro47" localSheetId="5">#REF!</definedName>
    <definedName name="cuadro47" localSheetId="6">#REF!</definedName>
    <definedName name="cuadro47">#REF!</definedName>
    <definedName name="cuadroa_" localSheetId="5">#REF!</definedName>
    <definedName name="cuadroa_" localSheetId="6">#REF!</definedName>
    <definedName name="cuadroa_">#REF!</definedName>
    <definedName name="cuadrob_" localSheetId="5">#REF!</definedName>
    <definedName name="cuadrob_" localSheetId="6">#REF!</definedName>
    <definedName name="cuadrob_">#REF!</definedName>
    <definedName name="CUADROB1" localSheetId="5">#REF!</definedName>
    <definedName name="CUADROB1" localSheetId="6">#REF!</definedName>
    <definedName name="CUADROB1">#REF!</definedName>
    <definedName name="CUADROI" localSheetId="5">#REF!</definedName>
    <definedName name="CUADROI" localSheetId="6">#REF!</definedName>
    <definedName name="CUADROI">#REF!</definedName>
    <definedName name="cuadroI_3" localSheetId="5">#REF!</definedName>
    <definedName name="cuadroI_3" localSheetId="6">#REF!</definedName>
    <definedName name="cuadroI_3">#REF!</definedName>
    <definedName name="cuadroI_5" localSheetId="5">#REF!</definedName>
    <definedName name="cuadroI_5" localSheetId="6">#REF!</definedName>
    <definedName name="cuadroI_5">#REF!</definedName>
    <definedName name="CUADROII" localSheetId="5">#REF!</definedName>
    <definedName name="CUADROII" localSheetId="6">#REF!</definedName>
    <definedName name="CUADROII">#REF!</definedName>
    <definedName name="CUADROIII" localSheetId="5">#REF!</definedName>
    <definedName name="CUADROIII" localSheetId="6">#REF!</definedName>
    <definedName name="CUADROIII">#REF!</definedName>
    <definedName name="CUADROIV" localSheetId="5">#REF!</definedName>
    <definedName name="CUADROIV" localSheetId="6">#REF!</definedName>
    <definedName name="CUADROIV">#REF!</definedName>
    <definedName name="CUADROV" localSheetId="5">#REF!</definedName>
    <definedName name="CUADROV" localSheetId="6">#REF!</definedName>
    <definedName name="CUADROV">#REF!</definedName>
    <definedName name="CUADROVI" localSheetId="5">#REF!</definedName>
    <definedName name="CUADROVI" localSheetId="6">#REF!</definedName>
    <definedName name="CUADROVI">#REF!</definedName>
    <definedName name="CUADROVII" localSheetId="5">#REF!</definedName>
    <definedName name="CUADROVII" localSheetId="6">#REF!</definedName>
    <definedName name="CUADROVII">#REF!</definedName>
    <definedName name="CUASEMA" localSheetId="5">#REF!</definedName>
    <definedName name="CUASEMA" localSheetId="6">#REF!</definedName>
    <definedName name="CUASEMA">#REF!</definedName>
    <definedName name="currency" localSheetId="5">#REF!</definedName>
    <definedName name="currency" localSheetId="6">#REF!</definedName>
    <definedName name="currency">#REF!</definedName>
    <definedName name="CurrVintage" localSheetId="5">#REF!</definedName>
    <definedName name="CurrVintage" localSheetId="6">#REF!</definedName>
    <definedName name="CurrVintage">#REF!</definedName>
    <definedName name="cvcxscfb" localSheetId="5" hidden="1">{"Riqfin97",#N/A,FALSE,"Tran";"Riqfinpro",#N/A,FALSE,"Tran"}</definedName>
    <definedName name="cvcxscfb" localSheetId="6" hidden="1">{"Riqfin97",#N/A,FALSE,"Tran";"Riqfinpro",#N/A,FALSE,"Tran"}</definedName>
    <definedName name="cvcxscfb" hidden="1">{"Riqfin97",#N/A,FALSE,"Tran";"Riqfinpro",#N/A,FALSE,"Tran"}</definedName>
    <definedName name="cvcxscfb_1" localSheetId="5" hidden="1">{"Riqfin97",#N/A,FALSE,"Tran";"Riqfinpro",#N/A,FALSE,"Tran"}</definedName>
    <definedName name="cvcxscfb_1" localSheetId="6" hidden="1">{"Riqfin97",#N/A,FALSE,"Tran";"Riqfinpro",#N/A,FALSE,"Tran"}</definedName>
    <definedName name="cvcxscfb_1" hidden="1">{"Riqfin97",#N/A,FALSE,"Tran";"Riqfinpro",#N/A,FALSE,"Tran"}</definedName>
    <definedName name="cvcxscfb_1_1" localSheetId="5" hidden="1">{"Riqfin97",#N/A,FALSE,"Tran";"Riqfinpro",#N/A,FALSE,"Tran"}</definedName>
    <definedName name="cvcxscfb_1_1" localSheetId="6" hidden="1">{"Riqfin97",#N/A,FALSE,"Tran";"Riqfinpro",#N/A,FALSE,"Tran"}</definedName>
    <definedName name="cvcxscfb_1_1" hidden="1">{"Riqfin97",#N/A,FALSE,"Tran";"Riqfinpro",#N/A,FALSE,"Tran"}</definedName>
    <definedName name="cvcxscfb_1_2" localSheetId="5" hidden="1">{"Riqfin97",#N/A,FALSE,"Tran";"Riqfinpro",#N/A,FALSE,"Tran"}</definedName>
    <definedName name="cvcxscfb_1_2" localSheetId="6" hidden="1">{"Riqfin97",#N/A,FALSE,"Tran";"Riqfinpro",#N/A,FALSE,"Tran"}</definedName>
    <definedName name="cvcxscfb_1_2" hidden="1">{"Riqfin97",#N/A,FALSE,"Tran";"Riqfinpro",#N/A,FALSE,"Tran"}</definedName>
    <definedName name="cvcxscfb_1_3" localSheetId="5" hidden="1">{"Riqfin97",#N/A,FALSE,"Tran";"Riqfinpro",#N/A,FALSE,"Tran"}</definedName>
    <definedName name="cvcxscfb_1_3" localSheetId="6" hidden="1">{"Riqfin97",#N/A,FALSE,"Tran";"Riqfinpro",#N/A,FALSE,"Tran"}</definedName>
    <definedName name="cvcxscfb_1_3" hidden="1">{"Riqfin97",#N/A,FALSE,"Tran";"Riqfinpro",#N/A,FALSE,"Tran"}</definedName>
    <definedName name="cvcxscfb_1_4" localSheetId="5" hidden="1">{"Riqfin97",#N/A,FALSE,"Tran";"Riqfinpro",#N/A,FALSE,"Tran"}</definedName>
    <definedName name="cvcxscfb_1_4" localSheetId="6" hidden="1">{"Riqfin97",#N/A,FALSE,"Tran";"Riqfinpro",#N/A,FALSE,"Tran"}</definedName>
    <definedName name="cvcxscfb_1_4" hidden="1">{"Riqfin97",#N/A,FALSE,"Tran";"Riqfinpro",#N/A,FALSE,"Tran"}</definedName>
    <definedName name="cvcxscfb_2" localSheetId="5" hidden="1">{"Riqfin97",#N/A,FALSE,"Tran";"Riqfinpro",#N/A,FALSE,"Tran"}</definedName>
    <definedName name="cvcxscfb_2" localSheetId="6" hidden="1">{"Riqfin97",#N/A,FALSE,"Tran";"Riqfinpro",#N/A,FALSE,"Tran"}</definedName>
    <definedName name="cvcxscfb_2" hidden="1">{"Riqfin97",#N/A,FALSE,"Tran";"Riqfinpro",#N/A,FALSE,"Tran"}</definedName>
    <definedName name="cvcxscfb_3" localSheetId="5" hidden="1">{"Riqfin97",#N/A,FALSE,"Tran";"Riqfinpro",#N/A,FALSE,"Tran"}</definedName>
    <definedName name="cvcxscfb_3" localSheetId="6" hidden="1">{"Riqfin97",#N/A,FALSE,"Tran";"Riqfinpro",#N/A,FALSE,"Tran"}</definedName>
    <definedName name="cvcxscfb_3" hidden="1">{"Riqfin97",#N/A,FALSE,"Tran";"Riqfinpro",#N/A,FALSE,"Tran"}</definedName>
    <definedName name="cvcxscfb_4" localSheetId="5" hidden="1">{"Riqfin97",#N/A,FALSE,"Tran";"Riqfinpro",#N/A,FALSE,"Tran"}</definedName>
    <definedName name="cvcxscfb_4" localSheetId="6" hidden="1">{"Riqfin97",#N/A,FALSE,"Tran";"Riqfinpro",#N/A,FALSE,"Tran"}</definedName>
    <definedName name="cvcxscfb_4" hidden="1">{"Riqfin97",#N/A,FALSE,"Tran";"Riqfinpro",#N/A,FALSE,"Tran"}</definedName>
    <definedName name="cvzxbz" localSheetId="5" hidden="1">{"Riqfin97",#N/A,FALSE,"Tran";"Riqfinpro",#N/A,FALSE,"Tran"}</definedName>
    <definedName name="cvzxbz" localSheetId="6" hidden="1">{"Riqfin97",#N/A,FALSE,"Tran";"Riqfinpro",#N/A,FALSE,"Tran"}</definedName>
    <definedName name="cvzxbz" hidden="1">{"Riqfin97",#N/A,FALSE,"Tran";"Riqfinpro",#N/A,FALSE,"Tran"}</definedName>
    <definedName name="cvzxbz_1" localSheetId="5" hidden="1">{"Riqfin97",#N/A,FALSE,"Tran";"Riqfinpro",#N/A,FALSE,"Tran"}</definedName>
    <definedName name="cvzxbz_1" localSheetId="6" hidden="1">{"Riqfin97",#N/A,FALSE,"Tran";"Riqfinpro",#N/A,FALSE,"Tran"}</definedName>
    <definedName name="cvzxbz_1" hidden="1">{"Riqfin97",#N/A,FALSE,"Tran";"Riqfinpro",#N/A,FALSE,"Tran"}</definedName>
    <definedName name="cvzxbz_1_1" localSheetId="5" hidden="1">{"Riqfin97",#N/A,FALSE,"Tran";"Riqfinpro",#N/A,FALSE,"Tran"}</definedName>
    <definedName name="cvzxbz_1_1" localSheetId="6" hidden="1">{"Riqfin97",#N/A,FALSE,"Tran";"Riqfinpro",#N/A,FALSE,"Tran"}</definedName>
    <definedName name="cvzxbz_1_1" hidden="1">{"Riqfin97",#N/A,FALSE,"Tran";"Riqfinpro",#N/A,FALSE,"Tran"}</definedName>
    <definedName name="cvzxbz_1_2" localSheetId="5" hidden="1">{"Riqfin97",#N/A,FALSE,"Tran";"Riqfinpro",#N/A,FALSE,"Tran"}</definedName>
    <definedName name="cvzxbz_1_2" localSheetId="6" hidden="1">{"Riqfin97",#N/A,FALSE,"Tran";"Riqfinpro",#N/A,FALSE,"Tran"}</definedName>
    <definedName name="cvzxbz_1_2" hidden="1">{"Riqfin97",#N/A,FALSE,"Tran";"Riqfinpro",#N/A,FALSE,"Tran"}</definedName>
    <definedName name="cvzxbz_1_3" localSheetId="5" hidden="1">{"Riqfin97",#N/A,FALSE,"Tran";"Riqfinpro",#N/A,FALSE,"Tran"}</definedName>
    <definedName name="cvzxbz_1_3" localSheetId="6" hidden="1">{"Riqfin97",#N/A,FALSE,"Tran";"Riqfinpro",#N/A,FALSE,"Tran"}</definedName>
    <definedName name="cvzxbz_1_3" hidden="1">{"Riqfin97",#N/A,FALSE,"Tran";"Riqfinpro",#N/A,FALSE,"Tran"}</definedName>
    <definedName name="cvzxbz_1_4" localSheetId="5" hidden="1">{"Riqfin97",#N/A,FALSE,"Tran";"Riqfinpro",#N/A,FALSE,"Tran"}</definedName>
    <definedName name="cvzxbz_1_4" localSheetId="6" hidden="1">{"Riqfin97",#N/A,FALSE,"Tran";"Riqfinpro",#N/A,FALSE,"Tran"}</definedName>
    <definedName name="cvzxbz_1_4" hidden="1">{"Riqfin97",#N/A,FALSE,"Tran";"Riqfinpro",#N/A,FALSE,"Tran"}</definedName>
    <definedName name="cvzxbz_2" localSheetId="5" hidden="1">{"Riqfin97",#N/A,FALSE,"Tran";"Riqfinpro",#N/A,FALSE,"Tran"}</definedName>
    <definedName name="cvzxbz_2" localSheetId="6" hidden="1">{"Riqfin97",#N/A,FALSE,"Tran";"Riqfinpro",#N/A,FALSE,"Tran"}</definedName>
    <definedName name="cvzxbz_2" hidden="1">{"Riqfin97",#N/A,FALSE,"Tran";"Riqfinpro",#N/A,FALSE,"Tran"}</definedName>
    <definedName name="cvzxbz_3" localSheetId="5" hidden="1">{"Riqfin97",#N/A,FALSE,"Tran";"Riqfinpro",#N/A,FALSE,"Tran"}</definedName>
    <definedName name="cvzxbz_3" localSheetId="6" hidden="1">{"Riqfin97",#N/A,FALSE,"Tran";"Riqfinpro",#N/A,FALSE,"Tran"}</definedName>
    <definedName name="cvzxbz_3" hidden="1">{"Riqfin97",#N/A,FALSE,"Tran";"Riqfinpro",#N/A,FALSE,"Tran"}</definedName>
    <definedName name="cvzxbz_4" localSheetId="5" hidden="1">{"Riqfin97",#N/A,FALSE,"Tran";"Riqfinpro",#N/A,FALSE,"Tran"}</definedName>
    <definedName name="cvzxbz_4" localSheetId="6" hidden="1">{"Riqfin97",#N/A,FALSE,"Tran";"Riqfinpro",#N/A,FALSE,"Tran"}</definedName>
    <definedName name="cvzxbz_4" hidden="1">{"Riqfin97",#N/A,FALSE,"Tran";"Riqfinpro",#N/A,FALSE,"Tran"}</definedName>
    <definedName name="cy">#REF!</definedName>
    <definedName name="D">#N/A</definedName>
    <definedName name="D.121" localSheetId="5">#REF!</definedName>
    <definedName name="D.121" localSheetId="6">#REF!</definedName>
    <definedName name="D.121">#REF!</definedName>
    <definedName name="D.122" localSheetId="5">#REF!</definedName>
    <definedName name="D.122" localSheetId="6">#REF!</definedName>
    <definedName name="D.122">#REF!</definedName>
    <definedName name="D.29" localSheetId="5">#REF!</definedName>
    <definedName name="D.29" localSheetId="6">#REF!</definedName>
    <definedName name="D.29">#REF!</definedName>
    <definedName name="D_B" localSheetId="5">#REF!</definedName>
    <definedName name="D_B" localSheetId="6">#REF!</definedName>
    <definedName name="D_B">#REF!</definedName>
    <definedName name="D_BCA_NGDP" localSheetId="5">#REF!</definedName>
    <definedName name="D_BCA_NGDP" localSheetId="6">#REF!</definedName>
    <definedName name="D_BCA_NGDP">#REF!</definedName>
    <definedName name="D_BCA1" localSheetId="5">#REF!</definedName>
    <definedName name="D_BCA1" localSheetId="6">#REF!</definedName>
    <definedName name="D_BCA1">#REF!</definedName>
    <definedName name="D_BCA2" localSheetId="5">#REF!</definedName>
    <definedName name="D_BCA2" localSheetId="6">#REF!</definedName>
    <definedName name="D_BCA2">#REF!</definedName>
    <definedName name="D_BE" localSheetId="5">#REF!</definedName>
    <definedName name="D_BE" localSheetId="6">#REF!</definedName>
    <definedName name="D_BE">#REF!</definedName>
    <definedName name="D_BFDA" localSheetId="5">#REF!</definedName>
    <definedName name="D_BFDA" localSheetId="6">#REF!</definedName>
    <definedName name="D_BFDA">#REF!</definedName>
    <definedName name="D_BFL_C" localSheetId="5">#REF!</definedName>
    <definedName name="D_BFL_C" localSheetId="6">#REF!</definedName>
    <definedName name="D_BFL_C">#REF!</definedName>
    <definedName name="D_BFL_L" localSheetId="5">#REF!</definedName>
    <definedName name="D_BFL_L" localSheetId="6">#REF!</definedName>
    <definedName name="D_BFL_L">#REF!</definedName>
    <definedName name="D_BFLO" localSheetId="5">#REF!</definedName>
    <definedName name="D_BFLO" localSheetId="6">#REF!</definedName>
    <definedName name="D_BFLO">#REF!</definedName>
    <definedName name="D_BFPLBN" localSheetId="5">#REF!</definedName>
    <definedName name="D_BFPLBN" localSheetId="6">#REF!</definedName>
    <definedName name="D_BFPLBN">#REF!</definedName>
    <definedName name="D_BFPLMM" localSheetId="5">#REF!</definedName>
    <definedName name="D_BFPLMM" localSheetId="6">#REF!</definedName>
    <definedName name="D_BFPLMM">#REF!</definedName>
    <definedName name="D_BFRA" localSheetId="5">#REF!</definedName>
    <definedName name="D_BFRA" localSheetId="6">#REF!</definedName>
    <definedName name="D_BFRA">#REF!</definedName>
    <definedName name="D_BFRA2" localSheetId="5">#REF!</definedName>
    <definedName name="D_BFRA2" localSheetId="6">#REF!</definedName>
    <definedName name="D_BFRA2">#REF!</definedName>
    <definedName name="D_BFUND" localSheetId="5">#REF!</definedName>
    <definedName name="D_BFUND" localSheetId="6">#REF!</definedName>
    <definedName name="D_BFUND">#REF!</definedName>
    <definedName name="D_BGS1" localSheetId="5">#REF!</definedName>
    <definedName name="D_BGS1" localSheetId="6">#REF!</definedName>
    <definedName name="D_BGS1">#REF!</definedName>
    <definedName name="D_BGS2" localSheetId="5">#REF!</definedName>
    <definedName name="D_BGS2" localSheetId="6">#REF!</definedName>
    <definedName name="D_BGS2">#REF!</definedName>
    <definedName name="D_BK" localSheetId="5">#REF!</definedName>
    <definedName name="D_BK" localSheetId="6">#REF!</definedName>
    <definedName name="D_BK">#REF!</definedName>
    <definedName name="D_BKFAX" localSheetId="5">#REF!</definedName>
    <definedName name="D_BKFAX" localSheetId="6">#REF!</definedName>
    <definedName name="D_BKFAX">#REF!</definedName>
    <definedName name="D_BOB" localSheetId="5">#REF!</definedName>
    <definedName name="D_BOB" localSheetId="6">#REF!</definedName>
    <definedName name="D_BOB">#REF!</definedName>
    <definedName name="D_BOP" localSheetId="5">#REF!</definedName>
    <definedName name="D_BOP" localSheetId="6">#REF!</definedName>
    <definedName name="D_BOP">#REF!</definedName>
    <definedName name="D_BOP1" localSheetId="5">#REF!</definedName>
    <definedName name="D_BOP1" localSheetId="6">#REF!</definedName>
    <definedName name="D_BOP1">#REF!</definedName>
    <definedName name="D_BRASS2" localSheetId="5">#REF!</definedName>
    <definedName name="D_BRASS2" localSheetId="6">#REF!</definedName>
    <definedName name="D_BRASS2">#REF!</definedName>
    <definedName name="D_BS" localSheetId="5">#REF!</definedName>
    <definedName name="D_BS" localSheetId="6">#REF!</definedName>
    <definedName name="D_BS">#REF!</definedName>
    <definedName name="D_BT" localSheetId="5">#REF!</definedName>
    <definedName name="D_BT" localSheetId="6">#REF!</definedName>
    <definedName name="D_BT">#REF!</definedName>
    <definedName name="D_BTR" localSheetId="5">#REF!</definedName>
    <definedName name="D_BTR" localSheetId="6">#REF!</definedName>
    <definedName name="D_BTR">#REF!</definedName>
    <definedName name="D_G" localSheetId="5">#REF!</definedName>
    <definedName name="D_G" localSheetId="6">#REF!</definedName>
    <definedName name="D_G">#REF!</definedName>
    <definedName name="D_L" localSheetId="5">#REF!</definedName>
    <definedName name="D_L" localSheetId="6">#REF!</definedName>
    <definedName name="D_L">#REF!</definedName>
    <definedName name="D_O" localSheetId="5">#REF!</definedName>
    <definedName name="D_O" localSheetId="6">#REF!</definedName>
    <definedName name="D_O">#REF!</definedName>
    <definedName name="D_S" localSheetId="5">#REF!</definedName>
    <definedName name="D_S" localSheetId="6">#REF!</definedName>
    <definedName name="D_S">#REF!</definedName>
    <definedName name="D_SRM" localSheetId="5">#REF!</definedName>
    <definedName name="D_SRM" localSheetId="6">#REF!</definedName>
    <definedName name="D_SRM">#REF!</definedName>
    <definedName name="D_SY" localSheetId="5">#REF!</definedName>
    <definedName name="D_SY" localSheetId="6">#REF!</definedName>
    <definedName name="D_SY">#REF!</definedName>
    <definedName name="DA" localSheetId="5">#REF!</definedName>
    <definedName name="DA" localSheetId="6">#REF!</definedName>
    <definedName name="DA">#REF!</definedName>
    <definedName name="DABproj">#N/A</definedName>
    <definedName name="DAGproj">#N/A</definedName>
    <definedName name="DAproj">#N/A</definedName>
    <definedName name="DASD">#N/A</definedName>
    <definedName name="DASDB">#N/A</definedName>
    <definedName name="DASDG">#N/A</definedName>
    <definedName name="Database_MI" localSheetId="5">#REF!</definedName>
    <definedName name="Database_MI" localSheetId="6">#REF!</definedName>
    <definedName name="Database_MI">#REF!</definedName>
    <definedName name="Date" localSheetId="5">#REF!</definedName>
    <definedName name="Date" localSheetId="6">#REF!</definedName>
    <definedName name="Date">#REF!</definedName>
    <definedName name="DATES" localSheetId="5">#REF!</definedName>
    <definedName name="DATES" localSheetId="6">#REF!</definedName>
    <definedName name="DATES">#REF!</definedName>
    <definedName name="DATES_A" localSheetId="5">#REF!</definedName>
    <definedName name="DATES_A" localSheetId="6">#REF!</definedName>
    <definedName name="DATES_A">#REF!</definedName>
    <definedName name="Dates_Annual" localSheetId="5">#REF!</definedName>
    <definedName name="Dates_Annual" localSheetId="6">#REF!</definedName>
    <definedName name="Dates_Annual">#REF!</definedName>
    <definedName name="Dates_Monthly" localSheetId="5">#REF!</definedName>
    <definedName name="Dates_Monthly" localSheetId="6">#REF!</definedName>
    <definedName name="Dates_Monthly">#REF!</definedName>
    <definedName name="DATES_NOW" localSheetId="5">#REF!</definedName>
    <definedName name="DATES_NOW" localSheetId="6">#REF!</definedName>
    <definedName name="DATES_NOW">#REF!</definedName>
    <definedName name="DATES_Q" localSheetId="5">#REF!</definedName>
    <definedName name="DATES_Q" localSheetId="6">#REF!</definedName>
    <definedName name="DATES_Q">#REF!</definedName>
    <definedName name="dates_w" localSheetId="5">#REF!</definedName>
    <definedName name="dates_w" localSheetId="6">#REF!</definedName>
    <definedName name="dates_w">#REF!</definedName>
    <definedName name="datoact" localSheetId="5">#REF!</definedName>
    <definedName name="datoact" localSheetId="6">#REF!</definedName>
    <definedName name="datoact">#REF!</definedName>
    <definedName name="Datsem" localSheetId="5">#REF!</definedName>
    <definedName name="Datsem" localSheetId="6">#REF!</definedName>
    <definedName name="Datsem">#REF!</definedName>
    <definedName name="DB" localSheetId="5">#REF!</definedName>
    <definedName name="DB" localSheetId="6">#REF!</definedName>
    <definedName name="DB">#REF!</definedName>
    <definedName name="DBproj">#N/A</definedName>
    <definedName name="dcb" localSheetId="5">#REF!</definedName>
    <definedName name="dcb" localSheetId="6">#REF!</definedName>
    <definedName name="dcb">#REF!</definedName>
    <definedName name="dcc98j" localSheetId="5">#REF!</definedName>
    <definedName name="dcc98j" localSheetId="6">#REF!</definedName>
    <definedName name="dcc98j">#REF!</definedName>
    <definedName name="dcc98s" localSheetId="5">#REF!</definedName>
    <definedName name="dcc98s" localSheetId="6">#REF!</definedName>
    <definedName name="dcc98s">#REF!</definedName>
    <definedName name="dd" localSheetId="4" hidden="1">{"'Cuenta'!$A$1:$K$49"}</definedName>
    <definedName name="dd" localSheetId="5" hidden="1">{"'Cuenta'!$A$1:$K$49"}</definedName>
    <definedName name="dd" localSheetId="6" hidden="1">{"Riqfin97",#N/A,FALSE,"Tran";"Riqfinpro",#N/A,FALSE,"Tran"}</definedName>
    <definedName name="dd" hidden="1">{"'Cuenta'!$A$1:$K$49"}</definedName>
    <definedName name="DD__Charts_area" localSheetId="6">#REF!</definedName>
    <definedName name="DD__Charts_area">#REF!</definedName>
    <definedName name="DD__GDI" localSheetId="5">#REF!</definedName>
    <definedName name="DD__GDI" localSheetId="6">#REF!</definedName>
    <definedName name="DD__GDI">#REF!</definedName>
    <definedName name="DD__GDP_real_by_sector_of_origin" localSheetId="5">#REF!</definedName>
    <definedName name="DD__GDP_real_by_sector_of_origin" localSheetId="6">#REF!</definedName>
    <definedName name="DD__GDP_real_by_sector_of_origin">#REF!</definedName>
    <definedName name="DD__Labor_Productivity" localSheetId="5">#REF!</definedName>
    <definedName name="DD__Labor_Productivity" localSheetId="6">#REF!</definedName>
    <definedName name="DD__Labor_Productivity">#REF!</definedName>
    <definedName name="DD__National_Accounts_at_1958_prices_" localSheetId="5">#REF!</definedName>
    <definedName name="DD__National_Accounts_at_1958_prices_" localSheetId="6">#REF!</definedName>
    <definedName name="DD__National_Accounts_at_1958_prices_">#REF!</definedName>
    <definedName name="DD__National_Accounts_at_Current_Prices" localSheetId="5">#REF!</definedName>
    <definedName name="DD__National_Accounts_at_Current_Prices" localSheetId="6">#REF!</definedName>
    <definedName name="DD__National_Accounts_at_Current_Prices">#REF!</definedName>
    <definedName name="DD__National_Accounts_Deflators" localSheetId="5">#REF!</definedName>
    <definedName name="DD__National_Accounts_Deflators" localSheetId="6">#REF!</definedName>
    <definedName name="DD__National_Accounts_Deflators">#REF!</definedName>
    <definedName name="DD__Prices_CPI_all_items" localSheetId="5">#REF!</definedName>
    <definedName name="DD__Prices_CPI_all_items" localSheetId="6">#REF!</definedName>
    <definedName name="DD__Prices_CPI_all_items">#REF!</definedName>
    <definedName name="DD__Prices_CPI_by_components" localSheetId="5">#REF!</definedName>
    <definedName name="DD__Prices_CPI_by_components" localSheetId="6">#REF!</definedName>
    <definedName name="DD__Prices_CPI_by_components">#REF!</definedName>
    <definedName name="DD__Prices_Wage_Indicators" localSheetId="5">#REF!</definedName>
    <definedName name="DD__Prices_Wage_Indicators" localSheetId="6">#REF!</definedName>
    <definedName name="DD__Prices_Wage_Indicators">#REF!</definedName>
    <definedName name="DD__Selected_Agricultural_Sector_Statistics" localSheetId="5">#REF!</definedName>
    <definedName name="DD__Selected_Agricultural_Sector_Statistics" localSheetId="6">#REF!</definedName>
    <definedName name="DD__Selected_Agricultural_Sector_Statistics">#REF!</definedName>
    <definedName name="DD__Selected_Agricultural_Sector_Statistics__concluded" localSheetId="5">#REF!</definedName>
    <definedName name="DD__Selected_Agricultural_Sector_Statistics__concluded" localSheetId="6">#REF!</definedName>
    <definedName name="DD__Selected_Agricultural_Sector_Statistics__concluded">#REF!</definedName>
    <definedName name="dd_1" localSheetId="5" hidden="1">{"Riqfin97",#N/A,FALSE,"Tran";"Riqfinpro",#N/A,FALSE,"Tran"}</definedName>
    <definedName name="dd_1" localSheetId="6" hidden="1">{"Riqfin97",#N/A,FALSE,"Tran";"Riqfinpro",#N/A,FALSE,"Tran"}</definedName>
    <definedName name="dd_1" hidden="1">{"Riqfin97",#N/A,FALSE,"Tran";"Riqfinpro",#N/A,FALSE,"Tran"}</definedName>
    <definedName name="dd_1_1" localSheetId="5" hidden="1">{"Riqfin97",#N/A,FALSE,"Tran";"Riqfinpro",#N/A,FALSE,"Tran"}</definedName>
    <definedName name="dd_1_1" localSheetId="6" hidden="1">{"Riqfin97",#N/A,FALSE,"Tran";"Riqfinpro",#N/A,FALSE,"Tran"}</definedName>
    <definedName name="dd_1_1" hidden="1">{"Riqfin97",#N/A,FALSE,"Tran";"Riqfinpro",#N/A,FALSE,"Tran"}</definedName>
    <definedName name="dd_1_2" localSheetId="5" hidden="1">{"Riqfin97",#N/A,FALSE,"Tran";"Riqfinpro",#N/A,FALSE,"Tran"}</definedName>
    <definedName name="dd_1_2" localSheetId="6" hidden="1">{"Riqfin97",#N/A,FALSE,"Tran";"Riqfinpro",#N/A,FALSE,"Tran"}</definedName>
    <definedName name="dd_1_2" hidden="1">{"Riqfin97",#N/A,FALSE,"Tran";"Riqfinpro",#N/A,FALSE,"Tran"}</definedName>
    <definedName name="dd_1_3" localSheetId="5" hidden="1">{"Riqfin97",#N/A,FALSE,"Tran";"Riqfinpro",#N/A,FALSE,"Tran"}</definedName>
    <definedName name="dd_1_3" localSheetId="6" hidden="1">{"Riqfin97",#N/A,FALSE,"Tran";"Riqfinpro",#N/A,FALSE,"Tran"}</definedName>
    <definedName name="dd_1_3" hidden="1">{"Riqfin97",#N/A,FALSE,"Tran";"Riqfinpro",#N/A,FALSE,"Tran"}</definedName>
    <definedName name="dd_1_4" localSheetId="5" hidden="1">{"Riqfin97",#N/A,FALSE,"Tran";"Riqfinpro",#N/A,FALSE,"Tran"}</definedName>
    <definedName name="dd_1_4" localSheetId="6" hidden="1">{"Riqfin97",#N/A,FALSE,"Tran";"Riqfinpro",#N/A,FALSE,"Tran"}</definedName>
    <definedName name="dd_1_4" hidden="1">{"Riqfin97",#N/A,FALSE,"Tran";"Riqfinpro",#N/A,FALSE,"Tran"}</definedName>
    <definedName name="dd_2" localSheetId="5" hidden="1">{"Riqfin97",#N/A,FALSE,"Tran";"Riqfinpro",#N/A,FALSE,"Tran"}</definedName>
    <definedName name="dd_2" localSheetId="6" hidden="1">{"Riqfin97",#N/A,FALSE,"Tran";"Riqfinpro",#N/A,FALSE,"Tran"}</definedName>
    <definedName name="dd_2" hidden="1">{"Riqfin97",#N/A,FALSE,"Tran";"Riqfinpro",#N/A,FALSE,"Tran"}</definedName>
    <definedName name="dd_3" localSheetId="5" hidden="1">{"Riqfin97",#N/A,FALSE,"Tran";"Riqfinpro",#N/A,FALSE,"Tran"}</definedName>
    <definedName name="dd_3" localSheetId="6" hidden="1">{"Riqfin97",#N/A,FALSE,"Tran";"Riqfinpro",#N/A,FALSE,"Tran"}</definedName>
    <definedName name="dd_3" hidden="1">{"Riqfin97",#N/A,FALSE,"Tran";"Riqfinpro",#N/A,FALSE,"Tran"}</definedName>
    <definedName name="dd_4" localSheetId="5" hidden="1">{"Riqfin97",#N/A,FALSE,"Tran";"Riqfinpro",#N/A,FALSE,"Tran"}</definedName>
    <definedName name="dd_4" localSheetId="6" hidden="1">{"Riqfin97",#N/A,FALSE,"Tran";"Riqfinpro",#N/A,FALSE,"Tran"}</definedName>
    <definedName name="dd_4" hidden="1">{"Riqfin97",#N/A,FALSE,"Tran";"Riqfinpro",#N/A,FALSE,"Tran"}</definedName>
    <definedName name="DD_Index_of_employment" localSheetId="6">#REF!</definedName>
    <definedName name="DD_Index_of_employment">#REF!</definedName>
    <definedName name="DD_Indicators_of_emp_wages_ulc" localSheetId="5">#REF!</definedName>
    <definedName name="DD_Indicators_of_emp_wages_ulc" localSheetId="6">#REF!</definedName>
    <definedName name="DD_Indicators_of_emp_wages_ulc">#REF!</definedName>
    <definedName name="DD_Labor_Productivity" localSheetId="5">#REF!</definedName>
    <definedName name="DD_Labor_Productivity" localSheetId="6">#REF!</definedName>
    <definedName name="DD_Labor_Productivity">#REF!</definedName>
    <definedName name="ddd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dddd" localSheetId="5" hidden="1">{"Minpmon",#N/A,FALSE,"Monthinput"}</definedName>
    <definedName name="dddd" localSheetId="6" hidden="1">{"Minpmon",#N/A,FALSE,"Monthinput"}</definedName>
    <definedName name="dddd" hidden="1">{"Minpmon",#N/A,FALSE,"Monthinput"}</definedName>
    <definedName name="dddd_1" localSheetId="5" hidden="1">{"Minpmon",#N/A,FALSE,"Monthinput"}</definedName>
    <definedName name="dddd_1" localSheetId="6" hidden="1">{"Minpmon",#N/A,FALSE,"Monthinput"}</definedName>
    <definedName name="dddd_1" hidden="1">{"Minpmon",#N/A,FALSE,"Monthinput"}</definedName>
    <definedName name="dddd_1_1" localSheetId="5" hidden="1">{"Minpmon",#N/A,FALSE,"Monthinput"}</definedName>
    <definedName name="dddd_1_1" localSheetId="6" hidden="1">{"Minpmon",#N/A,FALSE,"Monthinput"}</definedName>
    <definedName name="dddd_1_1" hidden="1">{"Minpmon",#N/A,FALSE,"Monthinput"}</definedName>
    <definedName name="dddd_1_2" localSheetId="5" hidden="1">{"Minpmon",#N/A,FALSE,"Monthinput"}</definedName>
    <definedName name="dddd_1_2" localSheetId="6" hidden="1">{"Minpmon",#N/A,FALSE,"Monthinput"}</definedName>
    <definedName name="dddd_1_2" hidden="1">{"Minpmon",#N/A,FALSE,"Monthinput"}</definedName>
    <definedName name="dddd_1_3" localSheetId="5" hidden="1">{"Minpmon",#N/A,FALSE,"Monthinput"}</definedName>
    <definedName name="dddd_1_3" localSheetId="6" hidden="1">{"Minpmon",#N/A,FALSE,"Monthinput"}</definedName>
    <definedName name="dddd_1_3" hidden="1">{"Minpmon",#N/A,FALSE,"Monthinput"}</definedName>
    <definedName name="dddd_1_4" localSheetId="5" hidden="1">{"Minpmon",#N/A,FALSE,"Monthinput"}</definedName>
    <definedName name="dddd_1_4" localSheetId="6" hidden="1">{"Minpmon",#N/A,FALSE,"Monthinput"}</definedName>
    <definedName name="dddd_1_4" hidden="1">{"Minpmon",#N/A,FALSE,"Monthinput"}</definedName>
    <definedName name="dddd_2" localSheetId="5" hidden="1">{"Minpmon",#N/A,FALSE,"Monthinput"}</definedName>
    <definedName name="dddd_2" localSheetId="6" hidden="1">{"Minpmon",#N/A,FALSE,"Monthinput"}</definedName>
    <definedName name="dddd_2" hidden="1">{"Minpmon",#N/A,FALSE,"Monthinput"}</definedName>
    <definedName name="dddd_3" localSheetId="5" hidden="1">{"Minpmon",#N/A,FALSE,"Monthinput"}</definedName>
    <definedName name="dddd_3" localSheetId="6" hidden="1">{"Minpmon",#N/A,FALSE,"Monthinput"}</definedName>
    <definedName name="dddd_3" hidden="1">{"Minpmon",#N/A,FALSE,"Monthinput"}</definedName>
    <definedName name="dddd_4" localSheetId="5" hidden="1">{"Minpmon",#N/A,FALSE,"Monthinput"}</definedName>
    <definedName name="dddd_4" localSheetId="6" hidden="1">{"Minpmon",#N/A,FALSE,"Monthinput"}</definedName>
    <definedName name="dddd_4" hidden="1">{"Minpmon",#N/A,FALSE,"Monthinput"}</definedName>
    <definedName name="ddddd" localSheetId="5" hidden="1">{"Riqfin97",#N/A,FALSE,"Tran";"Riqfinpro",#N/A,FALSE,"Tran"}</definedName>
    <definedName name="ddddd" localSheetId="6" hidden="1">{"Riqfin97",#N/A,FALSE,"Tran";"Riqfinpro",#N/A,FALSE,"Tran"}</definedName>
    <definedName name="ddddd" hidden="1">{"Riqfin97",#N/A,FALSE,"Tran";"Riqfinpro",#N/A,FALSE,"Tran"}</definedName>
    <definedName name="dddddd" localSheetId="5" hidden="1">{"Tab1",#N/A,FALSE,"P";"Tab2",#N/A,FALSE,"P"}</definedName>
    <definedName name="dddddd" localSheetId="6" hidden="1">{"Tab1",#N/A,FALSE,"P";"Tab2",#N/A,FALSE,"P"}</definedName>
    <definedName name="dddddd" hidden="1">{"Tab1",#N/A,FALSE,"P";"Tab2",#N/A,FALSE,"P"}</definedName>
    <definedName name="dddddd_1" localSheetId="5" hidden="1">{"Tab1",#N/A,FALSE,"P";"Tab2",#N/A,FALSE,"P"}</definedName>
    <definedName name="dddddd_1" localSheetId="6" hidden="1">{"Tab1",#N/A,FALSE,"P";"Tab2",#N/A,FALSE,"P"}</definedName>
    <definedName name="dddddd_1" hidden="1">{"Tab1",#N/A,FALSE,"P";"Tab2",#N/A,FALSE,"P"}</definedName>
    <definedName name="dddddd_1_1" localSheetId="5" hidden="1">{"Tab1",#N/A,FALSE,"P";"Tab2",#N/A,FALSE,"P"}</definedName>
    <definedName name="dddddd_1_1" localSheetId="6" hidden="1">{"Tab1",#N/A,FALSE,"P";"Tab2",#N/A,FALSE,"P"}</definedName>
    <definedName name="dddddd_1_1" hidden="1">{"Tab1",#N/A,FALSE,"P";"Tab2",#N/A,FALSE,"P"}</definedName>
    <definedName name="dddddd_1_2" localSheetId="5" hidden="1">{"Tab1",#N/A,FALSE,"P";"Tab2",#N/A,FALSE,"P"}</definedName>
    <definedName name="dddddd_1_2" localSheetId="6" hidden="1">{"Tab1",#N/A,FALSE,"P";"Tab2",#N/A,FALSE,"P"}</definedName>
    <definedName name="dddddd_1_2" hidden="1">{"Tab1",#N/A,FALSE,"P";"Tab2",#N/A,FALSE,"P"}</definedName>
    <definedName name="dddddd_1_3" localSheetId="5" hidden="1">{"Tab1",#N/A,FALSE,"P";"Tab2",#N/A,FALSE,"P"}</definedName>
    <definedName name="dddddd_1_3" localSheetId="6" hidden="1">{"Tab1",#N/A,FALSE,"P";"Tab2",#N/A,FALSE,"P"}</definedName>
    <definedName name="dddddd_1_3" hidden="1">{"Tab1",#N/A,FALSE,"P";"Tab2",#N/A,FALSE,"P"}</definedName>
    <definedName name="dddddd_1_4" localSheetId="5" hidden="1">{"Tab1",#N/A,FALSE,"P";"Tab2",#N/A,FALSE,"P"}</definedName>
    <definedName name="dddddd_1_4" localSheetId="6" hidden="1">{"Tab1",#N/A,FALSE,"P";"Tab2",#N/A,FALSE,"P"}</definedName>
    <definedName name="dddddd_1_4" hidden="1">{"Tab1",#N/A,FALSE,"P";"Tab2",#N/A,FALSE,"P"}</definedName>
    <definedName name="dddddd_2" localSheetId="5" hidden="1">{"Tab1",#N/A,FALSE,"P";"Tab2",#N/A,FALSE,"P"}</definedName>
    <definedName name="dddddd_2" localSheetId="6" hidden="1">{"Tab1",#N/A,FALSE,"P";"Tab2",#N/A,FALSE,"P"}</definedName>
    <definedName name="dddddd_2" hidden="1">{"Tab1",#N/A,FALSE,"P";"Tab2",#N/A,FALSE,"P"}</definedName>
    <definedName name="dddddd_3" localSheetId="5" hidden="1">{"Tab1",#N/A,FALSE,"P";"Tab2",#N/A,FALSE,"P"}</definedName>
    <definedName name="dddddd_3" localSheetId="6" hidden="1">{"Tab1",#N/A,FALSE,"P";"Tab2",#N/A,FALSE,"P"}</definedName>
    <definedName name="dddddd_3" hidden="1">{"Tab1",#N/A,FALSE,"P";"Tab2",#N/A,FALSE,"P"}</definedName>
    <definedName name="dddddd_4" localSheetId="5" hidden="1">{"Tab1",#N/A,FALSE,"P";"Tab2",#N/A,FALSE,"P"}</definedName>
    <definedName name="dddddd_4" localSheetId="6" hidden="1">{"Tab1",#N/A,FALSE,"P";"Tab2",#N/A,FALSE,"P"}</definedName>
    <definedName name="dddddd_4" hidden="1">{"Tab1",#N/A,FALSE,"P";"Tab2",#N/A,FALSE,"P"}</definedName>
    <definedName name="dduw4" localSheetId="6">#REF!</definedName>
    <definedName name="dduw4">#REF!</definedName>
    <definedName name="de" localSheetId="5" hidden="1">{"'RIN-INTRANET'!$A$1:$K$71"}</definedName>
    <definedName name="de" localSheetId="6" hidden="1">{"'RIN-INTRANET'!$A$1:$K$71"}</definedName>
    <definedName name="de" hidden="1">{"'RIN-INTRANET'!$A$1:$K$71"}</definedName>
    <definedName name="DE.CEI_CCIS" localSheetId="6">#REF!</definedName>
    <definedName name="DE.CEI_CCIS">#REF!</definedName>
    <definedName name="DE.CEI_COU" localSheetId="5">#REF!</definedName>
    <definedName name="DE.CEI_COU" localSheetId="6">#REF!</definedName>
    <definedName name="DE.CEI_COU">#REF!</definedName>
    <definedName name="DE.SECTORES" localSheetId="5">#REF!</definedName>
    <definedName name="DE.SECTORES" localSheetId="6">#REF!</definedName>
    <definedName name="DE.SECTORES">#REF!</definedName>
    <definedName name="de_1" localSheetId="5" hidden="1">{"'RIN-INTRANET'!$A$1:$K$71"}</definedName>
    <definedName name="de_1" localSheetId="6" hidden="1">{"'RIN-INTRANET'!$A$1:$K$71"}</definedName>
    <definedName name="de_1" hidden="1">{"'RIN-INTRANET'!$A$1:$K$71"}</definedName>
    <definedName name="de_1_1" localSheetId="5" hidden="1">{"'RIN-INTRANET'!$A$1:$K$71"}</definedName>
    <definedName name="de_1_1" localSheetId="6" hidden="1">{"'RIN-INTRANET'!$A$1:$K$71"}</definedName>
    <definedName name="de_1_1" hidden="1">{"'RIN-INTRANET'!$A$1:$K$71"}</definedName>
    <definedName name="de_1_1_1" localSheetId="5" hidden="1">{"'RIN-INTRANET'!$A$1:$K$71"}</definedName>
    <definedName name="de_1_1_1" localSheetId="6" hidden="1">{"'RIN-INTRANET'!$A$1:$K$71"}</definedName>
    <definedName name="de_1_1_1" hidden="1">{"'RIN-INTRANET'!$A$1:$K$71"}</definedName>
    <definedName name="de_1_1_2" localSheetId="5" hidden="1">{"'RIN-INTRANET'!$A$1:$K$71"}</definedName>
    <definedName name="de_1_1_2" localSheetId="6" hidden="1">{"'RIN-INTRANET'!$A$1:$K$71"}</definedName>
    <definedName name="de_1_1_2" hidden="1">{"'RIN-INTRANET'!$A$1:$K$71"}</definedName>
    <definedName name="de_1_1_3" localSheetId="5" hidden="1">{"'RIN-INTRANET'!$A$1:$K$71"}</definedName>
    <definedName name="de_1_1_3" localSheetId="6" hidden="1">{"'RIN-INTRANET'!$A$1:$K$71"}</definedName>
    <definedName name="de_1_1_3" hidden="1">{"'RIN-INTRANET'!$A$1:$K$71"}</definedName>
    <definedName name="de_1_1_4" localSheetId="5" hidden="1">{"'RIN-INTRANET'!$A$1:$K$71"}</definedName>
    <definedName name="de_1_1_4" localSheetId="6" hidden="1">{"'RIN-INTRANET'!$A$1:$K$71"}</definedName>
    <definedName name="de_1_1_4" hidden="1">{"'RIN-INTRANET'!$A$1:$K$71"}</definedName>
    <definedName name="de_1_2" localSheetId="5" hidden="1">{"'RIN-INTRANET'!$A$1:$K$71"}</definedName>
    <definedName name="de_1_2" localSheetId="6" hidden="1">{"'RIN-INTRANET'!$A$1:$K$71"}</definedName>
    <definedName name="de_1_2" hidden="1">{"'RIN-INTRANET'!$A$1:$K$71"}</definedName>
    <definedName name="de_1_2_1" localSheetId="5" hidden="1">{"'RIN-INTRANET'!$A$1:$K$71"}</definedName>
    <definedName name="de_1_2_1" localSheetId="6" hidden="1">{"'RIN-INTRANET'!$A$1:$K$71"}</definedName>
    <definedName name="de_1_2_1" hidden="1">{"'RIN-INTRANET'!$A$1:$K$71"}</definedName>
    <definedName name="de_1_2_2" localSheetId="5" hidden="1">{"'RIN-INTRANET'!$A$1:$K$71"}</definedName>
    <definedName name="de_1_2_2" localSheetId="6" hidden="1">{"'RIN-INTRANET'!$A$1:$K$71"}</definedName>
    <definedName name="de_1_2_2" hidden="1">{"'RIN-INTRANET'!$A$1:$K$71"}</definedName>
    <definedName name="de_1_2_3" localSheetId="5" hidden="1">{"'RIN-INTRANET'!$A$1:$K$71"}</definedName>
    <definedName name="de_1_2_3" localSheetId="6" hidden="1">{"'RIN-INTRANET'!$A$1:$K$71"}</definedName>
    <definedName name="de_1_2_3" hidden="1">{"'RIN-INTRANET'!$A$1:$K$71"}</definedName>
    <definedName name="de_1_3" localSheetId="5" hidden="1">{"'RIN-INTRANET'!$A$1:$K$71"}</definedName>
    <definedName name="de_1_3" localSheetId="6" hidden="1">{"'RIN-INTRANET'!$A$1:$K$71"}</definedName>
    <definedName name="de_1_3" hidden="1">{"'RIN-INTRANET'!$A$1:$K$71"}</definedName>
    <definedName name="de_1_4" localSheetId="5" hidden="1">{"'RIN-INTRANET'!$A$1:$K$71"}</definedName>
    <definedName name="de_1_4" localSheetId="6" hidden="1">{"'RIN-INTRANET'!$A$1:$K$71"}</definedName>
    <definedName name="de_1_4" hidden="1">{"'RIN-INTRANET'!$A$1:$K$71"}</definedName>
    <definedName name="de_1_5" localSheetId="5" hidden="1">{"'RIN-INTRANET'!$A$1:$K$71"}</definedName>
    <definedName name="de_1_5" localSheetId="6" hidden="1">{"'RIN-INTRANET'!$A$1:$K$71"}</definedName>
    <definedName name="de_1_5" hidden="1">{"'RIN-INTRANET'!$A$1:$K$71"}</definedName>
    <definedName name="de_2" localSheetId="5" hidden="1">{"'RIN-INTRANET'!$A$1:$K$71"}</definedName>
    <definedName name="de_2" localSheetId="6" hidden="1">{"'RIN-INTRANET'!$A$1:$K$71"}</definedName>
    <definedName name="de_2" hidden="1">{"'RIN-INTRANET'!$A$1:$K$71"}</definedName>
    <definedName name="de_2_1" localSheetId="5" hidden="1">{"'RIN-INTRANET'!$A$1:$K$71"}</definedName>
    <definedName name="de_2_1" localSheetId="6" hidden="1">{"'RIN-INTRANET'!$A$1:$K$71"}</definedName>
    <definedName name="de_2_1" hidden="1">{"'RIN-INTRANET'!$A$1:$K$71"}</definedName>
    <definedName name="de_2_2" localSheetId="5" hidden="1">{"'RIN-INTRANET'!$A$1:$K$71"}</definedName>
    <definedName name="de_2_2" localSheetId="6" hidden="1">{"'RIN-INTRANET'!$A$1:$K$71"}</definedName>
    <definedName name="de_2_2" hidden="1">{"'RIN-INTRANET'!$A$1:$K$71"}</definedName>
    <definedName name="de_2_3" localSheetId="5" hidden="1">{"'RIN-INTRANET'!$A$1:$K$71"}</definedName>
    <definedName name="de_2_3" localSheetId="6" hidden="1">{"'RIN-INTRANET'!$A$1:$K$71"}</definedName>
    <definedName name="de_2_3" hidden="1">{"'RIN-INTRANET'!$A$1:$K$71"}</definedName>
    <definedName name="de_2_4" localSheetId="5" hidden="1">{"'RIN-INTRANET'!$A$1:$K$71"}</definedName>
    <definedName name="de_2_4" localSheetId="6" hidden="1">{"'RIN-INTRANET'!$A$1:$K$71"}</definedName>
    <definedName name="de_2_4" hidden="1">{"'RIN-INTRANET'!$A$1:$K$71"}</definedName>
    <definedName name="de_3" localSheetId="5" hidden="1">{"'RIN-INTRANET'!$A$1:$K$71"}</definedName>
    <definedName name="de_3" localSheetId="6" hidden="1">{"'RIN-INTRANET'!$A$1:$K$71"}</definedName>
    <definedName name="de_3" hidden="1">{"'RIN-INTRANET'!$A$1:$K$71"}</definedName>
    <definedName name="de_4" localSheetId="5" hidden="1">{"'RIN-INTRANET'!$A$1:$K$71"}</definedName>
    <definedName name="de_4" localSheetId="6" hidden="1">{"'RIN-INTRANET'!$A$1:$K$71"}</definedName>
    <definedName name="de_4" hidden="1">{"'RIN-INTRANET'!$A$1:$K$71"}</definedName>
    <definedName name="de_5" localSheetId="5" hidden="1">{"'RIN-INTRANET'!$A$1:$K$71"}</definedName>
    <definedName name="de_5" localSheetId="6" hidden="1">{"'RIN-INTRANET'!$A$1:$K$71"}</definedName>
    <definedName name="de_5" hidden="1">{"'RIN-INTRANET'!$A$1:$K$71"}</definedName>
    <definedName name="DEBT" localSheetId="6">#REF!</definedName>
    <definedName name="DEBT">#REF!</definedName>
    <definedName name="DEBT_SER" localSheetId="5">#REF!</definedName>
    <definedName name="DEBT_SER" localSheetId="6">#REF!</definedName>
    <definedName name="DEBT_SER">#REF!</definedName>
    <definedName name="DEBT1" localSheetId="5">#REF!</definedName>
    <definedName name="DEBT1" localSheetId="6">#REF!</definedName>
    <definedName name="DEBT1">#REF!</definedName>
    <definedName name="DEBT10" localSheetId="5">#REF!</definedName>
    <definedName name="DEBT10" localSheetId="6">#REF!</definedName>
    <definedName name="DEBT10">#REF!</definedName>
    <definedName name="DEBT11" localSheetId="5">#REF!</definedName>
    <definedName name="DEBT11" localSheetId="6">#REF!</definedName>
    <definedName name="DEBT11">#REF!</definedName>
    <definedName name="DEBT12" localSheetId="5">#REF!</definedName>
    <definedName name="DEBT12" localSheetId="6">#REF!</definedName>
    <definedName name="DEBT12">#REF!</definedName>
    <definedName name="DEBT13" localSheetId="5">#REF!</definedName>
    <definedName name="DEBT13" localSheetId="6">#REF!</definedName>
    <definedName name="DEBT13">#REF!</definedName>
    <definedName name="DEBT14" localSheetId="5">#REF!</definedName>
    <definedName name="DEBT14" localSheetId="6">#REF!</definedName>
    <definedName name="DEBT14">#REF!</definedName>
    <definedName name="DEBT15" localSheetId="5">#REF!</definedName>
    <definedName name="DEBT15" localSheetId="6">#REF!</definedName>
    <definedName name="DEBT15">#REF!</definedName>
    <definedName name="DEBT16" localSheetId="5">#REF!</definedName>
    <definedName name="DEBT16" localSheetId="6">#REF!</definedName>
    <definedName name="DEBT16">#REF!</definedName>
    <definedName name="DEBT2" localSheetId="5">#REF!</definedName>
    <definedName name="DEBT2" localSheetId="6">#REF!</definedName>
    <definedName name="DEBT2">#REF!</definedName>
    <definedName name="DEBT3" localSheetId="5">#REF!</definedName>
    <definedName name="DEBT3" localSheetId="6">#REF!</definedName>
    <definedName name="DEBT3">#REF!</definedName>
    <definedName name="DEBT4" localSheetId="5">#REF!</definedName>
    <definedName name="DEBT4" localSheetId="6">#REF!</definedName>
    <definedName name="DEBT4">#REF!</definedName>
    <definedName name="DEBT5" localSheetId="5">#REF!</definedName>
    <definedName name="DEBT5" localSheetId="6">#REF!</definedName>
    <definedName name="DEBT5">#REF!</definedName>
    <definedName name="DEBT6" localSheetId="5">#REF!</definedName>
    <definedName name="DEBT6" localSheetId="6">#REF!</definedName>
    <definedName name="DEBT6">#REF!</definedName>
    <definedName name="DEBT7" localSheetId="5">#REF!</definedName>
    <definedName name="DEBT7" localSheetId="6">#REF!</definedName>
    <definedName name="DEBT7">#REF!</definedName>
    <definedName name="DEBT8" localSheetId="5">#REF!</definedName>
    <definedName name="DEBT8" localSheetId="6">#REF!</definedName>
    <definedName name="DEBT8">#REF!</definedName>
    <definedName name="DEBT9" localSheetId="5">#REF!</definedName>
    <definedName name="DEBT9" localSheetId="6">#REF!</definedName>
    <definedName name="DEBT9">#REF!</definedName>
    <definedName name="defesti" localSheetId="5">#REF!</definedName>
    <definedName name="defesti" localSheetId="6">#REF!</definedName>
    <definedName name="defesti">#REF!</definedName>
    <definedName name="deficit" localSheetId="5">#REF!</definedName>
    <definedName name="deficit" localSheetId="6">#REF!</definedName>
    <definedName name="deficit">#REF!</definedName>
    <definedName name="DEFLATORS" localSheetId="5">#REF!</definedName>
    <definedName name="DEFLATORS" localSheetId="6">#REF!</definedName>
    <definedName name="DEFLATORS">#REF!</definedName>
    <definedName name="DEFLGAST" localSheetId="5">#REF!</definedName>
    <definedName name="DEFLGAST" localSheetId="6">#REF!</definedName>
    <definedName name="DEFLGAST">#REF!</definedName>
    <definedName name="Department" localSheetId="5">#REF!</definedName>
    <definedName name="Department" localSheetId="6">#REF!</definedName>
    <definedName name="Department">#REF!</definedName>
    <definedName name="DEPSPNF" localSheetId="5">#REF!</definedName>
    <definedName name="DEPSPNF" localSheetId="6">#REF!</definedName>
    <definedName name="DEPSPNF">#REF!</definedName>
    <definedName name="der" localSheetId="5" hidden="1">{"Tab1",#N/A,FALSE,"P";"Tab2",#N/A,FALSE,"P"}</definedName>
    <definedName name="der" localSheetId="6" hidden="1">{"Tab1",#N/A,FALSE,"P";"Tab2",#N/A,FALSE,"P"}</definedName>
    <definedName name="der" hidden="1">{"Tab1",#N/A,FALSE,"P";"Tab2",#N/A,FALSE,"P"}</definedName>
    <definedName name="der_1" localSheetId="5" hidden="1">{"Tab1",#N/A,FALSE,"P";"Tab2",#N/A,FALSE,"P"}</definedName>
    <definedName name="der_1" localSheetId="6" hidden="1">{"Tab1",#N/A,FALSE,"P";"Tab2",#N/A,FALSE,"P"}</definedName>
    <definedName name="der_1" hidden="1">{"Tab1",#N/A,FALSE,"P";"Tab2",#N/A,FALSE,"P"}</definedName>
    <definedName name="der_1_1" localSheetId="5" hidden="1">{"Tab1",#N/A,FALSE,"P";"Tab2",#N/A,FALSE,"P"}</definedName>
    <definedName name="der_1_1" localSheetId="6" hidden="1">{"Tab1",#N/A,FALSE,"P";"Tab2",#N/A,FALSE,"P"}</definedName>
    <definedName name="der_1_1" hidden="1">{"Tab1",#N/A,FALSE,"P";"Tab2",#N/A,FALSE,"P"}</definedName>
    <definedName name="der_1_2" localSheetId="5" hidden="1">{"Tab1",#N/A,FALSE,"P";"Tab2",#N/A,FALSE,"P"}</definedName>
    <definedName name="der_1_2" localSheetId="6" hidden="1">{"Tab1",#N/A,FALSE,"P";"Tab2",#N/A,FALSE,"P"}</definedName>
    <definedName name="der_1_2" hidden="1">{"Tab1",#N/A,FALSE,"P";"Tab2",#N/A,FALSE,"P"}</definedName>
    <definedName name="der_1_3" localSheetId="5" hidden="1">{"Tab1",#N/A,FALSE,"P";"Tab2",#N/A,FALSE,"P"}</definedName>
    <definedName name="der_1_3" localSheetId="6" hidden="1">{"Tab1",#N/A,FALSE,"P";"Tab2",#N/A,FALSE,"P"}</definedName>
    <definedName name="der_1_3" hidden="1">{"Tab1",#N/A,FALSE,"P";"Tab2",#N/A,FALSE,"P"}</definedName>
    <definedName name="der_1_4" localSheetId="5" hidden="1">{"Tab1",#N/A,FALSE,"P";"Tab2",#N/A,FALSE,"P"}</definedName>
    <definedName name="der_1_4" localSheetId="6" hidden="1">{"Tab1",#N/A,FALSE,"P";"Tab2",#N/A,FALSE,"P"}</definedName>
    <definedName name="der_1_4" hidden="1">{"Tab1",#N/A,FALSE,"P";"Tab2",#N/A,FALSE,"P"}</definedName>
    <definedName name="der_2" localSheetId="5" hidden="1">{"Tab1",#N/A,FALSE,"P";"Tab2",#N/A,FALSE,"P"}</definedName>
    <definedName name="der_2" localSheetId="6" hidden="1">{"Tab1",#N/A,FALSE,"P";"Tab2",#N/A,FALSE,"P"}</definedName>
    <definedName name="der_2" hidden="1">{"Tab1",#N/A,FALSE,"P";"Tab2",#N/A,FALSE,"P"}</definedName>
    <definedName name="der_3" localSheetId="5" hidden="1">{"Tab1",#N/A,FALSE,"P";"Tab2",#N/A,FALSE,"P"}</definedName>
    <definedName name="der_3" localSheetId="6" hidden="1">{"Tab1",#N/A,FALSE,"P";"Tab2",#N/A,FALSE,"P"}</definedName>
    <definedName name="der_3" hidden="1">{"Tab1",#N/A,FALSE,"P";"Tab2",#N/A,FALSE,"P"}</definedName>
    <definedName name="der_4" localSheetId="5" hidden="1">{"Tab1",#N/A,FALSE,"P";"Tab2",#N/A,FALSE,"P"}</definedName>
    <definedName name="der_4" localSheetId="6" hidden="1">{"Tab1",#N/A,FALSE,"P";"Tab2",#N/A,FALSE,"P"}</definedName>
    <definedName name="der_4" hidden="1">{"Tab1",#N/A,FALSE,"P";"Tab2",#N/A,FALSE,"P"}</definedName>
    <definedName name="DES" localSheetId="6">#REF!</definedName>
    <definedName name="DES">#REF!</definedName>
    <definedName name="DESC96" localSheetId="5">#REF!</definedName>
    <definedName name="DESC96" localSheetId="6">#REF!</definedName>
    <definedName name="DESC96">#REF!</definedName>
    <definedName name="DETALALDO1" localSheetId="4">#REF!</definedName>
    <definedName name="DETALALDO1" localSheetId="5">#REF!</definedName>
    <definedName name="DETALALDO1" localSheetId="6">#REF!</definedName>
    <definedName name="DETALALDO1">#REF!</definedName>
    <definedName name="DETALLE" localSheetId="5">#REF!</definedName>
    <definedName name="DETALLE" localSheetId="6">#REF!</definedName>
    <definedName name="DETALLE">#REF!</definedName>
    <definedName name="DEUDA" localSheetId="4" hidden="1">{"'Cuenta'!$A$1:$K$49"}</definedName>
    <definedName name="DEUDA" localSheetId="5" hidden="1">{"'Cuenta'!$A$1:$K$49"}</definedName>
    <definedName name="DEUDA" localSheetId="6" hidden="1">{"'Cuenta'!$A$1:$K$49"}</definedName>
    <definedName name="DEUDA" hidden="1">{"'Cuenta'!$A$1:$K$49"}</definedName>
    <definedName name="dexbccr" localSheetId="6">#REF!</definedName>
    <definedName name="dexbccr">#REF!</definedName>
    <definedName name="df" localSheetId="5">#REF!</definedName>
    <definedName name="df" localSheetId="6">#REF!</definedName>
    <definedName name="df">#REF!</definedName>
    <definedName name="dfasdfas" localSheetId="5" hidden="1">{"Riqfin97",#N/A,FALSE,"Tran";"Riqfinpro",#N/A,FALSE,"Tran"}</definedName>
    <definedName name="dfasdfas" localSheetId="6" hidden="1">{"Riqfin97",#N/A,FALSE,"Tran";"Riqfinpro",#N/A,FALSE,"Tran"}</definedName>
    <definedName name="dfasdfas" hidden="1">{"Riqfin97",#N/A,FALSE,"Tran";"Riqfinpro",#N/A,FALSE,"Tran"}</definedName>
    <definedName name="dfasdfas_1" localSheetId="5" hidden="1">{"Riqfin97",#N/A,FALSE,"Tran";"Riqfinpro",#N/A,FALSE,"Tran"}</definedName>
    <definedName name="dfasdfas_1" localSheetId="6" hidden="1">{"Riqfin97",#N/A,FALSE,"Tran";"Riqfinpro",#N/A,FALSE,"Tran"}</definedName>
    <definedName name="dfasdfas_1" hidden="1">{"Riqfin97",#N/A,FALSE,"Tran";"Riqfinpro",#N/A,FALSE,"Tran"}</definedName>
    <definedName name="dfasdfas_1_1" localSheetId="5" hidden="1">{"Riqfin97",#N/A,FALSE,"Tran";"Riqfinpro",#N/A,FALSE,"Tran"}</definedName>
    <definedName name="dfasdfas_1_1" localSheetId="6" hidden="1">{"Riqfin97",#N/A,FALSE,"Tran";"Riqfinpro",#N/A,FALSE,"Tran"}</definedName>
    <definedName name="dfasdfas_1_1" hidden="1">{"Riqfin97",#N/A,FALSE,"Tran";"Riqfinpro",#N/A,FALSE,"Tran"}</definedName>
    <definedName name="dfasdfas_1_2" localSheetId="5" hidden="1">{"Riqfin97",#N/A,FALSE,"Tran";"Riqfinpro",#N/A,FALSE,"Tran"}</definedName>
    <definedName name="dfasdfas_1_2" localSheetId="6" hidden="1">{"Riqfin97",#N/A,FALSE,"Tran";"Riqfinpro",#N/A,FALSE,"Tran"}</definedName>
    <definedName name="dfasdfas_1_2" hidden="1">{"Riqfin97",#N/A,FALSE,"Tran";"Riqfinpro",#N/A,FALSE,"Tran"}</definedName>
    <definedName name="dfasdfas_1_3" localSheetId="5" hidden="1">{"Riqfin97",#N/A,FALSE,"Tran";"Riqfinpro",#N/A,FALSE,"Tran"}</definedName>
    <definedName name="dfasdfas_1_3" localSheetId="6" hidden="1">{"Riqfin97",#N/A,FALSE,"Tran";"Riqfinpro",#N/A,FALSE,"Tran"}</definedName>
    <definedName name="dfasdfas_1_3" hidden="1">{"Riqfin97",#N/A,FALSE,"Tran";"Riqfinpro",#N/A,FALSE,"Tran"}</definedName>
    <definedName name="dfasdfas_1_4" localSheetId="5" hidden="1">{"Riqfin97",#N/A,FALSE,"Tran";"Riqfinpro",#N/A,FALSE,"Tran"}</definedName>
    <definedName name="dfasdfas_1_4" localSheetId="6" hidden="1">{"Riqfin97",#N/A,FALSE,"Tran";"Riqfinpro",#N/A,FALSE,"Tran"}</definedName>
    <definedName name="dfasdfas_1_4" hidden="1">{"Riqfin97",#N/A,FALSE,"Tran";"Riqfinpro",#N/A,FALSE,"Tran"}</definedName>
    <definedName name="dfasdfas_2" localSheetId="5" hidden="1">{"Riqfin97",#N/A,FALSE,"Tran";"Riqfinpro",#N/A,FALSE,"Tran"}</definedName>
    <definedName name="dfasdfas_2" localSheetId="6" hidden="1">{"Riqfin97",#N/A,FALSE,"Tran";"Riqfinpro",#N/A,FALSE,"Tran"}</definedName>
    <definedName name="dfasdfas_2" hidden="1">{"Riqfin97",#N/A,FALSE,"Tran";"Riqfinpro",#N/A,FALSE,"Tran"}</definedName>
    <definedName name="dfasdfas_3" localSheetId="5" hidden="1">{"Riqfin97",#N/A,FALSE,"Tran";"Riqfinpro",#N/A,FALSE,"Tran"}</definedName>
    <definedName name="dfasdfas_3" localSheetId="6" hidden="1">{"Riqfin97",#N/A,FALSE,"Tran";"Riqfinpro",#N/A,FALSE,"Tran"}</definedName>
    <definedName name="dfasdfas_3" hidden="1">{"Riqfin97",#N/A,FALSE,"Tran";"Riqfinpro",#N/A,FALSE,"Tran"}</definedName>
    <definedName name="dfasdfas_4" localSheetId="5" hidden="1">{"Riqfin97",#N/A,FALSE,"Tran";"Riqfinpro",#N/A,FALSE,"Tran"}</definedName>
    <definedName name="dfasdfas_4" localSheetId="6" hidden="1">{"Riqfin97",#N/A,FALSE,"Tran";"Riqfinpro",#N/A,FALSE,"Tran"}</definedName>
    <definedName name="dfasdfas_4" hidden="1">{"Riqfin97",#N/A,FALSE,"Tran";"Riqfinpro",#N/A,FALSE,"Tran"}</definedName>
    <definedName name="dfdf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1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df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dfg" localSheetId="5">#REF!</definedName>
    <definedName name="dfg" localSheetId="6">#REF!</definedName>
    <definedName name="dfg">#REF!</definedName>
    <definedName name="dfghdghd" localSheetId="5">#REF!</definedName>
    <definedName name="dfghdghd" localSheetId="6">#REF!</definedName>
    <definedName name="dfghdghd">#REF!</definedName>
    <definedName name="dfgs" localSheetId="5">#REF!</definedName>
    <definedName name="dfgs" localSheetId="6">#REF!</definedName>
    <definedName name="dfgs">#REF!</definedName>
    <definedName name="dflr" localSheetId="5" hidden="1">{"'RIN-INTRANET'!$A$1:$K$71"}</definedName>
    <definedName name="dflr" localSheetId="6" hidden="1">{"'RIN-INTRANET'!$A$1:$K$71"}</definedName>
    <definedName name="dflr" hidden="1">{"'RIN-INTRANET'!$A$1:$K$71"}</definedName>
    <definedName name="dflr_1" localSheetId="5" hidden="1">{"'RIN-INTRANET'!$A$1:$K$71"}</definedName>
    <definedName name="dflr_1" localSheetId="6" hidden="1">{"'RIN-INTRANET'!$A$1:$K$71"}</definedName>
    <definedName name="dflr_1" hidden="1">{"'RIN-INTRANET'!$A$1:$K$71"}</definedName>
    <definedName name="dflr_1_1" localSheetId="5" hidden="1">{"'RIN-INTRANET'!$A$1:$K$71"}</definedName>
    <definedName name="dflr_1_1" localSheetId="6" hidden="1">{"'RIN-INTRANET'!$A$1:$K$71"}</definedName>
    <definedName name="dflr_1_1" hidden="1">{"'RIN-INTRANET'!$A$1:$K$71"}</definedName>
    <definedName name="dflr_1_1_1" localSheetId="5" hidden="1">{"'RIN-INTRANET'!$A$1:$K$71"}</definedName>
    <definedName name="dflr_1_1_1" localSheetId="6" hidden="1">{"'RIN-INTRANET'!$A$1:$K$71"}</definedName>
    <definedName name="dflr_1_1_1" hidden="1">{"'RIN-INTRANET'!$A$1:$K$71"}</definedName>
    <definedName name="dflr_1_1_2" localSheetId="5" hidden="1">{"'RIN-INTRANET'!$A$1:$K$71"}</definedName>
    <definedName name="dflr_1_1_2" localSheetId="6" hidden="1">{"'RIN-INTRANET'!$A$1:$K$71"}</definedName>
    <definedName name="dflr_1_1_2" hidden="1">{"'RIN-INTRANET'!$A$1:$K$71"}</definedName>
    <definedName name="dflr_1_1_3" localSheetId="5" hidden="1">{"'RIN-INTRANET'!$A$1:$K$71"}</definedName>
    <definedName name="dflr_1_1_3" localSheetId="6" hidden="1">{"'RIN-INTRANET'!$A$1:$K$71"}</definedName>
    <definedName name="dflr_1_1_3" hidden="1">{"'RIN-INTRANET'!$A$1:$K$71"}</definedName>
    <definedName name="dflr_1_1_4" localSheetId="5" hidden="1">{"'RIN-INTRANET'!$A$1:$K$71"}</definedName>
    <definedName name="dflr_1_1_4" localSheetId="6" hidden="1">{"'RIN-INTRANET'!$A$1:$K$71"}</definedName>
    <definedName name="dflr_1_1_4" hidden="1">{"'RIN-INTRANET'!$A$1:$K$71"}</definedName>
    <definedName name="dflr_1_2" localSheetId="5" hidden="1">{"'RIN-INTRANET'!$A$1:$K$71"}</definedName>
    <definedName name="dflr_1_2" localSheetId="6" hidden="1">{"'RIN-INTRANET'!$A$1:$K$71"}</definedName>
    <definedName name="dflr_1_2" hidden="1">{"'RIN-INTRANET'!$A$1:$K$71"}</definedName>
    <definedName name="dflr_1_2_1" localSheetId="5" hidden="1">{"'RIN-INTRANET'!$A$1:$K$71"}</definedName>
    <definedName name="dflr_1_2_1" localSheetId="6" hidden="1">{"'RIN-INTRANET'!$A$1:$K$71"}</definedName>
    <definedName name="dflr_1_2_1" hidden="1">{"'RIN-INTRANET'!$A$1:$K$71"}</definedName>
    <definedName name="dflr_1_2_2" localSheetId="5" hidden="1">{"'RIN-INTRANET'!$A$1:$K$71"}</definedName>
    <definedName name="dflr_1_2_2" localSheetId="6" hidden="1">{"'RIN-INTRANET'!$A$1:$K$71"}</definedName>
    <definedName name="dflr_1_2_2" hidden="1">{"'RIN-INTRANET'!$A$1:$K$71"}</definedName>
    <definedName name="dflr_1_2_3" localSheetId="5" hidden="1">{"'RIN-INTRANET'!$A$1:$K$71"}</definedName>
    <definedName name="dflr_1_2_3" localSheetId="6" hidden="1">{"'RIN-INTRANET'!$A$1:$K$71"}</definedName>
    <definedName name="dflr_1_2_3" hidden="1">{"'RIN-INTRANET'!$A$1:$K$71"}</definedName>
    <definedName name="dflr_1_3" localSheetId="5" hidden="1">{"'RIN-INTRANET'!$A$1:$K$71"}</definedName>
    <definedName name="dflr_1_3" localSheetId="6" hidden="1">{"'RIN-INTRANET'!$A$1:$K$71"}</definedName>
    <definedName name="dflr_1_3" hidden="1">{"'RIN-INTRANET'!$A$1:$K$71"}</definedName>
    <definedName name="dflr_1_4" localSheetId="5" hidden="1">{"'RIN-INTRANET'!$A$1:$K$71"}</definedName>
    <definedName name="dflr_1_4" localSheetId="6" hidden="1">{"'RIN-INTRANET'!$A$1:$K$71"}</definedName>
    <definedName name="dflr_1_4" hidden="1">{"'RIN-INTRANET'!$A$1:$K$71"}</definedName>
    <definedName name="dflr_1_5" localSheetId="5" hidden="1">{"'RIN-INTRANET'!$A$1:$K$71"}</definedName>
    <definedName name="dflr_1_5" localSheetId="6" hidden="1">{"'RIN-INTRANET'!$A$1:$K$71"}</definedName>
    <definedName name="dflr_1_5" hidden="1">{"'RIN-INTRANET'!$A$1:$K$71"}</definedName>
    <definedName name="dflr_2" localSheetId="5" hidden="1">{"'RIN-INTRANET'!$A$1:$K$71"}</definedName>
    <definedName name="dflr_2" localSheetId="6" hidden="1">{"'RIN-INTRANET'!$A$1:$K$71"}</definedName>
    <definedName name="dflr_2" hidden="1">{"'RIN-INTRANET'!$A$1:$K$71"}</definedName>
    <definedName name="dflr_2_1" localSheetId="5" hidden="1">{"'RIN-INTRANET'!$A$1:$K$71"}</definedName>
    <definedName name="dflr_2_1" localSheetId="6" hidden="1">{"'RIN-INTRANET'!$A$1:$K$71"}</definedName>
    <definedName name="dflr_2_1" hidden="1">{"'RIN-INTRANET'!$A$1:$K$71"}</definedName>
    <definedName name="dflr_2_2" localSheetId="5" hidden="1">{"'RIN-INTRANET'!$A$1:$K$71"}</definedName>
    <definedName name="dflr_2_2" localSheetId="6" hidden="1">{"'RIN-INTRANET'!$A$1:$K$71"}</definedName>
    <definedName name="dflr_2_2" hidden="1">{"'RIN-INTRANET'!$A$1:$K$71"}</definedName>
    <definedName name="dflr_2_3" localSheetId="5" hidden="1">{"'RIN-INTRANET'!$A$1:$K$71"}</definedName>
    <definedName name="dflr_2_3" localSheetId="6" hidden="1">{"'RIN-INTRANET'!$A$1:$K$71"}</definedName>
    <definedName name="dflr_2_3" hidden="1">{"'RIN-INTRANET'!$A$1:$K$71"}</definedName>
    <definedName name="dflr_2_4" localSheetId="5" hidden="1">{"'RIN-INTRANET'!$A$1:$K$71"}</definedName>
    <definedName name="dflr_2_4" localSheetId="6" hidden="1">{"'RIN-INTRANET'!$A$1:$K$71"}</definedName>
    <definedName name="dflr_2_4" hidden="1">{"'RIN-INTRANET'!$A$1:$K$71"}</definedName>
    <definedName name="dflr_3" localSheetId="5" hidden="1">{"'RIN-INTRANET'!$A$1:$K$71"}</definedName>
    <definedName name="dflr_3" localSheetId="6" hidden="1">{"'RIN-INTRANET'!$A$1:$K$71"}</definedName>
    <definedName name="dflr_3" hidden="1">{"'RIN-INTRANET'!$A$1:$K$71"}</definedName>
    <definedName name="dflr_4" localSheetId="5" hidden="1">{"'RIN-INTRANET'!$A$1:$K$71"}</definedName>
    <definedName name="dflr_4" localSheetId="6" hidden="1">{"'RIN-INTRANET'!$A$1:$K$71"}</definedName>
    <definedName name="dflr_4" hidden="1">{"'RIN-INTRANET'!$A$1:$K$71"}</definedName>
    <definedName name="dflr_5" localSheetId="5" hidden="1">{"'RIN-INTRANET'!$A$1:$K$71"}</definedName>
    <definedName name="dflr_5" localSheetId="6" hidden="1">{"'RIN-INTRANET'!$A$1:$K$71"}</definedName>
    <definedName name="dflr_5" hidden="1">{"'RIN-INTRANET'!$A$1:$K$71"}</definedName>
    <definedName name="dflr1" localSheetId="5" hidden="1">{"'RIN-INTRANET'!$A$1:$K$71"}</definedName>
    <definedName name="dflr1" localSheetId="6" hidden="1">{"'RIN-INTRANET'!$A$1:$K$71"}</definedName>
    <definedName name="dflr1" hidden="1">{"'RIN-INTRANET'!$A$1:$K$71"}</definedName>
    <definedName name="dflr1_1" localSheetId="5" hidden="1">{"'RIN-INTRANET'!$A$1:$K$71"}</definedName>
    <definedName name="dflr1_1" localSheetId="6" hidden="1">{"'RIN-INTRANET'!$A$1:$K$71"}</definedName>
    <definedName name="dflr1_1" hidden="1">{"'RIN-INTRANET'!$A$1:$K$71"}</definedName>
    <definedName name="dflr1_1_1" localSheetId="5" hidden="1">{"'RIN-INTRANET'!$A$1:$K$71"}</definedName>
    <definedName name="dflr1_1_1" localSheetId="6" hidden="1">{"'RIN-INTRANET'!$A$1:$K$71"}</definedName>
    <definedName name="dflr1_1_1" hidden="1">{"'RIN-INTRANET'!$A$1:$K$71"}</definedName>
    <definedName name="dflr1_1_2" localSheetId="5" hidden="1">{"'RIN-INTRANET'!$A$1:$K$71"}</definedName>
    <definedName name="dflr1_1_2" localSheetId="6" hidden="1">{"'RIN-INTRANET'!$A$1:$K$71"}</definedName>
    <definedName name="dflr1_1_2" hidden="1">{"'RIN-INTRANET'!$A$1:$K$71"}</definedName>
    <definedName name="dflr1_1_3" localSheetId="5" hidden="1">{"'RIN-INTRANET'!$A$1:$K$71"}</definedName>
    <definedName name="dflr1_1_3" localSheetId="6" hidden="1">{"'RIN-INTRANET'!$A$1:$K$71"}</definedName>
    <definedName name="dflr1_1_3" hidden="1">{"'RIN-INTRANET'!$A$1:$K$71"}</definedName>
    <definedName name="dflr1_1_4" localSheetId="5" hidden="1">{"'RIN-INTRANET'!$A$1:$K$71"}</definedName>
    <definedName name="dflr1_1_4" localSheetId="6" hidden="1">{"'RIN-INTRANET'!$A$1:$K$71"}</definedName>
    <definedName name="dflr1_1_4" hidden="1">{"'RIN-INTRANET'!$A$1:$K$71"}</definedName>
    <definedName name="dflr1_2" localSheetId="5" hidden="1">{"'RIN-INTRANET'!$A$1:$K$71"}</definedName>
    <definedName name="dflr1_2" localSheetId="6" hidden="1">{"'RIN-INTRANET'!$A$1:$K$71"}</definedName>
    <definedName name="dflr1_2" hidden="1">{"'RIN-INTRANET'!$A$1:$K$71"}</definedName>
    <definedName name="dflr1_3" localSheetId="5" hidden="1">{"'RIN-INTRANET'!$A$1:$K$71"}</definedName>
    <definedName name="dflr1_3" localSheetId="6" hidden="1">{"'RIN-INTRANET'!$A$1:$K$71"}</definedName>
    <definedName name="dflr1_3" hidden="1">{"'RIN-INTRANET'!$A$1:$K$71"}</definedName>
    <definedName name="dflr1_4" localSheetId="5" hidden="1">{"'RIN-INTRANET'!$A$1:$K$71"}</definedName>
    <definedName name="dflr1_4" localSheetId="6" hidden="1">{"'RIN-INTRANET'!$A$1:$K$71"}</definedName>
    <definedName name="dflr1_4" hidden="1">{"'RIN-INTRANET'!$A$1:$K$71"}</definedName>
    <definedName name="dfnksadawegknsd" localSheetId="5" hidden="1">{"'RIN-INTRANET'!$A$1:$K$71"}</definedName>
    <definedName name="dfnksadawegknsd" localSheetId="6" hidden="1">{"'RIN-INTRANET'!$A$1:$K$71"}</definedName>
    <definedName name="dfnksadawegknsd" hidden="1">{"'RIN-INTRANET'!$A$1:$K$71"}</definedName>
    <definedName name="dfnksadawegknsd_1" localSheetId="5" hidden="1">{"'RIN-INTRANET'!$A$1:$K$71"}</definedName>
    <definedName name="dfnksadawegknsd_1" localSheetId="6" hidden="1">{"'RIN-INTRANET'!$A$1:$K$71"}</definedName>
    <definedName name="dfnksadawegknsd_1" hidden="1">{"'RIN-INTRANET'!$A$1:$K$71"}</definedName>
    <definedName name="dfnksadawegknsd_1_1" localSheetId="5" hidden="1">{"'RIN-INTRANET'!$A$1:$K$71"}</definedName>
    <definedName name="dfnksadawegknsd_1_1" localSheetId="6" hidden="1">{"'RIN-INTRANET'!$A$1:$K$71"}</definedName>
    <definedName name="dfnksadawegknsd_1_1" hidden="1">{"'RIN-INTRANET'!$A$1:$K$71"}</definedName>
    <definedName name="dfnksadawegknsd_1_1_1" localSheetId="5" hidden="1">{"'RIN-INTRANET'!$A$1:$K$71"}</definedName>
    <definedName name="dfnksadawegknsd_1_1_1" localSheetId="6" hidden="1">{"'RIN-INTRANET'!$A$1:$K$71"}</definedName>
    <definedName name="dfnksadawegknsd_1_1_1" hidden="1">{"'RIN-INTRANET'!$A$1:$K$71"}</definedName>
    <definedName name="dfnksadawegknsd_1_1_2" localSheetId="5" hidden="1">{"'RIN-INTRANET'!$A$1:$K$71"}</definedName>
    <definedName name="dfnksadawegknsd_1_1_2" localSheetId="6" hidden="1">{"'RIN-INTRANET'!$A$1:$K$71"}</definedName>
    <definedName name="dfnksadawegknsd_1_1_2" hidden="1">{"'RIN-INTRANET'!$A$1:$K$71"}</definedName>
    <definedName name="dfnksadawegknsd_1_1_3" localSheetId="5" hidden="1">{"'RIN-INTRANET'!$A$1:$K$71"}</definedName>
    <definedName name="dfnksadawegknsd_1_1_3" localSheetId="6" hidden="1">{"'RIN-INTRANET'!$A$1:$K$71"}</definedName>
    <definedName name="dfnksadawegknsd_1_1_3" hidden="1">{"'RIN-INTRANET'!$A$1:$K$71"}</definedName>
    <definedName name="dfnksadawegknsd_1_1_4" localSheetId="5" hidden="1">{"'RIN-INTRANET'!$A$1:$K$71"}</definedName>
    <definedName name="dfnksadawegknsd_1_1_4" localSheetId="6" hidden="1">{"'RIN-INTRANET'!$A$1:$K$71"}</definedName>
    <definedName name="dfnksadawegknsd_1_1_4" hidden="1">{"'RIN-INTRANET'!$A$1:$K$71"}</definedName>
    <definedName name="dfnksadawegknsd_1_2" localSheetId="5" hidden="1">{"'RIN-INTRANET'!$A$1:$K$71"}</definedName>
    <definedName name="dfnksadawegknsd_1_2" localSheetId="6" hidden="1">{"'RIN-INTRANET'!$A$1:$K$71"}</definedName>
    <definedName name="dfnksadawegknsd_1_2" hidden="1">{"'RIN-INTRANET'!$A$1:$K$71"}</definedName>
    <definedName name="dfnksadawegknsd_1_2_1" localSheetId="5" hidden="1">{"'RIN-INTRANET'!$A$1:$K$71"}</definedName>
    <definedName name="dfnksadawegknsd_1_2_1" localSheetId="6" hidden="1">{"'RIN-INTRANET'!$A$1:$K$71"}</definedName>
    <definedName name="dfnksadawegknsd_1_2_1" hidden="1">{"'RIN-INTRANET'!$A$1:$K$71"}</definedName>
    <definedName name="dfnksadawegknsd_1_2_2" localSheetId="5" hidden="1">{"'RIN-INTRANET'!$A$1:$K$71"}</definedName>
    <definedName name="dfnksadawegknsd_1_2_2" localSheetId="6" hidden="1">{"'RIN-INTRANET'!$A$1:$K$71"}</definedName>
    <definedName name="dfnksadawegknsd_1_2_2" hidden="1">{"'RIN-INTRANET'!$A$1:$K$71"}</definedName>
    <definedName name="dfnksadawegknsd_1_2_3" localSheetId="5" hidden="1">{"'RIN-INTRANET'!$A$1:$K$71"}</definedName>
    <definedName name="dfnksadawegknsd_1_2_3" localSheetId="6" hidden="1">{"'RIN-INTRANET'!$A$1:$K$71"}</definedName>
    <definedName name="dfnksadawegknsd_1_2_3" hidden="1">{"'RIN-INTRANET'!$A$1:$K$71"}</definedName>
    <definedName name="dfnksadawegknsd_1_3" localSheetId="5" hidden="1">{"'RIN-INTRANET'!$A$1:$K$71"}</definedName>
    <definedName name="dfnksadawegknsd_1_3" localSheetId="6" hidden="1">{"'RIN-INTRANET'!$A$1:$K$71"}</definedName>
    <definedName name="dfnksadawegknsd_1_3" hidden="1">{"'RIN-INTRANET'!$A$1:$K$71"}</definedName>
    <definedName name="dfnksadawegknsd_1_4" localSheetId="5" hidden="1">{"'RIN-INTRANET'!$A$1:$K$71"}</definedName>
    <definedName name="dfnksadawegknsd_1_4" localSheetId="6" hidden="1">{"'RIN-INTRANET'!$A$1:$K$71"}</definedName>
    <definedName name="dfnksadawegknsd_1_4" hidden="1">{"'RIN-INTRANET'!$A$1:$K$71"}</definedName>
    <definedName name="dfnksadawegknsd_1_5" localSheetId="5" hidden="1">{"'RIN-INTRANET'!$A$1:$K$71"}</definedName>
    <definedName name="dfnksadawegknsd_1_5" localSheetId="6" hidden="1">{"'RIN-INTRANET'!$A$1:$K$71"}</definedName>
    <definedName name="dfnksadawegknsd_1_5" hidden="1">{"'RIN-INTRANET'!$A$1:$K$71"}</definedName>
    <definedName name="dfnksadawegknsd_2" localSheetId="5" hidden="1">{"'RIN-INTRANET'!$A$1:$K$71"}</definedName>
    <definedName name="dfnksadawegknsd_2" localSheetId="6" hidden="1">{"'RIN-INTRANET'!$A$1:$K$71"}</definedName>
    <definedName name="dfnksadawegknsd_2" hidden="1">{"'RIN-INTRANET'!$A$1:$K$71"}</definedName>
    <definedName name="dfnksadawegknsd_2_1" localSheetId="5" hidden="1">{"'RIN-INTRANET'!$A$1:$K$71"}</definedName>
    <definedName name="dfnksadawegknsd_2_1" localSheetId="6" hidden="1">{"'RIN-INTRANET'!$A$1:$K$71"}</definedName>
    <definedName name="dfnksadawegknsd_2_1" hidden="1">{"'RIN-INTRANET'!$A$1:$K$71"}</definedName>
    <definedName name="dfnksadawegknsd_2_2" localSheetId="5" hidden="1">{"'RIN-INTRANET'!$A$1:$K$71"}</definedName>
    <definedName name="dfnksadawegknsd_2_2" localSheetId="6" hidden="1">{"'RIN-INTRANET'!$A$1:$K$71"}</definedName>
    <definedName name="dfnksadawegknsd_2_2" hidden="1">{"'RIN-INTRANET'!$A$1:$K$71"}</definedName>
    <definedName name="dfnksadawegknsd_2_3" localSheetId="5" hidden="1">{"'RIN-INTRANET'!$A$1:$K$71"}</definedName>
    <definedName name="dfnksadawegknsd_2_3" localSheetId="6" hidden="1">{"'RIN-INTRANET'!$A$1:$K$71"}</definedName>
    <definedName name="dfnksadawegknsd_2_3" hidden="1">{"'RIN-INTRANET'!$A$1:$K$71"}</definedName>
    <definedName name="dfnksadawegknsd_2_4" localSheetId="5" hidden="1">{"'RIN-INTRANET'!$A$1:$K$71"}</definedName>
    <definedName name="dfnksadawegknsd_2_4" localSheetId="6" hidden="1">{"'RIN-INTRANET'!$A$1:$K$71"}</definedName>
    <definedName name="dfnksadawegknsd_2_4" hidden="1">{"'RIN-INTRANET'!$A$1:$K$71"}</definedName>
    <definedName name="dfnksadawegknsd_3" localSheetId="5" hidden="1">{"'RIN-INTRANET'!$A$1:$K$71"}</definedName>
    <definedName name="dfnksadawegknsd_3" localSheetId="6" hidden="1">{"'RIN-INTRANET'!$A$1:$K$71"}</definedName>
    <definedName name="dfnksadawegknsd_3" hidden="1">{"'RIN-INTRANET'!$A$1:$K$71"}</definedName>
    <definedName name="dfnksadawegknsd_4" localSheetId="5" hidden="1">{"'RIN-INTRANET'!$A$1:$K$71"}</definedName>
    <definedName name="dfnksadawegknsd_4" localSheetId="6" hidden="1">{"'RIN-INTRANET'!$A$1:$K$71"}</definedName>
    <definedName name="dfnksadawegknsd_4" hidden="1">{"'RIN-INTRANET'!$A$1:$K$71"}</definedName>
    <definedName name="dfnksadawegknsd_5" localSheetId="5" hidden="1">{"'RIN-INTRANET'!$A$1:$K$71"}</definedName>
    <definedName name="dfnksadawegknsd_5" localSheetId="6" hidden="1">{"'RIN-INTRANET'!$A$1:$K$71"}</definedName>
    <definedName name="dfnksadawegknsd_5" hidden="1">{"'RIN-INTRANET'!$A$1:$K$71"}</definedName>
    <definedName name="dfsd" localSheetId="6">#REF!</definedName>
    <definedName name="dfsd">#REF!</definedName>
    <definedName name="dfsgsfgsdfgs" localSheetId="5">#REF!</definedName>
    <definedName name="dfsgsfgsdfgs" localSheetId="6">#REF!</definedName>
    <definedName name="dfsgsfgsdfgs">#REF!</definedName>
    <definedName name="dftyihiuh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dftyihiuh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dftyihiuh" hidden="1">{"macro",#N/A,FALSE,"Macro";"smq2",#N/A,FALSE,"Data";"smq3",#N/A,FALSE,"Data";"smq4",#N/A,FALSE,"Data";"smq5",#N/A,FALSE,"Data";"smq6",#N/A,FALSE,"Data";"smq7",#N/A,FALSE,"Data";"smq8",#N/A,FALSE,"Data";"smq9",#N/A,FALSE,"Data"}</definedName>
    <definedName name="DG_S" localSheetId="6">#REF!</definedName>
    <definedName name="DG_S">#REF!</definedName>
    <definedName name="dghetrewty" localSheetId="5">#REF!</definedName>
    <definedName name="dghetrewty" localSheetId="6">#REF!</definedName>
    <definedName name="dghetrewty">#REF!</definedName>
    <definedName name="DGproj">#N/A</definedName>
    <definedName name="DIC" localSheetId="5">#REF!</definedName>
    <definedName name="DIC" localSheetId="6">#REF!</definedName>
    <definedName name="DIC">#REF!</definedName>
    <definedName name="Discount_IDA" localSheetId="5">#REF!</definedName>
    <definedName name="Discount_IDA" localSheetId="6">#REF!</definedName>
    <definedName name="Discount_IDA">#REF!</definedName>
    <definedName name="Discount_NC" localSheetId="5">#REF!</definedName>
    <definedName name="Discount_NC" localSheetId="6">#REF!</definedName>
    <definedName name="Discount_NC">#REF!</definedName>
    <definedName name="DiscountRate" localSheetId="5">#REF!</definedName>
    <definedName name="DiscountRate" localSheetId="6">#REF!</definedName>
    <definedName name="DiscountRate">#REF!</definedName>
    <definedName name="Discrep.Est." localSheetId="5">#REF!</definedName>
    <definedName name="Discrep.Est." localSheetId="6">#REF!</definedName>
    <definedName name="Discrep.Est.">#REF!</definedName>
    <definedName name="DISPONIBILIDAD" localSheetId="5">#REF!</definedName>
    <definedName name="DISPONIBILIDAD" localSheetId="6">#REF!</definedName>
    <definedName name="DISPONIBILIDAD">#REF!</definedName>
    <definedName name="djdjflk" localSheetId="5" hidden="1">{"'RIN-INTRANET'!$A$1:$K$71"}</definedName>
    <definedName name="djdjflk" localSheetId="6" hidden="1">{"'RIN-INTRANET'!$A$1:$K$71"}</definedName>
    <definedName name="djdjflk" hidden="1">{"'RIN-INTRANET'!$A$1:$K$71"}</definedName>
    <definedName name="djdjflk_1" localSheetId="5" hidden="1">{"'RIN-INTRANET'!$A$1:$K$71"}</definedName>
    <definedName name="djdjflk_1" localSheetId="6" hidden="1">{"'RIN-INTRANET'!$A$1:$K$71"}</definedName>
    <definedName name="djdjflk_1" hidden="1">{"'RIN-INTRANET'!$A$1:$K$71"}</definedName>
    <definedName name="djdjflk_1_1" localSheetId="5" hidden="1">{"'RIN-INTRANET'!$A$1:$K$71"}</definedName>
    <definedName name="djdjflk_1_1" localSheetId="6" hidden="1">{"'RIN-INTRANET'!$A$1:$K$71"}</definedName>
    <definedName name="djdjflk_1_1" hidden="1">{"'RIN-INTRANET'!$A$1:$K$71"}</definedName>
    <definedName name="djdjflk_1_2" localSheetId="5" hidden="1">{"'RIN-INTRANET'!$A$1:$K$71"}</definedName>
    <definedName name="djdjflk_1_2" localSheetId="6" hidden="1">{"'RIN-INTRANET'!$A$1:$K$71"}</definedName>
    <definedName name="djdjflk_1_2" hidden="1">{"'RIN-INTRANET'!$A$1:$K$71"}</definedName>
    <definedName name="djdjflk_1_3" localSheetId="5" hidden="1">{"'RIN-INTRANET'!$A$1:$K$71"}</definedName>
    <definedName name="djdjflk_1_3" localSheetId="6" hidden="1">{"'RIN-INTRANET'!$A$1:$K$71"}</definedName>
    <definedName name="djdjflk_1_3" hidden="1">{"'RIN-INTRANET'!$A$1:$K$71"}</definedName>
    <definedName name="djdjflk_1_4" localSheetId="5" hidden="1">{"'RIN-INTRANET'!$A$1:$K$71"}</definedName>
    <definedName name="djdjflk_1_4" localSheetId="6" hidden="1">{"'RIN-INTRANET'!$A$1:$K$71"}</definedName>
    <definedName name="djdjflk_1_4" hidden="1">{"'RIN-INTRANET'!$A$1:$K$71"}</definedName>
    <definedName name="djdjflk_2" localSheetId="5" hidden="1">{"'RIN-INTRANET'!$A$1:$K$71"}</definedName>
    <definedName name="djdjflk_2" localSheetId="6" hidden="1">{"'RIN-INTRANET'!$A$1:$K$71"}</definedName>
    <definedName name="djdjflk_2" hidden="1">{"'RIN-INTRANET'!$A$1:$K$71"}</definedName>
    <definedName name="djdjflk_3" localSheetId="5" hidden="1">{"'RIN-INTRANET'!$A$1:$K$71"}</definedName>
    <definedName name="djdjflk_3" localSheetId="6" hidden="1">{"'RIN-INTRANET'!$A$1:$K$71"}</definedName>
    <definedName name="djdjflk_3" hidden="1">{"'RIN-INTRANET'!$A$1:$K$71"}</definedName>
    <definedName name="djdjflk_4" localSheetId="5" hidden="1">{"'RIN-INTRANET'!$A$1:$K$71"}</definedName>
    <definedName name="djdjflk_4" localSheetId="6" hidden="1">{"'RIN-INTRANET'!$A$1:$K$71"}</definedName>
    <definedName name="djdjflk_4" hidden="1">{"'RIN-INTRANET'!$A$1:$K$71"}</definedName>
    <definedName name="djop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djop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djop" hidden="1">{"macro",#N/A,FALSE,"Macro";"smq2",#N/A,FALSE,"Data";"smq3",#N/A,FALSE,"Data";"smq4",#N/A,FALSE,"Data";"smq5",#N/A,FALSE,"Data";"smq6",#N/A,FALSE,"Data";"smq7",#N/A,FALSE,"Data";"smq8",#N/A,FALSE,"Data";"smq9",#N/A,FALSE,"Data"}</definedName>
    <definedName name="DLEMISA" localSheetId="6">#REF!</definedName>
    <definedName name="DLEMISA">#REF!</definedName>
    <definedName name="DLEMISION" localSheetId="5">#REF!</definedName>
    <definedName name="DLEMISION" localSheetId="6">#REF!</definedName>
    <definedName name="DLEMISION">#REF!</definedName>
    <definedName name="DLICOM" localSheetId="5">#REF!</definedName>
    <definedName name="DLICOM" localSheetId="6">#REF!</definedName>
    <definedName name="DLICOM">#REF!</definedName>
    <definedName name="DLICOMSA" localSheetId="5">#REF!</definedName>
    <definedName name="DLICOMSA" localSheetId="6">#REF!</definedName>
    <definedName name="DLICOMSA">#REF!</definedName>
    <definedName name="DLICON" localSheetId="5">#REF!</definedName>
    <definedName name="DLICON" localSheetId="6">#REF!</definedName>
    <definedName name="DLICON">#REF!</definedName>
    <definedName name="DLIMAE" localSheetId="5">#REF!</definedName>
    <definedName name="DLIMAE" localSheetId="6">#REF!</definedName>
    <definedName name="DLIMAE">#REF!</definedName>
    <definedName name="DLIMAESA" localSheetId="5">#REF!</definedName>
    <definedName name="DLIMAESA" localSheetId="6">#REF!</definedName>
    <definedName name="DLIMAESA">#REF!</definedName>
    <definedName name="DLIPC" localSheetId="5">#REF!</definedName>
    <definedName name="DLIPC" localSheetId="6">#REF!</definedName>
    <definedName name="DLIPC">#REF!</definedName>
    <definedName name="DLIPCSA" localSheetId="5">#REF!</definedName>
    <definedName name="DLIPCSA" localSheetId="6">#REF!</definedName>
    <definedName name="DLIPCSA">#REF!</definedName>
    <definedName name="DLTC" localSheetId="5">#REF!</definedName>
    <definedName name="DLTC" localSheetId="6">#REF!</definedName>
    <definedName name="DLTC">#REF!</definedName>
    <definedName name="DMBYS" localSheetId="5">#REF!</definedName>
    <definedName name="DMBYS" localSheetId="6">#REF!</definedName>
    <definedName name="DMBYS">#REF!</definedName>
    <definedName name="DNP" localSheetId="5">#REF!</definedName>
    <definedName name="DNP" localSheetId="6">#REF!</definedName>
    <definedName name="DNP">#REF!</definedName>
    <definedName name="DO" localSheetId="5">#REF!</definedName>
    <definedName name="DO" localSheetId="6">#REF!</definedName>
    <definedName name="DO">#REF!</definedName>
    <definedName name="docint" localSheetId="5">#REF!</definedName>
    <definedName name="docint" localSheetId="6">#REF!</definedName>
    <definedName name="docint">#REF!</definedName>
    <definedName name="DPOB" localSheetId="5">#REF!</definedName>
    <definedName name="DPOB" localSheetId="6">#REF!</definedName>
    <definedName name="DPOB">#REF!</definedName>
    <definedName name="Dproj">#N/A</definedName>
    <definedName name="DRFP" localSheetId="5">#REF!</definedName>
    <definedName name="DRFP" localSheetId="6">#REF!</definedName>
    <definedName name="DRFP">#REF!</definedName>
    <definedName name="drth" localSheetId="5" hidden="1">{"Minpmon",#N/A,FALSE,"Monthinput"}</definedName>
    <definedName name="drth" localSheetId="6" hidden="1">{"Minpmon",#N/A,FALSE,"Monthinput"}</definedName>
    <definedName name="drth" hidden="1">{"Minpmon",#N/A,FALSE,"Monthinput"}</definedName>
    <definedName name="DS" localSheetId="6">#REF!</definedName>
    <definedName name="DS">#REF!</definedName>
    <definedName name="dsa" localSheetId="5" hidden="1">{"Tab1",#N/A,FALSE,"P";"Tab2",#N/A,FALSE,"P"}</definedName>
    <definedName name="dsa" localSheetId="6" hidden="1">{"Tab1",#N/A,FALSE,"P";"Tab2",#N/A,FALSE,"P"}</definedName>
    <definedName name="dsa" hidden="1">{"Tab1",#N/A,FALSE,"P";"Tab2",#N/A,FALSE,"P"}</definedName>
    <definedName name="dsaf" localSheetId="5" hidden="1">{"Riqfin97",#N/A,FALSE,"Tran";"Riqfinpro",#N/A,FALSE,"Tran"}</definedName>
    <definedName name="dsaf" localSheetId="6" hidden="1">{"Riqfin97",#N/A,FALSE,"Tran";"Riqfinpro",#N/A,FALSE,"Tran"}</definedName>
    <definedName name="dsaf" hidden="1">{"Riqfin97",#N/A,FALSE,"Tran";"Riqfinpro",#N/A,FALSE,"Tran"}</definedName>
    <definedName name="dsaf_1" localSheetId="5" hidden="1">{"Riqfin97",#N/A,FALSE,"Tran";"Riqfinpro",#N/A,FALSE,"Tran"}</definedName>
    <definedName name="dsaf_1" localSheetId="6" hidden="1">{"Riqfin97",#N/A,FALSE,"Tran";"Riqfinpro",#N/A,FALSE,"Tran"}</definedName>
    <definedName name="dsaf_1" hidden="1">{"Riqfin97",#N/A,FALSE,"Tran";"Riqfinpro",#N/A,FALSE,"Tran"}</definedName>
    <definedName name="dsaf_1_1" localSheetId="5" hidden="1">{"Riqfin97",#N/A,FALSE,"Tran";"Riqfinpro",#N/A,FALSE,"Tran"}</definedName>
    <definedName name="dsaf_1_1" localSheetId="6" hidden="1">{"Riqfin97",#N/A,FALSE,"Tran";"Riqfinpro",#N/A,FALSE,"Tran"}</definedName>
    <definedName name="dsaf_1_1" hidden="1">{"Riqfin97",#N/A,FALSE,"Tran";"Riqfinpro",#N/A,FALSE,"Tran"}</definedName>
    <definedName name="dsaf_1_2" localSheetId="5" hidden="1">{"Riqfin97",#N/A,FALSE,"Tran";"Riqfinpro",#N/A,FALSE,"Tran"}</definedName>
    <definedName name="dsaf_1_2" localSheetId="6" hidden="1">{"Riqfin97",#N/A,FALSE,"Tran";"Riqfinpro",#N/A,FALSE,"Tran"}</definedName>
    <definedName name="dsaf_1_2" hidden="1">{"Riqfin97",#N/A,FALSE,"Tran";"Riqfinpro",#N/A,FALSE,"Tran"}</definedName>
    <definedName name="dsaf_1_3" localSheetId="5" hidden="1">{"Riqfin97",#N/A,FALSE,"Tran";"Riqfinpro",#N/A,FALSE,"Tran"}</definedName>
    <definedName name="dsaf_1_3" localSheetId="6" hidden="1">{"Riqfin97",#N/A,FALSE,"Tran";"Riqfinpro",#N/A,FALSE,"Tran"}</definedName>
    <definedName name="dsaf_1_3" hidden="1">{"Riqfin97",#N/A,FALSE,"Tran";"Riqfinpro",#N/A,FALSE,"Tran"}</definedName>
    <definedName name="dsaf_1_4" localSheetId="5" hidden="1">{"Riqfin97",#N/A,FALSE,"Tran";"Riqfinpro",#N/A,FALSE,"Tran"}</definedName>
    <definedName name="dsaf_1_4" localSheetId="6" hidden="1">{"Riqfin97",#N/A,FALSE,"Tran";"Riqfinpro",#N/A,FALSE,"Tran"}</definedName>
    <definedName name="dsaf_1_4" hidden="1">{"Riqfin97",#N/A,FALSE,"Tran";"Riqfinpro",#N/A,FALSE,"Tran"}</definedName>
    <definedName name="dsaf_2" localSheetId="5" hidden="1">{"Riqfin97",#N/A,FALSE,"Tran";"Riqfinpro",#N/A,FALSE,"Tran"}</definedName>
    <definedName name="dsaf_2" localSheetId="6" hidden="1">{"Riqfin97",#N/A,FALSE,"Tran";"Riqfinpro",#N/A,FALSE,"Tran"}</definedName>
    <definedName name="dsaf_2" hidden="1">{"Riqfin97",#N/A,FALSE,"Tran";"Riqfinpro",#N/A,FALSE,"Tran"}</definedName>
    <definedName name="dsaf_3" localSheetId="5" hidden="1">{"Riqfin97",#N/A,FALSE,"Tran";"Riqfinpro",#N/A,FALSE,"Tran"}</definedName>
    <definedName name="dsaf_3" localSheetId="6" hidden="1">{"Riqfin97",#N/A,FALSE,"Tran";"Riqfinpro",#N/A,FALSE,"Tran"}</definedName>
    <definedName name="dsaf_3" hidden="1">{"Riqfin97",#N/A,FALSE,"Tran";"Riqfinpro",#N/A,FALSE,"Tran"}</definedName>
    <definedName name="dsaf_4" localSheetId="5" hidden="1">{"Riqfin97",#N/A,FALSE,"Tran";"Riqfinpro",#N/A,FALSE,"Tran"}</definedName>
    <definedName name="dsaf_4" localSheetId="6" hidden="1">{"Riqfin97",#N/A,FALSE,"Tran";"Riqfinpro",#N/A,FALSE,"Tran"}</definedName>
    <definedName name="dsaf_4" hidden="1">{"Riqfin97",#N/A,FALSE,"Tran";"Riqfinpro",#N/A,FALSE,"Tran"}</definedName>
    <definedName name="DSD">#N/A</definedName>
    <definedName name="DSD_S">#N/A</definedName>
    <definedName name="DSDB">#N/A</definedName>
    <definedName name="DSDG">#N/A</definedName>
    <definedName name="DSDSI" localSheetId="6">#REF!</definedName>
    <definedName name="DSDSI">#REF!</definedName>
    <definedName name="DSDSP" localSheetId="5">#REF!</definedName>
    <definedName name="DSDSP" localSheetId="6">#REF!</definedName>
    <definedName name="DSDSP">#REF!</definedName>
    <definedName name="DSI" localSheetId="5">#REF!</definedName>
    <definedName name="DSI" localSheetId="6">#REF!</definedName>
    <definedName name="DSI">#REF!</definedName>
    <definedName name="DSIBproj">#N/A</definedName>
    <definedName name="DSIGproj">#N/A</definedName>
    <definedName name="DSIproj">#N/A</definedName>
    <definedName name="DSISD">#N/A</definedName>
    <definedName name="DSISDB">#N/A</definedName>
    <definedName name="DSISDG">#N/A</definedName>
    <definedName name="DSP" localSheetId="5">#REF!</definedName>
    <definedName name="DSP" localSheetId="6">#REF!</definedName>
    <definedName name="DSP">#REF!</definedName>
    <definedName name="DSPBproj">#N/A</definedName>
    <definedName name="DSPG" localSheetId="5">#REF!</definedName>
    <definedName name="DSPG" localSheetId="6">#REF!</definedName>
    <definedName name="DSPG">#REF!</definedName>
    <definedName name="DSPGproj">#N/A</definedName>
    <definedName name="DSPproj">#N/A</definedName>
    <definedName name="DSPSD">#N/A</definedName>
    <definedName name="DSPSDB">#N/A</definedName>
    <definedName name="DSPSDG">#N/A</definedName>
    <definedName name="dsrgwegr" localSheetId="5" hidden="1">{"Riqfin97",#N/A,FALSE,"Tran";"Riqfinpro",#N/A,FALSE,"Tran"}</definedName>
    <definedName name="dsrgwegr" localSheetId="6" hidden="1">{"Riqfin97",#N/A,FALSE,"Tran";"Riqfinpro",#N/A,FALSE,"Tran"}</definedName>
    <definedName name="dsrgwegr" hidden="1">{"Riqfin97",#N/A,FALSE,"Tran";"Riqfinpro",#N/A,FALSE,"Tran"}</definedName>
    <definedName name="dsrgwegr_1" localSheetId="5" hidden="1">{"Riqfin97",#N/A,FALSE,"Tran";"Riqfinpro",#N/A,FALSE,"Tran"}</definedName>
    <definedName name="dsrgwegr_1" localSheetId="6" hidden="1">{"Riqfin97",#N/A,FALSE,"Tran";"Riqfinpro",#N/A,FALSE,"Tran"}</definedName>
    <definedName name="dsrgwegr_1" hidden="1">{"Riqfin97",#N/A,FALSE,"Tran";"Riqfinpro",#N/A,FALSE,"Tran"}</definedName>
    <definedName name="dsrgwegr_1_1" localSheetId="5" hidden="1">{"Riqfin97",#N/A,FALSE,"Tran";"Riqfinpro",#N/A,FALSE,"Tran"}</definedName>
    <definedName name="dsrgwegr_1_1" localSheetId="6" hidden="1">{"Riqfin97",#N/A,FALSE,"Tran";"Riqfinpro",#N/A,FALSE,"Tran"}</definedName>
    <definedName name="dsrgwegr_1_1" hidden="1">{"Riqfin97",#N/A,FALSE,"Tran";"Riqfinpro",#N/A,FALSE,"Tran"}</definedName>
    <definedName name="dsrgwegr_1_2" localSheetId="5" hidden="1">{"Riqfin97",#N/A,FALSE,"Tran";"Riqfinpro",#N/A,FALSE,"Tran"}</definedName>
    <definedName name="dsrgwegr_1_2" localSheetId="6" hidden="1">{"Riqfin97",#N/A,FALSE,"Tran";"Riqfinpro",#N/A,FALSE,"Tran"}</definedName>
    <definedName name="dsrgwegr_1_2" hidden="1">{"Riqfin97",#N/A,FALSE,"Tran";"Riqfinpro",#N/A,FALSE,"Tran"}</definedName>
    <definedName name="dsrgwegr_1_3" localSheetId="5" hidden="1">{"Riqfin97",#N/A,FALSE,"Tran";"Riqfinpro",#N/A,FALSE,"Tran"}</definedName>
    <definedName name="dsrgwegr_1_3" localSheetId="6" hidden="1">{"Riqfin97",#N/A,FALSE,"Tran";"Riqfinpro",#N/A,FALSE,"Tran"}</definedName>
    <definedName name="dsrgwegr_1_3" hidden="1">{"Riqfin97",#N/A,FALSE,"Tran";"Riqfinpro",#N/A,FALSE,"Tran"}</definedName>
    <definedName name="dsrgwegr_1_4" localSheetId="5" hidden="1">{"Riqfin97",#N/A,FALSE,"Tran";"Riqfinpro",#N/A,FALSE,"Tran"}</definedName>
    <definedName name="dsrgwegr_1_4" localSheetId="6" hidden="1">{"Riqfin97",#N/A,FALSE,"Tran";"Riqfinpro",#N/A,FALSE,"Tran"}</definedName>
    <definedName name="dsrgwegr_1_4" hidden="1">{"Riqfin97",#N/A,FALSE,"Tran";"Riqfinpro",#N/A,FALSE,"Tran"}</definedName>
    <definedName name="dsrgwegr_2" localSheetId="5" hidden="1">{"Riqfin97",#N/A,FALSE,"Tran";"Riqfinpro",#N/A,FALSE,"Tran"}</definedName>
    <definedName name="dsrgwegr_2" localSheetId="6" hidden="1">{"Riqfin97",#N/A,FALSE,"Tran";"Riqfinpro",#N/A,FALSE,"Tran"}</definedName>
    <definedName name="dsrgwegr_2" hidden="1">{"Riqfin97",#N/A,FALSE,"Tran";"Riqfinpro",#N/A,FALSE,"Tran"}</definedName>
    <definedName name="dsrgwegr_3" localSheetId="5" hidden="1">{"Riqfin97",#N/A,FALSE,"Tran";"Riqfinpro",#N/A,FALSE,"Tran"}</definedName>
    <definedName name="dsrgwegr_3" localSheetId="6" hidden="1">{"Riqfin97",#N/A,FALSE,"Tran";"Riqfinpro",#N/A,FALSE,"Tran"}</definedName>
    <definedName name="dsrgwegr_3" hidden="1">{"Riqfin97",#N/A,FALSE,"Tran";"Riqfinpro",#N/A,FALSE,"Tran"}</definedName>
    <definedName name="dsrgwegr_4" localSheetId="5" hidden="1">{"Riqfin97",#N/A,FALSE,"Tran";"Riqfinpro",#N/A,FALSE,"Tran"}</definedName>
    <definedName name="dsrgwegr_4" localSheetId="6" hidden="1">{"Riqfin97",#N/A,FALSE,"Tran";"Riqfinpro",#N/A,FALSE,"Tran"}</definedName>
    <definedName name="dsrgwegr_4" hidden="1">{"Riqfin97",#N/A,FALSE,"Tran";"Riqfinpro",#N/A,FALSE,"Tran"}</definedName>
    <definedName name="dutch" localSheetId="6">#REF!</definedName>
    <definedName name="dutch">#REF!</definedName>
    <definedName name="DXBYS" localSheetId="5">#REF!</definedName>
    <definedName name="DXBYS" localSheetId="6">#REF!</definedName>
    <definedName name="DXBYS">#REF!</definedName>
    <definedName name="e" localSheetId="1" hidden="1">{"'RIN-INTRANET'!$A$1:$K$71"}</definedName>
    <definedName name="e" localSheetId="2" hidden="1">{"'RIN-INTRANET'!$A$1:$K$71"}</definedName>
    <definedName name="e" localSheetId="4" hidden="1">{"'RIN-INTRANET'!$A$1:$K$71"}</definedName>
    <definedName name="e" localSheetId="5" hidden="1">{"'RIN-INTRANET'!$A$1:$K$71"}</definedName>
    <definedName name="e" localSheetId="6" hidden="1">{"'RIN-INTRANET'!$A$1:$K$71"}</definedName>
    <definedName name="e" hidden="1">{"'RIN-INTRANET'!$A$1:$K$71"}</definedName>
    <definedName name="e_1_1" localSheetId="5" hidden="1">{"'RIN-INTRANET'!$A$1:$K$71"}</definedName>
    <definedName name="e_1_1" localSheetId="6" hidden="1">{"'RIN-INTRANET'!$A$1:$K$71"}</definedName>
    <definedName name="e_1_1" hidden="1">{"'RIN-INTRANET'!$A$1:$K$71"}</definedName>
    <definedName name="e_1_2" localSheetId="5" hidden="1">{"'RIN-INTRANET'!$A$1:$K$71"}</definedName>
    <definedName name="e_1_2" localSheetId="6" hidden="1">{"'RIN-INTRANET'!$A$1:$K$71"}</definedName>
    <definedName name="e_1_2" hidden="1">{"'RIN-INTRANET'!$A$1:$K$71"}</definedName>
    <definedName name="e_1_3" localSheetId="5" hidden="1">{"'RIN-INTRANET'!$A$1:$K$71"}</definedName>
    <definedName name="e_1_3" localSheetId="6" hidden="1">{"'RIN-INTRANET'!$A$1:$K$71"}</definedName>
    <definedName name="e_1_3" hidden="1">{"'RIN-INTRANET'!$A$1:$K$71"}</definedName>
    <definedName name="e_1_4" localSheetId="5" hidden="1">{"'RIN-INTRANET'!$A$1:$K$71"}</definedName>
    <definedName name="e_1_4" localSheetId="6" hidden="1">{"'RIN-INTRANET'!$A$1:$K$71"}</definedName>
    <definedName name="e_1_4" hidden="1">{"'RIN-INTRANET'!$A$1:$K$71"}</definedName>
    <definedName name="e_2" localSheetId="5" hidden="1">{"'RIN-INTRANET'!$A$1:$K$71"}</definedName>
    <definedName name="e_2" localSheetId="6" hidden="1">{"'RIN-INTRANET'!$A$1:$K$71"}</definedName>
    <definedName name="e_2" hidden="1">{"'RIN-INTRANET'!$A$1:$K$71"}</definedName>
    <definedName name="e_2_1" localSheetId="5" hidden="1">{"'RIN-INTRANET'!$A$1:$K$71"}</definedName>
    <definedName name="e_2_1" localSheetId="6" hidden="1">{"'RIN-INTRANET'!$A$1:$K$71"}</definedName>
    <definedName name="e_2_1" hidden="1">{"'RIN-INTRANET'!$A$1:$K$71"}</definedName>
    <definedName name="e_2_1_1" localSheetId="5" hidden="1">{"'RIN-INTRANET'!$A$1:$K$71"}</definedName>
    <definedName name="e_2_1_1" localSheetId="6" hidden="1">{"'RIN-INTRANET'!$A$1:$K$71"}</definedName>
    <definedName name="e_2_1_1" hidden="1">{"'RIN-INTRANET'!$A$1:$K$71"}</definedName>
    <definedName name="e_2_1_2" localSheetId="5" hidden="1">{"'RIN-INTRANET'!$A$1:$K$71"}</definedName>
    <definedName name="e_2_1_2" localSheetId="6" hidden="1">{"'RIN-INTRANET'!$A$1:$K$71"}</definedName>
    <definedName name="e_2_1_2" hidden="1">{"'RIN-INTRANET'!$A$1:$K$71"}</definedName>
    <definedName name="e_2_1_3" localSheetId="5" hidden="1">{"'RIN-INTRANET'!$A$1:$K$71"}</definedName>
    <definedName name="e_2_1_3" localSheetId="6" hidden="1">{"'RIN-INTRANET'!$A$1:$K$71"}</definedName>
    <definedName name="e_2_1_3" hidden="1">{"'RIN-INTRANET'!$A$1:$K$71"}</definedName>
    <definedName name="e_2_1_4" localSheetId="5" hidden="1">{"'RIN-INTRANET'!$A$1:$K$71"}</definedName>
    <definedName name="e_2_1_4" localSheetId="6" hidden="1">{"'RIN-INTRANET'!$A$1:$K$71"}</definedName>
    <definedName name="e_2_1_4" hidden="1">{"'RIN-INTRANET'!$A$1:$K$71"}</definedName>
    <definedName name="e_2_2" localSheetId="5" hidden="1">{"'RIN-INTRANET'!$A$1:$K$71"}</definedName>
    <definedName name="e_2_2" localSheetId="6" hidden="1">{"'RIN-INTRANET'!$A$1:$K$71"}</definedName>
    <definedName name="e_2_2" hidden="1">{"'RIN-INTRANET'!$A$1:$K$71"}</definedName>
    <definedName name="e_2_3" localSheetId="5" hidden="1">{"'RIN-INTRANET'!$A$1:$K$71"}</definedName>
    <definedName name="e_2_3" localSheetId="6" hidden="1">{"'RIN-INTRANET'!$A$1:$K$71"}</definedName>
    <definedName name="e_2_3" hidden="1">{"'RIN-INTRANET'!$A$1:$K$71"}</definedName>
    <definedName name="e_2_4" localSheetId="5" hidden="1">{"'RIN-INTRANET'!$A$1:$K$71"}</definedName>
    <definedName name="e_2_4" localSheetId="6" hidden="1">{"'RIN-INTRANET'!$A$1:$K$71"}</definedName>
    <definedName name="e_2_4" hidden="1">{"'RIN-INTRANET'!$A$1:$K$71"}</definedName>
    <definedName name="e_3" localSheetId="5" hidden="1">{"'RIN-INTRANET'!$A$1:$K$71"}</definedName>
    <definedName name="e_3" localSheetId="6" hidden="1">{"'RIN-INTRANET'!$A$1:$K$71"}</definedName>
    <definedName name="e_3" hidden="1">{"'RIN-INTRANET'!$A$1:$K$71"}</definedName>
    <definedName name="e_3_1" localSheetId="5" hidden="1">{"'RIN-INTRANET'!$A$1:$K$71"}</definedName>
    <definedName name="e_3_1" localSheetId="6" hidden="1">{"'RIN-INTRANET'!$A$1:$K$71"}</definedName>
    <definedName name="e_3_1" hidden="1">{"'RIN-INTRANET'!$A$1:$K$71"}</definedName>
    <definedName name="e_3_2" localSheetId="5" hidden="1">{"'RIN-INTRANET'!$A$1:$K$71"}</definedName>
    <definedName name="e_3_2" localSheetId="6" hidden="1">{"'RIN-INTRANET'!$A$1:$K$71"}</definedName>
    <definedName name="e_3_2" hidden="1">{"'RIN-INTRANET'!$A$1:$K$71"}</definedName>
    <definedName name="e_3_3" localSheetId="5" hidden="1">{"'RIN-INTRANET'!$A$1:$K$71"}</definedName>
    <definedName name="e_3_3" localSheetId="6" hidden="1">{"'RIN-INTRANET'!$A$1:$K$71"}</definedName>
    <definedName name="e_3_3" hidden="1">{"'RIN-INTRANET'!$A$1:$K$71"}</definedName>
    <definedName name="e_3_4" localSheetId="5" hidden="1">{"'RIN-INTRANET'!$A$1:$K$71"}</definedName>
    <definedName name="e_3_4" localSheetId="6" hidden="1">{"'RIN-INTRANET'!$A$1:$K$71"}</definedName>
    <definedName name="e_3_4" hidden="1">{"'RIN-INTRANET'!$A$1:$K$71"}</definedName>
    <definedName name="e_4" localSheetId="5" hidden="1">{"'RIN-INTRANET'!$A$1:$K$71"}</definedName>
    <definedName name="e_4" localSheetId="6" hidden="1">{"'RIN-INTRANET'!$A$1:$K$71"}</definedName>
    <definedName name="e_4" hidden="1">{"'RIN-INTRANET'!$A$1:$K$71"}</definedName>
    <definedName name="e_5" localSheetId="5" hidden="1">{"'RIN-INTRANET'!$A$1:$K$71"}</definedName>
    <definedName name="e_5" localSheetId="6" hidden="1">{"'RIN-INTRANET'!$A$1:$K$71"}</definedName>
    <definedName name="e_5" hidden="1">{"'RIN-INTRANET'!$A$1:$K$71"}</definedName>
    <definedName name="Ecowas" localSheetId="5">#REF!</definedName>
    <definedName name="Ecowas" localSheetId="6">#REF!</definedName>
    <definedName name="Ecowas">#REF!</definedName>
    <definedName name="ecyrt" localSheetId="5" hidden="1">{#N/A,#N/A,FALSE,"EXTDEBT"}</definedName>
    <definedName name="ecyrt" localSheetId="6" hidden="1">{#N/A,#N/A,FALSE,"EXTDEBT"}</definedName>
    <definedName name="ecyrt" hidden="1">{#N/A,#N/A,FALSE,"EXTDEBT"}</definedName>
    <definedName name="ed" localSheetId="5" hidden="1">{"Tab1",#N/A,FALSE,"P";"Tab2",#N/A,FALSE,"P"}</definedName>
    <definedName name="ed" localSheetId="6" hidden="1">{"Tab1",#N/A,FALSE,"P";"Tab2",#N/A,FALSE,"P"}</definedName>
    <definedName name="ed" hidden="1">{"Tab1",#N/A,FALSE,"P";"Tab2",#N/A,FALSE,"P"}</definedName>
    <definedName name="EDNA" localSheetId="6">#REF!</definedName>
    <definedName name="EDNA">#REF!</definedName>
    <definedName name="edr" localSheetId="5" hidden="1">{"Riqfin97",#N/A,FALSE,"Tran";"Riqfinpro",#N/A,FALSE,"Tran"}</definedName>
    <definedName name="edr" localSheetId="6" hidden="1">{"Riqfin97",#N/A,FALSE,"Tran";"Riqfinpro",#N/A,FALSE,"Tran"}</definedName>
    <definedName name="edr" hidden="1">{"Riqfin97",#N/A,FALSE,"Tran";"Riqfinpro",#N/A,FALSE,"Tran"}</definedName>
    <definedName name="edr_1" localSheetId="5" hidden="1">{"Riqfin97",#N/A,FALSE,"Tran";"Riqfinpro",#N/A,FALSE,"Tran"}</definedName>
    <definedName name="edr_1" localSheetId="6" hidden="1">{"Riqfin97",#N/A,FALSE,"Tran";"Riqfinpro",#N/A,FALSE,"Tran"}</definedName>
    <definedName name="edr_1" hidden="1">{"Riqfin97",#N/A,FALSE,"Tran";"Riqfinpro",#N/A,FALSE,"Tran"}</definedName>
    <definedName name="edr_1_1" localSheetId="5" hidden="1">{"Riqfin97",#N/A,FALSE,"Tran";"Riqfinpro",#N/A,FALSE,"Tran"}</definedName>
    <definedName name="edr_1_1" localSheetId="6" hidden="1">{"Riqfin97",#N/A,FALSE,"Tran";"Riqfinpro",#N/A,FALSE,"Tran"}</definedName>
    <definedName name="edr_1_1" hidden="1">{"Riqfin97",#N/A,FALSE,"Tran";"Riqfinpro",#N/A,FALSE,"Tran"}</definedName>
    <definedName name="edr_1_2" localSheetId="5" hidden="1">{"Riqfin97",#N/A,FALSE,"Tran";"Riqfinpro",#N/A,FALSE,"Tran"}</definedName>
    <definedName name="edr_1_2" localSheetId="6" hidden="1">{"Riqfin97",#N/A,FALSE,"Tran";"Riqfinpro",#N/A,FALSE,"Tran"}</definedName>
    <definedName name="edr_1_2" hidden="1">{"Riqfin97",#N/A,FALSE,"Tran";"Riqfinpro",#N/A,FALSE,"Tran"}</definedName>
    <definedName name="edr_1_3" localSheetId="5" hidden="1">{"Riqfin97",#N/A,FALSE,"Tran";"Riqfinpro",#N/A,FALSE,"Tran"}</definedName>
    <definedName name="edr_1_3" localSheetId="6" hidden="1">{"Riqfin97",#N/A,FALSE,"Tran";"Riqfinpro",#N/A,FALSE,"Tran"}</definedName>
    <definedName name="edr_1_3" hidden="1">{"Riqfin97",#N/A,FALSE,"Tran";"Riqfinpro",#N/A,FALSE,"Tran"}</definedName>
    <definedName name="edr_1_4" localSheetId="5" hidden="1">{"Riqfin97",#N/A,FALSE,"Tran";"Riqfinpro",#N/A,FALSE,"Tran"}</definedName>
    <definedName name="edr_1_4" localSheetId="6" hidden="1">{"Riqfin97",#N/A,FALSE,"Tran";"Riqfinpro",#N/A,FALSE,"Tran"}</definedName>
    <definedName name="edr_1_4" hidden="1">{"Riqfin97",#N/A,FALSE,"Tran";"Riqfinpro",#N/A,FALSE,"Tran"}</definedName>
    <definedName name="edr_2" localSheetId="5" hidden="1">{"Riqfin97",#N/A,FALSE,"Tran";"Riqfinpro",#N/A,FALSE,"Tran"}</definedName>
    <definedName name="edr_2" localSheetId="6" hidden="1">{"Riqfin97",#N/A,FALSE,"Tran";"Riqfinpro",#N/A,FALSE,"Tran"}</definedName>
    <definedName name="edr_2" hidden="1">{"Riqfin97",#N/A,FALSE,"Tran";"Riqfinpro",#N/A,FALSE,"Tran"}</definedName>
    <definedName name="edr_3" localSheetId="5" hidden="1">{"Riqfin97",#N/A,FALSE,"Tran";"Riqfinpro",#N/A,FALSE,"Tran"}</definedName>
    <definedName name="edr_3" localSheetId="6" hidden="1">{"Riqfin97",#N/A,FALSE,"Tran";"Riqfinpro",#N/A,FALSE,"Tran"}</definedName>
    <definedName name="edr_3" hidden="1">{"Riqfin97",#N/A,FALSE,"Tran";"Riqfinpro",#N/A,FALSE,"Tran"}</definedName>
    <definedName name="edr_4" localSheetId="5" hidden="1">{"Riqfin97",#N/A,FALSE,"Tran";"Riqfinpro",#N/A,FALSE,"Tran"}</definedName>
    <definedName name="edr_4" localSheetId="6" hidden="1">{"Riqfin97",#N/A,FALSE,"Tran";"Riqfinpro",#N/A,FALSE,"Tran"}</definedName>
    <definedName name="edr_4" hidden="1">{"Riqfin97",#N/A,FALSE,"Tran";"Riqfinpro",#N/A,FALSE,"Tran"}</definedName>
    <definedName name="EDSSDESCRIPTOR" localSheetId="6">#REF!</definedName>
    <definedName name="EDSSDESCRIPTOR">#REF!</definedName>
    <definedName name="EDSSFILE" localSheetId="5">#REF!</definedName>
    <definedName name="EDSSFILE" localSheetId="6">#REF!</definedName>
    <definedName name="EDSSFILE">#REF!</definedName>
    <definedName name="EDSSNAME" localSheetId="5">#REF!</definedName>
    <definedName name="EDSSNAME" localSheetId="6">#REF!</definedName>
    <definedName name="EDSSNAME">#REF!</definedName>
    <definedName name="EDSSTABLES" localSheetId="5">#REF!</definedName>
    <definedName name="EDSSTABLES" localSheetId="6">#REF!</definedName>
    <definedName name="EDSSTABLES">#REF!</definedName>
    <definedName name="EDSSTIME" localSheetId="5">#REF!</definedName>
    <definedName name="EDSSTIME" localSheetId="6">#REF!</definedName>
    <definedName name="EDSSTIME">#REF!</definedName>
    <definedName name="ee" localSheetId="5" hidden="1">{"Tab1",#N/A,FALSE,"P";"Tab2",#N/A,FALSE,"P"}</definedName>
    <definedName name="ee" localSheetId="6" hidden="1">{"Tab1",#N/A,FALSE,"P";"Tab2",#N/A,FALSE,"P"}</definedName>
    <definedName name="ee" hidden="1">{"Tab1",#N/A,FALSE,"P";"Tab2",#N/A,FALSE,"P"}</definedName>
    <definedName name="ee_1" localSheetId="5" hidden="1">{"Tab1",#N/A,FALSE,"P";"Tab2",#N/A,FALSE,"P"}</definedName>
    <definedName name="ee_1" localSheetId="6" hidden="1">{"Tab1",#N/A,FALSE,"P";"Tab2",#N/A,FALSE,"P"}</definedName>
    <definedName name="ee_1" hidden="1">{"Tab1",#N/A,FALSE,"P";"Tab2",#N/A,FALSE,"P"}</definedName>
    <definedName name="ee_1_1" localSheetId="5" hidden="1">{"Tab1",#N/A,FALSE,"P";"Tab2",#N/A,FALSE,"P"}</definedName>
    <definedName name="ee_1_1" localSheetId="6" hidden="1">{"Tab1",#N/A,FALSE,"P";"Tab2",#N/A,FALSE,"P"}</definedName>
    <definedName name="ee_1_1" hidden="1">{"Tab1",#N/A,FALSE,"P";"Tab2",#N/A,FALSE,"P"}</definedName>
    <definedName name="ee_1_2" localSheetId="5" hidden="1">{"Tab1",#N/A,FALSE,"P";"Tab2",#N/A,FALSE,"P"}</definedName>
    <definedName name="ee_1_2" localSheetId="6" hidden="1">{"Tab1",#N/A,FALSE,"P";"Tab2",#N/A,FALSE,"P"}</definedName>
    <definedName name="ee_1_2" hidden="1">{"Tab1",#N/A,FALSE,"P";"Tab2",#N/A,FALSE,"P"}</definedName>
    <definedName name="ee_1_3" localSheetId="5" hidden="1">{"Tab1",#N/A,FALSE,"P";"Tab2",#N/A,FALSE,"P"}</definedName>
    <definedName name="ee_1_3" localSheetId="6" hidden="1">{"Tab1",#N/A,FALSE,"P";"Tab2",#N/A,FALSE,"P"}</definedName>
    <definedName name="ee_1_3" hidden="1">{"Tab1",#N/A,FALSE,"P";"Tab2",#N/A,FALSE,"P"}</definedName>
    <definedName name="ee_1_4" localSheetId="5" hidden="1">{"Tab1",#N/A,FALSE,"P";"Tab2",#N/A,FALSE,"P"}</definedName>
    <definedName name="ee_1_4" localSheetId="6" hidden="1">{"Tab1",#N/A,FALSE,"P";"Tab2",#N/A,FALSE,"P"}</definedName>
    <definedName name="ee_1_4" hidden="1">{"Tab1",#N/A,FALSE,"P";"Tab2",#N/A,FALSE,"P"}</definedName>
    <definedName name="ee_2" localSheetId="5" hidden="1">{"Tab1",#N/A,FALSE,"P";"Tab2",#N/A,FALSE,"P"}</definedName>
    <definedName name="ee_2" localSheetId="6" hidden="1">{"Tab1",#N/A,FALSE,"P";"Tab2",#N/A,FALSE,"P"}</definedName>
    <definedName name="ee_2" hidden="1">{"Tab1",#N/A,FALSE,"P";"Tab2",#N/A,FALSE,"P"}</definedName>
    <definedName name="ee_3" localSheetId="5" hidden="1">{"Tab1",#N/A,FALSE,"P";"Tab2",#N/A,FALSE,"P"}</definedName>
    <definedName name="ee_3" localSheetId="6" hidden="1">{"Tab1",#N/A,FALSE,"P";"Tab2",#N/A,FALSE,"P"}</definedName>
    <definedName name="ee_3" hidden="1">{"Tab1",#N/A,FALSE,"P";"Tab2",#N/A,FALSE,"P"}</definedName>
    <definedName name="ee_4" localSheetId="5" hidden="1">{"Tab1",#N/A,FALSE,"P";"Tab2",#N/A,FALSE,"P"}</definedName>
    <definedName name="ee_4" localSheetId="6" hidden="1">{"Tab1",#N/A,FALSE,"P";"Tab2",#N/A,FALSE,"P"}</definedName>
    <definedName name="ee_4" hidden="1">{"Tab1",#N/A,FALSE,"P";"Tab2",#N/A,FALSE,"P"}</definedName>
    <definedName name="EE_Table_02.___Selected_National_Accounts_Aggregates" localSheetId="6">#REF!</definedName>
    <definedName name="EE_Table_02.___Selected_National_Accounts_Aggregates">#REF!</definedName>
    <definedName name="EE_Table_03.___Expenditure_and_Savings" localSheetId="5">#REF!</definedName>
    <definedName name="EE_Table_03.___Expenditure_and_Savings" localSheetId="6">#REF!</definedName>
    <definedName name="EE_Table_03.___Expenditure_and_Savings">#REF!</definedName>
    <definedName name="EE_Table_04.___Consumer_Price_Indices____1" localSheetId="5">#REF!</definedName>
    <definedName name="EE_Table_04.___Consumer_Price_Indices____1" localSheetId="6">#REF!</definedName>
    <definedName name="EE_Table_04.___Consumer_Price_Indices____1">#REF!</definedName>
    <definedName name="EE_Table_16.__National_Accounts_at_Current_Prices" localSheetId="5">#REF!</definedName>
    <definedName name="EE_Table_16.__National_Accounts_at_Current_Prices" localSheetId="6">#REF!</definedName>
    <definedName name="EE_Table_16.__National_Accounts_at_Current_Prices">#REF!</definedName>
    <definedName name="EE_Table_17___Real_Gross_Domestic_Expenditure" localSheetId="5">#REF!</definedName>
    <definedName name="EE_Table_17___Real_Gross_Domestic_Expenditure" localSheetId="6">#REF!</definedName>
    <definedName name="EE_Table_17___Real_Gross_Domestic_Expenditure">#REF!</definedName>
    <definedName name="EE_Table_18.__Real_Gross_Domestic_Product_by_Sector" localSheetId="5">#REF!</definedName>
    <definedName name="EE_Table_18.__Real_Gross_Domestic_Product_by_Sector" localSheetId="6">#REF!</definedName>
    <definedName name="EE_Table_18.__Real_Gross_Domestic_Product_by_Sector">#REF!</definedName>
    <definedName name="EE_Table_19.__Gross_Domestic_Investment" localSheetId="5">#REF!</definedName>
    <definedName name="EE_Table_19.__Gross_Domestic_Investment" localSheetId="6">#REF!</definedName>
    <definedName name="EE_Table_19.__Gross_Domestic_Investment">#REF!</definedName>
    <definedName name="EE_Table_20.__Selected_Agricultural_Sector_Statistics" localSheetId="5">#REF!</definedName>
    <definedName name="EE_Table_20.__Selected_Agricultural_Sector_Statistics" localSheetId="6">#REF!</definedName>
    <definedName name="EE_Table_20.__Selected_Agricultural_Sector_Statistics">#REF!</definedName>
    <definedName name="EE_Table_20.5__Ag_Sector_Statistics__concluded" localSheetId="5">#REF!</definedName>
    <definedName name="EE_Table_20.5__Ag_Sector_Statistics__concluded" localSheetId="6">#REF!</definedName>
    <definedName name="EE_Table_20.5__Ag_Sector_Statistics__concluded">#REF!</definedName>
    <definedName name="EE_Table_21.__Manufacturing_Production" localSheetId="5">#REF!</definedName>
    <definedName name="EE_Table_21.__Manufacturing_Production" localSheetId="6">#REF!</definedName>
    <definedName name="EE_Table_21.__Manufacturing_Production">#REF!</definedName>
    <definedName name="EE_Table_22.__Production_Exports_and_Imports_of_Petroleum" localSheetId="5">#REF!</definedName>
    <definedName name="EE_Table_22.__Production_Exports_and_Imports_of_Petroleum" localSheetId="6">#REF!</definedName>
    <definedName name="EE_Table_22.__Production_Exports_and_Imports_of_Petroleum">#REF!</definedName>
    <definedName name="EE_Table_23.__Retail_Prices_for_Petroleum_Products" localSheetId="5">#REF!</definedName>
    <definedName name="EE_Table_23.__Retail_Prices_for_Petroleum_Products" localSheetId="6">#REF!</definedName>
    <definedName name="EE_Table_23.__Retail_Prices_for_Petroleum_Products">#REF!</definedName>
    <definedName name="EE_Table_24.__Consumption_of_Petroleum_and_Derivatives" localSheetId="5">#REF!</definedName>
    <definedName name="EE_Table_24.__Consumption_of_Petroleum_and_Derivatives" localSheetId="6">#REF!</definedName>
    <definedName name="EE_Table_24.__Consumption_of_Petroleum_and_Derivatives">#REF!</definedName>
    <definedName name="EE_Table_25.__Production_and_Distribution_Electricity" localSheetId="5">#REF!</definedName>
    <definedName name="EE_Table_25.__Production_and_Distribution_Electricity" localSheetId="6">#REF!</definedName>
    <definedName name="EE_Table_25.__Production_and_Distribution_Electricity">#REF!</definedName>
    <definedName name="EE_Table_26.__Average_Price_of_Electricity" localSheetId="5">#REF!</definedName>
    <definedName name="EE_Table_26.__Average_Price_of_Electricity" localSheetId="6">#REF!</definedName>
    <definedName name="EE_Table_26.__Average_Price_of_Electricity">#REF!</definedName>
    <definedName name="EE_Table_27.__Guatemala___Consumer_Price_Indices__1" localSheetId="5">#REF!</definedName>
    <definedName name="EE_Table_27.__Guatemala___Consumer_Price_Indices__1" localSheetId="6">#REF!</definedName>
    <definedName name="EE_Table_27.__Guatemala___Consumer_Price_Indices__1">#REF!</definedName>
    <definedName name="EE_Table_28._Guatemala___Selected_Wage_Indicators_1" localSheetId="5">#REF!</definedName>
    <definedName name="EE_Table_28._Guatemala___Selected_Wage_Indicators_1" localSheetId="6">#REF!</definedName>
    <definedName name="EE_Table_28._Guatemala___Selected_Wage_Indicators_1">#REF!</definedName>
    <definedName name="EE_Table_29.__Minimum_Monthly_Wages_by_Economic_Activity" localSheetId="5">#REF!</definedName>
    <definedName name="EE_Table_29.__Minimum_Monthly_Wages_by_Economic_Activity" localSheetId="6">#REF!</definedName>
    <definedName name="EE_Table_29.__Minimum_Monthly_Wages_by_Economic_Activity">#REF!</definedName>
    <definedName name="EE_Table_30._Guatemala___Selected_Employment_and_Labor_Productivity_Indicators" localSheetId="5">#REF!</definedName>
    <definedName name="EE_Table_30._Guatemala___Selected_Employment_and_Labor_Productivity_Indicators" localSheetId="6">#REF!</definedName>
    <definedName name="EE_Table_30._Guatemala___Selected_Employment_and_Labor_Productivity_Indicators">#REF!</definedName>
    <definedName name="EE_Table_31._Wage_and_Employment_Indicators_1" localSheetId="5">#REF!</definedName>
    <definedName name="EE_Table_31._Wage_and_Employment_Indicators_1" localSheetId="6">#REF!</definedName>
    <definedName name="EE_Table_31._Wage_and_Employment_Indicators_1">#REF!</definedName>
    <definedName name="EE_Table_32_ULC_PROD_indicators" localSheetId="5">#REF!</definedName>
    <definedName name="EE_Table_32_ULC_PROD_indicators" localSheetId="6">#REF!</definedName>
    <definedName name="EE_Table_32_ULC_PROD_indicators">#REF!</definedName>
    <definedName name="EE_Table_33_Indicators_of_Competitiveness" localSheetId="5">#REF!</definedName>
    <definedName name="EE_Table_33_Indicators_of_Competitiveness" localSheetId="6">#REF!</definedName>
    <definedName name="EE_Table_33_Indicators_of_Competitiveness">#REF!</definedName>
    <definedName name="eee" localSheetId="5" hidden="1">{"Tab1",#N/A,FALSE,"P";"Tab2",#N/A,FALSE,"P"}</definedName>
    <definedName name="eee" localSheetId="6" hidden="1">{"Tab1",#N/A,FALSE,"P";"Tab2",#N/A,FALSE,"P"}</definedName>
    <definedName name="eee" hidden="1">{"Tab1",#N/A,FALSE,"P";"Tab2",#N/A,FALSE,"P"}</definedName>
    <definedName name="eee_1" localSheetId="5" hidden="1">{"Tab1",#N/A,FALSE,"P";"Tab2",#N/A,FALSE,"P"}</definedName>
    <definedName name="eee_1" localSheetId="6" hidden="1">{"Tab1",#N/A,FALSE,"P";"Tab2",#N/A,FALSE,"P"}</definedName>
    <definedName name="eee_1" hidden="1">{"Tab1",#N/A,FALSE,"P";"Tab2",#N/A,FALSE,"P"}</definedName>
    <definedName name="eee_1_1" localSheetId="5" hidden="1">{"Tab1",#N/A,FALSE,"P";"Tab2",#N/A,FALSE,"P"}</definedName>
    <definedName name="eee_1_1" localSheetId="6" hidden="1">{"Tab1",#N/A,FALSE,"P";"Tab2",#N/A,FALSE,"P"}</definedName>
    <definedName name="eee_1_1" hidden="1">{"Tab1",#N/A,FALSE,"P";"Tab2",#N/A,FALSE,"P"}</definedName>
    <definedName name="eee_1_2" localSheetId="5" hidden="1">{"Tab1",#N/A,FALSE,"P";"Tab2",#N/A,FALSE,"P"}</definedName>
    <definedName name="eee_1_2" localSheetId="6" hidden="1">{"Tab1",#N/A,FALSE,"P";"Tab2",#N/A,FALSE,"P"}</definedName>
    <definedName name="eee_1_2" hidden="1">{"Tab1",#N/A,FALSE,"P";"Tab2",#N/A,FALSE,"P"}</definedName>
    <definedName name="eee_1_3" localSheetId="5" hidden="1">{"Tab1",#N/A,FALSE,"P";"Tab2",#N/A,FALSE,"P"}</definedName>
    <definedName name="eee_1_3" localSheetId="6" hidden="1">{"Tab1",#N/A,FALSE,"P";"Tab2",#N/A,FALSE,"P"}</definedName>
    <definedName name="eee_1_3" hidden="1">{"Tab1",#N/A,FALSE,"P";"Tab2",#N/A,FALSE,"P"}</definedName>
    <definedName name="eee_1_4" localSheetId="5" hidden="1">{"Tab1",#N/A,FALSE,"P";"Tab2",#N/A,FALSE,"P"}</definedName>
    <definedName name="eee_1_4" localSheetId="6" hidden="1">{"Tab1",#N/A,FALSE,"P";"Tab2",#N/A,FALSE,"P"}</definedName>
    <definedName name="eee_1_4" hidden="1">{"Tab1",#N/A,FALSE,"P";"Tab2",#N/A,FALSE,"P"}</definedName>
    <definedName name="eee_2" localSheetId="5" hidden="1">{"Tab1",#N/A,FALSE,"P";"Tab2",#N/A,FALSE,"P"}</definedName>
    <definedName name="eee_2" localSheetId="6" hidden="1">{"Tab1",#N/A,FALSE,"P";"Tab2",#N/A,FALSE,"P"}</definedName>
    <definedName name="eee_2" hidden="1">{"Tab1",#N/A,FALSE,"P";"Tab2",#N/A,FALSE,"P"}</definedName>
    <definedName name="eee_3" localSheetId="5" hidden="1">{"Tab1",#N/A,FALSE,"P";"Tab2",#N/A,FALSE,"P"}</definedName>
    <definedName name="eee_3" localSheetId="6" hidden="1">{"Tab1",#N/A,FALSE,"P";"Tab2",#N/A,FALSE,"P"}</definedName>
    <definedName name="eee_3" hidden="1">{"Tab1",#N/A,FALSE,"P";"Tab2",#N/A,FALSE,"P"}</definedName>
    <definedName name="eee_4" localSheetId="5" hidden="1">{"Tab1",#N/A,FALSE,"P";"Tab2",#N/A,FALSE,"P"}</definedName>
    <definedName name="eee_4" localSheetId="6" hidden="1">{"Tab1",#N/A,FALSE,"P";"Tab2",#N/A,FALSE,"P"}</definedName>
    <definedName name="eee_4" hidden="1">{"Tab1",#N/A,FALSE,"P";"Tab2",#N/A,FALSE,"P"}</definedName>
    <definedName name="eeee" localSheetId="5" hidden="1">{"Riqfin97",#N/A,FALSE,"Tran";"Riqfinpro",#N/A,FALSE,"Tran"}</definedName>
    <definedName name="eeee" localSheetId="6" hidden="1">{"Riqfin97",#N/A,FALSE,"Tran";"Riqfinpro",#N/A,FALSE,"Tran"}</definedName>
    <definedName name="eeee" hidden="1">{"Riqfin97",#N/A,FALSE,"Tran";"Riqfinpro",#N/A,FALSE,"Tran"}</definedName>
    <definedName name="eeee_1" localSheetId="5" hidden="1">{"Riqfin97",#N/A,FALSE,"Tran";"Riqfinpro",#N/A,FALSE,"Tran"}</definedName>
    <definedName name="eeee_1" localSheetId="6" hidden="1">{"Riqfin97",#N/A,FALSE,"Tran";"Riqfinpro",#N/A,FALSE,"Tran"}</definedName>
    <definedName name="eeee_1" hidden="1">{"Riqfin97",#N/A,FALSE,"Tran";"Riqfinpro",#N/A,FALSE,"Tran"}</definedName>
    <definedName name="eeee_1_1" localSheetId="5" hidden="1">{"Riqfin97",#N/A,FALSE,"Tran";"Riqfinpro",#N/A,FALSE,"Tran"}</definedName>
    <definedName name="eeee_1_1" localSheetId="6" hidden="1">{"Riqfin97",#N/A,FALSE,"Tran";"Riqfinpro",#N/A,FALSE,"Tran"}</definedName>
    <definedName name="eeee_1_1" hidden="1">{"Riqfin97",#N/A,FALSE,"Tran";"Riqfinpro",#N/A,FALSE,"Tran"}</definedName>
    <definedName name="eeee_1_2" localSheetId="5" hidden="1">{"Riqfin97",#N/A,FALSE,"Tran";"Riqfinpro",#N/A,FALSE,"Tran"}</definedName>
    <definedName name="eeee_1_2" localSheetId="6" hidden="1">{"Riqfin97",#N/A,FALSE,"Tran";"Riqfinpro",#N/A,FALSE,"Tran"}</definedName>
    <definedName name="eeee_1_2" hidden="1">{"Riqfin97",#N/A,FALSE,"Tran";"Riqfinpro",#N/A,FALSE,"Tran"}</definedName>
    <definedName name="eeee_1_3" localSheetId="5" hidden="1">{"Riqfin97",#N/A,FALSE,"Tran";"Riqfinpro",#N/A,FALSE,"Tran"}</definedName>
    <definedName name="eeee_1_3" localSheetId="6" hidden="1">{"Riqfin97",#N/A,FALSE,"Tran";"Riqfinpro",#N/A,FALSE,"Tran"}</definedName>
    <definedName name="eeee_1_3" hidden="1">{"Riqfin97",#N/A,FALSE,"Tran";"Riqfinpro",#N/A,FALSE,"Tran"}</definedName>
    <definedName name="eeee_1_4" localSheetId="5" hidden="1">{"Riqfin97",#N/A,FALSE,"Tran";"Riqfinpro",#N/A,FALSE,"Tran"}</definedName>
    <definedName name="eeee_1_4" localSheetId="6" hidden="1">{"Riqfin97",#N/A,FALSE,"Tran";"Riqfinpro",#N/A,FALSE,"Tran"}</definedName>
    <definedName name="eeee_1_4" hidden="1">{"Riqfin97",#N/A,FALSE,"Tran";"Riqfinpro",#N/A,FALSE,"Tran"}</definedName>
    <definedName name="eeee_2" localSheetId="5" hidden="1">{"Riqfin97",#N/A,FALSE,"Tran";"Riqfinpro",#N/A,FALSE,"Tran"}</definedName>
    <definedName name="eeee_2" localSheetId="6" hidden="1">{"Riqfin97",#N/A,FALSE,"Tran";"Riqfinpro",#N/A,FALSE,"Tran"}</definedName>
    <definedName name="eeee_2" hidden="1">{"Riqfin97",#N/A,FALSE,"Tran";"Riqfinpro",#N/A,FALSE,"Tran"}</definedName>
    <definedName name="eeee_3" localSheetId="5" hidden="1">{"Riqfin97",#N/A,FALSE,"Tran";"Riqfinpro",#N/A,FALSE,"Tran"}</definedName>
    <definedName name="eeee_3" localSheetId="6" hidden="1">{"Riqfin97",#N/A,FALSE,"Tran";"Riqfinpro",#N/A,FALSE,"Tran"}</definedName>
    <definedName name="eeee_3" hidden="1">{"Riqfin97",#N/A,FALSE,"Tran";"Riqfinpro",#N/A,FALSE,"Tran"}</definedName>
    <definedName name="eeee_4" localSheetId="5" hidden="1">{"Riqfin97",#N/A,FALSE,"Tran";"Riqfinpro",#N/A,FALSE,"Tran"}</definedName>
    <definedName name="eeee_4" localSheetId="6" hidden="1">{"Riqfin97",#N/A,FALSE,"Tran";"Riqfinpro",#N/A,FALSE,"Tran"}</definedName>
    <definedName name="eeee_4" hidden="1">{"Riqfin97",#N/A,FALSE,"Tran";"Riqfinpro",#N/A,FALSE,"Tran"}</definedName>
    <definedName name="eeeee" localSheetId="5" hidden="1">{"Riqfin97",#N/A,FALSE,"Tran";"Riqfinpro",#N/A,FALSE,"Tran"}</definedName>
    <definedName name="eeeee" localSheetId="6" hidden="1">{"Riqfin97",#N/A,FALSE,"Tran";"Riqfinpro",#N/A,FALSE,"Tran"}</definedName>
    <definedName name="eeeee" hidden="1">{"Riqfin97",#N/A,FALSE,"Tran";"Riqfinpro",#N/A,FALSE,"Tran"}</definedName>
    <definedName name="eeeee_1" localSheetId="5" hidden="1">{"Riqfin97",#N/A,FALSE,"Tran";"Riqfinpro",#N/A,FALSE,"Tran"}</definedName>
    <definedName name="eeeee_1" localSheetId="6" hidden="1">{"Riqfin97",#N/A,FALSE,"Tran";"Riqfinpro",#N/A,FALSE,"Tran"}</definedName>
    <definedName name="eeeee_1" hidden="1">{"Riqfin97",#N/A,FALSE,"Tran";"Riqfinpro",#N/A,FALSE,"Tran"}</definedName>
    <definedName name="eeeee_1_1" localSheetId="5" hidden="1">{"Riqfin97",#N/A,FALSE,"Tran";"Riqfinpro",#N/A,FALSE,"Tran"}</definedName>
    <definedName name="eeeee_1_1" localSheetId="6" hidden="1">{"Riqfin97",#N/A,FALSE,"Tran";"Riqfinpro",#N/A,FALSE,"Tran"}</definedName>
    <definedName name="eeeee_1_1" hidden="1">{"Riqfin97",#N/A,FALSE,"Tran";"Riqfinpro",#N/A,FALSE,"Tran"}</definedName>
    <definedName name="eeeee_1_2" localSheetId="5" hidden="1">{"Riqfin97",#N/A,FALSE,"Tran";"Riqfinpro",#N/A,FALSE,"Tran"}</definedName>
    <definedName name="eeeee_1_2" localSheetId="6" hidden="1">{"Riqfin97",#N/A,FALSE,"Tran";"Riqfinpro",#N/A,FALSE,"Tran"}</definedName>
    <definedName name="eeeee_1_2" hidden="1">{"Riqfin97",#N/A,FALSE,"Tran";"Riqfinpro",#N/A,FALSE,"Tran"}</definedName>
    <definedName name="eeeee_1_3" localSheetId="5" hidden="1">{"Riqfin97",#N/A,FALSE,"Tran";"Riqfinpro",#N/A,FALSE,"Tran"}</definedName>
    <definedName name="eeeee_1_3" localSheetId="6" hidden="1">{"Riqfin97",#N/A,FALSE,"Tran";"Riqfinpro",#N/A,FALSE,"Tran"}</definedName>
    <definedName name="eeeee_1_3" hidden="1">{"Riqfin97",#N/A,FALSE,"Tran";"Riqfinpro",#N/A,FALSE,"Tran"}</definedName>
    <definedName name="eeeee_1_4" localSheetId="5" hidden="1">{"Riqfin97",#N/A,FALSE,"Tran";"Riqfinpro",#N/A,FALSE,"Tran"}</definedName>
    <definedName name="eeeee_1_4" localSheetId="6" hidden="1">{"Riqfin97",#N/A,FALSE,"Tran";"Riqfinpro",#N/A,FALSE,"Tran"}</definedName>
    <definedName name="eeeee_1_4" hidden="1">{"Riqfin97",#N/A,FALSE,"Tran";"Riqfinpro",#N/A,FALSE,"Tran"}</definedName>
    <definedName name="eeeee_2" localSheetId="5" hidden="1">{"Riqfin97",#N/A,FALSE,"Tran";"Riqfinpro",#N/A,FALSE,"Tran"}</definedName>
    <definedName name="eeeee_2" localSheetId="6" hidden="1">{"Riqfin97",#N/A,FALSE,"Tran";"Riqfinpro",#N/A,FALSE,"Tran"}</definedName>
    <definedName name="eeeee_2" hidden="1">{"Riqfin97",#N/A,FALSE,"Tran";"Riqfinpro",#N/A,FALSE,"Tran"}</definedName>
    <definedName name="eeeee_3" localSheetId="5" hidden="1">{"Riqfin97",#N/A,FALSE,"Tran";"Riqfinpro",#N/A,FALSE,"Tran"}</definedName>
    <definedName name="eeeee_3" localSheetId="6" hidden="1">{"Riqfin97",#N/A,FALSE,"Tran";"Riqfinpro",#N/A,FALSE,"Tran"}</definedName>
    <definedName name="eeeee_3" hidden="1">{"Riqfin97",#N/A,FALSE,"Tran";"Riqfinpro",#N/A,FALSE,"Tran"}</definedName>
    <definedName name="eeeee_4" localSheetId="5" hidden="1">{"Riqfin97",#N/A,FALSE,"Tran";"Riqfinpro",#N/A,FALSE,"Tran"}</definedName>
    <definedName name="eeeee_4" localSheetId="6" hidden="1">{"Riqfin97",#N/A,FALSE,"Tran";"Riqfinpro",#N/A,FALSE,"Tran"}</definedName>
    <definedName name="eeeee_4" hidden="1">{"Riqfin97",#N/A,FALSE,"Tran";"Riqfinpro",#N/A,FALSE,"Tran"}</definedName>
    <definedName name="eeeeeee" localSheetId="5" hidden="1">{"Riqfin97",#N/A,FALSE,"Tran";"Riqfinpro",#N/A,FALSE,"Tran"}</definedName>
    <definedName name="eeeeeee" localSheetId="6" hidden="1">{"Riqfin97",#N/A,FALSE,"Tran";"Riqfinpro",#N/A,FALSE,"Tran"}</definedName>
    <definedName name="eeeeeee" hidden="1">{"Riqfin97",#N/A,FALSE,"Tran";"Riqfinpro",#N/A,FALSE,"Tran"}</definedName>
    <definedName name="eeeeeee_1" localSheetId="5" hidden="1">{"Riqfin97",#N/A,FALSE,"Tran";"Riqfinpro",#N/A,FALSE,"Tran"}</definedName>
    <definedName name="eeeeeee_1" localSheetId="6" hidden="1">{"Riqfin97",#N/A,FALSE,"Tran";"Riqfinpro",#N/A,FALSE,"Tran"}</definedName>
    <definedName name="eeeeeee_1" hidden="1">{"Riqfin97",#N/A,FALSE,"Tran";"Riqfinpro",#N/A,FALSE,"Tran"}</definedName>
    <definedName name="eeeeeee_1_1" localSheetId="5" hidden="1">{"Riqfin97",#N/A,FALSE,"Tran";"Riqfinpro",#N/A,FALSE,"Tran"}</definedName>
    <definedName name="eeeeeee_1_1" localSheetId="6" hidden="1">{"Riqfin97",#N/A,FALSE,"Tran";"Riqfinpro",#N/A,FALSE,"Tran"}</definedName>
    <definedName name="eeeeeee_1_1" hidden="1">{"Riqfin97",#N/A,FALSE,"Tran";"Riqfinpro",#N/A,FALSE,"Tran"}</definedName>
    <definedName name="eeeeeee_1_2" localSheetId="5" hidden="1">{"Riqfin97",#N/A,FALSE,"Tran";"Riqfinpro",#N/A,FALSE,"Tran"}</definedName>
    <definedName name="eeeeeee_1_2" localSheetId="6" hidden="1">{"Riqfin97",#N/A,FALSE,"Tran";"Riqfinpro",#N/A,FALSE,"Tran"}</definedName>
    <definedName name="eeeeeee_1_2" hidden="1">{"Riqfin97",#N/A,FALSE,"Tran";"Riqfinpro",#N/A,FALSE,"Tran"}</definedName>
    <definedName name="eeeeeee_1_3" localSheetId="5" hidden="1">{"Riqfin97",#N/A,FALSE,"Tran";"Riqfinpro",#N/A,FALSE,"Tran"}</definedName>
    <definedName name="eeeeeee_1_3" localSheetId="6" hidden="1">{"Riqfin97",#N/A,FALSE,"Tran";"Riqfinpro",#N/A,FALSE,"Tran"}</definedName>
    <definedName name="eeeeeee_1_3" hidden="1">{"Riqfin97",#N/A,FALSE,"Tran";"Riqfinpro",#N/A,FALSE,"Tran"}</definedName>
    <definedName name="eeeeeee_1_4" localSheetId="5" hidden="1">{"Riqfin97",#N/A,FALSE,"Tran";"Riqfinpro",#N/A,FALSE,"Tran"}</definedName>
    <definedName name="eeeeeee_1_4" localSheetId="6" hidden="1">{"Riqfin97",#N/A,FALSE,"Tran";"Riqfinpro",#N/A,FALSE,"Tran"}</definedName>
    <definedName name="eeeeeee_1_4" hidden="1">{"Riqfin97",#N/A,FALSE,"Tran";"Riqfinpro",#N/A,FALSE,"Tran"}</definedName>
    <definedName name="eeeeeee_2" localSheetId="5" hidden="1">{"Riqfin97",#N/A,FALSE,"Tran";"Riqfinpro",#N/A,FALSE,"Tran"}</definedName>
    <definedName name="eeeeeee_2" localSheetId="6" hidden="1">{"Riqfin97",#N/A,FALSE,"Tran";"Riqfinpro",#N/A,FALSE,"Tran"}</definedName>
    <definedName name="eeeeeee_2" hidden="1">{"Riqfin97",#N/A,FALSE,"Tran";"Riqfinpro",#N/A,FALSE,"Tran"}</definedName>
    <definedName name="eeeeeee_3" localSheetId="5" hidden="1">{"Riqfin97",#N/A,FALSE,"Tran";"Riqfinpro",#N/A,FALSE,"Tran"}</definedName>
    <definedName name="eeeeeee_3" localSheetId="6" hidden="1">{"Riqfin97",#N/A,FALSE,"Tran";"Riqfinpro",#N/A,FALSE,"Tran"}</definedName>
    <definedName name="eeeeeee_3" hidden="1">{"Riqfin97",#N/A,FALSE,"Tran";"Riqfinpro",#N/A,FALSE,"Tran"}</definedName>
    <definedName name="eeeeeee_4" localSheetId="5" hidden="1">{"Riqfin97",#N/A,FALSE,"Tran";"Riqfinpro",#N/A,FALSE,"Tran"}</definedName>
    <definedName name="eeeeeee_4" localSheetId="6" hidden="1">{"Riqfin97",#N/A,FALSE,"Tran";"Riqfinpro",#N/A,FALSE,"Tran"}</definedName>
    <definedName name="eeeeeee_4" hidden="1">{"Riqfin97",#N/A,FALSE,"Tran";"Riqfinpro",#N/A,FALSE,"Tran"}</definedName>
    <definedName name="egf" localSheetId="5">#REF!</definedName>
    <definedName name="egf" localSheetId="6">#REF!</definedName>
    <definedName name="egf">#REF!</definedName>
    <definedName name="eghsdf" localSheetId="5" hidden="1">{"Riqfin97",#N/A,FALSE,"Tran";"Riqfinpro",#N/A,FALSE,"Tran"}</definedName>
    <definedName name="eghsdf" localSheetId="6" hidden="1">{"Riqfin97",#N/A,FALSE,"Tran";"Riqfinpro",#N/A,FALSE,"Tran"}</definedName>
    <definedName name="eghsdf" hidden="1">{"Riqfin97",#N/A,FALSE,"Tran";"Riqfinpro",#N/A,FALSE,"Tran"}</definedName>
    <definedName name="eghsdf_1" localSheetId="5" hidden="1">{"Riqfin97",#N/A,FALSE,"Tran";"Riqfinpro",#N/A,FALSE,"Tran"}</definedName>
    <definedName name="eghsdf_1" localSheetId="6" hidden="1">{"Riqfin97",#N/A,FALSE,"Tran";"Riqfinpro",#N/A,FALSE,"Tran"}</definedName>
    <definedName name="eghsdf_1" hidden="1">{"Riqfin97",#N/A,FALSE,"Tran";"Riqfinpro",#N/A,FALSE,"Tran"}</definedName>
    <definedName name="eghsdf_1_1" localSheetId="5" hidden="1">{"Riqfin97",#N/A,FALSE,"Tran";"Riqfinpro",#N/A,FALSE,"Tran"}</definedName>
    <definedName name="eghsdf_1_1" localSheetId="6" hidden="1">{"Riqfin97",#N/A,FALSE,"Tran";"Riqfinpro",#N/A,FALSE,"Tran"}</definedName>
    <definedName name="eghsdf_1_1" hidden="1">{"Riqfin97",#N/A,FALSE,"Tran";"Riqfinpro",#N/A,FALSE,"Tran"}</definedName>
    <definedName name="eghsdf_1_2" localSheetId="5" hidden="1">{"Riqfin97",#N/A,FALSE,"Tran";"Riqfinpro",#N/A,FALSE,"Tran"}</definedName>
    <definedName name="eghsdf_1_2" localSheetId="6" hidden="1">{"Riqfin97",#N/A,FALSE,"Tran";"Riqfinpro",#N/A,FALSE,"Tran"}</definedName>
    <definedName name="eghsdf_1_2" hidden="1">{"Riqfin97",#N/A,FALSE,"Tran";"Riqfinpro",#N/A,FALSE,"Tran"}</definedName>
    <definedName name="eghsdf_1_3" localSheetId="5" hidden="1">{"Riqfin97",#N/A,FALSE,"Tran";"Riqfinpro",#N/A,FALSE,"Tran"}</definedName>
    <definedName name="eghsdf_1_3" localSheetId="6" hidden="1">{"Riqfin97",#N/A,FALSE,"Tran";"Riqfinpro",#N/A,FALSE,"Tran"}</definedName>
    <definedName name="eghsdf_1_3" hidden="1">{"Riqfin97",#N/A,FALSE,"Tran";"Riqfinpro",#N/A,FALSE,"Tran"}</definedName>
    <definedName name="eghsdf_1_4" localSheetId="5" hidden="1">{"Riqfin97",#N/A,FALSE,"Tran";"Riqfinpro",#N/A,FALSE,"Tran"}</definedName>
    <definedName name="eghsdf_1_4" localSheetId="6" hidden="1">{"Riqfin97",#N/A,FALSE,"Tran";"Riqfinpro",#N/A,FALSE,"Tran"}</definedName>
    <definedName name="eghsdf_1_4" hidden="1">{"Riqfin97",#N/A,FALSE,"Tran";"Riqfinpro",#N/A,FALSE,"Tran"}</definedName>
    <definedName name="eghsdf_2" localSheetId="5" hidden="1">{"Riqfin97",#N/A,FALSE,"Tran";"Riqfinpro",#N/A,FALSE,"Tran"}</definedName>
    <definedName name="eghsdf_2" localSheetId="6" hidden="1">{"Riqfin97",#N/A,FALSE,"Tran";"Riqfinpro",#N/A,FALSE,"Tran"}</definedName>
    <definedName name="eghsdf_2" hidden="1">{"Riqfin97",#N/A,FALSE,"Tran";"Riqfinpro",#N/A,FALSE,"Tran"}</definedName>
    <definedName name="eghsdf_3" localSheetId="5" hidden="1">{"Riqfin97",#N/A,FALSE,"Tran";"Riqfinpro",#N/A,FALSE,"Tran"}</definedName>
    <definedName name="eghsdf_3" localSheetId="6" hidden="1">{"Riqfin97",#N/A,FALSE,"Tran";"Riqfinpro",#N/A,FALSE,"Tran"}</definedName>
    <definedName name="eghsdf_3" hidden="1">{"Riqfin97",#N/A,FALSE,"Tran";"Riqfinpro",#N/A,FALSE,"Tran"}</definedName>
    <definedName name="eghsdf_4" localSheetId="5" hidden="1">{"Riqfin97",#N/A,FALSE,"Tran";"Riqfinpro",#N/A,FALSE,"Tran"}</definedName>
    <definedName name="eghsdf_4" localSheetId="6" hidden="1">{"Riqfin97",#N/A,FALSE,"Tran";"Riqfinpro",#N/A,FALSE,"Tran"}</definedName>
    <definedName name="eghsdf_4" hidden="1">{"Riqfin97",#N/A,FALSE,"Tran";"Riqfinpro",#N/A,FALSE,"Tran"}</definedName>
    <definedName name="EISCODE" localSheetId="6">#REF!</definedName>
    <definedName name="EISCODE">#REF!</definedName>
    <definedName name="ele" localSheetId="5">#REF!</definedName>
    <definedName name="ele" localSheetId="6">#REF!</definedName>
    <definedName name="ele">#REF!</definedName>
    <definedName name="elect" localSheetId="5">#REF!</definedName>
    <definedName name="elect" localSheetId="6">#REF!</definedName>
    <definedName name="elect">#REF!</definedName>
    <definedName name="ELV" localSheetId="5">#REF!</definedName>
    <definedName name="ELV" localSheetId="6">#REF!</definedName>
    <definedName name="ELV">#REF!</definedName>
    <definedName name="EMETEL" localSheetId="5">#REF!</definedName>
    <definedName name="EMETEL" localSheetId="6">#REF!</definedName>
    <definedName name="EMETEL">#REF!</definedName>
    <definedName name="emi98j" localSheetId="5">#REF!</definedName>
    <definedName name="emi98j" localSheetId="6">#REF!</definedName>
    <definedName name="emi98j">#REF!</definedName>
    <definedName name="emi98s" localSheetId="5">#REF!</definedName>
    <definedName name="emi98s" localSheetId="6">#REF!</definedName>
    <definedName name="emi98s">#REF!</definedName>
    <definedName name="EMISION" localSheetId="5">#REF!</definedName>
    <definedName name="EMISION" localSheetId="6">#REF!</definedName>
    <definedName name="EMISION">#REF!</definedName>
    <definedName name="empty" localSheetId="5">#REF!</definedName>
    <definedName name="empty" localSheetId="6">#REF!</definedName>
    <definedName name="empty">#REF!</definedName>
    <definedName name="encajec" localSheetId="5">#REF!</definedName>
    <definedName name="encajec" localSheetId="6">#REF!</definedName>
    <definedName name="encajec">#REF!</definedName>
    <definedName name="encajed" localSheetId="5">#REF!</definedName>
    <definedName name="encajed" localSheetId="6">#REF!</definedName>
    <definedName name="encajed">#REF!</definedName>
    <definedName name="ENDA" localSheetId="5">#REF!</definedName>
    <definedName name="ENDA" localSheetId="6">#REF!</definedName>
    <definedName name="ENDA">#REF!</definedName>
    <definedName name="ENE" localSheetId="5">#REF!</definedName>
    <definedName name="ENE" localSheetId="6">#REF!</definedName>
    <definedName name="ENE">#REF!</definedName>
    <definedName name="EPNF96" localSheetId="5">#REF!</definedName>
    <definedName name="EPNF96" localSheetId="6">#REF!</definedName>
    <definedName name="EPNF96">#REF!</definedName>
    <definedName name="er" localSheetId="5" hidden="1">{"Main Economic Indicators",#N/A,FALSE,"C"}</definedName>
    <definedName name="er" localSheetId="6" hidden="1">{"Main Economic Indicators",#N/A,FALSE,"C"}</definedName>
    <definedName name="er" hidden="1">{"Main Economic Indicators",#N/A,FALSE,"C"}</definedName>
    <definedName name="er56gjh" localSheetId="5" hidden="1">{"TRADE_COMP",#N/A,FALSE,"TAB23APP";"BOP",#N/A,FALSE,"TAB6";"DOT",#N/A,FALSE,"TAB24APP";"EXTDEBT",#N/A,FALSE,"TAB25APP"}</definedName>
    <definedName name="er56gjh" localSheetId="6" hidden="1">{"TRADE_COMP",#N/A,FALSE,"TAB23APP";"BOP",#N/A,FALSE,"TAB6";"DOT",#N/A,FALSE,"TAB24APP";"EXTDEBT",#N/A,FALSE,"TAB25APP"}</definedName>
    <definedName name="er56gjh" hidden="1">{"TRADE_COMP",#N/A,FALSE,"TAB23APP";"BOP",#N/A,FALSE,"TAB6";"DOT",#N/A,FALSE,"TAB24APP";"EXTDEBT",#N/A,FALSE,"TAB25APP"}</definedName>
    <definedName name="ergf" localSheetId="5" hidden="1">{"Main Economic Indicators",#N/A,FALSE,"C"}</definedName>
    <definedName name="ergf" localSheetId="6" hidden="1">{"Main Economic Indicators",#N/A,FALSE,"C"}</definedName>
    <definedName name="ergf" hidden="1">{"Main Economic Indicators",#N/A,FALSE,"C"}</definedName>
    <definedName name="ergferger" localSheetId="5" hidden="1">{"Main Economic Indicators",#N/A,FALSE,"C"}</definedName>
    <definedName name="ergferger" localSheetId="6" hidden="1">{"Main Economic Indicators",#N/A,FALSE,"C"}</definedName>
    <definedName name="ergferger" hidden="1">{"Main Economic Indicators",#N/A,FALSE,"C"}</definedName>
    <definedName name="ergferger2" localSheetId="5" hidden="1">{"Main Economic Indicators",#N/A,FALSE,"C"}</definedName>
    <definedName name="ergferger2" localSheetId="6" hidden="1">{"Main Economic Indicators",#N/A,FALSE,"C"}</definedName>
    <definedName name="ergferger2" hidden="1">{"Main Economic Indicators",#N/A,FALSE,"C"}</definedName>
    <definedName name="ergtgwer" localSheetId="5" hidden="1">{"Minpmon",#N/A,FALSE,"Monthinput"}</definedName>
    <definedName name="ergtgwer" localSheetId="6" hidden="1">{"Minpmon",#N/A,FALSE,"Monthinput"}</definedName>
    <definedName name="ergtgwer" hidden="1">{"Minpmon",#N/A,FALSE,"Monthinput"}</definedName>
    <definedName name="ergtgwer_1" localSheetId="5" hidden="1">{"Minpmon",#N/A,FALSE,"Monthinput"}</definedName>
    <definedName name="ergtgwer_1" localSheetId="6" hidden="1">{"Minpmon",#N/A,FALSE,"Monthinput"}</definedName>
    <definedName name="ergtgwer_1" hidden="1">{"Minpmon",#N/A,FALSE,"Monthinput"}</definedName>
    <definedName name="ergtgwer_1_1" localSheetId="5" hidden="1">{"Minpmon",#N/A,FALSE,"Monthinput"}</definedName>
    <definedName name="ergtgwer_1_1" localSheetId="6" hidden="1">{"Minpmon",#N/A,FALSE,"Monthinput"}</definedName>
    <definedName name="ergtgwer_1_1" hidden="1">{"Minpmon",#N/A,FALSE,"Monthinput"}</definedName>
    <definedName name="ergtgwer_1_2" localSheetId="5" hidden="1">{"Minpmon",#N/A,FALSE,"Monthinput"}</definedName>
    <definedName name="ergtgwer_1_2" localSheetId="6" hidden="1">{"Minpmon",#N/A,FALSE,"Monthinput"}</definedName>
    <definedName name="ergtgwer_1_2" hidden="1">{"Minpmon",#N/A,FALSE,"Monthinput"}</definedName>
    <definedName name="ergtgwer_1_3" localSheetId="5" hidden="1">{"Minpmon",#N/A,FALSE,"Monthinput"}</definedName>
    <definedName name="ergtgwer_1_3" localSheetId="6" hidden="1">{"Minpmon",#N/A,FALSE,"Monthinput"}</definedName>
    <definedName name="ergtgwer_1_3" hidden="1">{"Minpmon",#N/A,FALSE,"Monthinput"}</definedName>
    <definedName name="ergtgwer_1_4" localSheetId="5" hidden="1">{"Minpmon",#N/A,FALSE,"Monthinput"}</definedName>
    <definedName name="ergtgwer_1_4" localSheetId="6" hidden="1">{"Minpmon",#N/A,FALSE,"Monthinput"}</definedName>
    <definedName name="ergtgwer_1_4" hidden="1">{"Minpmon",#N/A,FALSE,"Monthinput"}</definedName>
    <definedName name="ergtgwer_2" localSheetId="5" hidden="1">{"Minpmon",#N/A,FALSE,"Monthinput"}</definedName>
    <definedName name="ergtgwer_2" localSheetId="6" hidden="1">{"Minpmon",#N/A,FALSE,"Monthinput"}</definedName>
    <definedName name="ergtgwer_2" hidden="1">{"Minpmon",#N/A,FALSE,"Monthinput"}</definedName>
    <definedName name="ergtgwer_3" localSheetId="5" hidden="1">{"Minpmon",#N/A,FALSE,"Monthinput"}</definedName>
    <definedName name="ergtgwer_3" localSheetId="6" hidden="1">{"Minpmon",#N/A,FALSE,"Monthinput"}</definedName>
    <definedName name="ergtgwer_3" hidden="1">{"Minpmon",#N/A,FALSE,"Monthinput"}</definedName>
    <definedName name="ergtgwer_4" localSheetId="5" hidden="1">{"Minpmon",#N/A,FALSE,"Monthinput"}</definedName>
    <definedName name="ergtgwer_4" localSheetId="6" hidden="1">{"Minpmon",#N/A,FALSE,"Monthinput"}</definedName>
    <definedName name="ergtgwer_4" hidden="1">{"Minpmon",#N/A,FALSE,"Monthinput"}</definedName>
    <definedName name="ergwerg" localSheetId="5" hidden="1">{"Tab1",#N/A,FALSE,"P";"Tab2",#N/A,FALSE,"P"}</definedName>
    <definedName name="ergwerg" localSheetId="6" hidden="1">{"Tab1",#N/A,FALSE,"P";"Tab2",#N/A,FALSE,"P"}</definedName>
    <definedName name="ergwerg" hidden="1">{"Tab1",#N/A,FALSE,"P";"Tab2",#N/A,FALSE,"P"}</definedName>
    <definedName name="ergwerg_1" localSheetId="5" hidden="1">{"Tab1",#N/A,FALSE,"P";"Tab2",#N/A,FALSE,"P"}</definedName>
    <definedName name="ergwerg_1" localSheetId="6" hidden="1">{"Tab1",#N/A,FALSE,"P";"Tab2",#N/A,FALSE,"P"}</definedName>
    <definedName name="ergwerg_1" hidden="1">{"Tab1",#N/A,FALSE,"P";"Tab2",#N/A,FALSE,"P"}</definedName>
    <definedName name="ergwerg_1_1" localSheetId="5" hidden="1">{"Tab1",#N/A,FALSE,"P";"Tab2",#N/A,FALSE,"P"}</definedName>
    <definedName name="ergwerg_1_1" localSheetId="6" hidden="1">{"Tab1",#N/A,FALSE,"P";"Tab2",#N/A,FALSE,"P"}</definedName>
    <definedName name="ergwerg_1_1" hidden="1">{"Tab1",#N/A,FALSE,"P";"Tab2",#N/A,FALSE,"P"}</definedName>
    <definedName name="ergwerg_1_2" localSheetId="5" hidden="1">{"Tab1",#N/A,FALSE,"P";"Tab2",#N/A,FALSE,"P"}</definedName>
    <definedName name="ergwerg_1_2" localSheetId="6" hidden="1">{"Tab1",#N/A,FALSE,"P";"Tab2",#N/A,FALSE,"P"}</definedName>
    <definedName name="ergwerg_1_2" hidden="1">{"Tab1",#N/A,FALSE,"P";"Tab2",#N/A,FALSE,"P"}</definedName>
    <definedName name="ergwerg_1_3" localSheetId="5" hidden="1">{"Tab1",#N/A,FALSE,"P";"Tab2",#N/A,FALSE,"P"}</definedName>
    <definedName name="ergwerg_1_3" localSheetId="6" hidden="1">{"Tab1",#N/A,FALSE,"P";"Tab2",#N/A,FALSE,"P"}</definedName>
    <definedName name="ergwerg_1_3" hidden="1">{"Tab1",#N/A,FALSE,"P";"Tab2",#N/A,FALSE,"P"}</definedName>
    <definedName name="ergwerg_1_4" localSheetId="5" hidden="1">{"Tab1",#N/A,FALSE,"P";"Tab2",#N/A,FALSE,"P"}</definedName>
    <definedName name="ergwerg_1_4" localSheetId="6" hidden="1">{"Tab1",#N/A,FALSE,"P";"Tab2",#N/A,FALSE,"P"}</definedName>
    <definedName name="ergwerg_1_4" hidden="1">{"Tab1",#N/A,FALSE,"P";"Tab2",#N/A,FALSE,"P"}</definedName>
    <definedName name="ergwerg_2" localSheetId="5" hidden="1">{"Tab1",#N/A,FALSE,"P";"Tab2",#N/A,FALSE,"P"}</definedName>
    <definedName name="ergwerg_2" localSheetId="6" hidden="1">{"Tab1",#N/A,FALSE,"P";"Tab2",#N/A,FALSE,"P"}</definedName>
    <definedName name="ergwerg_2" hidden="1">{"Tab1",#N/A,FALSE,"P";"Tab2",#N/A,FALSE,"P"}</definedName>
    <definedName name="ergwerg_3" localSheetId="5" hidden="1">{"Tab1",#N/A,FALSE,"P";"Tab2",#N/A,FALSE,"P"}</definedName>
    <definedName name="ergwerg_3" localSheetId="6" hidden="1">{"Tab1",#N/A,FALSE,"P";"Tab2",#N/A,FALSE,"P"}</definedName>
    <definedName name="ergwerg_3" hidden="1">{"Tab1",#N/A,FALSE,"P";"Tab2",#N/A,FALSE,"P"}</definedName>
    <definedName name="ergwerg_4" localSheetId="5" hidden="1">{"Tab1",#N/A,FALSE,"P";"Tab2",#N/A,FALSE,"P"}</definedName>
    <definedName name="ergwerg_4" localSheetId="6" hidden="1">{"Tab1",#N/A,FALSE,"P";"Tab2",#N/A,FALSE,"P"}</definedName>
    <definedName name="ergwerg_4" hidden="1">{"Tab1",#N/A,FALSE,"P";"Tab2",#N/A,FALSE,"P"}</definedName>
    <definedName name="ergwetewr" localSheetId="5" hidden="1">{"Tab1",#N/A,FALSE,"P";"Tab2",#N/A,FALSE,"P"}</definedName>
    <definedName name="ergwetewr" localSheetId="6" hidden="1">{"Tab1",#N/A,FALSE,"P";"Tab2",#N/A,FALSE,"P"}</definedName>
    <definedName name="ergwetewr" hidden="1">{"Tab1",#N/A,FALSE,"P";"Tab2",#N/A,FALSE,"P"}</definedName>
    <definedName name="ergwetewr_1" localSheetId="5" hidden="1">{"Tab1",#N/A,FALSE,"P";"Tab2",#N/A,FALSE,"P"}</definedName>
    <definedName name="ergwetewr_1" localSheetId="6" hidden="1">{"Tab1",#N/A,FALSE,"P";"Tab2",#N/A,FALSE,"P"}</definedName>
    <definedName name="ergwetewr_1" hidden="1">{"Tab1",#N/A,FALSE,"P";"Tab2",#N/A,FALSE,"P"}</definedName>
    <definedName name="ergwetewr_1_1" localSheetId="5" hidden="1">{"Tab1",#N/A,FALSE,"P";"Tab2",#N/A,FALSE,"P"}</definedName>
    <definedName name="ergwetewr_1_1" localSheetId="6" hidden="1">{"Tab1",#N/A,FALSE,"P";"Tab2",#N/A,FALSE,"P"}</definedName>
    <definedName name="ergwetewr_1_1" hidden="1">{"Tab1",#N/A,FALSE,"P";"Tab2",#N/A,FALSE,"P"}</definedName>
    <definedName name="ergwetewr_1_2" localSheetId="5" hidden="1">{"Tab1",#N/A,FALSE,"P";"Tab2",#N/A,FALSE,"P"}</definedName>
    <definedName name="ergwetewr_1_2" localSheetId="6" hidden="1">{"Tab1",#N/A,FALSE,"P";"Tab2",#N/A,FALSE,"P"}</definedName>
    <definedName name="ergwetewr_1_2" hidden="1">{"Tab1",#N/A,FALSE,"P";"Tab2",#N/A,FALSE,"P"}</definedName>
    <definedName name="ergwetewr_1_3" localSheetId="5" hidden="1">{"Tab1",#N/A,FALSE,"P";"Tab2",#N/A,FALSE,"P"}</definedName>
    <definedName name="ergwetewr_1_3" localSheetId="6" hidden="1">{"Tab1",#N/A,FALSE,"P";"Tab2",#N/A,FALSE,"P"}</definedName>
    <definedName name="ergwetewr_1_3" hidden="1">{"Tab1",#N/A,FALSE,"P";"Tab2",#N/A,FALSE,"P"}</definedName>
    <definedName name="ergwetewr_1_4" localSheetId="5" hidden="1">{"Tab1",#N/A,FALSE,"P";"Tab2",#N/A,FALSE,"P"}</definedName>
    <definedName name="ergwetewr_1_4" localSheetId="6" hidden="1">{"Tab1",#N/A,FALSE,"P";"Tab2",#N/A,FALSE,"P"}</definedName>
    <definedName name="ergwetewr_1_4" hidden="1">{"Tab1",#N/A,FALSE,"P";"Tab2",#N/A,FALSE,"P"}</definedName>
    <definedName name="ergwetewr_2" localSheetId="5" hidden="1">{"Tab1",#N/A,FALSE,"P";"Tab2",#N/A,FALSE,"P"}</definedName>
    <definedName name="ergwetewr_2" localSheetId="6" hidden="1">{"Tab1",#N/A,FALSE,"P";"Tab2",#N/A,FALSE,"P"}</definedName>
    <definedName name="ergwetewr_2" hidden="1">{"Tab1",#N/A,FALSE,"P";"Tab2",#N/A,FALSE,"P"}</definedName>
    <definedName name="ergwetewr_3" localSheetId="5" hidden="1">{"Tab1",#N/A,FALSE,"P";"Tab2",#N/A,FALSE,"P"}</definedName>
    <definedName name="ergwetewr_3" localSheetId="6" hidden="1">{"Tab1",#N/A,FALSE,"P";"Tab2",#N/A,FALSE,"P"}</definedName>
    <definedName name="ergwetewr_3" hidden="1">{"Tab1",#N/A,FALSE,"P";"Tab2",#N/A,FALSE,"P"}</definedName>
    <definedName name="ergwetewr_4" localSheetId="5" hidden="1">{"Tab1",#N/A,FALSE,"P";"Tab2",#N/A,FALSE,"P"}</definedName>
    <definedName name="ergwetewr_4" localSheetId="6" hidden="1">{"Tab1",#N/A,FALSE,"P";"Tab2",#N/A,FALSE,"P"}</definedName>
    <definedName name="ergwetewr_4" hidden="1">{"Tab1",#N/A,FALSE,"P";"Tab2",#N/A,FALSE,"P"}</definedName>
    <definedName name="ert" localSheetId="5" hidden="1">{"Minpmon",#N/A,FALSE,"Monthinput"}</definedName>
    <definedName name="ert" localSheetId="6" hidden="1">{"Minpmon",#N/A,FALSE,"Monthinput"}</definedName>
    <definedName name="ert" hidden="1">{"Minpmon",#N/A,FALSE,"Monthinput"}</definedName>
    <definedName name="ert_1" localSheetId="5" hidden="1">{"Minpmon",#N/A,FALSE,"Monthinput"}</definedName>
    <definedName name="ert_1" localSheetId="6" hidden="1">{"Minpmon",#N/A,FALSE,"Monthinput"}</definedName>
    <definedName name="ert_1" hidden="1">{"Minpmon",#N/A,FALSE,"Monthinput"}</definedName>
    <definedName name="ert_1_1" localSheetId="5" hidden="1">{"Minpmon",#N/A,FALSE,"Monthinput"}</definedName>
    <definedName name="ert_1_1" localSheetId="6" hidden="1">{"Minpmon",#N/A,FALSE,"Monthinput"}</definedName>
    <definedName name="ert_1_1" hidden="1">{"Minpmon",#N/A,FALSE,"Monthinput"}</definedName>
    <definedName name="ert_1_2" localSheetId="5" hidden="1">{"Minpmon",#N/A,FALSE,"Monthinput"}</definedName>
    <definedName name="ert_1_2" localSheetId="6" hidden="1">{"Minpmon",#N/A,FALSE,"Monthinput"}</definedName>
    <definedName name="ert_1_2" hidden="1">{"Minpmon",#N/A,FALSE,"Monthinput"}</definedName>
    <definedName name="ert_1_3" localSheetId="5" hidden="1">{"Minpmon",#N/A,FALSE,"Monthinput"}</definedName>
    <definedName name="ert_1_3" localSheetId="6" hidden="1">{"Minpmon",#N/A,FALSE,"Monthinput"}</definedName>
    <definedName name="ert_1_3" hidden="1">{"Minpmon",#N/A,FALSE,"Monthinput"}</definedName>
    <definedName name="ert_1_4" localSheetId="5" hidden="1">{"Minpmon",#N/A,FALSE,"Monthinput"}</definedName>
    <definedName name="ert_1_4" localSheetId="6" hidden="1">{"Minpmon",#N/A,FALSE,"Monthinput"}</definedName>
    <definedName name="ert_1_4" hidden="1">{"Minpmon",#N/A,FALSE,"Monthinput"}</definedName>
    <definedName name="ert_2" localSheetId="5" hidden="1">{"Minpmon",#N/A,FALSE,"Monthinput"}</definedName>
    <definedName name="ert_2" localSheetId="6" hidden="1">{"Minpmon",#N/A,FALSE,"Monthinput"}</definedName>
    <definedName name="ert_2" hidden="1">{"Minpmon",#N/A,FALSE,"Monthinput"}</definedName>
    <definedName name="ert_3" localSheetId="5" hidden="1">{"Minpmon",#N/A,FALSE,"Monthinput"}</definedName>
    <definedName name="ert_3" localSheetId="6" hidden="1">{"Minpmon",#N/A,FALSE,"Monthinput"}</definedName>
    <definedName name="ert_3" hidden="1">{"Minpmon",#N/A,FALSE,"Monthinput"}</definedName>
    <definedName name="ert_4" localSheetId="5" hidden="1">{"Minpmon",#N/A,FALSE,"Monthinput"}</definedName>
    <definedName name="ert_4" localSheetId="6" hidden="1">{"Minpmon",#N/A,FALSE,"Monthinput"}</definedName>
    <definedName name="ert_4" hidden="1">{"Minpmon",#N/A,FALSE,"Monthinput"}</definedName>
    <definedName name="erte" localSheetId="5">#REF!</definedName>
    <definedName name="erte" localSheetId="6">#REF!</definedName>
    <definedName name="erte">#REF!</definedName>
    <definedName name="erteyrt" localSheetId="5">#REF!</definedName>
    <definedName name="erteyrt" localSheetId="6">#REF!</definedName>
    <definedName name="erteyrt">#REF!</definedName>
    <definedName name="erty" localSheetId="5" hidden="1">{"Riqfin97",#N/A,FALSE,"Tran";"Riqfinpro",#N/A,FALSE,"Tran"}</definedName>
    <definedName name="erty" localSheetId="6" hidden="1">{"Riqfin97",#N/A,FALSE,"Tran";"Riqfinpro",#N/A,FALSE,"Tran"}</definedName>
    <definedName name="erty" hidden="1">{"Riqfin97",#N/A,FALSE,"Tran";"Riqfinpro",#N/A,FALSE,"Tran"}</definedName>
    <definedName name="ertyer" localSheetId="5">#REF!</definedName>
    <definedName name="ertyer" localSheetId="6">#REF!</definedName>
    <definedName name="ertyer">#REF!</definedName>
    <definedName name="ertyert" localSheetId="5">#REF!</definedName>
    <definedName name="ertyert" localSheetId="6">#REF!</definedName>
    <definedName name="ertyert">#REF!</definedName>
    <definedName name="ertyertyey" localSheetId="5">#REF!</definedName>
    <definedName name="ertyertyey" localSheetId="6">#REF!</definedName>
    <definedName name="ertyertyey">#REF!</definedName>
    <definedName name="ertyryety" localSheetId="5">#REF!</definedName>
    <definedName name="ertyryety" localSheetId="6">#REF!</definedName>
    <definedName name="ertyryety">#REF!</definedName>
    <definedName name="esafr" localSheetId="5">#REF!</definedName>
    <definedName name="esafr" localSheetId="6">#REF!</definedName>
    <definedName name="esafr">#REF!</definedName>
    <definedName name="esrgwer" localSheetId="5" hidden="1">{#N/A,#N/A,FALSE,"SR1";#N/A,#N/A,FALSE,"SR2";#N/A,#N/A,FALSE,"SR3";#N/A,#N/A,FALSE,"SR4"}</definedName>
    <definedName name="esrgwer" localSheetId="6" hidden="1">{#N/A,#N/A,FALSE,"SR1";#N/A,#N/A,FALSE,"SR2";#N/A,#N/A,FALSE,"SR3";#N/A,#N/A,FALSE,"SR4"}</definedName>
    <definedName name="esrgwer" hidden="1">{#N/A,#N/A,FALSE,"SR1";#N/A,#N/A,FALSE,"SR2";#N/A,#N/A,FALSE,"SR3";#N/A,#N/A,FALSE,"SR4"}</definedName>
    <definedName name="esrgwer_1" localSheetId="5" hidden="1">{#N/A,#N/A,FALSE,"SR1";#N/A,#N/A,FALSE,"SR2";#N/A,#N/A,FALSE,"SR3";#N/A,#N/A,FALSE,"SR4"}</definedName>
    <definedName name="esrgwer_1" localSheetId="6" hidden="1">{#N/A,#N/A,FALSE,"SR1";#N/A,#N/A,FALSE,"SR2";#N/A,#N/A,FALSE,"SR3";#N/A,#N/A,FALSE,"SR4"}</definedName>
    <definedName name="esrgwer_1" hidden="1">{#N/A,#N/A,FALSE,"SR1";#N/A,#N/A,FALSE,"SR2";#N/A,#N/A,FALSE,"SR3";#N/A,#N/A,FALSE,"SR4"}</definedName>
    <definedName name="esrgwer_1_1" localSheetId="5" hidden="1">{#N/A,#N/A,FALSE,"SR1";#N/A,#N/A,FALSE,"SR2";#N/A,#N/A,FALSE,"SR3";#N/A,#N/A,FALSE,"SR4"}</definedName>
    <definedName name="esrgwer_1_1" localSheetId="6" hidden="1">{#N/A,#N/A,FALSE,"SR1";#N/A,#N/A,FALSE,"SR2";#N/A,#N/A,FALSE,"SR3";#N/A,#N/A,FALSE,"SR4"}</definedName>
    <definedName name="esrgwer_1_1" hidden="1">{#N/A,#N/A,FALSE,"SR1";#N/A,#N/A,FALSE,"SR2";#N/A,#N/A,FALSE,"SR3";#N/A,#N/A,FALSE,"SR4"}</definedName>
    <definedName name="esrgwer_1_2" localSheetId="5" hidden="1">{#N/A,#N/A,FALSE,"SR1";#N/A,#N/A,FALSE,"SR2";#N/A,#N/A,FALSE,"SR3";#N/A,#N/A,FALSE,"SR4"}</definedName>
    <definedName name="esrgwer_1_2" localSheetId="6" hidden="1">{#N/A,#N/A,FALSE,"SR1";#N/A,#N/A,FALSE,"SR2";#N/A,#N/A,FALSE,"SR3";#N/A,#N/A,FALSE,"SR4"}</definedName>
    <definedName name="esrgwer_1_2" hidden="1">{#N/A,#N/A,FALSE,"SR1";#N/A,#N/A,FALSE,"SR2";#N/A,#N/A,FALSE,"SR3";#N/A,#N/A,FALSE,"SR4"}</definedName>
    <definedName name="esrgwer_1_3" localSheetId="5" hidden="1">{#N/A,#N/A,FALSE,"SR1";#N/A,#N/A,FALSE,"SR2";#N/A,#N/A,FALSE,"SR3";#N/A,#N/A,FALSE,"SR4"}</definedName>
    <definedName name="esrgwer_1_3" localSheetId="6" hidden="1">{#N/A,#N/A,FALSE,"SR1";#N/A,#N/A,FALSE,"SR2";#N/A,#N/A,FALSE,"SR3";#N/A,#N/A,FALSE,"SR4"}</definedName>
    <definedName name="esrgwer_1_3" hidden="1">{#N/A,#N/A,FALSE,"SR1";#N/A,#N/A,FALSE,"SR2";#N/A,#N/A,FALSE,"SR3";#N/A,#N/A,FALSE,"SR4"}</definedName>
    <definedName name="esrgwer_1_4" localSheetId="5" hidden="1">{#N/A,#N/A,FALSE,"SR1";#N/A,#N/A,FALSE,"SR2";#N/A,#N/A,FALSE,"SR3";#N/A,#N/A,FALSE,"SR4"}</definedName>
    <definedName name="esrgwer_1_4" localSheetId="6" hidden="1">{#N/A,#N/A,FALSE,"SR1";#N/A,#N/A,FALSE,"SR2";#N/A,#N/A,FALSE,"SR3";#N/A,#N/A,FALSE,"SR4"}</definedName>
    <definedName name="esrgwer_1_4" hidden="1">{#N/A,#N/A,FALSE,"SR1";#N/A,#N/A,FALSE,"SR2";#N/A,#N/A,FALSE,"SR3";#N/A,#N/A,FALSE,"SR4"}</definedName>
    <definedName name="esrgwer_2" localSheetId="5" hidden="1">{#N/A,#N/A,FALSE,"SR1";#N/A,#N/A,FALSE,"SR2";#N/A,#N/A,FALSE,"SR3";#N/A,#N/A,FALSE,"SR4"}</definedName>
    <definedName name="esrgwer_2" localSheetId="6" hidden="1">{#N/A,#N/A,FALSE,"SR1";#N/A,#N/A,FALSE,"SR2";#N/A,#N/A,FALSE,"SR3";#N/A,#N/A,FALSE,"SR4"}</definedName>
    <definedName name="esrgwer_2" hidden="1">{#N/A,#N/A,FALSE,"SR1";#N/A,#N/A,FALSE,"SR2";#N/A,#N/A,FALSE,"SR3";#N/A,#N/A,FALSE,"SR4"}</definedName>
    <definedName name="esrgwer_3" localSheetId="5" hidden="1">{#N/A,#N/A,FALSE,"SR1";#N/A,#N/A,FALSE,"SR2";#N/A,#N/A,FALSE,"SR3";#N/A,#N/A,FALSE,"SR4"}</definedName>
    <definedName name="esrgwer_3" localSheetId="6" hidden="1">{#N/A,#N/A,FALSE,"SR1";#N/A,#N/A,FALSE,"SR2";#N/A,#N/A,FALSE,"SR3";#N/A,#N/A,FALSE,"SR4"}</definedName>
    <definedName name="esrgwer_3" hidden="1">{#N/A,#N/A,FALSE,"SR1";#N/A,#N/A,FALSE,"SR2";#N/A,#N/A,FALSE,"SR3";#N/A,#N/A,FALSE,"SR4"}</definedName>
    <definedName name="esrgwer_4" localSheetId="5" hidden="1">{#N/A,#N/A,FALSE,"SR1";#N/A,#N/A,FALSE,"SR2";#N/A,#N/A,FALSE,"SR3";#N/A,#N/A,FALSE,"SR4"}</definedName>
    <definedName name="esrgwer_4" localSheetId="6" hidden="1">{#N/A,#N/A,FALSE,"SR1";#N/A,#N/A,FALSE,"SR2";#N/A,#N/A,FALSE,"SR3";#N/A,#N/A,FALSE,"SR4"}</definedName>
    <definedName name="esrgwer_4" hidden="1">{#N/A,#N/A,FALSE,"SR1";#N/A,#N/A,FALSE,"SR2";#N/A,#N/A,FALSE,"SR3";#N/A,#N/A,FALSE,"SR4"}</definedName>
    <definedName name="est" localSheetId="6">#REF!</definedName>
    <definedName name="est">#REF!</definedName>
    <definedName name="estacional" localSheetId="5">#REF!</definedName>
    <definedName name="estacional" localSheetId="6">#REF!</definedName>
    <definedName name="estacional">#REF!</definedName>
    <definedName name="Estudios1" localSheetId="4">#REF!</definedName>
    <definedName name="Estudios1" localSheetId="5">#REF!</definedName>
    <definedName name="Estudios1" localSheetId="6">#REF!</definedName>
    <definedName name="Estudios1">#REF!</definedName>
    <definedName name="Estudios2" localSheetId="4">#REF!</definedName>
    <definedName name="Estudios2" localSheetId="5">#REF!</definedName>
    <definedName name="Estudios2" localSheetId="6">#REF!</definedName>
    <definedName name="Estudios2">#REF!</definedName>
    <definedName name="etwete" localSheetId="5" hidden="1">{"Riqfin97",#N/A,FALSE,"Tran";"Riqfinpro",#N/A,FALSE,"Tran"}</definedName>
    <definedName name="etwete" localSheetId="6" hidden="1">{"Riqfin97",#N/A,FALSE,"Tran";"Riqfinpro",#N/A,FALSE,"Tran"}</definedName>
    <definedName name="etwete" hidden="1">{"Riqfin97",#N/A,FALSE,"Tran";"Riqfinpro",#N/A,FALSE,"Tran"}</definedName>
    <definedName name="etwete_1" localSheetId="5" hidden="1">{"Riqfin97",#N/A,FALSE,"Tran";"Riqfinpro",#N/A,FALSE,"Tran"}</definedName>
    <definedName name="etwete_1" localSheetId="6" hidden="1">{"Riqfin97",#N/A,FALSE,"Tran";"Riqfinpro",#N/A,FALSE,"Tran"}</definedName>
    <definedName name="etwete_1" hidden="1">{"Riqfin97",#N/A,FALSE,"Tran";"Riqfinpro",#N/A,FALSE,"Tran"}</definedName>
    <definedName name="etwete_1_1" localSheetId="5" hidden="1">{"Riqfin97",#N/A,FALSE,"Tran";"Riqfinpro",#N/A,FALSE,"Tran"}</definedName>
    <definedName name="etwete_1_1" localSheetId="6" hidden="1">{"Riqfin97",#N/A,FALSE,"Tran";"Riqfinpro",#N/A,FALSE,"Tran"}</definedName>
    <definedName name="etwete_1_1" hidden="1">{"Riqfin97",#N/A,FALSE,"Tran";"Riqfinpro",#N/A,FALSE,"Tran"}</definedName>
    <definedName name="etwete_1_2" localSheetId="5" hidden="1">{"Riqfin97",#N/A,FALSE,"Tran";"Riqfinpro",#N/A,FALSE,"Tran"}</definedName>
    <definedName name="etwete_1_2" localSheetId="6" hidden="1">{"Riqfin97",#N/A,FALSE,"Tran";"Riqfinpro",#N/A,FALSE,"Tran"}</definedName>
    <definedName name="etwete_1_2" hidden="1">{"Riqfin97",#N/A,FALSE,"Tran";"Riqfinpro",#N/A,FALSE,"Tran"}</definedName>
    <definedName name="etwete_1_3" localSheetId="5" hidden="1">{"Riqfin97",#N/A,FALSE,"Tran";"Riqfinpro",#N/A,FALSE,"Tran"}</definedName>
    <definedName name="etwete_1_3" localSheetId="6" hidden="1">{"Riqfin97",#N/A,FALSE,"Tran";"Riqfinpro",#N/A,FALSE,"Tran"}</definedName>
    <definedName name="etwete_1_3" hidden="1">{"Riqfin97",#N/A,FALSE,"Tran";"Riqfinpro",#N/A,FALSE,"Tran"}</definedName>
    <definedName name="etwete_1_4" localSheetId="5" hidden="1">{"Riqfin97",#N/A,FALSE,"Tran";"Riqfinpro",#N/A,FALSE,"Tran"}</definedName>
    <definedName name="etwete_1_4" localSheetId="6" hidden="1">{"Riqfin97",#N/A,FALSE,"Tran";"Riqfinpro",#N/A,FALSE,"Tran"}</definedName>
    <definedName name="etwete_1_4" hidden="1">{"Riqfin97",#N/A,FALSE,"Tran";"Riqfinpro",#N/A,FALSE,"Tran"}</definedName>
    <definedName name="etwete_2" localSheetId="5" hidden="1">{"Riqfin97",#N/A,FALSE,"Tran";"Riqfinpro",#N/A,FALSE,"Tran"}</definedName>
    <definedName name="etwete_2" localSheetId="6" hidden="1">{"Riqfin97",#N/A,FALSE,"Tran";"Riqfinpro",#N/A,FALSE,"Tran"}</definedName>
    <definedName name="etwete_2" hidden="1">{"Riqfin97",#N/A,FALSE,"Tran";"Riqfinpro",#N/A,FALSE,"Tran"}</definedName>
    <definedName name="etwete_3" localSheetId="5" hidden="1">{"Riqfin97",#N/A,FALSE,"Tran";"Riqfinpro",#N/A,FALSE,"Tran"}</definedName>
    <definedName name="etwete_3" localSheetId="6" hidden="1">{"Riqfin97",#N/A,FALSE,"Tran";"Riqfinpro",#N/A,FALSE,"Tran"}</definedName>
    <definedName name="etwete_3" hidden="1">{"Riqfin97",#N/A,FALSE,"Tran";"Riqfinpro",#N/A,FALSE,"Tran"}</definedName>
    <definedName name="etwete_4" localSheetId="5" hidden="1">{"Riqfin97",#N/A,FALSE,"Tran";"Riqfinpro",#N/A,FALSE,"Tran"}</definedName>
    <definedName name="etwete_4" localSheetId="6" hidden="1">{"Riqfin97",#N/A,FALSE,"Tran";"Riqfinpro",#N/A,FALSE,"Tran"}</definedName>
    <definedName name="etwete_4" hidden="1">{"Riqfin97",#N/A,FALSE,"Tran";"Riqfinpro",#N/A,FALSE,"Tran"}</definedName>
    <definedName name="ety" localSheetId="5">#REF!</definedName>
    <definedName name="ety" localSheetId="6">#REF!</definedName>
    <definedName name="ety">#REF!</definedName>
    <definedName name="ewrpoigagoiajflsidj" localSheetId="5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ewrpoigagoiajflsidj" localSheetId="6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ewrpoigagoiajflsidj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Exch.Rate" localSheetId="6">#REF!</definedName>
    <definedName name="Exch.Rate">#REF!</definedName>
    <definedName name="exec1" localSheetId="5">#REF!</definedName>
    <definedName name="exec1" localSheetId="6">#REF!</definedName>
    <definedName name="exec1">#REF!</definedName>
    <definedName name="Exedente" localSheetId="4">#REF!</definedName>
    <definedName name="Exedente" localSheetId="5">#REF!</definedName>
    <definedName name="Exedente" localSheetId="6">#REF!</definedName>
    <definedName name="Exedente">#REF!</definedName>
    <definedName name="ExitWRS" localSheetId="5">#REF!</definedName>
    <definedName name="ExitWRS" localSheetId="6">#REF!</definedName>
    <definedName name="ExitWRS">#REF!</definedName>
    <definedName name="Exportacion_Por_Importancia" localSheetId="5">#REF!</definedName>
    <definedName name="Exportacion_Por_Importancia" localSheetId="6">#REF!</definedName>
    <definedName name="Exportacion_Por_Importancia">#REF!</definedName>
    <definedName name="EXR_UPDATE" localSheetId="5">#REF!</definedName>
    <definedName name="EXR_UPDATE" localSheetId="6">#REF!</definedName>
    <definedName name="EXR_UPDATE">#REF!</definedName>
    <definedName name="EXTASS_A" localSheetId="5">#REF!</definedName>
    <definedName name="EXTASS_A" localSheetId="6">#REF!</definedName>
    <definedName name="EXTASS_A">#REF!</definedName>
    <definedName name="EXTASS_G97" localSheetId="5">#REF!</definedName>
    <definedName name="EXTASS_G97" localSheetId="6">#REF!</definedName>
    <definedName name="EXTASS_G97">#REF!</definedName>
    <definedName name="EXTASS_Q96" localSheetId="5">#REF!</definedName>
    <definedName name="EXTASS_Q96" localSheetId="6">#REF!</definedName>
    <definedName name="EXTASS_Q96">#REF!</definedName>
    <definedName name="fadfadsf" localSheetId="5" hidden="1">{"Riqfin97",#N/A,FALSE,"Tran";"Riqfinpro",#N/A,FALSE,"Tran"}</definedName>
    <definedName name="fadfadsf" localSheetId="6" hidden="1">{"Riqfin97",#N/A,FALSE,"Tran";"Riqfinpro",#N/A,FALSE,"Tran"}</definedName>
    <definedName name="fadfadsf" hidden="1">{"Riqfin97",#N/A,FALSE,"Tran";"Riqfinpro",#N/A,FALSE,"Tran"}</definedName>
    <definedName name="fadfadsf_1" localSheetId="5" hidden="1">{"Riqfin97",#N/A,FALSE,"Tran";"Riqfinpro",#N/A,FALSE,"Tran"}</definedName>
    <definedName name="fadfadsf_1" localSheetId="6" hidden="1">{"Riqfin97",#N/A,FALSE,"Tran";"Riqfinpro",#N/A,FALSE,"Tran"}</definedName>
    <definedName name="fadfadsf_1" hidden="1">{"Riqfin97",#N/A,FALSE,"Tran";"Riqfinpro",#N/A,FALSE,"Tran"}</definedName>
    <definedName name="fadfadsf_1_1" localSheetId="5" hidden="1">{"Riqfin97",#N/A,FALSE,"Tran";"Riqfinpro",#N/A,FALSE,"Tran"}</definedName>
    <definedName name="fadfadsf_1_1" localSheetId="6" hidden="1">{"Riqfin97",#N/A,FALSE,"Tran";"Riqfinpro",#N/A,FALSE,"Tran"}</definedName>
    <definedName name="fadfadsf_1_1" hidden="1">{"Riqfin97",#N/A,FALSE,"Tran";"Riqfinpro",#N/A,FALSE,"Tran"}</definedName>
    <definedName name="fadfadsf_1_2" localSheetId="5" hidden="1">{"Riqfin97",#N/A,FALSE,"Tran";"Riqfinpro",#N/A,FALSE,"Tran"}</definedName>
    <definedName name="fadfadsf_1_2" localSheetId="6" hidden="1">{"Riqfin97",#N/A,FALSE,"Tran";"Riqfinpro",#N/A,FALSE,"Tran"}</definedName>
    <definedName name="fadfadsf_1_2" hidden="1">{"Riqfin97",#N/A,FALSE,"Tran";"Riqfinpro",#N/A,FALSE,"Tran"}</definedName>
    <definedName name="fadfadsf_1_3" localSheetId="5" hidden="1">{"Riqfin97",#N/A,FALSE,"Tran";"Riqfinpro",#N/A,FALSE,"Tran"}</definedName>
    <definedName name="fadfadsf_1_3" localSheetId="6" hidden="1">{"Riqfin97",#N/A,FALSE,"Tran";"Riqfinpro",#N/A,FALSE,"Tran"}</definedName>
    <definedName name="fadfadsf_1_3" hidden="1">{"Riqfin97",#N/A,FALSE,"Tran";"Riqfinpro",#N/A,FALSE,"Tran"}</definedName>
    <definedName name="fadfadsf_1_4" localSheetId="5" hidden="1">{"Riqfin97",#N/A,FALSE,"Tran";"Riqfinpro",#N/A,FALSE,"Tran"}</definedName>
    <definedName name="fadfadsf_1_4" localSheetId="6" hidden="1">{"Riqfin97",#N/A,FALSE,"Tran";"Riqfinpro",#N/A,FALSE,"Tran"}</definedName>
    <definedName name="fadfadsf_1_4" hidden="1">{"Riqfin97",#N/A,FALSE,"Tran";"Riqfinpro",#N/A,FALSE,"Tran"}</definedName>
    <definedName name="fadfadsf_2" localSheetId="5" hidden="1">{"Riqfin97",#N/A,FALSE,"Tran";"Riqfinpro",#N/A,FALSE,"Tran"}</definedName>
    <definedName name="fadfadsf_2" localSheetId="6" hidden="1">{"Riqfin97",#N/A,FALSE,"Tran";"Riqfinpro",#N/A,FALSE,"Tran"}</definedName>
    <definedName name="fadfadsf_2" hidden="1">{"Riqfin97",#N/A,FALSE,"Tran";"Riqfinpro",#N/A,FALSE,"Tran"}</definedName>
    <definedName name="fadfadsf_3" localSheetId="5" hidden="1">{"Riqfin97",#N/A,FALSE,"Tran";"Riqfinpro",#N/A,FALSE,"Tran"}</definedName>
    <definedName name="fadfadsf_3" localSheetId="6" hidden="1">{"Riqfin97",#N/A,FALSE,"Tran";"Riqfinpro",#N/A,FALSE,"Tran"}</definedName>
    <definedName name="fadfadsf_3" hidden="1">{"Riqfin97",#N/A,FALSE,"Tran";"Riqfinpro",#N/A,FALSE,"Tran"}</definedName>
    <definedName name="fadfadsf_4" localSheetId="5" hidden="1">{"Riqfin97",#N/A,FALSE,"Tran";"Riqfinpro",#N/A,FALSE,"Tran"}</definedName>
    <definedName name="fadfadsf_4" localSheetId="6" hidden="1">{"Riqfin97",#N/A,FALSE,"Tran";"Riqfinpro",#N/A,FALSE,"Tran"}</definedName>
    <definedName name="fadfadsf_4" hidden="1">{"Riqfin97",#N/A,FALSE,"Tran";"Riqfinpro",#N/A,FALSE,"Tran"}</definedName>
    <definedName name="fadfdfa" localSheetId="5" hidden="1">{"Tab1",#N/A,FALSE,"P";"Tab2",#N/A,FALSE,"P"}</definedName>
    <definedName name="fadfdfa" localSheetId="6" hidden="1">{"Tab1",#N/A,FALSE,"P";"Tab2",#N/A,FALSE,"P"}</definedName>
    <definedName name="fadfdfa" hidden="1">{"Tab1",#N/A,FALSE,"P";"Tab2",#N/A,FALSE,"P"}</definedName>
    <definedName name="fadfdfa_1" localSheetId="5" hidden="1">{"Tab1",#N/A,FALSE,"P";"Tab2",#N/A,FALSE,"P"}</definedName>
    <definedName name="fadfdfa_1" localSheetId="6" hidden="1">{"Tab1",#N/A,FALSE,"P";"Tab2",#N/A,FALSE,"P"}</definedName>
    <definedName name="fadfdfa_1" hidden="1">{"Tab1",#N/A,FALSE,"P";"Tab2",#N/A,FALSE,"P"}</definedName>
    <definedName name="fadfdfa_1_1" localSheetId="5" hidden="1">{"Tab1",#N/A,FALSE,"P";"Tab2",#N/A,FALSE,"P"}</definedName>
    <definedName name="fadfdfa_1_1" localSheetId="6" hidden="1">{"Tab1",#N/A,FALSE,"P";"Tab2",#N/A,FALSE,"P"}</definedName>
    <definedName name="fadfdfa_1_1" hidden="1">{"Tab1",#N/A,FALSE,"P";"Tab2",#N/A,FALSE,"P"}</definedName>
    <definedName name="fadfdfa_1_2" localSheetId="5" hidden="1">{"Tab1",#N/A,FALSE,"P";"Tab2",#N/A,FALSE,"P"}</definedName>
    <definedName name="fadfdfa_1_2" localSheetId="6" hidden="1">{"Tab1",#N/A,FALSE,"P";"Tab2",#N/A,FALSE,"P"}</definedName>
    <definedName name="fadfdfa_1_2" hidden="1">{"Tab1",#N/A,FALSE,"P";"Tab2",#N/A,FALSE,"P"}</definedName>
    <definedName name="fadfdfa_1_3" localSheetId="5" hidden="1">{"Tab1",#N/A,FALSE,"P";"Tab2",#N/A,FALSE,"P"}</definedName>
    <definedName name="fadfdfa_1_3" localSheetId="6" hidden="1">{"Tab1",#N/A,FALSE,"P";"Tab2",#N/A,FALSE,"P"}</definedName>
    <definedName name="fadfdfa_1_3" hidden="1">{"Tab1",#N/A,FALSE,"P";"Tab2",#N/A,FALSE,"P"}</definedName>
    <definedName name="fadfdfa_1_4" localSheetId="5" hidden="1">{"Tab1",#N/A,FALSE,"P";"Tab2",#N/A,FALSE,"P"}</definedName>
    <definedName name="fadfdfa_1_4" localSheetId="6" hidden="1">{"Tab1",#N/A,FALSE,"P";"Tab2",#N/A,FALSE,"P"}</definedName>
    <definedName name="fadfdfa_1_4" hidden="1">{"Tab1",#N/A,FALSE,"P";"Tab2",#N/A,FALSE,"P"}</definedName>
    <definedName name="fadfdfa_2" localSheetId="5" hidden="1">{"Tab1",#N/A,FALSE,"P";"Tab2",#N/A,FALSE,"P"}</definedName>
    <definedName name="fadfdfa_2" localSheetId="6" hidden="1">{"Tab1",#N/A,FALSE,"P";"Tab2",#N/A,FALSE,"P"}</definedName>
    <definedName name="fadfdfa_2" hidden="1">{"Tab1",#N/A,FALSE,"P";"Tab2",#N/A,FALSE,"P"}</definedName>
    <definedName name="fadfdfa_3" localSheetId="5" hidden="1">{"Tab1",#N/A,FALSE,"P";"Tab2",#N/A,FALSE,"P"}</definedName>
    <definedName name="fadfdfa_3" localSheetId="6" hidden="1">{"Tab1",#N/A,FALSE,"P";"Tab2",#N/A,FALSE,"P"}</definedName>
    <definedName name="fadfdfa_3" hidden="1">{"Tab1",#N/A,FALSE,"P";"Tab2",#N/A,FALSE,"P"}</definedName>
    <definedName name="fadfdfa_4" localSheetId="5" hidden="1">{"Tab1",#N/A,FALSE,"P";"Tab2",#N/A,FALSE,"P"}</definedName>
    <definedName name="fadfdfa_4" localSheetId="6" hidden="1">{"Tab1",#N/A,FALSE,"P";"Tab2",#N/A,FALSE,"P"}</definedName>
    <definedName name="fadfdfa_4" hidden="1">{"Tab1",#N/A,FALSE,"P";"Tab2",#N/A,FALSE,"P"}</definedName>
    <definedName name="fadfdfad" localSheetId="5" hidden="1">{"Riqfin97",#N/A,FALSE,"Tran";"Riqfinpro",#N/A,FALSE,"Tran"}</definedName>
    <definedName name="fadfdfad" localSheetId="6" hidden="1">{"Riqfin97",#N/A,FALSE,"Tran";"Riqfinpro",#N/A,FALSE,"Tran"}</definedName>
    <definedName name="fadfdfad" hidden="1">{"Riqfin97",#N/A,FALSE,"Tran";"Riqfinpro",#N/A,FALSE,"Tran"}</definedName>
    <definedName name="fadfdfad_1" localSheetId="5" hidden="1">{"Riqfin97",#N/A,FALSE,"Tran";"Riqfinpro",#N/A,FALSE,"Tran"}</definedName>
    <definedName name="fadfdfad_1" localSheetId="6" hidden="1">{"Riqfin97",#N/A,FALSE,"Tran";"Riqfinpro",#N/A,FALSE,"Tran"}</definedName>
    <definedName name="fadfdfad_1" hidden="1">{"Riqfin97",#N/A,FALSE,"Tran";"Riqfinpro",#N/A,FALSE,"Tran"}</definedName>
    <definedName name="fadfdfad_1_1" localSheetId="5" hidden="1">{"Riqfin97",#N/A,FALSE,"Tran";"Riqfinpro",#N/A,FALSE,"Tran"}</definedName>
    <definedName name="fadfdfad_1_1" localSheetId="6" hidden="1">{"Riqfin97",#N/A,FALSE,"Tran";"Riqfinpro",#N/A,FALSE,"Tran"}</definedName>
    <definedName name="fadfdfad_1_1" hidden="1">{"Riqfin97",#N/A,FALSE,"Tran";"Riqfinpro",#N/A,FALSE,"Tran"}</definedName>
    <definedName name="fadfdfad_1_2" localSheetId="5" hidden="1">{"Riqfin97",#N/A,FALSE,"Tran";"Riqfinpro",#N/A,FALSE,"Tran"}</definedName>
    <definedName name="fadfdfad_1_2" localSheetId="6" hidden="1">{"Riqfin97",#N/A,FALSE,"Tran";"Riqfinpro",#N/A,FALSE,"Tran"}</definedName>
    <definedName name="fadfdfad_1_2" hidden="1">{"Riqfin97",#N/A,FALSE,"Tran";"Riqfinpro",#N/A,FALSE,"Tran"}</definedName>
    <definedName name="fadfdfad_1_3" localSheetId="5" hidden="1">{"Riqfin97",#N/A,FALSE,"Tran";"Riqfinpro",#N/A,FALSE,"Tran"}</definedName>
    <definedName name="fadfdfad_1_3" localSheetId="6" hidden="1">{"Riqfin97",#N/A,FALSE,"Tran";"Riqfinpro",#N/A,FALSE,"Tran"}</definedName>
    <definedName name="fadfdfad_1_3" hidden="1">{"Riqfin97",#N/A,FALSE,"Tran";"Riqfinpro",#N/A,FALSE,"Tran"}</definedName>
    <definedName name="fadfdfad_1_4" localSheetId="5" hidden="1">{"Riqfin97",#N/A,FALSE,"Tran";"Riqfinpro",#N/A,FALSE,"Tran"}</definedName>
    <definedName name="fadfdfad_1_4" localSheetId="6" hidden="1">{"Riqfin97",#N/A,FALSE,"Tran";"Riqfinpro",#N/A,FALSE,"Tran"}</definedName>
    <definedName name="fadfdfad_1_4" hidden="1">{"Riqfin97",#N/A,FALSE,"Tran";"Riqfinpro",#N/A,FALSE,"Tran"}</definedName>
    <definedName name="fadfdfad_2" localSheetId="5" hidden="1">{"Riqfin97",#N/A,FALSE,"Tran";"Riqfinpro",#N/A,FALSE,"Tran"}</definedName>
    <definedName name="fadfdfad_2" localSheetId="6" hidden="1">{"Riqfin97",#N/A,FALSE,"Tran";"Riqfinpro",#N/A,FALSE,"Tran"}</definedName>
    <definedName name="fadfdfad_2" hidden="1">{"Riqfin97",#N/A,FALSE,"Tran";"Riqfinpro",#N/A,FALSE,"Tran"}</definedName>
    <definedName name="fadfdfad_3" localSheetId="5" hidden="1">{"Riqfin97",#N/A,FALSE,"Tran";"Riqfinpro",#N/A,FALSE,"Tran"}</definedName>
    <definedName name="fadfdfad_3" localSheetId="6" hidden="1">{"Riqfin97",#N/A,FALSE,"Tran";"Riqfinpro",#N/A,FALSE,"Tran"}</definedName>
    <definedName name="fadfdfad_3" hidden="1">{"Riqfin97",#N/A,FALSE,"Tran";"Riqfinpro",#N/A,FALSE,"Tran"}</definedName>
    <definedName name="fadfdfad_4" localSheetId="5" hidden="1">{"Riqfin97",#N/A,FALSE,"Tran";"Riqfinpro",#N/A,FALSE,"Tran"}</definedName>
    <definedName name="fadfdfad_4" localSheetId="6" hidden="1">{"Riqfin97",#N/A,FALSE,"Tran";"Riqfinpro",#N/A,FALSE,"Tran"}</definedName>
    <definedName name="fadfdfad_4" hidden="1">{"Riqfin97",#N/A,FALSE,"Tran";"Riqfinpro",#N/A,FALSE,"Tran"}</definedName>
    <definedName name="fasf" localSheetId="5" hidden="1">{"Tab1",#N/A,FALSE,"P";"Tab2",#N/A,FALSE,"P"}</definedName>
    <definedName name="fasf" localSheetId="6" hidden="1">{"Tab1",#N/A,FALSE,"P";"Tab2",#N/A,FALSE,"P"}</definedName>
    <definedName name="fasf" hidden="1">{"Tab1",#N/A,FALSE,"P";"Tab2",#N/A,FALSE,"P"}</definedName>
    <definedName name="fasf_1" localSheetId="5" hidden="1">{"Tab1",#N/A,FALSE,"P";"Tab2",#N/A,FALSE,"P"}</definedName>
    <definedName name="fasf_1" localSheetId="6" hidden="1">{"Tab1",#N/A,FALSE,"P";"Tab2",#N/A,FALSE,"P"}</definedName>
    <definedName name="fasf_1" hidden="1">{"Tab1",#N/A,FALSE,"P";"Tab2",#N/A,FALSE,"P"}</definedName>
    <definedName name="fasf_1_1" localSheetId="5" hidden="1">{"Tab1",#N/A,FALSE,"P";"Tab2",#N/A,FALSE,"P"}</definedName>
    <definedName name="fasf_1_1" localSheetId="6" hidden="1">{"Tab1",#N/A,FALSE,"P";"Tab2",#N/A,FALSE,"P"}</definedName>
    <definedName name="fasf_1_1" hidden="1">{"Tab1",#N/A,FALSE,"P";"Tab2",#N/A,FALSE,"P"}</definedName>
    <definedName name="fasf_1_2" localSheetId="5" hidden="1">{"Tab1",#N/A,FALSE,"P";"Tab2",#N/A,FALSE,"P"}</definedName>
    <definedName name="fasf_1_2" localSheetId="6" hidden="1">{"Tab1",#N/A,FALSE,"P";"Tab2",#N/A,FALSE,"P"}</definedName>
    <definedName name="fasf_1_2" hidden="1">{"Tab1",#N/A,FALSE,"P";"Tab2",#N/A,FALSE,"P"}</definedName>
    <definedName name="fasf_1_3" localSheetId="5" hidden="1">{"Tab1",#N/A,FALSE,"P";"Tab2",#N/A,FALSE,"P"}</definedName>
    <definedName name="fasf_1_3" localSheetId="6" hidden="1">{"Tab1",#N/A,FALSE,"P";"Tab2",#N/A,FALSE,"P"}</definedName>
    <definedName name="fasf_1_3" hidden="1">{"Tab1",#N/A,FALSE,"P";"Tab2",#N/A,FALSE,"P"}</definedName>
    <definedName name="fasf_1_4" localSheetId="5" hidden="1">{"Tab1",#N/A,FALSE,"P";"Tab2",#N/A,FALSE,"P"}</definedName>
    <definedName name="fasf_1_4" localSheetId="6" hidden="1">{"Tab1",#N/A,FALSE,"P";"Tab2",#N/A,FALSE,"P"}</definedName>
    <definedName name="fasf_1_4" hidden="1">{"Tab1",#N/A,FALSE,"P";"Tab2",#N/A,FALSE,"P"}</definedName>
    <definedName name="fasf_2" localSheetId="5" hidden="1">{"Tab1",#N/A,FALSE,"P";"Tab2",#N/A,FALSE,"P"}</definedName>
    <definedName name="fasf_2" localSheetId="6" hidden="1">{"Tab1",#N/A,FALSE,"P";"Tab2",#N/A,FALSE,"P"}</definedName>
    <definedName name="fasf_2" hidden="1">{"Tab1",#N/A,FALSE,"P";"Tab2",#N/A,FALSE,"P"}</definedName>
    <definedName name="fasf_3" localSheetId="5" hidden="1">{"Tab1",#N/A,FALSE,"P";"Tab2",#N/A,FALSE,"P"}</definedName>
    <definedName name="fasf_3" localSheetId="6" hidden="1">{"Tab1",#N/A,FALSE,"P";"Tab2",#N/A,FALSE,"P"}</definedName>
    <definedName name="fasf_3" hidden="1">{"Tab1",#N/A,FALSE,"P";"Tab2",#N/A,FALSE,"P"}</definedName>
    <definedName name="fasf_4" localSheetId="5" hidden="1">{"Tab1",#N/A,FALSE,"P";"Tab2",#N/A,FALSE,"P"}</definedName>
    <definedName name="fasf_4" localSheetId="6" hidden="1">{"Tab1",#N/A,FALSE,"P";"Tab2",#N/A,FALSE,"P"}</definedName>
    <definedName name="fasf_4" hidden="1">{"Tab1",#N/A,FALSE,"P";"Tab2",#N/A,FALSE,"P"}</definedName>
    <definedName name="fcfasdf" localSheetId="5" hidden="1">{"Tab1",#N/A,FALSE,"P";"Tab2",#N/A,FALSE,"P"}</definedName>
    <definedName name="fcfasdf" localSheetId="6" hidden="1">{"Tab1",#N/A,FALSE,"P";"Tab2",#N/A,FALSE,"P"}</definedName>
    <definedName name="fcfasdf" hidden="1">{"Tab1",#N/A,FALSE,"P";"Tab2",#N/A,FALSE,"P"}</definedName>
    <definedName name="fcfasdf_1" localSheetId="5" hidden="1">{"Tab1",#N/A,FALSE,"P";"Tab2",#N/A,FALSE,"P"}</definedName>
    <definedName name="fcfasdf_1" localSheetId="6" hidden="1">{"Tab1",#N/A,FALSE,"P";"Tab2",#N/A,FALSE,"P"}</definedName>
    <definedName name="fcfasdf_1" hidden="1">{"Tab1",#N/A,FALSE,"P";"Tab2",#N/A,FALSE,"P"}</definedName>
    <definedName name="fcfasdf_1_1" localSheetId="5" hidden="1">{"Tab1",#N/A,FALSE,"P";"Tab2",#N/A,FALSE,"P"}</definedName>
    <definedName name="fcfasdf_1_1" localSheetId="6" hidden="1">{"Tab1",#N/A,FALSE,"P";"Tab2",#N/A,FALSE,"P"}</definedName>
    <definedName name="fcfasdf_1_1" hidden="1">{"Tab1",#N/A,FALSE,"P";"Tab2",#N/A,FALSE,"P"}</definedName>
    <definedName name="fcfasdf_1_2" localSheetId="5" hidden="1">{"Tab1",#N/A,FALSE,"P";"Tab2",#N/A,FALSE,"P"}</definedName>
    <definedName name="fcfasdf_1_2" localSheetId="6" hidden="1">{"Tab1",#N/A,FALSE,"P";"Tab2",#N/A,FALSE,"P"}</definedName>
    <definedName name="fcfasdf_1_2" hidden="1">{"Tab1",#N/A,FALSE,"P";"Tab2",#N/A,FALSE,"P"}</definedName>
    <definedName name="fcfasdf_1_3" localSheetId="5" hidden="1">{"Tab1",#N/A,FALSE,"P";"Tab2",#N/A,FALSE,"P"}</definedName>
    <definedName name="fcfasdf_1_3" localSheetId="6" hidden="1">{"Tab1",#N/A,FALSE,"P";"Tab2",#N/A,FALSE,"P"}</definedName>
    <definedName name="fcfasdf_1_3" hidden="1">{"Tab1",#N/A,FALSE,"P";"Tab2",#N/A,FALSE,"P"}</definedName>
    <definedName name="fcfasdf_1_4" localSheetId="5" hidden="1">{"Tab1",#N/A,FALSE,"P";"Tab2",#N/A,FALSE,"P"}</definedName>
    <definedName name="fcfasdf_1_4" localSheetId="6" hidden="1">{"Tab1",#N/A,FALSE,"P";"Tab2",#N/A,FALSE,"P"}</definedName>
    <definedName name="fcfasdf_1_4" hidden="1">{"Tab1",#N/A,FALSE,"P";"Tab2",#N/A,FALSE,"P"}</definedName>
    <definedName name="fcfasdf_2" localSheetId="5" hidden="1">{"Tab1",#N/A,FALSE,"P";"Tab2",#N/A,FALSE,"P"}</definedName>
    <definedName name="fcfasdf_2" localSheetId="6" hidden="1">{"Tab1",#N/A,FALSE,"P";"Tab2",#N/A,FALSE,"P"}</definedName>
    <definedName name="fcfasdf_2" hidden="1">{"Tab1",#N/A,FALSE,"P";"Tab2",#N/A,FALSE,"P"}</definedName>
    <definedName name="fcfasdf_3" localSheetId="5" hidden="1">{"Tab1",#N/A,FALSE,"P";"Tab2",#N/A,FALSE,"P"}</definedName>
    <definedName name="fcfasdf_3" localSheetId="6" hidden="1">{"Tab1",#N/A,FALSE,"P";"Tab2",#N/A,FALSE,"P"}</definedName>
    <definedName name="fcfasdf_3" hidden="1">{"Tab1",#N/A,FALSE,"P";"Tab2",#N/A,FALSE,"P"}</definedName>
    <definedName name="fcfasdf_4" localSheetId="5" hidden="1">{"Tab1",#N/A,FALSE,"P";"Tab2",#N/A,FALSE,"P"}</definedName>
    <definedName name="fcfasdf_4" localSheetId="6" hidden="1">{"Tab1",#N/A,FALSE,"P";"Tab2",#N/A,FALSE,"P"}</definedName>
    <definedName name="fcfasdf_4" hidden="1">{"Tab1",#N/A,FALSE,"P";"Tab2",#N/A,FALSE,"P"}</definedName>
    <definedName name="fd" localSheetId="5" hidden="1">#REF!</definedName>
    <definedName name="fd" localSheetId="6" hidden="1">#REF!</definedName>
    <definedName name="fd" hidden="1">#REF!</definedName>
    <definedName name="fdsg" localSheetId="5">#REF!</definedName>
    <definedName name="fdsg" localSheetId="6">#REF!</definedName>
    <definedName name="fdsg">#REF!</definedName>
    <definedName name="feb" localSheetId="5">#REF!</definedName>
    <definedName name="feb" localSheetId="6">#REF!</definedName>
    <definedName name="feb">#REF!</definedName>
    <definedName name="fecha" localSheetId="5">#REF!</definedName>
    <definedName name="fecha" localSheetId="6">#REF!</definedName>
    <definedName name="fecha">#REF!</definedName>
    <definedName name="fecha1" localSheetId="5">#REF!</definedName>
    <definedName name="fecha1" localSheetId="6">#REF!</definedName>
    <definedName name="fecha1">#REF!</definedName>
    <definedName name="fed" localSheetId="5" hidden="1">{"Riqfin97",#N/A,FALSE,"Tran";"Riqfinpro",#N/A,FALSE,"Tran"}</definedName>
    <definedName name="fed" localSheetId="6" hidden="1">{"Riqfin97",#N/A,FALSE,"Tran";"Riqfinpro",#N/A,FALSE,"Tran"}</definedName>
    <definedName name="fed" hidden="1">{"Riqfin97",#N/A,FALSE,"Tran";"Riqfinpro",#N/A,FALSE,"Tran"}</definedName>
    <definedName name="fed_1" localSheetId="5" hidden="1">{"Riqfin97",#N/A,FALSE,"Tran";"Riqfinpro",#N/A,FALSE,"Tran"}</definedName>
    <definedName name="fed_1" localSheetId="6" hidden="1">{"Riqfin97",#N/A,FALSE,"Tran";"Riqfinpro",#N/A,FALSE,"Tran"}</definedName>
    <definedName name="fed_1" hidden="1">{"Riqfin97",#N/A,FALSE,"Tran";"Riqfinpro",#N/A,FALSE,"Tran"}</definedName>
    <definedName name="fed_1_1" localSheetId="5" hidden="1">{"Riqfin97",#N/A,FALSE,"Tran";"Riqfinpro",#N/A,FALSE,"Tran"}</definedName>
    <definedName name="fed_1_1" localSheetId="6" hidden="1">{"Riqfin97",#N/A,FALSE,"Tran";"Riqfinpro",#N/A,FALSE,"Tran"}</definedName>
    <definedName name="fed_1_1" hidden="1">{"Riqfin97",#N/A,FALSE,"Tran";"Riqfinpro",#N/A,FALSE,"Tran"}</definedName>
    <definedName name="fed_1_2" localSheetId="5" hidden="1">{"Riqfin97",#N/A,FALSE,"Tran";"Riqfinpro",#N/A,FALSE,"Tran"}</definedName>
    <definedName name="fed_1_2" localSheetId="6" hidden="1">{"Riqfin97",#N/A,FALSE,"Tran";"Riqfinpro",#N/A,FALSE,"Tran"}</definedName>
    <definedName name="fed_1_2" hidden="1">{"Riqfin97",#N/A,FALSE,"Tran";"Riqfinpro",#N/A,FALSE,"Tran"}</definedName>
    <definedName name="fed_1_3" localSheetId="5" hidden="1">{"Riqfin97",#N/A,FALSE,"Tran";"Riqfinpro",#N/A,FALSE,"Tran"}</definedName>
    <definedName name="fed_1_3" localSheetId="6" hidden="1">{"Riqfin97",#N/A,FALSE,"Tran";"Riqfinpro",#N/A,FALSE,"Tran"}</definedName>
    <definedName name="fed_1_3" hidden="1">{"Riqfin97",#N/A,FALSE,"Tran";"Riqfinpro",#N/A,FALSE,"Tran"}</definedName>
    <definedName name="fed_1_4" localSheetId="5" hidden="1">{"Riqfin97",#N/A,FALSE,"Tran";"Riqfinpro",#N/A,FALSE,"Tran"}</definedName>
    <definedName name="fed_1_4" localSheetId="6" hidden="1">{"Riqfin97",#N/A,FALSE,"Tran";"Riqfinpro",#N/A,FALSE,"Tran"}</definedName>
    <definedName name="fed_1_4" hidden="1">{"Riqfin97",#N/A,FALSE,"Tran";"Riqfinpro",#N/A,FALSE,"Tran"}</definedName>
    <definedName name="fed_2" localSheetId="5" hidden="1">{"Riqfin97",#N/A,FALSE,"Tran";"Riqfinpro",#N/A,FALSE,"Tran"}</definedName>
    <definedName name="fed_2" localSheetId="6" hidden="1">{"Riqfin97",#N/A,FALSE,"Tran";"Riqfinpro",#N/A,FALSE,"Tran"}</definedName>
    <definedName name="fed_2" hidden="1">{"Riqfin97",#N/A,FALSE,"Tran";"Riqfinpro",#N/A,FALSE,"Tran"}</definedName>
    <definedName name="fed_3" localSheetId="5" hidden="1">{"Riqfin97",#N/A,FALSE,"Tran";"Riqfinpro",#N/A,FALSE,"Tran"}</definedName>
    <definedName name="fed_3" localSheetId="6" hidden="1">{"Riqfin97",#N/A,FALSE,"Tran";"Riqfinpro",#N/A,FALSE,"Tran"}</definedName>
    <definedName name="fed_3" hidden="1">{"Riqfin97",#N/A,FALSE,"Tran";"Riqfinpro",#N/A,FALSE,"Tran"}</definedName>
    <definedName name="fed_4" localSheetId="5" hidden="1">{"Riqfin97",#N/A,FALSE,"Tran";"Riqfinpro",#N/A,FALSE,"Tran"}</definedName>
    <definedName name="fed_4" localSheetId="6" hidden="1">{"Riqfin97",#N/A,FALSE,"Tran";"Riqfinpro",#N/A,FALSE,"Tran"}</definedName>
    <definedName name="fed_4" hidden="1">{"Riqfin97",#N/A,FALSE,"Tran";"Riqfinpro",#N/A,FALSE,"Tran"}</definedName>
    <definedName name="fer" localSheetId="5" hidden="1">{"Riqfin97",#N/A,FALSE,"Tran";"Riqfinpro",#N/A,FALSE,"Tran"}</definedName>
    <definedName name="fer" localSheetId="6" hidden="1">{"Riqfin97",#N/A,FALSE,"Tran";"Riqfinpro",#N/A,FALSE,"Tran"}</definedName>
    <definedName name="fer" hidden="1">{"Riqfin97",#N/A,FALSE,"Tran";"Riqfinpro",#N/A,FALSE,"Tran"}</definedName>
    <definedName name="fer_1" localSheetId="5" hidden="1">{"Riqfin97",#N/A,FALSE,"Tran";"Riqfinpro",#N/A,FALSE,"Tran"}</definedName>
    <definedName name="fer_1" localSheetId="6" hidden="1">{"Riqfin97",#N/A,FALSE,"Tran";"Riqfinpro",#N/A,FALSE,"Tran"}</definedName>
    <definedName name="fer_1" hidden="1">{"Riqfin97",#N/A,FALSE,"Tran";"Riqfinpro",#N/A,FALSE,"Tran"}</definedName>
    <definedName name="fer_1_1" localSheetId="5" hidden="1">{"Riqfin97",#N/A,FALSE,"Tran";"Riqfinpro",#N/A,FALSE,"Tran"}</definedName>
    <definedName name="fer_1_1" localSheetId="6" hidden="1">{"Riqfin97",#N/A,FALSE,"Tran";"Riqfinpro",#N/A,FALSE,"Tran"}</definedName>
    <definedName name="fer_1_1" hidden="1">{"Riqfin97",#N/A,FALSE,"Tran";"Riqfinpro",#N/A,FALSE,"Tran"}</definedName>
    <definedName name="fer_1_2" localSheetId="5" hidden="1">{"Riqfin97",#N/A,FALSE,"Tran";"Riqfinpro",#N/A,FALSE,"Tran"}</definedName>
    <definedName name="fer_1_2" localSheetId="6" hidden="1">{"Riqfin97",#N/A,FALSE,"Tran";"Riqfinpro",#N/A,FALSE,"Tran"}</definedName>
    <definedName name="fer_1_2" hidden="1">{"Riqfin97",#N/A,FALSE,"Tran";"Riqfinpro",#N/A,FALSE,"Tran"}</definedName>
    <definedName name="fer_1_3" localSheetId="5" hidden="1">{"Riqfin97",#N/A,FALSE,"Tran";"Riqfinpro",#N/A,FALSE,"Tran"}</definedName>
    <definedName name="fer_1_3" localSheetId="6" hidden="1">{"Riqfin97",#N/A,FALSE,"Tran";"Riqfinpro",#N/A,FALSE,"Tran"}</definedName>
    <definedName name="fer_1_3" hidden="1">{"Riqfin97",#N/A,FALSE,"Tran";"Riqfinpro",#N/A,FALSE,"Tran"}</definedName>
    <definedName name="fer_1_4" localSheetId="5" hidden="1">{"Riqfin97",#N/A,FALSE,"Tran";"Riqfinpro",#N/A,FALSE,"Tran"}</definedName>
    <definedName name="fer_1_4" localSheetId="6" hidden="1">{"Riqfin97",#N/A,FALSE,"Tran";"Riqfinpro",#N/A,FALSE,"Tran"}</definedName>
    <definedName name="fer_1_4" hidden="1">{"Riqfin97",#N/A,FALSE,"Tran";"Riqfinpro",#N/A,FALSE,"Tran"}</definedName>
    <definedName name="fer_2" localSheetId="5" hidden="1">{"Riqfin97",#N/A,FALSE,"Tran";"Riqfinpro",#N/A,FALSE,"Tran"}</definedName>
    <definedName name="fer_2" localSheetId="6" hidden="1">{"Riqfin97",#N/A,FALSE,"Tran";"Riqfinpro",#N/A,FALSE,"Tran"}</definedName>
    <definedName name="fer_2" hidden="1">{"Riqfin97",#N/A,FALSE,"Tran";"Riqfinpro",#N/A,FALSE,"Tran"}</definedName>
    <definedName name="fer_3" localSheetId="5" hidden="1">{"Riqfin97",#N/A,FALSE,"Tran";"Riqfinpro",#N/A,FALSE,"Tran"}</definedName>
    <definedName name="fer_3" localSheetId="6" hidden="1">{"Riqfin97",#N/A,FALSE,"Tran";"Riqfinpro",#N/A,FALSE,"Tran"}</definedName>
    <definedName name="fer_3" hidden="1">{"Riqfin97",#N/A,FALSE,"Tran";"Riqfinpro",#N/A,FALSE,"Tran"}</definedName>
    <definedName name="fer_4" localSheetId="5" hidden="1">{"Riqfin97",#N/A,FALSE,"Tran";"Riqfinpro",#N/A,FALSE,"Tran"}</definedName>
    <definedName name="fer_4" localSheetId="6" hidden="1">{"Riqfin97",#N/A,FALSE,"Tran";"Riqfinpro",#N/A,FALSE,"Tran"}</definedName>
    <definedName name="fer_4" hidden="1">{"Riqfin97",#N/A,FALSE,"Tran";"Riqfinpro",#N/A,FALSE,"Tran"}</definedName>
    <definedName name="ff" localSheetId="5" hidden="1">{"Tab1",#N/A,FALSE,"P";"Tab2",#N/A,FALSE,"P"}</definedName>
    <definedName name="ff" localSheetId="6" hidden="1">{"Tab1",#N/A,FALSE,"P";"Tab2",#N/A,FALSE,"P"}</definedName>
    <definedName name="ff" hidden="1">{"Tab1",#N/A,FALSE,"P";"Tab2",#N/A,FALSE,"P"}</definedName>
    <definedName name="ff_1" localSheetId="5" hidden="1">{"Tab1",#N/A,FALSE,"P";"Tab2",#N/A,FALSE,"P"}</definedName>
    <definedName name="ff_1" localSheetId="6" hidden="1">{"Tab1",#N/A,FALSE,"P";"Tab2",#N/A,FALSE,"P"}</definedName>
    <definedName name="ff_1" hidden="1">{"Tab1",#N/A,FALSE,"P";"Tab2",#N/A,FALSE,"P"}</definedName>
    <definedName name="ff_1_1" localSheetId="5" hidden="1">{"Tab1",#N/A,FALSE,"P";"Tab2",#N/A,FALSE,"P"}</definedName>
    <definedName name="ff_1_1" localSheetId="6" hidden="1">{"Tab1",#N/A,FALSE,"P";"Tab2",#N/A,FALSE,"P"}</definedName>
    <definedName name="ff_1_1" hidden="1">{"Tab1",#N/A,FALSE,"P";"Tab2",#N/A,FALSE,"P"}</definedName>
    <definedName name="ff_1_2" localSheetId="5" hidden="1">{"Tab1",#N/A,FALSE,"P";"Tab2",#N/A,FALSE,"P"}</definedName>
    <definedName name="ff_1_2" localSheetId="6" hidden="1">{"Tab1",#N/A,FALSE,"P";"Tab2",#N/A,FALSE,"P"}</definedName>
    <definedName name="ff_1_2" hidden="1">{"Tab1",#N/A,FALSE,"P";"Tab2",#N/A,FALSE,"P"}</definedName>
    <definedName name="ff_1_3" localSheetId="5" hidden="1">{"Tab1",#N/A,FALSE,"P";"Tab2",#N/A,FALSE,"P"}</definedName>
    <definedName name="ff_1_3" localSheetId="6" hidden="1">{"Tab1",#N/A,FALSE,"P";"Tab2",#N/A,FALSE,"P"}</definedName>
    <definedName name="ff_1_3" hidden="1">{"Tab1",#N/A,FALSE,"P";"Tab2",#N/A,FALSE,"P"}</definedName>
    <definedName name="ff_1_4" localSheetId="5" hidden="1">{"Tab1",#N/A,FALSE,"P";"Tab2",#N/A,FALSE,"P"}</definedName>
    <definedName name="ff_1_4" localSheetId="6" hidden="1">{"Tab1",#N/A,FALSE,"P";"Tab2",#N/A,FALSE,"P"}</definedName>
    <definedName name="ff_1_4" hidden="1">{"Tab1",#N/A,FALSE,"P";"Tab2",#N/A,FALSE,"P"}</definedName>
    <definedName name="ff_2" localSheetId="5" hidden="1">{"Tab1",#N/A,FALSE,"P";"Tab2",#N/A,FALSE,"P"}</definedName>
    <definedName name="ff_2" localSheetId="6" hidden="1">{"Tab1",#N/A,FALSE,"P";"Tab2",#N/A,FALSE,"P"}</definedName>
    <definedName name="ff_2" hidden="1">{"Tab1",#N/A,FALSE,"P";"Tab2",#N/A,FALSE,"P"}</definedName>
    <definedName name="ff_3" localSheetId="5" hidden="1">{"Tab1",#N/A,FALSE,"P";"Tab2",#N/A,FALSE,"P"}</definedName>
    <definedName name="ff_3" localSheetId="6" hidden="1">{"Tab1",#N/A,FALSE,"P";"Tab2",#N/A,FALSE,"P"}</definedName>
    <definedName name="ff_3" hidden="1">{"Tab1",#N/A,FALSE,"P";"Tab2",#N/A,FALSE,"P"}</definedName>
    <definedName name="ff_4" localSheetId="5" hidden="1">{"Tab1",#N/A,FALSE,"P";"Tab2",#N/A,FALSE,"P"}</definedName>
    <definedName name="ff_4" localSheetId="6" hidden="1">{"Tab1",#N/A,FALSE,"P";"Tab2",#N/A,FALSE,"P"}</definedName>
    <definedName name="ff_4" hidden="1">{"Tab1",#N/A,FALSE,"P";"Tab2",#N/A,FALSE,"P"}</definedName>
    <definedName name="fff" localSheetId="5" hidden="1">{"Tab1",#N/A,FALSE,"P";"Tab2",#N/A,FALSE,"P"}</definedName>
    <definedName name="fff" localSheetId="6" hidden="1">{"Tab1",#N/A,FALSE,"P";"Tab2",#N/A,FALSE,"P"}</definedName>
    <definedName name="fff" hidden="1">{"Tab1",#N/A,FALSE,"P";"Tab2",#N/A,FALSE,"P"}</definedName>
    <definedName name="fff_1" localSheetId="5" hidden="1">{"Tab1",#N/A,FALSE,"P";"Tab2",#N/A,FALSE,"P"}</definedName>
    <definedName name="fff_1" localSheetId="6" hidden="1">{"Tab1",#N/A,FALSE,"P";"Tab2",#N/A,FALSE,"P"}</definedName>
    <definedName name="fff_1" hidden="1">{"Tab1",#N/A,FALSE,"P";"Tab2",#N/A,FALSE,"P"}</definedName>
    <definedName name="fff_1_1" localSheetId="5" hidden="1">{"Tab1",#N/A,FALSE,"P";"Tab2",#N/A,FALSE,"P"}</definedName>
    <definedName name="fff_1_1" localSheetId="6" hidden="1">{"Tab1",#N/A,FALSE,"P";"Tab2",#N/A,FALSE,"P"}</definedName>
    <definedName name="fff_1_1" hidden="1">{"Tab1",#N/A,FALSE,"P";"Tab2",#N/A,FALSE,"P"}</definedName>
    <definedName name="fff_1_2" localSheetId="5" hidden="1">{"Tab1",#N/A,FALSE,"P";"Tab2",#N/A,FALSE,"P"}</definedName>
    <definedName name="fff_1_2" localSheetId="6" hidden="1">{"Tab1",#N/A,FALSE,"P";"Tab2",#N/A,FALSE,"P"}</definedName>
    <definedName name="fff_1_2" hidden="1">{"Tab1",#N/A,FALSE,"P";"Tab2",#N/A,FALSE,"P"}</definedName>
    <definedName name="fff_1_3" localSheetId="5" hidden="1">{"Tab1",#N/A,FALSE,"P";"Tab2",#N/A,FALSE,"P"}</definedName>
    <definedName name="fff_1_3" localSheetId="6" hidden="1">{"Tab1",#N/A,FALSE,"P";"Tab2",#N/A,FALSE,"P"}</definedName>
    <definedName name="fff_1_3" hidden="1">{"Tab1",#N/A,FALSE,"P";"Tab2",#N/A,FALSE,"P"}</definedName>
    <definedName name="fff_1_4" localSheetId="5" hidden="1">{"Tab1",#N/A,FALSE,"P";"Tab2",#N/A,FALSE,"P"}</definedName>
    <definedName name="fff_1_4" localSheetId="6" hidden="1">{"Tab1",#N/A,FALSE,"P";"Tab2",#N/A,FALSE,"P"}</definedName>
    <definedName name="fff_1_4" hidden="1">{"Tab1",#N/A,FALSE,"P";"Tab2",#N/A,FALSE,"P"}</definedName>
    <definedName name="fff_2" localSheetId="5" hidden="1">{"Tab1",#N/A,FALSE,"P";"Tab2",#N/A,FALSE,"P"}</definedName>
    <definedName name="fff_2" localSheetId="6" hidden="1">{"Tab1",#N/A,FALSE,"P";"Tab2",#N/A,FALSE,"P"}</definedName>
    <definedName name="fff_2" hidden="1">{"Tab1",#N/A,FALSE,"P";"Tab2",#N/A,FALSE,"P"}</definedName>
    <definedName name="fff_3" localSheetId="5" hidden="1">{"Tab1",#N/A,FALSE,"P";"Tab2",#N/A,FALSE,"P"}</definedName>
    <definedName name="fff_3" localSheetId="6" hidden="1">{"Tab1",#N/A,FALSE,"P";"Tab2",#N/A,FALSE,"P"}</definedName>
    <definedName name="fff_3" hidden="1">{"Tab1",#N/A,FALSE,"P";"Tab2",#N/A,FALSE,"P"}</definedName>
    <definedName name="fff_4" localSheetId="5" hidden="1">{"Tab1",#N/A,FALSE,"P";"Tab2",#N/A,FALSE,"P"}</definedName>
    <definedName name="fff_4" localSheetId="6" hidden="1">{"Tab1",#N/A,FALSE,"P";"Tab2",#N/A,FALSE,"P"}</definedName>
    <definedName name="fff_4" hidden="1">{"Tab1",#N/A,FALSE,"P";"Tab2",#N/A,FALSE,"P"}</definedName>
    <definedName name="fffa" localSheetId="5" hidden="1">{"'brecha'!$A$1:$J$68","'grafica'!$A$83:$M$94"}</definedName>
    <definedName name="fffa" localSheetId="6" hidden="1">{"'brecha'!$A$1:$J$68","'grafica'!$A$83:$M$94"}</definedName>
    <definedName name="fffa" hidden="1">{"'brecha'!$A$1:$J$68","'grafica'!$A$83:$M$94"}</definedName>
    <definedName name="fffa_1" localSheetId="5" hidden="1">{"'brecha'!$A$1:$J$68","'grafica'!$A$83:$M$94"}</definedName>
    <definedName name="fffa_1" localSheetId="6" hidden="1">{"'brecha'!$A$1:$J$68","'grafica'!$A$83:$M$94"}</definedName>
    <definedName name="fffa_1" hidden="1">{"'brecha'!$A$1:$J$68","'grafica'!$A$83:$M$94"}</definedName>
    <definedName name="fffa_1_1" localSheetId="5" hidden="1">{"'brecha'!$A$1:$J$68","'grafica'!$A$83:$M$94"}</definedName>
    <definedName name="fffa_1_1" localSheetId="6" hidden="1">{"'brecha'!$A$1:$J$68","'grafica'!$A$83:$M$94"}</definedName>
    <definedName name="fffa_1_1" hidden="1">{"'brecha'!$A$1:$J$68","'grafica'!$A$83:$M$94"}</definedName>
    <definedName name="fffa_1_2" localSheetId="5" hidden="1">{"'brecha'!$A$1:$J$68","'grafica'!$A$83:$M$94"}</definedName>
    <definedName name="fffa_1_2" localSheetId="6" hidden="1">{"'brecha'!$A$1:$J$68","'grafica'!$A$83:$M$94"}</definedName>
    <definedName name="fffa_1_2" hidden="1">{"'brecha'!$A$1:$J$68","'grafica'!$A$83:$M$94"}</definedName>
    <definedName name="fffa_1_3" localSheetId="5" hidden="1">{"'brecha'!$A$1:$J$68","'grafica'!$A$83:$M$94"}</definedName>
    <definedName name="fffa_1_3" localSheetId="6" hidden="1">{"'brecha'!$A$1:$J$68","'grafica'!$A$83:$M$94"}</definedName>
    <definedName name="fffa_1_3" hidden="1">{"'brecha'!$A$1:$J$68","'grafica'!$A$83:$M$94"}</definedName>
    <definedName name="fffa_1_4" localSheetId="5" hidden="1">{"'brecha'!$A$1:$J$68","'grafica'!$A$83:$M$94"}</definedName>
    <definedName name="fffa_1_4" localSheetId="6" hidden="1">{"'brecha'!$A$1:$J$68","'grafica'!$A$83:$M$94"}</definedName>
    <definedName name="fffa_1_4" hidden="1">{"'brecha'!$A$1:$J$68","'grafica'!$A$83:$M$94"}</definedName>
    <definedName name="fffa_2" localSheetId="5" hidden="1">{"'brecha'!$A$1:$J$68","'grafica'!$A$83:$M$94"}</definedName>
    <definedName name="fffa_2" localSheetId="6" hidden="1">{"'brecha'!$A$1:$J$68","'grafica'!$A$83:$M$94"}</definedName>
    <definedName name="fffa_2" hidden="1">{"'brecha'!$A$1:$J$68","'grafica'!$A$83:$M$94"}</definedName>
    <definedName name="fffa_3" localSheetId="5" hidden="1">{"'brecha'!$A$1:$J$68","'grafica'!$A$83:$M$94"}</definedName>
    <definedName name="fffa_3" localSheetId="6" hidden="1">{"'brecha'!$A$1:$J$68","'grafica'!$A$83:$M$94"}</definedName>
    <definedName name="fffa_3" hidden="1">{"'brecha'!$A$1:$J$68","'grafica'!$A$83:$M$94"}</definedName>
    <definedName name="fffa_4" localSheetId="5" hidden="1">{"'brecha'!$A$1:$J$68","'grafica'!$A$83:$M$94"}</definedName>
    <definedName name="fffa_4" localSheetId="6" hidden="1">{"'brecha'!$A$1:$J$68","'grafica'!$A$83:$M$94"}</definedName>
    <definedName name="fffa_4" hidden="1">{"'brecha'!$A$1:$J$68","'grafica'!$A$83:$M$94"}</definedName>
    <definedName name="FFFF" localSheetId="5">#REF!</definedName>
    <definedName name="FFFF" localSheetId="6">#REF!</definedName>
    <definedName name="FFFF">#REF!</definedName>
    <definedName name="ffffff" localSheetId="5" hidden="1">{"Tab1",#N/A,FALSE,"P";"Tab2",#N/A,FALSE,"P"}</definedName>
    <definedName name="ffffff" localSheetId="6" hidden="1">{"Tab1",#N/A,FALSE,"P";"Tab2",#N/A,FALSE,"P"}</definedName>
    <definedName name="ffffff" hidden="1">{"Tab1",#N/A,FALSE,"P";"Tab2",#N/A,FALSE,"P"}</definedName>
    <definedName name="ffffff_1" localSheetId="5" hidden="1">{"Tab1",#N/A,FALSE,"P";"Tab2",#N/A,FALSE,"P"}</definedName>
    <definedName name="ffffff_1" localSheetId="6" hidden="1">{"Tab1",#N/A,FALSE,"P";"Tab2",#N/A,FALSE,"P"}</definedName>
    <definedName name="ffffff_1" hidden="1">{"Tab1",#N/A,FALSE,"P";"Tab2",#N/A,FALSE,"P"}</definedName>
    <definedName name="ffffff_1_1" localSheetId="5" hidden="1">{"Tab1",#N/A,FALSE,"P";"Tab2",#N/A,FALSE,"P"}</definedName>
    <definedName name="ffffff_1_1" localSheetId="6" hidden="1">{"Tab1",#N/A,FALSE,"P";"Tab2",#N/A,FALSE,"P"}</definedName>
    <definedName name="ffffff_1_1" hidden="1">{"Tab1",#N/A,FALSE,"P";"Tab2",#N/A,FALSE,"P"}</definedName>
    <definedName name="ffffff_1_2" localSheetId="5" hidden="1">{"Tab1",#N/A,FALSE,"P";"Tab2",#N/A,FALSE,"P"}</definedName>
    <definedName name="ffffff_1_2" localSheetId="6" hidden="1">{"Tab1",#N/A,FALSE,"P";"Tab2",#N/A,FALSE,"P"}</definedName>
    <definedName name="ffffff_1_2" hidden="1">{"Tab1",#N/A,FALSE,"P";"Tab2",#N/A,FALSE,"P"}</definedName>
    <definedName name="ffffff_1_3" localSheetId="5" hidden="1">{"Tab1",#N/A,FALSE,"P";"Tab2",#N/A,FALSE,"P"}</definedName>
    <definedName name="ffffff_1_3" localSheetId="6" hidden="1">{"Tab1",#N/A,FALSE,"P";"Tab2",#N/A,FALSE,"P"}</definedName>
    <definedName name="ffffff_1_3" hidden="1">{"Tab1",#N/A,FALSE,"P";"Tab2",#N/A,FALSE,"P"}</definedName>
    <definedName name="ffffff_1_4" localSheetId="5" hidden="1">{"Tab1",#N/A,FALSE,"P";"Tab2",#N/A,FALSE,"P"}</definedName>
    <definedName name="ffffff_1_4" localSheetId="6" hidden="1">{"Tab1",#N/A,FALSE,"P";"Tab2",#N/A,FALSE,"P"}</definedName>
    <definedName name="ffffff_1_4" hidden="1">{"Tab1",#N/A,FALSE,"P";"Tab2",#N/A,FALSE,"P"}</definedName>
    <definedName name="ffffff_2" localSheetId="5" hidden="1">{"Tab1",#N/A,FALSE,"P";"Tab2",#N/A,FALSE,"P"}</definedName>
    <definedName name="ffffff_2" localSheetId="6" hidden="1">{"Tab1",#N/A,FALSE,"P";"Tab2",#N/A,FALSE,"P"}</definedName>
    <definedName name="ffffff_2" hidden="1">{"Tab1",#N/A,FALSE,"P";"Tab2",#N/A,FALSE,"P"}</definedName>
    <definedName name="ffffff_3" localSheetId="5" hidden="1">{"Tab1",#N/A,FALSE,"P";"Tab2",#N/A,FALSE,"P"}</definedName>
    <definedName name="ffffff_3" localSheetId="6" hidden="1">{"Tab1",#N/A,FALSE,"P";"Tab2",#N/A,FALSE,"P"}</definedName>
    <definedName name="ffffff_3" hidden="1">{"Tab1",#N/A,FALSE,"P";"Tab2",#N/A,FALSE,"P"}</definedName>
    <definedName name="ffffff_4" localSheetId="5" hidden="1">{"Tab1",#N/A,FALSE,"P";"Tab2",#N/A,FALSE,"P"}</definedName>
    <definedName name="ffffff_4" localSheetId="6" hidden="1">{"Tab1",#N/A,FALSE,"P";"Tab2",#N/A,FALSE,"P"}</definedName>
    <definedName name="ffffff_4" hidden="1">{"Tab1",#N/A,FALSE,"P";"Tab2",#N/A,FALSE,"P"}</definedName>
    <definedName name="fffffff" localSheetId="5" hidden="1">{"Minpmon",#N/A,FALSE,"Monthinput"}</definedName>
    <definedName name="fffffff" localSheetId="6" hidden="1">{"Minpmon",#N/A,FALSE,"Monthinput"}</definedName>
    <definedName name="fffffff" hidden="1">{"Minpmon",#N/A,FALSE,"Monthinput"}</definedName>
    <definedName name="fffffff_1" localSheetId="5" hidden="1">{"Minpmon",#N/A,FALSE,"Monthinput"}</definedName>
    <definedName name="fffffff_1" localSheetId="6" hidden="1">{"Minpmon",#N/A,FALSE,"Monthinput"}</definedName>
    <definedName name="fffffff_1" hidden="1">{"Minpmon",#N/A,FALSE,"Monthinput"}</definedName>
    <definedName name="fffffff_1_1" localSheetId="5" hidden="1">{"Minpmon",#N/A,FALSE,"Monthinput"}</definedName>
    <definedName name="fffffff_1_1" localSheetId="6" hidden="1">{"Minpmon",#N/A,FALSE,"Monthinput"}</definedName>
    <definedName name="fffffff_1_1" hidden="1">{"Minpmon",#N/A,FALSE,"Monthinput"}</definedName>
    <definedName name="fffffff_1_2" localSheetId="5" hidden="1">{"Minpmon",#N/A,FALSE,"Monthinput"}</definedName>
    <definedName name="fffffff_1_2" localSheetId="6" hidden="1">{"Minpmon",#N/A,FALSE,"Monthinput"}</definedName>
    <definedName name="fffffff_1_2" hidden="1">{"Minpmon",#N/A,FALSE,"Monthinput"}</definedName>
    <definedName name="fffffff_1_3" localSheetId="5" hidden="1">{"Minpmon",#N/A,FALSE,"Monthinput"}</definedName>
    <definedName name="fffffff_1_3" localSheetId="6" hidden="1">{"Minpmon",#N/A,FALSE,"Monthinput"}</definedName>
    <definedName name="fffffff_1_3" hidden="1">{"Minpmon",#N/A,FALSE,"Monthinput"}</definedName>
    <definedName name="fffffff_1_4" localSheetId="5" hidden="1">{"Minpmon",#N/A,FALSE,"Monthinput"}</definedName>
    <definedName name="fffffff_1_4" localSheetId="6" hidden="1">{"Minpmon",#N/A,FALSE,"Monthinput"}</definedName>
    <definedName name="fffffff_1_4" hidden="1">{"Minpmon",#N/A,FALSE,"Monthinput"}</definedName>
    <definedName name="fffffff_2" localSheetId="5" hidden="1">{"Minpmon",#N/A,FALSE,"Monthinput"}</definedName>
    <definedName name="fffffff_2" localSheetId="6" hidden="1">{"Minpmon",#N/A,FALSE,"Monthinput"}</definedName>
    <definedName name="fffffff_2" hidden="1">{"Minpmon",#N/A,FALSE,"Monthinput"}</definedName>
    <definedName name="fffffff_3" localSheetId="5" hidden="1">{"Minpmon",#N/A,FALSE,"Monthinput"}</definedName>
    <definedName name="fffffff_3" localSheetId="6" hidden="1">{"Minpmon",#N/A,FALSE,"Monthinput"}</definedName>
    <definedName name="fffffff_3" hidden="1">{"Minpmon",#N/A,FALSE,"Monthinput"}</definedName>
    <definedName name="fffffff_4" localSheetId="5" hidden="1">{"Minpmon",#N/A,FALSE,"Monthinput"}</definedName>
    <definedName name="fffffff_4" localSheetId="6" hidden="1">{"Minpmon",#N/A,FALSE,"Monthinput"}</definedName>
    <definedName name="fffffff_4" hidden="1">{"Minpmon",#N/A,FALSE,"Monthinput"}</definedName>
    <definedName name="ffffffffffffff" localSheetId="5" hidden="1">{"Riqfin97",#N/A,FALSE,"Tran";"Riqfinpro",#N/A,FALSE,"Tran"}</definedName>
    <definedName name="ffffffffffffff" localSheetId="6" hidden="1">{"Riqfin97",#N/A,FALSE,"Tran";"Riqfinpro",#N/A,FALSE,"Tran"}</definedName>
    <definedName name="ffffffffffffff" hidden="1">{"Riqfin97",#N/A,FALSE,"Tran";"Riqfinpro",#N/A,FALSE,"Tran"}</definedName>
    <definedName name="ffffffffffffff_1" localSheetId="5" hidden="1">{"Riqfin97",#N/A,FALSE,"Tran";"Riqfinpro",#N/A,FALSE,"Tran"}</definedName>
    <definedName name="ffffffffffffff_1" localSheetId="6" hidden="1">{"Riqfin97",#N/A,FALSE,"Tran";"Riqfinpro",#N/A,FALSE,"Tran"}</definedName>
    <definedName name="ffffffffffffff_1" hidden="1">{"Riqfin97",#N/A,FALSE,"Tran";"Riqfinpro",#N/A,FALSE,"Tran"}</definedName>
    <definedName name="ffffffffffffff_1_1" localSheetId="5" hidden="1">{"Riqfin97",#N/A,FALSE,"Tran";"Riqfinpro",#N/A,FALSE,"Tran"}</definedName>
    <definedName name="ffffffffffffff_1_1" localSheetId="6" hidden="1">{"Riqfin97",#N/A,FALSE,"Tran";"Riqfinpro",#N/A,FALSE,"Tran"}</definedName>
    <definedName name="ffffffffffffff_1_1" hidden="1">{"Riqfin97",#N/A,FALSE,"Tran";"Riqfinpro",#N/A,FALSE,"Tran"}</definedName>
    <definedName name="ffffffffffffff_1_2" localSheetId="5" hidden="1">{"Riqfin97",#N/A,FALSE,"Tran";"Riqfinpro",#N/A,FALSE,"Tran"}</definedName>
    <definedName name="ffffffffffffff_1_2" localSheetId="6" hidden="1">{"Riqfin97",#N/A,FALSE,"Tran";"Riqfinpro",#N/A,FALSE,"Tran"}</definedName>
    <definedName name="ffffffffffffff_1_2" hidden="1">{"Riqfin97",#N/A,FALSE,"Tran";"Riqfinpro",#N/A,FALSE,"Tran"}</definedName>
    <definedName name="ffffffffffffff_1_3" localSheetId="5" hidden="1">{"Riqfin97",#N/A,FALSE,"Tran";"Riqfinpro",#N/A,FALSE,"Tran"}</definedName>
    <definedName name="ffffffffffffff_1_3" localSheetId="6" hidden="1">{"Riqfin97",#N/A,FALSE,"Tran";"Riqfinpro",#N/A,FALSE,"Tran"}</definedName>
    <definedName name="ffffffffffffff_1_3" hidden="1">{"Riqfin97",#N/A,FALSE,"Tran";"Riqfinpro",#N/A,FALSE,"Tran"}</definedName>
    <definedName name="ffffffffffffff_1_4" localSheetId="5" hidden="1">{"Riqfin97",#N/A,FALSE,"Tran";"Riqfinpro",#N/A,FALSE,"Tran"}</definedName>
    <definedName name="ffffffffffffff_1_4" localSheetId="6" hidden="1">{"Riqfin97",#N/A,FALSE,"Tran";"Riqfinpro",#N/A,FALSE,"Tran"}</definedName>
    <definedName name="ffffffffffffff_1_4" hidden="1">{"Riqfin97",#N/A,FALSE,"Tran";"Riqfinpro",#N/A,FALSE,"Tran"}</definedName>
    <definedName name="ffffffffffffff_2" localSheetId="5" hidden="1">{"Riqfin97",#N/A,FALSE,"Tran";"Riqfinpro",#N/A,FALSE,"Tran"}</definedName>
    <definedName name="ffffffffffffff_2" localSheetId="6" hidden="1">{"Riqfin97",#N/A,FALSE,"Tran";"Riqfinpro",#N/A,FALSE,"Tran"}</definedName>
    <definedName name="ffffffffffffff_2" hidden="1">{"Riqfin97",#N/A,FALSE,"Tran";"Riqfinpro",#N/A,FALSE,"Tran"}</definedName>
    <definedName name="ffffffffffffff_3" localSheetId="5" hidden="1">{"Riqfin97",#N/A,FALSE,"Tran";"Riqfinpro",#N/A,FALSE,"Tran"}</definedName>
    <definedName name="ffffffffffffff_3" localSheetId="6" hidden="1">{"Riqfin97",#N/A,FALSE,"Tran";"Riqfinpro",#N/A,FALSE,"Tran"}</definedName>
    <definedName name="ffffffffffffff_3" hidden="1">{"Riqfin97",#N/A,FALSE,"Tran";"Riqfinpro",#N/A,FALSE,"Tran"}</definedName>
    <definedName name="ffffffffffffff_4" localSheetId="5" hidden="1">{"Riqfin97",#N/A,FALSE,"Tran";"Riqfinpro",#N/A,FALSE,"Tran"}</definedName>
    <definedName name="ffffffffffffff_4" localSheetId="6" hidden="1">{"Riqfin97",#N/A,FALSE,"Tran";"Riqfinpro",#N/A,FALSE,"Tran"}</definedName>
    <definedName name="ffffffffffffff_4" hidden="1">{"Riqfin97",#N/A,FALSE,"Tran";"Riqfinpro",#N/A,FALSE,"Tran"}</definedName>
    <definedName name="ffggg" localSheetId="5" hidden="1">{"Tab1",#N/A,FALSE,"P";"Tab2",#N/A,FALSE,"P"}</definedName>
    <definedName name="ffggg" localSheetId="6" hidden="1">{"Tab1",#N/A,FALSE,"P";"Tab2",#N/A,FALSE,"P"}</definedName>
    <definedName name="ffggg" hidden="1">{"Tab1",#N/A,FALSE,"P";"Tab2",#N/A,FALSE,"P"}</definedName>
    <definedName name="FFNN" localSheetId="4">#REF!</definedName>
    <definedName name="FFNN" localSheetId="5">#REF!</definedName>
    <definedName name="FFNN" localSheetId="6">#REF!</definedName>
    <definedName name="FFNN">#REF!</definedName>
    <definedName name="fg" localSheetId="5">#REF!</definedName>
    <definedName name="fg" localSheetId="6">#REF!</definedName>
    <definedName name="fg">#REF!</definedName>
    <definedName name="fgd" localSheetId="5">#REF!</definedName>
    <definedName name="fgd" localSheetId="6">#REF!</definedName>
    <definedName name="fgd">#REF!</definedName>
    <definedName name="fgf" localSheetId="5" hidden="1">{"Riqfin97",#N/A,FALSE,"Tran";"Riqfinpro",#N/A,FALSE,"Tran"}</definedName>
    <definedName name="fgf" localSheetId="6" hidden="1">{"Riqfin97",#N/A,FALSE,"Tran";"Riqfinpro",#N/A,FALSE,"Tran"}</definedName>
    <definedName name="fgf" hidden="1">{"Riqfin97",#N/A,FALSE,"Tran";"Riqfinpro",#N/A,FALSE,"Tran"}</definedName>
    <definedName name="fgf_1" localSheetId="5" hidden="1">{"Riqfin97",#N/A,FALSE,"Tran";"Riqfinpro",#N/A,FALSE,"Tran"}</definedName>
    <definedName name="fgf_1" localSheetId="6" hidden="1">{"Riqfin97",#N/A,FALSE,"Tran";"Riqfinpro",#N/A,FALSE,"Tran"}</definedName>
    <definedName name="fgf_1" hidden="1">{"Riqfin97",#N/A,FALSE,"Tran";"Riqfinpro",#N/A,FALSE,"Tran"}</definedName>
    <definedName name="fgf_1_1" localSheetId="5" hidden="1">{"Riqfin97",#N/A,FALSE,"Tran";"Riqfinpro",#N/A,FALSE,"Tran"}</definedName>
    <definedName name="fgf_1_1" localSheetId="6" hidden="1">{"Riqfin97",#N/A,FALSE,"Tran";"Riqfinpro",#N/A,FALSE,"Tran"}</definedName>
    <definedName name="fgf_1_1" hidden="1">{"Riqfin97",#N/A,FALSE,"Tran";"Riqfinpro",#N/A,FALSE,"Tran"}</definedName>
    <definedName name="fgf_1_2" localSheetId="5" hidden="1">{"Riqfin97",#N/A,FALSE,"Tran";"Riqfinpro",#N/A,FALSE,"Tran"}</definedName>
    <definedName name="fgf_1_2" localSheetId="6" hidden="1">{"Riqfin97",#N/A,FALSE,"Tran";"Riqfinpro",#N/A,FALSE,"Tran"}</definedName>
    <definedName name="fgf_1_2" hidden="1">{"Riqfin97",#N/A,FALSE,"Tran";"Riqfinpro",#N/A,FALSE,"Tran"}</definedName>
    <definedName name="fgf_1_3" localSheetId="5" hidden="1">{"Riqfin97",#N/A,FALSE,"Tran";"Riqfinpro",#N/A,FALSE,"Tran"}</definedName>
    <definedName name="fgf_1_3" localSheetId="6" hidden="1">{"Riqfin97",#N/A,FALSE,"Tran";"Riqfinpro",#N/A,FALSE,"Tran"}</definedName>
    <definedName name="fgf_1_3" hidden="1">{"Riqfin97",#N/A,FALSE,"Tran";"Riqfinpro",#N/A,FALSE,"Tran"}</definedName>
    <definedName name="fgf_1_4" localSheetId="5" hidden="1">{"Riqfin97",#N/A,FALSE,"Tran";"Riqfinpro",#N/A,FALSE,"Tran"}</definedName>
    <definedName name="fgf_1_4" localSheetId="6" hidden="1">{"Riqfin97",#N/A,FALSE,"Tran";"Riqfinpro",#N/A,FALSE,"Tran"}</definedName>
    <definedName name="fgf_1_4" hidden="1">{"Riqfin97",#N/A,FALSE,"Tran";"Riqfinpro",#N/A,FALSE,"Tran"}</definedName>
    <definedName name="fgf_2" localSheetId="5" hidden="1">{"Riqfin97",#N/A,FALSE,"Tran";"Riqfinpro",#N/A,FALSE,"Tran"}</definedName>
    <definedName name="fgf_2" localSheetId="6" hidden="1">{"Riqfin97",#N/A,FALSE,"Tran";"Riqfinpro",#N/A,FALSE,"Tran"}</definedName>
    <definedName name="fgf_2" hidden="1">{"Riqfin97",#N/A,FALSE,"Tran";"Riqfinpro",#N/A,FALSE,"Tran"}</definedName>
    <definedName name="fgf_3" localSheetId="5" hidden="1">{"Riqfin97",#N/A,FALSE,"Tran";"Riqfinpro",#N/A,FALSE,"Tran"}</definedName>
    <definedName name="fgf_3" localSheetId="6" hidden="1">{"Riqfin97",#N/A,FALSE,"Tran";"Riqfinpro",#N/A,FALSE,"Tran"}</definedName>
    <definedName name="fgf_3" hidden="1">{"Riqfin97",#N/A,FALSE,"Tran";"Riqfinpro",#N/A,FALSE,"Tran"}</definedName>
    <definedName name="fgf_4" localSheetId="5" hidden="1">{"Riqfin97",#N/A,FALSE,"Tran";"Riqfinpro",#N/A,FALSE,"Tran"}</definedName>
    <definedName name="fgf_4" localSheetId="6" hidden="1">{"Riqfin97",#N/A,FALSE,"Tran";"Riqfinpro",#N/A,FALSE,"Tran"}</definedName>
    <definedName name="fgf_4" hidden="1">{"Riqfin97",#N/A,FALSE,"Tran";"Riqfinpro",#N/A,FALSE,"Tran"}</definedName>
    <definedName name="fig3a" localSheetId="6">#REF!</definedName>
    <definedName name="fig3a">#REF!</definedName>
    <definedName name="fin" localSheetId="5">#REF!</definedName>
    <definedName name="fin" localSheetId="6">#REF!</definedName>
    <definedName name="fin">#REF!</definedName>
    <definedName name="finan" localSheetId="5">#REF!</definedName>
    <definedName name="finan" localSheetId="6">#REF!</definedName>
    <definedName name="finan">#REF!</definedName>
    <definedName name="finan1" localSheetId="5">#REF!</definedName>
    <definedName name="finan1" localSheetId="6">#REF!</definedName>
    <definedName name="finan1">#REF!</definedName>
    <definedName name="finan3_D" localSheetId="5">#REF!</definedName>
    <definedName name="finan3_D" localSheetId="6">#REF!</definedName>
    <definedName name="finan3_D">#REF!</definedName>
    <definedName name="Financing" localSheetId="5" hidden="1">{"Tab1",#N/A,FALSE,"P";"Tab2",#N/A,FALSE,"P"}</definedName>
    <definedName name="Financing" localSheetId="6" hidden="1">{"Tab1",#N/A,FALSE,"P";"Tab2",#N/A,FALSE,"P"}</definedName>
    <definedName name="Financing" hidden="1">{"Tab1",#N/A,FALSE,"P";"Tab2",#N/A,FALSE,"P"}</definedName>
    <definedName name="Financing_1" localSheetId="5" hidden="1">{"Tab1",#N/A,FALSE,"P";"Tab2",#N/A,FALSE,"P"}</definedName>
    <definedName name="Financing_1" localSheetId="6" hidden="1">{"Tab1",#N/A,FALSE,"P";"Tab2",#N/A,FALSE,"P"}</definedName>
    <definedName name="Financing_1" hidden="1">{"Tab1",#N/A,FALSE,"P";"Tab2",#N/A,FALSE,"P"}</definedName>
    <definedName name="Financing_1_1" localSheetId="5" hidden="1">{"Tab1",#N/A,FALSE,"P";"Tab2",#N/A,FALSE,"P"}</definedName>
    <definedName name="Financing_1_1" localSheetId="6" hidden="1">{"Tab1",#N/A,FALSE,"P";"Tab2",#N/A,FALSE,"P"}</definedName>
    <definedName name="Financing_1_1" hidden="1">{"Tab1",#N/A,FALSE,"P";"Tab2",#N/A,FALSE,"P"}</definedName>
    <definedName name="Financing_1_2" localSheetId="5" hidden="1">{"Tab1",#N/A,FALSE,"P";"Tab2",#N/A,FALSE,"P"}</definedName>
    <definedName name="Financing_1_2" localSheetId="6" hidden="1">{"Tab1",#N/A,FALSE,"P";"Tab2",#N/A,FALSE,"P"}</definedName>
    <definedName name="Financing_1_2" hidden="1">{"Tab1",#N/A,FALSE,"P";"Tab2",#N/A,FALSE,"P"}</definedName>
    <definedName name="Financing_1_3" localSheetId="5" hidden="1">{"Tab1",#N/A,FALSE,"P";"Tab2",#N/A,FALSE,"P"}</definedName>
    <definedName name="Financing_1_3" localSheetId="6" hidden="1">{"Tab1",#N/A,FALSE,"P";"Tab2",#N/A,FALSE,"P"}</definedName>
    <definedName name="Financing_1_3" hidden="1">{"Tab1",#N/A,FALSE,"P";"Tab2",#N/A,FALSE,"P"}</definedName>
    <definedName name="Financing_1_4" localSheetId="5" hidden="1">{"Tab1",#N/A,FALSE,"P";"Tab2",#N/A,FALSE,"P"}</definedName>
    <definedName name="Financing_1_4" localSheetId="6" hidden="1">{"Tab1",#N/A,FALSE,"P";"Tab2",#N/A,FALSE,"P"}</definedName>
    <definedName name="Financing_1_4" hidden="1">{"Tab1",#N/A,FALSE,"P";"Tab2",#N/A,FALSE,"P"}</definedName>
    <definedName name="Financing_2" localSheetId="5" hidden="1">{"Tab1",#N/A,FALSE,"P";"Tab2",#N/A,FALSE,"P"}</definedName>
    <definedName name="Financing_2" localSheetId="6" hidden="1">{"Tab1",#N/A,FALSE,"P";"Tab2",#N/A,FALSE,"P"}</definedName>
    <definedName name="Financing_2" hidden="1">{"Tab1",#N/A,FALSE,"P";"Tab2",#N/A,FALSE,"P"}</definedName>
    <definedName name="Financing_3" localSheetId="5" hidden="1">{"Tab1",#N/A,FALSE,"P";"Tab2",#N/A,FALSE,"P"}</definedName>
    <definedName name="Financing_3" localSheetId="6" hidden="1">{"Tab1",#N/A,FALSE,"P";"Tab2",#N/A,FALSE,"P"}</definedName>
    <definedName name="Financing_3" hidden="1">{"Tab1",#N/A,FALSE,"P";"Tab2",#N/A,FALSE,"P"}</definedName>
    <definedName name="Financing_4" localSheetId="5" hidden="1">{"Tab1",#N/A,FALSE,"P";"Tab2",#N/A,FALSE,"P"}</definedName>
    <definedName name="Financing_4" localSheetId="6" hidden="1">{"Tab1",#N/A,FALSE,"P";"Tab2",#N/A,FALSE,"P"}</definedName>
    <definedName name="Financing_4" hidden="1">{"Tab1",#N/A,FALSE,"P";"Tab2",#N/A,FALSE,"P"}</definedName>
    <definedName name="find.this2" localSheetId="5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find.this2" localSheetId="6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find.this2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findthis" localSheetId="5" hidden="1">{"mt1",#N/A,FALSE,"Debt";"mt2",#N/A,FALSE,"Debt";"mt3",#N/A,FALSE,"Debt";"mt4",#N/A,FALSE,"Debt";"mt5",#N/A,FALSE,"Debt";"mt6",#N/A,FALSE,"Debt";"mt7",#N/A,FALSE,"Debt"}</definedName>
    <definedName name="findthis" localSheetId="6" hidden="1">{"mt1",#N/A,FALSE,"Debt";"mt2",#N/A,FALSE,"Debt";"mt3",#N/A,FALSE,"Debt";"mt4",#N/A,FALSE,"Debt";"mt5",#N/A,FALSE,"Debt";"mt6",#N/A,FALSE,"Debt";"mt7",#N/A,FALSE,"Debt"}</definedName>
    <definedName name="findthis" hidden="1">{"mt1",#N/A,FALSE,"Debt";"mt2",#N/A,FALSE,"Debt";"mt3",#N/A,FALSE,"Debt";"mt4",#N/A,FALSE,"Debt";"mt5",#N/A,FALSE,"Debt";"mt6",#N/A,FALSE,"Debt";"mt7",#N/A,FALSE,"Debt"}</definedName>
    <definedName name="FISC" localSheetId="6">#REF!</definedName>
    <definedName name="FISC">#REF!</definedName>
    <definedName name="FISINP" localSheetId="5">#REF!</definedName>
    <definedName name="FISINP" localSheetId="6">#REF!</definedName>
    <definedName name="FISINP">#REF!</definedName>
    <definedName name="FISUM" localSheetId="5">#REF!</definedName>
    <definedName name="FISUM" localSheetId="6">#REF!</definedName>
    <definedName name="FISUM">#REF!</definedName>
    <definedName name="FLOPEC" localSheetId="5">#REF!</definedName>
    <definedName name="FLOPEC" localSheetId="6">#REF!</definedName>
    <definedName name="FLOPEC">#REF!</definedName>
    <definedName name="FLOWS" localSheetId="5">#REF!</definedName>
    <definedName name="FLOWS" localSheetId="6">#REF!</definedName>
    <definedName name="FLOWS">#REF!</definedName>
    <definedName name="fluct" localSheetId="5">#REF!</definedName>
    <definedName name="fluct" localSheetId="6">#REF!</definedName>
    <definedName name="fluct">#REF!</definedName>
    <definedName name="FLUJO" localSheetId="5">#REF!</definedName>
    <definedName name="FLUJO" localSheetId="6">#REF!</definedName>
    <definedName name="FLUJO">#REF!</definedName>
    <definedName name="flujo1" localSheetId="5">#REF!</definedName>
    <definedName name="flujo1" localSheetId="6">#REF!</definedName>
    <definedName name="flujo1">#REF!</definedName>
    <definedName name="flujo2" localSheetId="5">#REF!</definedName>
    <definedName name="flujo2" localSheetId="6">#REF!</definedName>
    <definedName name="flujo2">#REF!</definedName>
    <definedName name="FLUJO3" localSheetId="5">#REF!</definedName>
    <definedName name="FLUJO3" localSheetId="6">#REF!</definedName>
    <definedName name="FLUJO3">#REF!</definedName>
    <definedName name="FLUJOS" localSheetId="5">#REF!</definedName>
    <definedName name="FLUJOS" localSheetId="6">#REF!</definedName>
    <definedName name="FLUJOS">#REF!</definedName>
    <definedName name="FLUJOS_RECURSOS" localSheetId="5">#REF!</definedName>
    <definedName name="FLUJOS_RECURSOS" localSheetId="6">#REF!</definedName>
    <definedName name="FLUJOS_RECURSOS">#REF!</definedName>
    <definedName name="FNI" localSheetId="5">#REF!</definedName>
    <definedName name="FNI" localSheetId="6">#REF!</definedName>
    <definedName name="FNI">#REF!</definedName>
    <definedName name="FODESEC" localSheetId="5">#REF!</definedName>
    <definedName name="FODESEC" localSheetId="6">#REF!</definedName>
    <definedName name="FODESEC">#REF!</definedName>
    <definedName name="formato" localSheetId="5">#REF!</definedName>
    <definedName name="formato" localSheetId="6">#REF!</definedName>
    <definedName name="formato">#REF!</definedName>
    <definedName name="FRAMENO" localSheetId="5">#REF!</definedName>
    <definedName name="FRAMENO" localSheetId="6">#REF!</definedName>
    <definedName name="FRAMENO">#REF!</definedName>
    <definedName name="FRAMEYES" localSheetId="5">#REF!</definedName>
    <definedName name="FRAMEYES" localSheetId="6">#REF!</definedName>
    <definedName name="FRAMEYES">#REF!</definedName>
    <definedName name="fre" localSheetId="5" hidden="1">{"Tab1",#N/A,FALSE,"P";"Tab2",#N/A,FALSE,"P"}</definedName>
    <definedName name="fre" localSheetId="6" hidden="1">{"Tab1",#N/A,FALSE,"P";"Tab2",#N/A,FALSE,"P"}</definedName>
    <definedName name="fre" hidden="1">{"Tab1",#N/A,FALSE,"P";"Tab2",#N/A,FALSE,"P"}</definedName>
    <definedName name="fre_1" localSheetId="5" hidden="1">{"Tab1",#N/A,FALSE,"P";"Tab2",#N/A,FALSE,"P"}</definedName>
    <definedName name="fre_1" localSheetId="6" hidden="1">{"Tab1",#N/A,FALSE,"P";"Tab2",#N/A,FALSE,"P"}</definedName>
    <definedName name="fre_1" hidden="1">{"Tab1",#N/A,FALSE,"P";"Tab2",#N/A,FALSE,"P"}</definedName>
    <definedName name="fre_1_1" localSheetId="5" hidden="1">{"Tab1",#N/A,FALSE,"P";"Tab2",#N/A,FALSE,"P"}</definedName>
    <definedName name="fre_1_1" localSheetId="6" hidden="1">{"Tab1",#N/A,FALSE,"P";"Tab2",#N/A,FALSE,"P"}</definedName>
    <definedName name="fre_1_1" hidden="1">{"Tab1",#N/A,FALSE,"P";"Tab2",#N/A,FALSE,"P"}</definedName>
    <definedName name="fre_1_2" localSheetId="5" hidden="1">{"Tab1",#N/A,FALSE,"P";"Tab2",#N/A,FALSE,"P"}</definedName>
    <definedName name="fre_1_2" localSheetId="6" hidden="1">{"Tab1",#N/A,FALSE,"P";"Tab2",#N/A,FALSE,"P"}</definedName>
    <definedName name="fre_1_2" hidden="1">{"Tab1",#N/A,FALSE,"P";"Tab2",#N/A,FALSE,"P"}</definedName>
    <definedName name="fre_1_3" localSheetId="5" hidden="1">{"Tab1",#N/A,FALSE,"P";"Tab2",#N/A,FALSE,"P"}</definedName>
    <definedName name="fre_1_3" localSheetId="6" hidden="1">{"Tab1",#N/A,FALSE,"P";"Tab2",#N/A,FALSE,"P"}</definedName>
    <definedName name="fre_1_3" hidden="1">{"Tab1",#N/A,FALSE,"P";"Tab2",#N/A,FALSE,"P"}</definedName>
    <definedName name="fre_1_4" localSheetId="5" hidden="1">{"Tab1",#N/A,FALSE,"P";"Tab2",#N/A,FALSE,"P"}</definedName>
    <definedName name="fre_1_4" localSheetId="6" hidden="1">{"Tab1",#N/A,FALSE,"P";"Tab2",#N/A,FALSE,"P"}</definedName>
    <definedName name="fre_1_4" hidden="1">{"Tab1",#N/A,FALSE,"P";"Tab2",#N/A,FALSE,"P"}</definedName>
    <definedName name="fre_2" localSheetId="5" hidden="1">{"Tab1",#N/A,FALSE,"P";"Tab2",#N/A,FALSE,"P"}</definedName>
    <definedName name="fre_2" localSheetId="6" hidden="1">{"Tab1",#N/A,FALSE,"P";"Tab2",#N/A,FALSE,"P"}</definedName>
    <definedName name="fre_2" hidden="1">{"Tab1",#N/A,FALSE,"P";"Tab2",#N/A,FALSE,"P"}</definedName>
    <definedName name="fre_3" localSheetId="5" hidden="1">{"Tab1",#N/A,FALSE,"P";"Tab2",#N/A,FALSE,"P"}</definedName>
    <definedName name="fre_3" localSheetId="6" hidden="1">{"Tab1",#N/A,FALSE,"P";"Tab2",#N/A,FALSE,"P"}</definedName>
    <definedName name="fre_3" hidden="1">{"Tab1",#N/A,FALSE,"P";"Tab2",#N/A,FALSE,"P"}</definedName>
    <definedName name="fre_4" localSheetId="5" hidden="1">{"Tab1",#N/A,FALSE,"P";"Tab2",#N/A,FALSE,"P"}</definedName>
    <definedName name="fre_4" localSheetId="6" hidden="1">{"Tab1",#N/A,FALSE,"P";"Tab2",#N/A,FALSE,"P"}</definedName>
    <definedName name="fre_4" hidden="1">{"Tab1",#N/A,FALSE,"P";"Tab2",#N/A,FALSE,"P"}</definedName>
    <definedName name="fsdf" localSheetId="5" hidden="1">{#N/A,#N/A,FALSE,"SR1";#N/A,#N/A,FALSE,"SR2";#N/A,#N/A,FALSE,"SR3";#N/A,#N/A,FALSE,"SR4"}</definedName>
    <definedName name="fsdf" localSheetId="6" hidden="1">{#N/A,#N/A,FALSE,"SR1";#N/A,#N/A,FALSE,"SR2";#N/A,#N/A,FALSE,"SR3";#N/A,#N/A,FALSE,"SR4"}</definedName>
    <definedName name="fsdf" hidden="1">{#N/A,#N/A,FALSE,"SR1";#N/A,#N/A,FALSE,"SR2";#N/A,#N/A,FALSE,"SR3";#N/A,#N/A,FALSE,"SR4"}</definedName>
    <definedName name="fsdf_1" localSheetId="5" hidden="1">{#N/A,#N/A,FALSE,"SR1";#N/A,#N/A,FALSE,"SR2";#N/A,#N/A,FALSE,"SR3";#N/A,#N/A,FALSE,"SR4"}</definedName>
    <definedName name="fsdf_1" localSheetId="6" hidden="1">{#N/A,#N/A,FALSE,"SR1";#N/A,#N/A,FALSE,"SR2";#N/A,#N/A,FALSE,"SR3";#N/A,#N/A,FALSE,"SR4"}</definedName>
    <definedName name="fsdf_1" hidden="1">{#N/A,#N/A,FALSE,"SR1";#N/A,#N/A,FALSE,"SR2";#N/A,#N/A,FALSE,"SR3";#N/A,#N/A,FALSE,"SR4"}</definedName>
    <definedName name="fsdf_1_1" localSheetId="5" hidden="1">{#N/A,#N/A,FALSE,"SR1";#N/A,#N/A,FALSE,"SR2";#N/A,#N/A,FALSE,"SR3";#N/A,#N/A,FALSE,"SR4"}</definedName>
    <definedName name="fsdf_1_1" localSheetId="6" hidden="1">{#N/A,#N/A,FALSE,"SR1";#N/A,#N/A,FALSE,"SR2";#N/A,#N/A,FALSE,"SR3";#N/A,#N/A,FALSE,"SR4"}</definedName>
    <definedName name="fsdf_1_1" hidden="1">{#N/A,#N/A,FALSE,"SR1";#N/A,#N/A,FALSE,"SR2";#N/A,#N/A,FALSE,"SR3";#N/A,#N/A,FALSE,"SR4"}</definedName>
    <definedName name="fsdf_1_2" localSheetId="5" hidden="1">{#N/A,#N/A,FALSE,"SR1";#N/A,#N/A,FALSE,"SR2";#N/A,#N/A,FALSE,"SR3";#N/A,#N/A,FALSE,"SR4"}</definedName>
    <definedName name="fsdf_1_2" localSheetId="6" hidden="1">{#N/A,#N/A,FALSE,"SR1";#N/A,#N/A,FALSE,"SR2";#N/A,#N/A,FALSE,"SR3";#N/A,#N/A,FALSE,"SR4"}</definedName>
    <definedName name="fsdf_1_2" hidden="1">{#N/A,#N/A,FALSE,"SR1";#N/A,#N/A,FALSE,"SR2";#N/A,#N/A,FALSE,"SR3";#N/A,#N/A,FALSE,"SR4"}</definedName>
    <definedName name="fsdf_1_3" localSheetId="5" hidden="1">{#N/A,#N/A,FALSE,"SR1";#N/A,#N/A,FALSE,"SR2";#N/A,#N/A,FALSE,"SR3";#N/A,#N/A,FALSE,"SR4"}</definedName>
    <definedName name="fsdf_1_3" localSheetId="6" hidden="1">{#N/A,#N/A,FALSE,"SR1";#N/A,#N/A,FALSE,"SR2";#N/A,#N/A,FALSE,"SR3";#N/A,#N/A,FALSE,"SR4"}</definedName>
    <definedName name="fsdf_1_3" hidden="1">{#N/A,#N/A,FALSE,"SR1";#N/A,#N/A,FALSE,"SR2";#N/A,#N/A,FALSE,"SR3";#N/A,#N/A,FALSE,"SR4"}</definedName>
    <definedName name="fsdf_1_4" localSheetId="5" hidden="1">{#N/A,#N/A,FALSE,"SR1";#N/A,#N/A,FALSE,"SR2";#N/A,#N/A,FALSE,"SR3";#N/A,#N/A,FALSE,"SR4"}</definedName>
    <definedName name="fsdf_1_4" localSheetId="6" hidden="1">{#N/A,#N/A,FALSE,"SR1";#N/A,#N/A,FALSE,"SR2";#N/A,#N/A,FALSE,"SR3";#N/A,#N/A,FALSE,"SR4"}</definedName>
    <definedName name="fsdf_1_4" hidden="1">{#N/A,#N/A,FALSE,"SR1";#N/A,#N/A,FALSE,"SR2";#N/A,#N/A,FALSE,"SR3";#N/A,#N/A,FALSE,"SR4"}</definedName>
    <definedName name="fsdf_2" localSheetId="5" hidden="1">{#N/A,#N/A,FALSE,"SR1";#N/A,#N/A,FALSE,"SR2";#N/A,#N/A,FALSE,"SR3";#N/A,#N/A,FALSE,"SR4"}</definedName>
    <definedName name="fsdf_2" localSheetId="6" hidden="1">{#N/A,#N/A,FALSE,"SR1";#N/A,#N/A,FALSE,"SR2";#N/A,#N/A,FALSE,"SR3";#N/A,#N/A,FALSE,"SR4"}</definedName>
    <definedName name="fsdf_2" hidden="1">{#N/A,#N/A,FALSE,"SR1";#N/A,#N/A,FALSE,"SR2";#N/A,#N/A,FALSE,"SR3";#N/A,#N/A,FALSE,"SR4"}</definedName>
    <definedName name="fsdf_3" localSheetId="5" hidden="1">{#N/A,#N/A,FALSE,"SR1";#N/A,#N/A,FALSE,"SR2";#N/A,#N/A,FALSE,"SR3";#N/A,#N/A,FALSE,"SR4"}</definedName>
    <definedName name="fsdf_3" localSheetId="6" hidden="1">{#N/A,#N/A,FALSE,"SR1";#N/A,#N/A,FALSE,"SR2";#N/A,#N/A,FALSE,"SR3";#N/A,#N/A,FALSE,"SR4"}</definedName>
    <definedName name="fsdf_3" hidden="1">{#N/A,#N/A,FALSE,"SR1";#N/A,#N/A,FALSE,"SR2";#N/A,#N/A,FALSE,"SR3";#N/A,#N/A,FALSE,"SR4"}</definedName>
    <definedName name="fsdf_4" localSheetId="5" hidden="1">{#N/A,#N/A,FALSE,"SR1";#N/A,#N/A,FALSE,"SR2";#N/A,#N/A,FALSE,"SR3";#N/A,#N/A,FALSE,"SR4"}</definedName>
    <definedName name="fsdf_4" localSheetId="6" hidden="1">{#N/A,#N/A,FALSE,"SR1";#N/A,#N/A,FALSE,"SR2";#N/A,#N/A,FALSE,"SR3";#N/A,#N/A,FALSE,"SR4"}</definedName>
    <definedName name="fsdf_4" hidden="1">{#N/A,#N/A,FALSE,"SR1";#N/A,#N/A,FALSE,"SR2";#N/A,#N/A,FALSE,"SR3";#N/A,#N/A,FALSE,"SR4"}</definedName>
    <definedName name="fsdfg" localSheetId="6">#REF!</definedName>
    <definedName name="fsdfg">#REF!</definedName>
    <definedName name="fsgsgfs" localSheetId="5">#REF!</definedName>
    <definedName name="fsgsgfs" localSheetId="6">#REF!</definedName>
    <definedName name="fsgsgfs">#REF!</definedName>
    <definedName name="fsgwereert" localSheetId="5" hidden="1">{"Tab1",#N/A,FALSE,"P";"Tab2",#N/A,FALSE,"P"}</definedName>
    <definedName name="fsgwereert" localSheetId="6" hidden="1">{"Tab1",#N/A,FALSE,"P";"Tab2",#N/A,FALSE,"P"}</definedName>
    <definedName name="fsgwereert" hidden="1">{"Tab1",#N/A,FALSE,"P";"Tab2",#N/A,FALSE,"P"}</definedName>
    <definedName name="fsgwereert_1" localSheetId="5" hidden="1">{"Tab1",#N/A,FALSE,"P";"Tab2",#N/A,FALSE,"P"}</definedName>
    <definedName name="fsgwereert_1" localSheetId="6" hidden="1">{"Tab1",#N/A,FALSE,"P";"Tab2",#N/A,FALSE,"P"}</definedName>
    <definedName name="fsgwereert_1" hidden="1">{"Tab1",#N/A,FALSE,"P";"Tab2",#N/A,FALSE,"P"}</definedName>
    <definedName name="fsgwereert_1_1" localSheetId="5" hidden="1">{"Tab1",#N/A,FALSE,"P";"Tab2",#N/A,FALSE,"P"}</definedName>
    <definedName name="fsgwereert_1_1" localSheetId="6" hidden="1">{"Tab1",#N/A,FALSE,"P";"Tab2",#N/A,FALSE,"P"}</definedName>
    <definedName name="fsgwereert_1_1" hidden="1">{"Tab1",#N/A,FALSE,"P";"Tab2",#N/A,FALSE,"P"}</definedName>
    <definedName name="fsgwereert_1_2" localSheetId="5" hidden="1">{"Tab1",#N/A,FALSE,"P";"Tab2",#N/A,FALSE,"P"}</definedName>
    <definedName name="fsgwereert_1_2" localSheetId="6" hidden="1">{"Tab1",#N/A,FALSE,"P";"Tab2",#N/A,FALSE,"P"}</definedName>
    <definedName name="fsgwereert_1_2" hidden="1">{"Tab1",#N/A,FALSE,"P";"Tab2",#N/A,FALSE,"P"}</definedName>
    <definedName name="fsgwereert_1_3" localSheetId="5" hidden="1">{"Tab1",#N/A,FALSE,"P";"Tab2",#N/A,FALSE,"P"}</definedName>
    <definedName name="fsgwereert_1_3" localSheetId="6" hidden="1">{"Tab1",#N/A,FALSE,"P";"Tab2",#N/A,FALSE,"P"}</definedName>
    <definedName name="fsgwereert_1_3" hidden="1">{"Tab1",#N/A,FALSE,"P";"Tab2",#N/A,FALSE,"P"}</definedName>
    <definedName name="fsgwereert_1_4" localSheetId="5" hidden="1">{"Tab1",#N/A,FALSE,"P";"Tab2",#N/A,FALSE,"P"}</definedName>
    <definedName name="fsgwereert_1_4" localSheetId="6" hidden="1">{"Tab1",#N/A,FALSE,"P";"Tab2",#N/A,FALSE,"P"}</definedName>
    <definedName name="fsgwereert_1_4" hidden="1">{"Tab1",#N/A,FALSE,"P";"Tab2",#N/A,FALSE,"P"}</definedName>
    <definedName name="fsgwereert_2" localSheetId="5" hidden="1">{"Tab1",#N/A,FALSE,"P";"Tab2",#N/A,FALSE,"P"}</definedName>
    <definedName name="fsgwereert_2" localSheetId="6" hidden="1">{"Tab1",#N/A,FALSE,"P";"Tab2",#N/A,FALSE,"P"}</definedName>
    <definedName name="fsgwereert_2" hidden="1">{"Tab1",#N/A,FALSE,"P";"Tab2",#N/A,FALSE,"P"}</definedName>
    <definedName name="fsgwereert_3" localSheetId="5" hidden="1">{"Tab1",#N/A,FALSE,"P";"Tab2",#N/A,FALSE,"P"}</definedName>
    <definedName name="fsgwereert_3" localSheetId="6" hidden="1">{"Tab1",#N/A,FALSE,"P";"Tab2",#N/A,FALSE,"P"}</definedName>
    <definedName name="fsgwereert_3" hidden="1">{"Tab1",#N/A,FALSE,"P";"Tab2",#N/A,FALSE,"P"}</definedName>
    <definedName name="fsgwereert_4" localSheetId="5" hidden="1">{"Tab1",#N/A,FALSE,"P";"Tab2",#N/A,FALSE,"P"}</definedName>
    <definedName name="fsgwereert_4" localSheetId="6" hidden="1">{"Tab1",#N/A,FALSE,"P";"Tab2",#N/A,FALSE,"P"}</definedName>
    <definedName name="fsgwereert_4" hidden="1">{"Tab1",#N/A,FALSE,"P";"Tab2",#N/A,FALSE,"P"}</definedName>
    <definedName name="ftaref" localSheetId="6">#REF!</definedName>
    <definedName name="ftaref">#REF!</definedName>
    <definedName name="ftconf" localSheetId="5">#REF!</definedName>
    <definedName name="ftconf" localSheetId="6">#REF!</definedName>
    <definedName name="ftconf">#REF!</definedName>
    <definedName name="ftima" localSheetId="5">#REF!</definedName>
    <definedName name="ftima" localSheetId="6">#REF!</definedName>
    <definedName name="ftima">#REF!</definedName>
    <definedName name="ftimaf" localSheetId="5">#REF!</definedName>
    <definedName name="ftimaf" localSheetId="6">#REF!</definedName>
    <definedName name="ftimaf">#REF!</definedName>
    <definedName name="ftr" localSheetId="5" hidden="1">{"Riqfin97",#N/A,FALSE,"Tran";"Riqfinpro",#N/A,FALSE,"Tran"}</definedName>
    <definedName name="ftr" localSheetId="6" hidden="1">{"Riqfin97",#N/A,FALSE,"Tran";"Riqfinpro",#N/A,FALSE,"Tran"}</definedName>
    <definedName name="ftr" hidden="1">{"Riqfin97",#N/A,FALSE,"Tran";"Riqfinpro",#N/A,FALSE,"Tran"}</definedName>
    <definedName name="ftr_1" localSheetId="5" hidden="1">{"Riqfin97",#N/A,FALSE,"Tran";"Riqfinpro",#N/A,FALSE,"Tran"}</definedName>
    <definedName name="ftr_1" localSheetId="6" hidden="1">{"Riqfin97",#N/A,FALSE,"Tran";"Riqfinpro",#N/A,FALSE,"Tran"}</definedName>
    <definedName name="ftr_1" hidden="1">{"Riqfin97",#N/A,FALSE,"Tran";"Riqfinpro",#N/A,FALSE,"Tran"}</definedName>
    <definedName name="ftr_1_1" localSheetId="5" hidden="1">{"Riqfin97",#N/A,FALSE,"Tran";"Riqfinpro",#N/A,FALSE,"Tran"}</definedName>
    <definedName name="ftr_1_1" localSheetId="6" hidden="1">{"Riqfin97",#N/A,FALSE,"Tran";"Riqfinpro",#N/A,FALSE,"Tran"}</definedName>
    <definedName name="ftr_1_1" hidden="1">{"Riqfin97",#N/A,FALSE,"Tran";"Riqfinpro",#N/A,FALSE,"Tran"}</definedName>
    <definedName name="ftr_1_2" localSheetId="5" hidden="1">{"Riqfin97",#N/A,FALSE,"Tran";"Riqfinpro",#N/A,FALSE,"Tran"}</definedName>
    <definedName name="ftr_1_2" localSheetId="6" hidden="1">{"Riqfin97",#N/A,FALSE,"Tran";"Riqfinpro",#N/A,FALSE,"Tran"}</definedName>
    <definedName name="ftr_1_2" hidden="1">{"Riqfin97",#N/A,FALSE,"Tran";"Riqfinpro",#N/A,FALSE,"Tran"}</definedName>
    <definedName name="ftr_1_3" localSheetId="5" hidden="1">{"Riqfin97",#N/A,FALSE,"Tran";"Riqfinpro",#N/A,FALSE,"Tran"}</definedName>
    <definedName name="ftr_1_3" localSheetId="6" hidden="1">{"Riqfin97",#N/A,FALSE,"Tran";"Riqfinpro",#N/A,FALSE,"Tran"}</definedName>
    <definedName name="ftr_1_3" hidden="1">{"Riqfin97",#N/A,FALSE,"Tran";"Riqfinpro",#N/A,FALSE,"Tran"}</definedName>
    <definedName name="ftr_1_4" localSheetId="5" hidden="1">{"Riqfin97",#N/A,FALSE,"Tran";"Riqfinpro",#N/A,FALSE,"Tran"}</definedName>
    <definedName name="ftr_1_4" localSheetId="6" hidden="1">{"Riqfin97",#N/A,FALSE,"Tran";"Riqfinpro",#N/A,FALSE,"Tran"}</definedName>
    <definedName name="ftr_1_4" hidden="1">{"Riqfin97",#N/A,FALSE,"Tran";"Riqfinpro",#N/A,FALSE,"Tran"}</definedName>
    <definedName name="ftr_2" localSheetId="5" hidden="1">{"Riqfin97",#N/A,FALSE,"Tran";"Riqfinpro",#N/A,FALSE,"Tran"}</definedName>
    <definedName name="ftr_2" localSheetId="6" hidden="1">{"Riqfin97",#N/A,FALSE,"Tran";"Riqfinpro",#N/A,FALSE,"Tran"}</definedName>
    <definedName name="ftr_2" hidden="1">{"Riqfin97",#N/A,FALSE,"Tran";"Riqfinpro",#N/A,FALSE,"Tran"}</definedName>
    <definedName name="ftr_3" localSheetId="5" hidden="1">{"Riqfin97",#N/A,FALSE,"Tran";"Riqfinpro",#N/A,FALSE,"Tran"}</definedName>
    <definedName name="ftr_3" localSheetId="6" hidden="1">{"Riqfin97",#N/A,FALSE,"Tran";"Riqfinpro",#N/A,FALSE,"Tran"}</definedName>
    <definedName name="ftr_3" hidden="1">{"Riqfin97",#N/A,FALSE,"Tran";"Riqfinpro",#N/A,FALSE,"Tran"}</definedName>
    <definedName name="ftr_4" localSheetId="5" hidden="1">{"Riqfin97",#N/A,FALSE,"Tran";"Riqfinpro",#N/A,FALSE,"Tran"}</definedName>
    <definedName name="ftr_4" localSheetId="6" hidden="1">{"Riqfin97",#N/A,FALSE,"Tran";"Riqfinpro",#N/A,FALSE,"Tran"}</definedName>
    <definedName name="ftr_4" hidden="1">{"Riqfin97",#N/A,FALSE,"Tran";"Riqfinpro",#N/A,FALSE,"Tran"}</definedName>
    <definedName name="fty" localSheetId="5" hidden="1">{"Riqfin97",#N/A,FALSE,"Tran";"Riqfinpro",#N/A,FALSE,"Tran"}</definedName>
    <definedName name="fty" localSheetId="6" hidden="1">{"Riqfin97",#N/A,FALSE,"Tran";"Riqfinpro",#N/A,FALSE,"Tran"}</definedName>
    <definedName name="fty" hidden="1">{"Riqfin97",#N/A,FALSE,"Tran";"Riqfinpro",#N/A,FALSE,"Tran"}</definedName>
    <definedName name="fty_1" localSheetId="5" hidden="1">{"Riqfin97",#N/A,FALSE,"Tran";"Riqfinpro",#N/A,FALSE,"Tran"}</definedName>
    <definedName name="fty_1" localSheetId="6" hidden="1">{"Riqfin97",#N/A,FALSE,"Tran";"Riqfinpro",#N/A,FALSE,"Tran"}</definedName>
    <definedName name="fty_1" hidden="1">{"Riqfin97",#N/A,FALSE,"Tran";"Riqfinpro",#N/A,FALSE,"Tran"}</definedName>
    <definedName name="fty_1_1" localSheetId="5" hidden="1">{"Riqfin97",#N/A,FALSE,"Tran";"Riqfinpro",#N/A,FALSE,"Tran"}</definedName>
    <definedName name="fty_1_1" localSheetId="6" hidden="1">{"Riqfin97",#N/A,FALSE,"Tran";"Riqfinpro",#N/A,FALSE,"Tran"}</definedName>
    <definedName name="fty_1_1" hidden="1">{"Riqfin97",#N/A,FALSE,"Tran";"Riqfinpro",#N/A,FALSE,"Tran"}</definedName>
    <definedName name="fty_1_2" localSheetId="5" hidden="1">{"Riqfin97",#N/A,FALSE,"Tran";"Riqfinpro",#N/A,FALSE,"Tran"}</definedName>
    <definedName name="fty_1_2" localSheetId="6" hidden="1">{"Riqfin97",#N/A,FALSE,"Tran";"Riqfinpro",#N/A,FALSE,"Tran"}</definedName>
    <definedName name="fty_1_2" hidden="1">{"Riqfin97",#N/A,FALSE,"Tran";"Riqfinpro",#N/A,FALSE,"Tran"}</definedName>
    <definedName name="fty_1_3" localSheetId="5" hidden="1">{"Riqfin97",#N/A,FALSE,"Tran";"Riqfinpro",#N/A,FALSE,"Tran"}</definedName>
    <definedName name="fty_1_3" localSheetId="6" hidden="1">{"Riqfin97",#N/A,FALSE,"Tran";"Riqfinpro",#N/A,FALSE,"Tran"}</definedName>
    <definedName name="fty_1_3" hidden="1">{"Riqfin97",#N/A,FALSE,"Tran";"Riqfinpro",#N/A,FALSE,"Tran"}</definedName>
    <definedName name="fty_1_4" localSheetId="5" hidden="1">{"Riqfin97",#N/A,FALSE,"Tran";"Riqfinpro",#N/A,FALSE,"Tran"}</definedName>
    <definedName name="fty_1_4" localSheetId="6" hidden="1">{"Riqfin97",#N/A,FALSE,"Tran";"Riqfinpro",#N/A,FALSE,"Tran"}</definedName>
    <definedName name="fty_1_4" hidden="1">{"Riqfin97",#N/A,FALSE,"Tran";"Riqfinpro",#N/A,FALSE,"Tran"}</definedName>
    <definedName name="fty_2" localSheetId="5" hidden="1">{"Riqfin97",#N/A,FALSE,"Tran";"Riqfinpro",#N/A,FALSE,"Tran"}</definedName>
    <definedName name="fty_2" localSheetId="6" hidden="1">{"Riqfin97",#N/A,FALSE,"Tran";"Riqfinpro",#N/A,FALSE,"Tran"}</definedName>
    <definedName name="fty_2" hidden="1">{"Riqfin97",#N/A,FALSE,"Tran";"Riqfinpro",#N/A,FALSE,"Tran"}</definedName>
    <definedName name="fty_3" localSheetId="5" hidden="1">{"Riqfin97",#N/A,FALSE,"Tran";"Riqfinpro",#N/A,FALSE,"Tran"}</definedName>
    <definedName name="fty_3" localSheetId="6" hidden="1">{"Riqfin97",#N/A,FALSE,"Tran";"Riqfinpro",#N/A,FALSE,"Tran"}</definedName>
    <definedName name="fty_3" hidden="1">{"Riqfin97",#N/A,FALSE,"Tran";"Riqfinpro",#N/A,FALSE,"Tran"}</definedName>
    <definedName name="fty_4" localSheetId="5" hidden="1">{"Riqfin97",#N/A,FALSE,"Tran";"Riqfinpro",#N/A,FALSE,"Tran"}</definedName>
    <definedName name="fty_4" localSheetId="6" hidden="1">{"Riqfin97",#N/A,FALSE,"Tran";"Riqfinpro",#N/A,FALSE,"Tran"}</definedName>
    <definedName name="fty_4" hidden="1">{"Riqfin97",#N/A,FALSE,"Tran";"Riqfinpro",#N/A,FALSE,"Tran"}</definedName>
    <definedName name="GAP" localSheetId="6">#REF!</definedName>
    <definedName name="GAP">#REF!</definedName>
    <definedName name="GAPFGFROM" localSheetId="5">#REF!</definedName>
    <definedName name="GAPFGFROM" localSheetId="6">#REF!</definedName>
    <definedName name="GAPFGFROM">#REF!</definedName>
    <definedName name="GAPFGTO" localSheetId="5">#REF!</definedName>
    <definedName name="GAPFGTO" localSheetId="6">#REF!</definedName>
    <definedName name="GAPFGTO">#REF!</definedName>
    <definedName name="GAPSTFROM" localSheetId="5">#REF!</definedName>
    <definedName name="GAPSTFROM" localSheetId="6">#REF!</definedName>
    <definedName name="GAPSTFROM">#REF!</definedName>
    <definedName name="GAPSTTO" localSheetId="5">#REF!</definedName>
    <definedName name="GAPSTTO" localSheetId="6">#REF!</definedName>
    <definedName name="GAPSTTO">#REF!</definedName>
    <definedName name="GAPTEST" localSheetId="5">#REF!</definedName>
    <definedName name="GAPTEST" localSheetId="6">#REF!</definedName>
    <definedName name="GAPTEST">#REF!</definedName>
    <definedName name="GAPTESTFG" localSheetId="5">#REF!</definedName>
    <definedName name="GAPTESTFG" localSheetId="6">#REF!</definedName>
    <definedName name="GAPTESTFG">#REF!</definedName>
    <definedName name="GASTOCORD" localSheetId="5">#REF!</definedName>
    <definedName name="GASTOCORD" localSheetId="6">#REF!</definedName>
    <definedName name="GASTOCORD">#REF!</definedName>
    <definedName name="GASTORO" localSheetId="5">#REF!</definedName>
    <definedName name="GASTORO" localSheetId="6">#REF!</definedName>
    <definedName name="GASTORO">#REF!</definedName>
    <definedName name="GATO" localSheetId="5">#REF!</definedName>
    <definedName name="GATO" localSheetId="6">#REF!</definedName>
    <definedName name="GATO">#REF!</definedName>
    <definedName name="gbnj" localSheetId="5" hidden="1">{"Tab1",#N/A,FALSE,"P";"Tab2",#N/A,FALSE,"P"}</definedName>
    <definedName name="gbnj" localSheetId="6" hidden="1">{"Tab1",#N/A,FALSE,"P";"Tab2",#N/A,FALSE,"P"}</definedName>
    <definedName name="gbnj" hidden="1">{"Tab1",#N/A,FALSE,"P";"Tab2",#N/A,FALSE,"P"}</definedName>
    <definedName name="GCB_NGDP">#N/A</definedName>
    <definedName name="GCENL" localSheetId="5">#REF!</definedName>
    <definedName name="GCENL" localSheetId="6">#REF!</definedName>
    <definedName name="GCENL">#REF!</definedName>
    <definedName name="GCRG" localSheetId="5">#REF!</definedName>
    <definedName name="GCRG" localSheetId="6">#REF!</definedName>
    <definedName name="GCRG">#REF!</definedName>
    <definedName name="GDPDEFL" localSheetId="5">#REF!</definedName>
    <definedName name="GDPDEFL" localSheetId="6">#REF!</definedName>
    <definedName name="GDPDEFL">#REF!</definedName>
    <definedName name="GDPOR" localSheetId="5">#REF!</definedName>
    <definedName name="GDPOR" localSheetId="6">#REF!</definedName>
    <definedName name="GDPOR">#REF!</definedName>
    <definedName name="GDPOR_" localSheetId="5">#REF!</definedName>
    <definedName name="GDPOR_" localSheetId="6">#REF!</definedName>
    <definedName name="GDPOR_">#REF!</definedName>
    <definedName name="ge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ge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ge" hidden="1">{"macro",#N/A,FALSE,"Macro";"smq2",#N/A,FALSE,"Data";"smq3",#N/A,FALSE,"Data";"smq4",#N/A,FALSE,"Data";"smq5",#N/A,FALSE,"Data";"smq6",#N/A,FALSE,"Data";"smq7",#N/A,FALSE,"Data";"smq8",#N/A,FALSE,"Data";"smq9",#N/A,FALSE,"Data"}</definedName>
    <definedName name="gfd" localSheetId="5" hidden="1">{"mt1",#N/A,FALSE,"Debt";"mt2",#N/A,FALSE,"Debt";"mt3",#N/A,FALSE,"Debt";"mt4",#N/A,FALSE,"Debt";"mt5",#N/A,FALSE,"Debt";"mt6",#N/A,FALSE,"Debt";"mt7",#N/A,FALSE,"Debt"}</definedName>
    <definedName name="gfd" localSheetId="6" hidden="1">{"mt1",#N/A,FALSE,"Debt";"mt2",#N/A,FALSE,"Debt";"mt3",#N/A,FALSE,"Debt";"mt4",#N/A,FALSE,"Debt";"mt5",#N/A,FALSE,"Debt";"mt6",#N/A,FALSE,"Debt";"mt7",#N/A,FALSE,"Debt"}</definedName>
    <definedName name="gfd" hidden="1">{"mt1",#N/A,FALSE,"Debt";"mt2",#N/A,FALSE,"Debt";"mt3",#N/A,FALSE,"Debt";"mt4",#N/A,FALSE,"Debt";"mt5",#N/A,FALSE,"Debt";"mt6",#N/A,FALSE,"Debt";"mt7",#N/A,FALSE,"Debt"}</definedName>
    <definedName name="gffd" localSheetId="5" hidden="1">{"Riqfin97",#N/A,FALSE,"Tran";"Riqfinpro",#N/A,FALSE,"Tran"}</definedName>
    <definedName name="gffd" localSheetId="6" hidden="1">{"Riqfin97",#N/A,FALSE,"Tran";"Riqfinpro",#N/A,FALSE,"Tran"}</definedName>
    <definedName name="gffd" hidden="1">{"Riqfin97",#N/A,FALSE,"Tran";"Riqfinpro",#N/A,FALSE,"Tran"}</definedName>
    <definedName name="gffgfj" localSheetId="5" hidden="1">{"'RIN-INTRANET'!$A$1:$K$71"}</definedName>
    <definedName name="gffgfj" localSheetId="6" hidden="1">{"'RIN-INTRANET'!$A$1:$K$71"}</definedName>
    <definedName name="gffgfj" hidden="1">{"'RIN-INTRANET'!$A$1:$K$71"}</definedName>
    <definedName name="gffgfj_1" localSheetId="5" hidden="1">{"'RIN-INTRANET'!$A$1:$K$71"}</definedName>
    <definedName name="gffgfj_1" localSheetId="6" hidden="1">{"'RIN-INTRANET'!$A$1:$K$71"}</definedName>
    <definedName name="gffgfj_1" hidden="1">{"'RIN-INTRANET'!$A$1:$K$71"}</definedName>
    <definedName name="gffgfj_1_1" localSheetId="5" hidden="1">{"'RIN-INTRANET'!$A$1:$K$71"}</definedName>
    <definedName name="gffgfj_1_1" localSheetId="6" hidden="1">{"'RIN-INTRANET'!$A$1:$K$71"}</definedName>
    <definedName name="gffgfj_1_1" hidden="1">{"'RIN-INTRANET'!$A$1:$K$71"}</definedName>
    <definedName name="gffgfj_1_1_1" localSheetId="5" hidden="1">{"'RIN-INTRANET'!$A$1:$K$71"}</definedName>
    <definedName name="gffgfj_1_1_1" localSheetId="6" hidden="1">{"'RIN-INTRANET'!$A$1:$K$71"}</definedName>
    <definedName name="gffgfj_1_1_1" hidden="1">{"'RIN-INTRANET'!$A$1:$K$71"}</definedName>
    <definedName name="gffgfj_1_1_2" localSheetId="5" hidden="1">{"'RIN-INTRANET'!$A$1:$K$71"}</definedName>
    <definedName name="gffgfj_1_1_2" localSheetId="6" hidden="1">{"'RIN-INTRANET'!$A$1:$K$71"}</definedName>
    <definedName name="gffgfj_1_1_2" hidden="1">{"'RIN-INTRANET'!$A$1:$K$71"}</definedName>
    <definedName name="gffgfj_1_1_3" localSheetId="5" hidden="1">{"'RIN-INTRANET'!$A$1:$K$71"}</definedName>
    <definedName name="gffgfj_1_1_3" localSheetId="6" hidden="1">{"'RIN-INTRANET'!$A$1:$K$71"}</definedName>
    <definedName name="gffgfj_1_1_3" hidden="1">{"'RIN-INTRANET'!$A$1:$K$71"}</definedName>
    <definedName name="gffgfj_1_1_4" localSheetId="5" hidden="1">{"'RIN-INTRANET'!$A$1:$K$71"}</definedName>
    <definedName name="gffgfj_1_1_4" localSheetId="6" hidden="1">{"'RIN-INTRANET'!$A$1:$K$71"}</definedName>
    <definedName name="gffgfj_1_1_4" hidden="1">{"'RIN-INTRANET'!$A$1:$K$71"}</definedName>
    <definedName name="gffgfj_1_2" localSheetId="5" hidden="1">{"'RIN-INTRANET'!$A$1:$K$71"}</definedName>
    <definedName name="gffgfj_1_2" localSheetId="6" hidden="1">{"'RIN-INTRANET'!$A$1:$K$71"}</definedName>
    <definedName name="gffgfj_1_2" hidden="1">{"'RIN-INTRANET'!$A$1:$K$71"}</definedName>
    <definedName name="gffgfj_1_2_1" localSheetId="5" hidden="1">{"'RIN-INTRANET'!$A$1:$K$71"}</definedName>
    <definedName name="gffgfj_1_2_1" localSheetId="6" hidden="1">{"'RIN-INTRANET'!$A$1:$K$71"}</definedName>
    <definedName name="gffgfj_1_2_1" hidden="1">{"'RIN-INTRANET'!$A$1:$K$71"}</definedName>
    <definedName name="gffgfj_1_2_2" localSheetId="5" hidden="1">{"'RIN-INTRANET'!$A$1:$K$71"}</definedName>
    <definedName name="gffgfj_1_2_2" localSheetId="6" hidden="1">{"'RIN-INTRANET'!$A$1:$K$71"}</definedName>
    <definedName name="gffgfj_1_2_2" hidden="1">{"'RIN-INTRANET'!$A$1:$K$71"}</definedName>
    <definedName name="gffgfj_1_2_3" localSheetId="5" hidden="1">{"'RIN-INTRANET'!$A$1:$K$71"}</definedName>
    <definedName name="gffgfj_1_2_3" localSheetId="6" hidden="1">{"'RIN-INTRANET'!$A$1:$K$71"}</definedName>
    <definedName name="gffgfj_1_2_3" hidden="1">{"'RIN-INTRANET'!$A$1:$K$71"}</definedName>
    <definedName name="gffgfj_1_3" localSheetId="5" hidden="1">{"'RIN-INTRANET'!$A$1:$K$71"}</definedName>
    <definedName name="gffgfj_1_3" localSheetId="6" hidden="1">{"'RIN-INTRANET'!$A$1:$K$71"}</definedName>
    <definedName name="gffgfj_1_3" hidden="1">{"'RIN-INTRANET'!$A$1:$K$71"}</definedName>
    <definedName name="gffgfj_1_4" localSheetId="5" hidden="1">{"'RIN-INTRANET'!$A$1:$K$71"}</definedName>
    <definedName name="gffgfj_1_4" localSheetId="6" hidden="1">{"'RIN-INTRANET'!$A$1:$K$71"}</definedName>
    <definedName name="gffgfj_1_4" hidden="1">{"'RIN-INTRANET'!$A$1:$K$71"}</definedName>
    <definedName name="gffgfj_1_5" localSheetId="5" hidden="1">{"'RIN-INTRANET'!$A$1:$K$71"}</definedName>
    <definedName name="gffgfj_1_5" localSheetId="6" hidden="1">{"'RIN-INTRANET'!$A$1:$K$71"}</definedName>
    <definedName name="gffgfj_1_5" hidden="1">{"'RIN-INTRANET'!$A$1:$K$71"}</definedName>
    <definedName name="gffgfj_2" localSheetId="5" hidden="1">{"'RIN-INTRANET'!$A$1:$K$71"}</definedName>
    <definedName name="gffgfj_2" localSheetId="6" hidden="1">{"'RIN-INTRANET'!$A$1:$K$71"}</definedName>
    <definedName name="gffgfj_2" hidden="1">{"'RIN-INTRANET'!$A$1:$K$71"}</definedName>
    <definedName name="gffgfj_2_1" localSheetId="5" hidden="1">{"'RIN-INTRANET'!$A$1:$K$71"}</definedName>
    <definedName name="gffgfj_2_1" localSheetId="6" hidden="1">{"'RIN-INTRANET'!$A$1:$K$71"}</definedName>
    <definedName name="gffgfj_2_1" hidden="1">{"'RIN-INTRANET'!$A$1:$K$71"}</definedName>
    <definedName name="gffgfj_2_2" localSheetId="5" hidden="1">{"'RIN-INTRANET'!$A$1:$K$71"}</definedName>
    <definedName name="gffgfj_2_2" localSheetId="6" hidden="1">{"'RIN-INTRANET'!$A$1:$K$71"}</definedName>
    <definedName name="gffgfj_2_2" hidden="1">{"'RIN-INTRANET'!$A$1:$K$71"}</definedName>
    <definedName name="gffgfj_2_3" localSheetId="5" hidden="1">{"'RIN-INTRANET'!$A$1:$K$71"}</definedName>
    <definedName name="gffgfj_2_3" localSheetId="6" hidden="1">{"'RIN-INTRANET'!$A$1:$K$71"}</definedName>
    <definedName name="gffgfj_2_3" hidden="1">{"'RIN-INTRANET'!$A$1:$K$71"}</definedName>
    <definedName name="gffgfj_2_4" localSheetId="5" hidden="1">{"'RIN-INTRANET'!$A$1:$K$71"}</definedName>
    <definedName name="gffgfj_2_4" localSheetId="6" hidden="1">{"'RIN-INTRANET'!$A$1:$K$71"}</definedName>
    <definedName name="gffgfj_2_4" hidden="1">{"'RIN-INTRANET'!$A$1:$K$71"}</definedName>
    <definedName name="gffgfj_3" localSheetId="5" hidden="1">{"'RIN-INTRANET'!$A$1:$K$71"}</definedName>
    <definedName name="gffgfj_3" localSheetId="6" hidden="1">{"'RIN-INTRANET'!$A$1:$K$71"}</definedName>
    <definedName name="gffgfj_3" hidden="1">{"'RIN-INTRANET'!$A$1:$K$71"}</definedName>
    <definedName name="gffgfj_4" localSheetId="5" hidden="1">{"'RIN-INTRANET'!$A$1:$K$71"}</definedName>
    <definedName name="gffgfj_4" localSheetId="6" hidden="1">{"'RIN-INTRANET'!$A$1:$K$71"}</definedName>
    <definedName name="gffgfj_4" hidden="1">{"'RIN-INTRANET'!$A$1:$K$71"}</definedName>
    <definedName name="gffgfj_5" localSheetId="5" hidden="1">{"'RIN-INTRANET'!$A$1:$K$71"}</definedName>
    <definedName name="gffgfj_5" localSheetId="6" hidden="1">{"'RIN-INTRANET'!$A$1:$K$71"}</definedName>
    <definedName name="gffgfj_5" hidden="1">{"'RIN-INTRANET'!$A$1:$K$71"}</definedName>
    <definedName name="gg" localSheetId="4" hidden="1">{"'Cuenta'!$A$1:$K$49"}</definedName>
    <definedName name="gg" localSheetId="5" hidden="1">{"'Cuenta'!$A$1:$K$49"}</definedName>
    <definedName name="gg" localSheetId="6" hidden="1">{"'Cuenta'!$A$1:$K$49"}</definedName>
    <definedName name="gg" hidden="1">{"'Cuenta'!$A$1:$K$49"}</definedName>
    <definedName name="GGB_NGDP">#N/A</definedName>
    <definedName name="GGCONS" localSheetId="6">#REF!</definedName>
    <definedName name="GGCONS">#REF!</definedName>
    <definedName name="GGENL" localSheetId="5">#REF!</definedName>
    <definedName name="GGENL" localSheetId="6">#REF!</definedName>
    <definedName name="GGENL">#REF!</definedName>
    <definedName name="ggfsgf" localSheetId="5" hidden="1">{"Riqfin97",#N/A,FALSE,"Tran";"Riqfinpro",#N/A,FALSE,"Tran"}</definedName>
    <definedName name="ggfsgf" localSheetId="6" hidden="1">{"Riqfin97",#N/A,FALSE,"Tran";"Riqfinpro",#N/A,FALSE,"Tran"}</definedName>
    <definedName name="ggfsgf" hidden="1">{"Riqfin97",#N/A,FALSE,"Tran";"Riqfinpro",#N/A,FALSE,"Tran"}</definedName>
    <definedName name="ggfsgf_1" localSheetId="5" hidden="1">{"Riqfin97",#N/A,FALSE,"Tran";"Riqfinpro",#N/A,FALSE,"Tran"}</definedName>
    <definedName name="ggfsgf_1" localSheetId="6" hidden="1">{"Riqfin97",#N/A,FALSE,"Tran";"Riqfinpro",#N/A,FALSE,"Tran"}</definedName>
    <definedName name="ggfsgf_1" hidden="1">{"Riqfin97",#N/A,FALSE,"Tran";"Riqfinpro",#N/A,FALSE,"Tran"}</definedName>
    <definedName name="ggfsgf_1_1" localSheetId="5" hidden="1">{"Riqfin97",#N/A,FALSE,"Tran";"Riqfinpro",#N/A,FALSE,"Tran"}</definedName>
    <definedName name="ggfsgf_1_1" localSheetId="6" hidden="1">{"Riqfin97",#N/A,FALSE,"Tran";"Riqfinpro",#N/A,FALSE,"Tran"}</definedName>
    <definedName name="ggfsgf_1_1" hidden="1">{"Riqfin97",#N/A,FALSE,"Tran";"Riqfinpro",#N/A,FALSE,"Tran"}</definedName>
    <definedName name="ggfsgf_1_2" localSheetId="5" hidden="1">{"Riqfin97",#N/A,FALSE,"Tran";"Riqfinpro",#N/A,FALSE,"Tran"}</definedName>
    <definedName name="ggfsgf_1_2" localSheetId="6" hidden="1">{"Riqfin97",#N/A,FALSE,"Tran";"Riqfinpro",#N/A,FALSE,"Tran"}</definedName>
    <definedName name="ggfsgf_1_2" hidden="1">{"Riqfin97",#N/A,FALSE,"Tran";"Riqfinpro",#N/A,FALSE,"Tran"}</definedName>
    <definedName name="ggfsgf_1_3" localSheetId="5" hidden="1">{"Riqfin97",#N/A,FALSE,"Tran";"Riqfinpro",#N/A,FALSE,"Tran"}</definedName>
    <definedName name="ggfsgf_1_3" localSheetId="6" hidden="1">{"Riqfin97",#N/A,FALSE,"Tran";"Riqfinpro",#N/A,FALSE,"Tran"}</definedName>
    <definedName name="ggfsgf_1_3" hidden="1">{"Riqfin97",#N/A,FALSE,"Tran";"Riqfinpro",#N/A,FALSE,"Tran"}</definedName>
    <definedName name="ggfsgf_1_4" localSheetId="5" hidden="1">{"Riqfin97",#N/A,FALSE,"Tran";"Riqfinpro",#N/A,FALSE,"Tran"}</definedName>
    <definedName name="ggfsgf_1_4" localSheetId="6" hidden="1">{"Riqfin97",#N/A,FALSE,"Tran";"Riqfinpro",#N/A,FALSE,"Tran"}</definedName>
    <definedName name="ggfsgf_1_4" hidden="1">{"Riqfin97",#N/A,FALSE,"Tran";"Riqfinpro",#N/A,FALSE,"Tran"}</definedName>
    <definedName name="ggfsgf_2" localSheetId="5" hidden="1">{"Riqfin97",#N/A,FALSE,"Tran";"Riqfinpro",#N/A,FALSE,"Tran"}</definedName>
    <definedName name="ggfsgf_2" localSheetId="6" hidden="1">{"Riqfin97",#N/A,FALSE,"Tran";"Riqfinpro",#N/A,FALSE,"Tran"}</definedName>
    <definedName name="ggfsgf_2" hidden="1">{"Riqfin97",#N/A,FALSE,"Tran";"Riqfinpro",#N/A,FALSE,"Tran"}</definedName>
    <definedName name="ggfsgf_3" localSheetId="5" hidden="1">{"Riqfin97",#N/A,FALSE,"Tran";"Riqfinpro",#N/A,FALSE,"Tran"}</definedName>
    <definedName name="ggfsgf_3" localSheetId="6" hidden="1">{"Riqfin97",#N/A,FALSE,"Tran";"Riqfinpro",#N/A,FALSE,"Tran"}</definedName>
    <definedName name="ggfsgf_3" hidden="1">{"Riqfin97",#N/A,FALSE,"Tran";"Riqfinpro",#N/A,FALSE,"Tran"}</definedName>
    <definedName name="ggfsgf_4" localSheetId="5" hidden="1">{"Riqfin97",#N/A,FALSE,"Tran";"Riqfinpro",#N/A,FALSE,"Tran"}</definedName>
    <definedName name="ggfsgf_4" localSheetId="6" hidden="1">{"Riqfin97",#N/A,FALSE,"Tran";"Riqfinpro",#N/A,FALSE,"Tran"}</definedName>
    <definedName name="ggfsgf_4" hidden="1">{"Riqfin97",#N/A,FALSE,"Tran";"Riqfinpro",#N/A,FALSE,"Tran"}</definedName>
    <definedName name="ggg" localSheetId="5" hidden="1">{"Riqfin97",#N/A,FALSE,"Tran";"Riqfinpro",#N/A,FALSE,"Tran"}</definedName>
    <definedName name="ggg" localSheetId="6" hidden="1">{"Riqfin97",#N/A,FALSE,"Tran";"Riqfinpro",#N/A,FALSE,"Tran"}</definedName>
    <definedName name="ggg" hidden="1">{"Riqfin97",#N/A,FALSE,"Tran";"Riqfinpro",#N/A,FALSE,"Tran"}</definedName>
    <definedName name="ggg.thj" localSheetId="5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ggg.thj" localSheetId="6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ggg.thj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ggg_1" localSheetId="5" hidden="1">{"Riqfin97",#N/A,FALSE,"Tran";"Riqfinpro",#N/A,FALSE,"Tran"}</definedName>
    <definedName name="ggg_1" localSheetId="6" hidden="1">{"Riqfin97",#N/A,FALSE,"Tran";"Riqfinpro",#N/A,FALSE,"Tran"}</definedName>
    <definedName name="ggg_1" hidden="1">{"Riqfin97",#N/A,FALSE,"Tran";"Riqfinpro",#N/A,FALSE,"Tran"}</definedName>
    <definedName name="ggg_1_1" localSheetId="5" hidden="1">{"Riqfin97",#N/A,FALSE,"Tran";"Riqfinpro",#N/A,FALSE,"Tran"}</definedName>
    <definedName name="ggg_1_1" localSheetId="6" hidden="1">{"Riqfin97",#N/A,FALSE,"Tran";"Riqfinpro",#N/A,FALSE,"Tran"}</definedName>
    <definedName name="ggg_1_1" hidden="1">{"Riqfin97",#N/A,FALSE,"Tran";"Riqfinpro",#N/A,FALSE,"Tran"}</definedName>
    <definedName name="ggg_1_2" localSheetId="5" hidden="1">{"Riqfin97",#N/A,FALSE,"Tran";"Riqfinpro",#N/A,FALSE,"Tran"}</definedName>
    <definedName name="ggg_1_2" localSheetId="6" hidden="1">{"Riqfin97",#N/A,FALSE,"Tran";"Riqfinpro",#N/A,FALSE,"Tran"}</definedName>
    <definedName name="ggg_1_2" hidden="1">{"Riqfin97",#N/A,FALSE,"Tran";"Riqfinpro",#N/A,FALSE,"Tran"}</definedName>
    <definedName name="ggg_1_3" localSheetId="5" hidden="1">{"Riqfin97",#N/A,FALSE,"Tran";"Riqfinpro",#N/A,FALSE,"Tran"}</definedName>
    <definedName name="ggg_1_3" localSheetId="6" hidden="1">{"Riqfin97",#N/A,FALSE,"Tran";"Riqfinpro",#N/A,FALSE,"Tran"}</definedName>
    <definedName name="ggg_1_3" hidden="1">{"Riqfin97",#N/A,FALSE,"Tran";"Riqfinpro",#N/A,FALSE,"Tran"}</definedName>
    <definedName name="ggg_1_4" localSheetId="5" hidden="1">{"Riqfin97",#N/A,FALSE,"Tran";"Riqfinpro",#N/A,FALSE,"Tran"}</definedName>
    <definedName name="ggg_1_4" localSheetId="6" hidden="1">{"Riqfin97",#N/A,FALSE,"Tran";"Riqfinpro",#N/A,FALSE,"Tran"}</definedName>
    <definedName name="ggg_1_4" hidden="1">{"Riqfin97",#N/A,FALSE,"Tran";"Riqfinpro",#N/A,FALSE,"Tran"}</definedName>
    <definedName name="ggg_2" localSheetId="5" hidden="1">{"Riqfin97",#N/A,FALSE,"Tran";"Riqfinpro",#N/A,FALSE,"Tran"}</definedName>
    <definedName name="ggg_2" localSheetId="6" hidden="1">{"Riqfin97",#N/A,FALSE,"Tran";"Riqfinpro",#N/A,FALSE,"Tran"}</definedName>
    <definedName name="ggg_2" hidden="1">{"Riqfin97",#N/A,FALSE,"Tran";"Riqfinpro",#N/A,FALSE,"Tran"}</definedName>
    <definedName name="ggg_3" localSheetId="5" hidden="1">{"Riqfin97",#N/A,FALSE,"Tran";"Riqfinpro",#N/A,FALSE,"Tran"}</definedName>
    <definedName name="ggg_3" localSheetId="6" hidden="1">{"Riqfin97",#N/A,FALSE,"Tran";"Riqfinpro",#N/A,FALSE,"Tran"}</definedName>
    <definedName name="ggg_3" hidden="1">{"Riqfin97",#N/A,FALSE,"Tran";"Riqfinpro",#N/A,FALSE,"Tran"}</definedName>
    <definedName name="ggg_4" localSheetId="5" hidden="1">{"Riqfin97",#N/A,FALSE,"Tran";"Riqfinpro",#N/A,FALSE,"Tran"}</definedName>
    <definedName name="ggg_4" localSheetId="6" hidden="1">{"Riqfin97",#N/A,FALSE,"Tran";"Riqfinpro",#N/A,FALSE,"Tran"}</definedName>
    <definedName name="ggg_4" hidden="1">{"Riqfin97",#N/A,FALSE,"Tran";"Riqfinpro",#N/A,FALSE,"Tran"}</definedName>
    <definedName name="gggg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gggg" localSheetId="5" hidden="1">#REF!</definedName>
    <definedName name="ggggg" localSheetId="6" hidden="1">#REF!</definedName>
    <definedName name="ggggg" hidden="1">#REF!</definedName>
    <definedName name="gggggggg" localSheetId="5" hidden="1">{"Tab1",#N/A,FALSE,"P";"Tab2",#N/A,FALSE,"P"}</definedName>
    <definedName name="gggggggg" localSheetId="6" hidden="1">{"Tab1",#N/A,FALSE,"P";"Tab2",#N/A,FALSE,"P"}</definedName>
    <definedName name="gggggggg" hidden="1">{"Tab1",#N/A,FALSE,"P";"Tab2",#N/A,FALSE,"P"}</definedName>
    <definedName name="GGRG" localSheetId="5">#REF!</definedName>
    <definedName name="GGRG" localSheetId="6">#REF!</definedName>
    <definedName name="GGRG">#REF!</definedName>
    <definedName name="ght" localSheetId="5" hidden="1">{"Tab1",#N/A,FALSE,"P";"Tab2",#N/A,FALSE,"P"}</definedName>
    <definedName name="ght" localSheetId="6" hidden="1">{"Tab1",#N/A,FALSE,"P";"Tab2",#N/A,FALSE,"P"}</definedName>
    <definedName name="ght" hidden="1">{"Tab1",#N/A,FALSE,"P";"Tab2",#N/A,FALSE,"P"}</definedName>
    <definedName name="ght_1" localSheetId="5" hidden="1">{"Tab1",#N/A,FALSE,"P";"Tab2",#N/A,FALSE,"P"}</definedName>
    <definedName name="ght_1" localSheetId="6" hidden="1">{"Tab1",#N/A,FALSE,"P";"Tab2",#N/A,FALSE,"P"}</definedName>
    <definedName name="ght_1" hidden="1">{"Tab1",#N/A,FALSE,"P";"Tab2",#N/A,FALSE,"P"}</definedName>
    <definedName name="ght_1_1" localSheetId="5" hidden="1">{"Tab1",#N/A,FALSE,"P";"Tab2",#N/A,FALSE,"P"}</definedName>
    <definedName name="ght_1_1" localSheetId="6" hidden="1">{"Tab1",#N/A,FALSE,"P";"Tab2",#N/A,FALSE,"P"}</definedName>
    <definedName name="ght_1_1" hidden="1">{"Tab1",#N/A,FALSE,"P";"Tab2",#N/A,FALSE,"P"}</definedName>
    <definedName name="ght_1_2" localSheetId="5" hidden="1">{"Tab1",#N/A,FALSE,"P";"Tab2",#N/A,FALSE,"P"}</definedName>
    <definedName name="ght_1_2" localSheetId="6" hidden="1">{"Tab1",#N/A,FALSE,"P";"Tab2",#N/A,FALSE,"P"}</definedName>
    <definedName name="ght_1_2" hidden="1">{"Tab1",#N/A,FALSE,"P";"Tab2",#N/A,FALSE,"P"}</definedName>
    <definedName name="ght_1_3" localSheetId="5" hidden="1">{"Tab1",#N/A,FALSE,"P";"Tab2",#N/A,FALSE,"P"}</definedName>
    <definedName name="ght_1_3" localSheetId="6" hidden="1">{"Tab1",#N/A,FALSE,"P";"Tab2",#N/A,FALSE,"P"}</definedName>
    <definedName name="ght_1_3" hidden="1">{"Tab1",#N/A,FALSE,"P";"Tab2",#N/A,FALSE,"P"}</definedName>
    <definedName name="ght_1_4" localSheetId="5" hidden="1">{"Tab1",#N/A,FALSE,"P";"Tab2",#N/A,FALSE,"P"}</definedName>
    <definedName name="ght_1_4" localSheetId="6" hidden="1">{"Tab1",#N/A,FALSE,"P";"Tab2",#N/A,FALSE,"P"}</definedName>
    <definedName name="ght_1_4" hidden="1">{"Tab1",#N/A,FALSE,"P";"Tab2",#N/A,FALSE,"P"}</definedName>
    <definedName name="ght_2" localSheetId="5" hidden="1">{"Tab1",#N/A,FALSE,"P";"Tab2",#N/A,FALSE,"P"}</definedName>
    <definedName name="ght_2" localSheetId="6" hidden="1">{"Tab1",#N/A,FALSE,"P";"Tab2",#N/A,FALSE,"P"}</definedName>
    <definedName name="ght_2" hidden="1">{"Tab1",#N/A,FALSE,"P";"Tab2",#N/A,FALSE,"P"}</definedName>
    <definedName name="ght_3" localSheetId="5" hidden="1">{"Tab1",#N/A,FALSE,"P";"Tab2",#N/A,FALSE,"P"}</definedName>
    <definedName name="ght_3" localSheetId="6" hidden="1">{"Tab1",#N/A,FALSE,"P";"Tab2",#N/A,FALSE,"P"}</definedName>
    <definedName name="ght_3" hidden="1">{"Tab1",#N/A,FALSE,"P";"Tab2",#N/A,FALSE,"P"}</definedName>
    <definedName name="ght_4" localSheetId="5" hidden="1">{"Tab1",#N/A,FALSE,"P";"Tab2",#N/A,FALSE,"P"}</definedName>
    <definedName name="ght_4" localSheetId="6" hidden="1">{"Tab1",#N/A,FALSE,"P";"Tab2",#N/A,FALSE,"P"}</definedName>
    <definedName name="ght_4" hidden="1">{"Tab1",#N/A,FALSE,"P";"Tab2",#N/A,FALSE,"P"}</definedName>
    <definedName name="giuih" localSheetId="5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giuih" localSheetId="6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giuih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GL_Z" localSheetId="6">#REF!</definedName>
    <definedName name="GL_Z">#REF!</definedName>
    <definedName name="GOBIERNO1" localSheetId="5">#REF!</definedName>
    <definedName name="GOBIERNO1" localSheetId="6">#REF!</definedName>
    <definedName name="GOBIERNO1">#REF!</definedName>
    <definedName name="GOBIERNO2" localSheetId="5">#REF!</definedName>
    <definedName name="GOBIERNO2" localSheetId="6">#REF!</definedName>
    <definedName name="GOBIERNO2">#REF!</definedName>
    <definedName name="GOESC96" localSheetId="5">#REF!</definedName>
    <definedName name="GOESC96" localSheetId="6">#REF!</definedName>
    <definedName name="GOESC96">#REF!</definedName>
    <definedName name="govt" localSheetId="5">#REF!</definedName>
    <definedName name="govt" localSheetId="6">#REF!</definedName>
    <definedName name="govt">#REF!</definedName>
    <definedName name="_xlnm.Recorder" localSheetId="5">#REF!</definedName>
    <definedName name="_xlnm.Recorder" localSheetId="6">#REF!</definedName>
    <definedName name="_xlnm.Recorder">#REF!</definedName>
    <definedName name="Grace_IDA" localSheetId="5">#REF!</definedName>
    <definedName name="Grace_IDA" localSheetId="6">#REF!</definedName>
    <definedName name="Grace_IDA">#REF!</definedName>
    <definedName name="Grace_NC" localSheetId="5">#REF!</definedName>
    <definedName name="Grace_NC" localSheetId="6">#REF!</definedName>
    <definedName name="Grace_NC">#REF!</definedName>
    <definedName name="Grace1_IDA" localSheetId="5">#REF!</definedName>
    <definedName name="Grace1_IDA" localSheetId="6">#REF!</definedName>
    <definedName name="Grace1_IDA">#REF!</definedName>
    <definedName name="Graphs" localSheetId="5">#REF!</definedName>
    <definedName name="Graphs" localSheetId="6">#REF!</definedName>
    <definedName name="Graphs">#REF!</definedName>
    <definedName name="gre" localSheetId="5" hidden="1">{"Riqfin97",#N/A,FALSE,"Tran";"Riqfinpro",#N/A,FALSE,"Tran"}</definedName>
    <definedName name="gre" localSheetId="6" hidden="1">{"Riqfin97",#N/A,FALSE,"Tran";"Riqfinpro",#N/A,FALSE,"Tran"}</definedName>
    <definedName name="gre" hidden="1">{"Riqfin97",#N/A,FALSE,"Tran";"Riqfinpro",#N/A,FALSE,"Tran"}</definedName>
    <definedName name="gre_1" localSheetId="5" hidden="1">{"Riqfin97",#N/A,FALSE,"Tran";"Riqfinpro",#N/A,FALSE,"Tran"}</definedName>
    <definedName name="gre_1" localSheetId="6" hidden="1">{"Riqfin97",#N/A,FALSE,"Tran";"Riqfinpro",#N/A,FALSE,"Tran"}</definedName>
    <definedName name="gre_1" hidden="1">{"Riqfin97",#N/A,FALSE,"Tran";"Riqfinpro",#N/A,FALSE,"Tran"}</definedName>
    <definedName name="gre_1_1" localSheetId="5" hidden="1">{"Riqfin97",#N/A,FALSE,"Tran";"Riqfinpro",#N/A,FALSE,"Tran"}</definedName>
    <definedName name="gre_1_1" localSheetId="6" hidden="1">{"Riqfin97",#N/A,FALSE,"Tran";"Riqfinpro",#N/A,FALSE,"Tran"}</definedName>
    <definedName name="gre_1_1" hidden="1">{"Riqfin97",#N/A,FALSE,"Tran";"Riqfinpro",#N/A,FALSE,"Tran"}</definedName>
    <definedName name="gre_1_2" localSheetId="5" hidden="1">{"Riqfin97",#N/A,FALSE,"Tran";"Riqfinpro",#N/A,FALSE,"Tran"}</definedName>
    <definedName name="gre_1_2" localSheetId="6" hidden="1">{"Riqfin97",#N/A,FALSE,"Tran";"Riqfinpro",#N/A,FALSE,"Tran"}</definedName>
    <definedName name="gre_1_2" hidden="1">{"Riqfin97",#N/A,FALSE,"Tran";"Riqfinpro",#N/A,FALSE,"Tran"}</definedName>
    <definedName name="gre_1_3" localSheetId="5" hidden="1">{"Riqfin97",#N/A,FALSE,"Tran";"Riqfinpro",#N/A,FALSE,"Tran"}</definedName>
    <definedName name="gre_1_3" localSheetId="6" hidden="1">{"Riqfin97",#N/A,FALSE,"Tran";"Riqfinpro",#N/A,FALSE,"Tran"}</definedName>
    <definedName name="gre_1_3" hidden="1">{"Riqfin97",#N/A,FALSE,"Tran";"Riqfinpro",#N/A,FALSE,"Tran"}</definedName>
    <definedName name="gre_1_4" localSheetId="5" hidden="1">{"Riqfin97",#N/A,FALSE,"Tran";"Riqfinpro",#N/A,FALSE,"Tran"}</definedName>
    <definedName name="gre_1_4" localSheetId="6" hidden="1">{"Riqfin97",#N/A,FALSE,"Tran";"Riqfinpro",#N/A,FALSE,"Tran"}</definedName>
    <definedName name="gre_1_4" hidden="1">{"Riqfin97",#N/A,FALSE,"Tran";"Riqfinpro",#N/A,FALSE,"Tran"}</definedName>
    <definedName name="gre_2" localSheetId="5" hidden="1">{"Riqfin97",#N/A,FALSE,"Tran";"Riqfinpro",#N/A,FALSE,"Tran"}</definedName>
    <definedName name="gre_2" localSheetId="6" hidden="1">{"Riqfin97",#N/A,FALSE,"Tran";"Riqfinpro",#N/A,FALSE,"Tran"}</definedName>
    <definedName name="gre_2" hidden="1">{"Riqfin97",#N/A,FALSE,"Tran";"Riqfinpro",#N/A,FALSE,"Tran"}</definedName>
    <definedName name="gre_3" localSheetId="5" hidden="1">{"Riqfin97",#N/A,FALSE,"Tran";"Riqfinpro",#N/A,FALSE,"Tran"}</definedName>
    <definedName name="gre_3" localSheetId="6" hidden="1">{"Riqfin97",#N/A,FALSE,"Tran";"Riqfinpro",#N/A,FALSE,"Tran"}</definedName>
    <definedName name="gre_3" hidden="1">{"Riqfin97",#N/A,FALSE,"Tran";"Riqfinpro",#N/A,FALSE,"Tran"}</definedName>
    <definedName name="gre_4" localSheetId="5" hidden="1">{"Riqfin97",#N/A,FALSE,"Tran";"Riqfinpro",#N/A,FALSE,"Tran"}</definedName>
    <definedName name="gre_4" localSheetId="6" hidden="1">{"Riqfin97",#N/A,FALSE,"Tran";"Riqfinpro",#N/A,FALSE,"Tran"}</definedName>
    <definedName name="gre_4" hidden="1">{"Riqfin97",#N/A,FALSE,"Tran";"Riqfinpro",#N/A,FALSE,"Tran"}</definedName>
    <definedName name="grgwe" localSheetId="5" hidden="1">{"Minpmon",#N/A,FALSE,"Monthinput"}</definedName>
    <definedName name="grgwe" localSheetId="6" hidden="1">{"Minpmon",#N/A,FALSE,"Monthinput"}</definedName>
    <definedName name="grgwe" hidden="1">{"Minpmon",#N/A,FALSE,"Monthinput"}</definedName>
    <definedName name="grgwe_1" localSheetId="5" hidden="1">{"Minpmon",#N/A,FALSE,"Monthinput"}</definedName>
    <definedName name="grgwe_1" localSheetId="6" hidden="1">{"Minpmon",#N/A,FALSE,"Monthinput"}</definedName>
    <definedName name="grgwe_1" hidden="1">{"Minpmon",#N/A,FALSE,"Monthinput"}</definedName>
    <definedName name="grgwe_1_1" localSheetId="5" hidden="1">{"Minpmon",#N/A,FALSE,"Monthinput"}</definedName>
    <definedName name="grgwe_1_1" localSheetId="6" hidden="1">{"Minpmon",#N/A,FALSE,"Monthinput"}</definedName>
    <definedName name="grgwe_1_1" hidden="1">{"Minpmon",#N/A,FALSE,"Monthinput"}</definedName>
    <definedName name="grgwe_1_2" localSheetId="5" hidden="1">{"Minpmon",#N/A,FALSE,"Monthinput"}</definedName>
    <definedName name="grgwe_1_2" localSheetId="6" hidden="1">{"Minpmon",#N/A,FALSE,"Monthinput"}</definedName>
    <definedName name="grgwe_1_2" hidden="1">{"Minpmon",#N/A,FALSE,"Monthinput"}</definedName>
    <definedName name="grgwe_1_3" localSheetId="5" hidden="1">{"Minpmon",#N/A,FALSE,"Monthinput"}</definedName>
    <definedName name="grgwe_1_3" localSheetId="6" hidden="1">{"Minpmon",#N/A,FALSE,"Monthinput"}</definedName>
    <definedName name="grgwe_1_3" hidden="1">{"Minpmon",#N/A,FALSE,"Monthinput"}</definedName>
    <definedName name="grgwe_1_4" localSheetId="5" hidden="1">{"Minpmon",#N/A,FALSE,"Monthinput"}</definedName>
    <definedName name="grgwe_1_4" localSheetId="6" hidden="1">{"Minpmon",#N/A,FALSE,"Monthinput"}</definedName>
    <definedName name="grgwe_1_4" hidden="1">{"Minpmon",#N/A,FALSE,"Monthinput"}</definedName>
    <definedName name="grgwe_2" localSheetId="5" hidden="1">{"Minpmon",#N/A,FALSE,"Monthinput"}</definedName>
    <definedName name="grgwe_2" localSheetId="6" hidden="1">{"Minpmon",#N/A,FALSE,"Monthinput"}</definedName>
    <definedName name="grgwe_2" hidden="1">{"Minpmon",#N/A,FALSE,"Monthinput"}</definedName>
    <definedName name="grgwe_3" localSheetId="5" hidden="1">{"Minpmon",#N/A,FALSE,"Monthinput"}</definedName>
    <definedName name="grgwe_3" localSheetId="6" hidden="1">{"Minpmon",#N/A,FALSE,"Monthinput"}</definedName>
    <definedName name="grgwe_3" hidden="1">{"Minpmon",#N/A,FALSE,"Monthinput"}</definedName>
    <definedName name="grgwe_4" localSheetId="5" hidden="1">{"Minpmon",#N/A,FALSE,"Monthinput"}</definedName>
    <definedName name="grgwe_4" localSheetId="6" hidden="1">{"Minpmon",#N/A,FALSE,"Monthinput"}</definedName>
    <definedName name="grgwe_4" hidden="1">{"Minpmon",#N/A,FALSE,"Monthinput"}</definedName>
    <definedName name="gwergwe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wergwe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gy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gy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gy" hidden="1">{"macro",#N/A,FALSE,"Macro";"smq2",#N/A,FALSE,"Data";"smq3",#N/A,FALSE,"Data";"smq4",#N/A,FALSE,"Data";"smq5",#N/A,FALSE,"Data";"smq6",#N/A,FALSE,"Data";"smq7",#N/A,FALSE,"Data";"smq8",#N/A,FALSE,"Data";"smq9",#N/A,FALSE,"Data"}</definedName>
    <definedName name="gyu" localSheetId="5" hidden="1">{"Tab1",#N/A,FALSE,"P";"Tab2",#N/A,FALSE,"P"}</definedName>
    <definedName name="gyu" localSheetId="6" hidden="1">{"Tab1",#N/A,FALSE,"P";"Tab2",#N/A,FALSE,"P"}</definedName>
    <definedName name="gyu" hidden="1">{"Tab1",#N/A,FALSE,"P";"Tab2",#N/A,FALSE,"P"}</definedName>
    <definedName name="gyu_1" localSheetId="5" hidden="1">{"Tab1",#N/A,FALSE,"P";"Tab2",#N/A,FALSE,"P"}</definedName>
    <definedName name="gyu_1" localSheetId="6" hidden="1">{"Tab1",#N/A,FALSE,"P";"Tab2",#N/A,FALSE,"P"}</definedName>
    <definedName name="gyu_1" hidden="1">{"Tab1",#N/A,FALSE,"P";"Tab2",#N/A,FALSE,"P"}</definedName>
    <definedName name="gyu_1_1" localSheetId="5" hidden="1">{"Tab1",#N/A,FALSE,"P";"Tab2",#N/A,FALSE,"P"}</definedName>
    <definedName name="gyu_1_1" localSheetId="6" hidden="1">{"Tab1",#N/A,FALSE,"P";"Tab2",#N/A,FALSE,"P"}</definedName>
    <definedName name="gyu_1_1" hidden="1">{"Tab1",#N/A,FALSE,"P";"Tab2",#N/A,FALSE,"P"}</definedName>
    <definedName name="gyu_1_2" localSheetId="5" hidden="1">{"Tab1",#N/A,FALSE,"P";"Tab2",#N/A,FALSE,"P"}</definedName>
    <definedName name="gyu_1_2" localSheetId="6" hidden="1">{"Tab1",#N/A,FALSE,"P";"Tab2",#N/A,FALSE,"P"}</definedName>
    <definedName name="gyu_1_2" hidden="1">{"Tab1",#N/A,FALSE,"P";"Tab2",#N/A,FALSE,"P"}</definedName>
    <definedName name="gyu_1_3" localSheetId="5" hidden="1">{"Tab1",#N/A,FALSE,"P";"Tab2",#N/A,FALSE,"P"}</definedName>
    <definedName name="gyu_1_3" localSheetId="6" hidden="1">{"Tab1",#N/A,FALSE,"P";"Tab2",#N/A,FALSE,"P"}</definedName>
    <definedName name="gyu_1_3" hidden="1">{"Tab1",#N/A,FALSE,"P";"Tab2",#N/A,FALSE,"P"}</definedName>
    <definedName name="gyu_1_4" localSheetId="5" hidden="1">{"Tab1",#N/A,FALSE,"P";"Tab2",#N/A,FALSE,"P"}</definedName>
    <definedName name="gyu_1_4" localSheetId="6" hidden="1">{"Tab1",#N/A,FALSE,"P";"Tab2",#N/A,FALSE,"P"}</definedName>
    <definedName name="gyu_1_4" hidden="1">{"Tab1",#N/A,FALSE,"P";"Tab2",#N/A,FALSE,"P"}</definedName>
    <definedName name="gyu_2" localSheetId="5" hidden="1">{"Tab1",#N/A,FALSE,"P";"Tab2",#N/A,FALSE,"P"}</definedName>
    <definedName name="gyu_2" localSheetId="6" hidden="1">{"Tab1",#N/A,FALSE,"P";"Tab2",#N/A,FALSE,"P"}</definedName>
    <definedName name="gyu_2" hidden="1">{"Tab1",#N/A,FALSE,"P";"Tab2",#N/A,FALSE,"P"}</definedName>
    <definedName name="gyu_3" localSheetId="5" hidden="1">{"Tab1",#N/A,FALSE,"P";"Tab2",#N/A,FALSE,"P"}</definedName>
    <definedName name="gyu_3" localSheetId="6" hidden="1">{"Tab1",#N/A,FALSE,"P";"Tab2",#N/A,FALSE,"P"}</definedName>
    <definedName name="gyu_3" hidden="1">{"Tab1",#N/A,FALSE,"P";"Tab2",#N/A,FALSE,"P"}</definedName>
    <definedName name="gyu_4" localSheetId="5" hidden="1">{"Tab1",#N/A,FALSE,"P";"Tab2",#N/A,FALSE,"P"}</definedName>
    <definedName name="gyu_4" localSheetId="6" hidden="1">{"Tab1",#N/A,FALSE,"P";"Tab2",#N/A,FALSE,"P"}</definedName>
    <definedName name="gyu_4" hidden="1">{"Tab1",#N/A,FALSE,"P";"Tab2",#N/A,FALSE,"P"}</definedName>
    <definedName name="gz" localSheetId="5">#REF!</definedName>
    <definedName name="gz" localSheetId="6">#REF!</definedName>
    <definedName name="gz">#REF!</definedName>
    <definedName name="h" localSheetId="5">#REF!</definedName>
    <definedName name="h" localSheetId="6">#REF!</definedName>
    <definedName name="h">#REF!</definedName>
    <definedName name="hacienda1" localSheetId="5">#REF!</definedName>
    <definedName name="hacienda1" localSheetId="6">#REF!</definedName>
    <definedName name="hacienda1">#REF!</definedName>
    <definedName name="hacienda2" localSheetId="5">#REF!</definedName>
    <definedName name="hacienda2" localSheetId="6">#REF!</definedName>
    <definedName name="hacienda2">#REF!</definedName>
    <definedName name="hdah" localSheetId="5" hidden="1">{"'RIN-INTRANET'!$A$1:$K$71"}</definedName>
    <definedName name="hdah" localSheetId="6" hidden="1">{"'RIN-INTRANET'!$A$1:$K$71"}</definedName>
    <definedName name="hdah" hidden="1">{"'RIN-INTRANET'!$A$1:$K$71"}</definedName>
    <definedName name="hdah_1" localSheetId="5" hidden="1">{"'RIN-INTRANET'!$A$1:$K$71"}</definedName>
    <definedName name="hdah_1" localSheetId="6" hidden="1">{"'RIN-INTRANET'!$A$1:$K$71"}</definedName>
    <definedName name="hdah_1" hidden="1">{"'RIN-INTRANET'!$A$1:$K$71"}</definedName>
    <definedName name="hdah_1_1" localSheetId="5" hidden="1">{"'RIN-INTRANET'!$A$1:$K$71"}</definedName>
    <definedName name="hdah_1_1" localSheetId="6" hidden="1">{"'RIN-INTRANET'!$A$1:$K$71"}</definedName>
    <definedName name="hdah_1_1" hidden="1">{"'RIN-INTRANET'!$A$1:$K$71"}</definedName>
    <definedName name="hdah_1_1_1" localSheetId="5" hidden="1">{"'RIN-INTRANET'!$A$1:$K$71"}</definedName>
    <definedName name="hdah_1_1_1" localSheetId="6" hidden="1">{"'RIN-INTRANET'!$A$1:$K$71"}</definedName>
    <definedName name="hdah_1_1_1" hidden="1">{"'RIN-INTRANET'!$A$1:$K$71"}</definedName>
    <definedName name="hdah_1_1_2" localSheetId="5" hidden="1">{"'RIN-INTRANET'!$A$1:$K$71"}</definedName>
    <definedName name="hdah_1_1_2" localSheetId="6" hidden="1">{"'RIN-INTRANET'!$A$1:$K$71"}</definedName>
    <definedName name="hdah_1_1_2" hidden="1">{"'RIN-INTRANET'!$A$1:$K$71"}</definedName>
    <definedName name="hdah_1_1_3" localSheetId="5" hidden="1">{"'RIN-INTRANET'!$A$1:$K$71"}</definedName>
    <definedName name="hdah_1_1_3" localSheetId="6" hidden="1">{"'RIN-INTRANET'!$A$1:$K$71"}</definedName>
    <definedName name="hdah_1_1_3" hidden="1">{"'RIN-INTRANET'!$A$1:$K$71"}</definedName>
    <definedName name="hdah_1_1_4" localSheetId="5" hidden="1">{"'RIN-INTRANET'!$A$1:$K$71"}</definedName>
    <definedName name="hdah_1_1_4" localSheetId="6" hidden="1">{"'RIN-INTRANET'!$A$1:$K$71"}</definedName>
    <definedName name="hdah_1_1_4" hidden="1">{"'RIN-INTRANET'!$A$1:$K$71"}</definedName>
    <definedName name="hdah_1_2" localSheetId="5" hidden="1">{"'RIN-INTRANET'!$A$1:$K$71"}</definedName>
    <definedName name="hdah_1_2" localSheetId="6" hidden="1">{"'RIN-INTRANET'!$A$1:$K$71"}</definedName>
    <definedName name="hdah_1_2" hidden="1">{"'RIN-INTRANET'!$A$1:$K$71"}</definedName>
    <definedName name="hdah_1_2_1" localSheetId="5" hidden="1">{"'RIN-INTRANET'!$A$1:$K$71"}</definedName>
    <definedName name="hdah_1_2_1" localSheetId="6" hidden="1">{"'RIN-INTRANET'!$A$1:$K$71"}</definedName>
    <definedName name="hdah_1_2_1" hidden="1">{"'RIN-INTRANET'!$A$1:$K$71"}</definedName>
    <definedName name="hdah_1_2_2" localSheetId="5" hidden="1">{"'RIN-INTRANET'!$A$1:$K$71"}</definedName>
    <definedName name="hdah_1_2_2" localSheetId="6" hidden="1">{"'RIN-INTRANET'!$A$1:$K$71"}</definedName>
    <definedName name="hdah_1_2_2" hidden="1">{"'RIN-INTRANET'!$A$1:$K$71"}</definedName>
    <definedName name="hdah_1_2_3" localSheetId="5" hidden="1">{"'RIN-INTRANET'!$A$1:$K$71"}</definedName>
    <definedName name="hdah_1_2_3" localSheetId="6" hidden="1">{"'RIN-INTRANET'!$A$1:$K$71"}</definedName>
    <definedName name="hdah_1_2_3" hidden="1">{"'RIN-INTRANET'!$A$1:$K$71"}</definedName>
    <definedName name="hdah_1_3" localSheetId="5" hidden="1">{"'RIN-INTRANET'!$A$1:$K$71"}</definedName>
    <definedName name="hdah_1_3" localSheetId="6" hidden="1">{"'RIN-INTRANET'!$A$1:$K$71"}</definedName>
    <definedName name="hdah_1_3" hidden="1">{"'RIN-INTRANET'!$A$1:$K$71"}</definedName>
    <definedName name="hdah_1_4" localSheetId="5" hidden="1">{"'RIN-INTRANET'!$A$1:$K$71"}</definedName>
    <definedName name="hdah_1_4" localSheetId="6" hidden="1">{"'RIN-INTRANET'!$A$1:$K$71"}</definedName>
    <definedName name="hdah_1_4" hidden="1">{"'RIN-INTRANET'!$A$1:$K$71"}</definedName>
    <definedName name="hdah_1_5" localSheetId="5" hidden="1">{"'RIN-INTRANET'!$A$1:$K$71"}</definedName>
    <definedName name="hdah_1_5" localSheetId="6" hidden="1">{"'RIN-INTRANET'!$A$1:$K$71"}</definedName>
    <definedName name="hdah_1_5" hidden="1">{"'RIN-INTRANET'!$A$1:$K$71"}</definedName>
    <definedName name="hdah_2" localSheetId="5" hidden="1">{"'RIN-INTRANET'!$A$1:$K$71"}</definedName>
    <definedName name="hdah_2" localSheetId="6" hidden="1">{"'RIN-INTRANET'!$A$1:$K$71"}</definedName>
    <definedName name="hdah_2" hidden="1">{"'RIN-INTRANET'!$A$1:$K$71"}</definedName>
    <definedName name="hdah_2_1" localSheetId="5" hidden="1">{"'RIN-INTRANET'!$A$1:$K$71"}</definedName>
    <definedName name="hdah_2_1" localSheetId="6" hidden="1">{"'RIN-INTRANET'!$A$1:$K$71"}</definedName>
    <definedName name="hdah_2_1" hidden="1">{"'RIN-INTRANET'!$A$1:$K$71"}</definedName>
    <definedName name="hdah_2_2" localSheetId="5" hidden="1">{"'RIN-INTRANET'!$A$1:$K$71"}</definedName>
    <definedName name="hdah_2_2" localSheetId="6" hidden="1">{"'RIN-INTRANET'!$A$1:$K$71"}</definedName>
    <definedName name="hdah_2_2" hidden="1">{"'RIN-INTRANET'!$A$1:$K$71"}</definedName>
    <definedName name="hdah_2_3" localSheetId="5" hidden="1">{"'RIN-INTRANET'!$A$1:$K$71"}</definedName>
    <definedName name="hdah_2_3" localSheetId="6" hidden="1">{"'RIN-INTRANET'!$A$1:$K$71"}</definedName>
    <definedName name="hdah_2_3" hidden="1">{"'RIN-INTRANET'!$A$1:$K$71"}</definedName>
    <definedName name="hdah_2_4" localSheetId="5" hidden="1">{"'RIN-INTRANET'!$A$1:$K$71"}</definedName>
    <definedName name="hdah_2_4" localSheetId="6" hidden="1">{"'RIN-INTRANET'!$A$1:$K$71"}</definedName>
    <definedName name="hdah_2_4" hidden="1">{"'RIN-INTRANET'!$A$1:$K$71"}</definedName>
    <definedName name="hdah_3" localSheetId="5" hidden="1">{"'RIN-INTRANET'!$A$1:$K$71"}</definedName>
    <definedName name="hdah_3" localSheetId="6" hidden="1">{"'RIN-INTRANET'!$A$1:$K$71"}</definedName>
    <definedName name="hdah_3" hidden="1">{"'RIN-INTRANET'!$A$1:$K$71"}</definedName>
    <definedName name="hdah_4" localSheetId="5" hidden="1">{"'RIN-INTRANET'!$A$1:$K$71"}</definedName>
    <definedName name="hdah_4" localSheetId="6" hidden="1">{"'RIN-INTRANET'!$A$1:$K$71"}</definedName>
    <definedName name="hdah_4" hidden="1">{"'RIN-INTRANET'!$A$1:$K$71"}</definedName>
    <definedName name="hdah_5" localSheetId="5" hidden="1">{"'RIN-INTRANET'!$A$1:$K$71"}</definedName>
    <definedName name="hdah_5" localSheetId="6" hidden="1">{"'RIN-INTRANET'!$A$1:$K$71"}</definedName>
    <definedName name="hdah_5" hidden="1">{"'RIN-INTRANET'!$A$1:$K$71"}</definedName>
    <definedName name="hdgdh" localSheetId="1" hidden="1">{"'RIN-INTRANET'!$A$1:$K$71"}</definedName>
    <definedName name="hdgdh" localSheetId="2" hidden="1">{"'RIN-INTRANET'!$A$1:$K$71"}</definedName>
    <definedName name="hdgdh" localSheetId="4" hidden="1">{"'RIN-INTRANET'!$A$1:$K$71"}</definedName>
    <definedName name="hdgdh" localSheetId="5" hidden="1">{"'RIN-INTRANET'!$A$1:$K$71"}</definedName>
    <definedName name="hdgdh" localSheetId="6" hidden="1">{"'RIN-INTRANET'!$A$1:$K$71"}</definedName>
    <definedName name="hdgdh" hidden="1">{"'RIN-INTRANET'!$A$1:$K$71"}</definedName>
    <definedName name="hdgdh_1" localSheetId="5" hidden="1">{"'RIN-INTRANET'!$A$1:$K$71"}</definedName>
    <definedName name="hdgdh_1" localSheetId="6" hidden="1">{"'RIN-INTRANET'!$A$1:$K$71"}</definedName>
    <definedName name="hdgdh_1" hidden="1">{"'RIN-INTRANET'!$A$1:$K$71"}</definedName>
    <definedName name="hdgdh_1_1" localSheetId="5" hidden="1">{"'RIN-INTRANET'!$A$1:$K$71"}</definedName>
    <definedName name="hdgdh_1_1" localSheetId="6" hidden="1">{"'RIN-INTRANET'!$A$1:$K$71"}</definedName>
    <definedName name="hdgdh_1_1" hidden="1">{"'RIN-INTRANET'!$A$1:$K$71"}</definedName>
    <definedName name="hdgdh_1_1_1" localSheetId="5" hidden="1">{"'RIN-INTRANET'!$A$1:$K$71"}</definedName>
    <definedName name="hdgdh_1_1_1" localSheetId="6" hidden="1">{"'RIN-INTRANET'!$A$1:$K$71"}</definedName>
    <definedName name="hdgdh_1_1_1" hidden="1">{"'RIN-INTRANET'!$A$1:$K$71"}</definedName>
    <definedName name="hdgdh_1_1_2" localSheetId="5" hidden="1">{"'RIN-INTRANET'!$A$1:$K$71"}</definedName>
    <definedName name="hdgdh_1_1_2" localSheetId="6" hidden="1">{"'RIN-INTRANET'!$A$1:$K$71"}</definedName>
    <definedName name="hdgdh_1_1_2" hidden="1">{"'RIN-INTRANET'!$A$1:$K$71"}</definedName>
    <definedName name="hdgdh_1_1_3" localSheetId="5" hidden="1">{"'RIN-INTRANET'!$A$1:$K$71"}</definedName>
    <definedName name="hdgdh_1_1_3" localSheetId="6" hidden="1">{"'RIN-INTRANET'!$A$1:$K$71"}</definedName>
    <definedName name="hdgdh_1_1_3" hidden="1">{"'RIN-INTRANET'!$A$1:$K$71"}</definedName>
    <definedName name="hdgdh_1_1_4" localSheetId="5" hidden="1">{"'RIN-INTRANET'!$A$1:$K$71"}</definedName>
    <definedName name="hdgdh_1_1_4" localSheetId="6" hidden="1">{"'RIN-INTRANET'!$A$1:$K$71"}</definedName>
    <definedName name="hdgdh_1_1_4" hidden="1">{"'RIN-INTRANET'!$A$1:$K$71"}</definedName>
    <definedName name="hdgdh_1_2" localSheetId="5" hidden="1">{"'RIN-INTRANET'!$A$1:$K$71"}</definedName>
    <definedName name="hdgdh_1_2" localSheetId="6" hidden="1">{"'RIN-INTRANET'!$A$1:$K$71"}</definedName>
    <definedName name="hdgdh_1_2" hidden="1">{"'RIN-INTRANET'!$A$1:$K$71"}</definedName>
    <definedName name="hdgdh_1_2_1" localSheetId="5" hidden="1">{"'RIN-INTRANET'!$A$1:$K$71"}</definedName>
    <definedName name="hdgdh_1_2_1" localSheetId="6" hidden="1">{"'RIN-INTRANET'!$A$1:$K$71"}</definedName>
    <definedName name="hdgdh_1_2_1" hidden="1">{"'RIN-INTRANET'!$A$1:$K$71"}</definedName>
    <definedName name="hdgdh_1_2_2" localSheetId="5" hidden="1">{"'RIN-INTRANET'!$A$1:$K$71"}</definedName>
    <definedName name="hdgdh_1_2_2" localSheetId="6" hidden="1">{"'RIN-INTRANET'!$A$1:$K$71"}</definedName>
    <definedName name="hdgdh_1_2_2" hidden="1">{"'RIN-INTRANET'!$A$1:$K$71"}</definedName>
    <definedName name="hdgdh_1_2_3" localSheetId="5" hidden="1">{"'RIN-INTRANET'!$A$1:$K$71"}</definedName>
    <definedName name="hdgdh_1_2_3" localSheetId="6" hidden="1">{"'RIN-INTRANET'!$A$1:$K$71"}</definedName>
    <definedName name="hdgdh_1_2_3" hidden="1">{"'RIN-INTRANET'!$A$1:$K$71"}</definedName>
    <definedName name="hdgdh_1_3" localSheetId="5" hidden="1">{"'RIN-INTRANET'!$A$1:$K$71"}</definedName>
    <definedName name="hdgdh_1_3" localSheetId="6" hidden="1">{"'RIN-INTRANET'!$A$1:$K$71"}</definedName>
    <definedName name="hdgdh_1_3" hidden="1">{"'RIN-INTRANET'!$A$1:$K$71"}</definedName>
    <definedName name="hdgdh_1_4" localSheetId="5" hidden="1">{"'RIN-INTRANET'!$A$1:$K$71"}</definedName>
    <definedName name="hdgdh_1_4" localSheetId="6" hidden="1">{"'RIN-INTRANET'!$A$1:$K$71"}</definedName>
    <definedName name="hdgdh_1_4" hidden="1">{"'RIN-INTRANET'!$A$1:$K$71"}</definedName>
    <definedName name="hdgdh_1_5" localSheetId="5" hidden="1">{"'RIN-INTRANET'!$A$1:$K$71"}</definedName>
    <definedName name="hdgdh_1_5" localSheetId="6" hidden="1">{"'RIN-INTRANET'!$A$1:$K$71"}</definedName>
    <definedName name="hdgdh_1_5" hidden="1">{"'RIN-INTRANET'!$A$1:$K$71"}</definedName>
    <definedName name="hdgdh_2" localSheetId="5" hidden="1">{"'RIN-INTRANET'!$A$1:$K$71"}</definedName>
    <definedName name="hdgdh_2" localSheetId="6" hidden="1">{"'RIN-INTRANET'!$A$1:$K$71"}</definedName>
    <definedName name="hdgdh_2" hidden="1">{"'RIN-INTRANET'!$A$1:$K$71"}</definedName>
    <definedName name="hdgdh_2_1" localSheetId="5" hidden="1">{"'RIN-INTRANET'!$A$1:$K$71"}</definedName>
    <definedName name="hdgdh_2_1" localSheetId="6" hidden="1">{"'RIN-INTRANET'!$A$1:$K$71"}</definedName>
    <definedName name="hdgdh_2_1" hidden="1">{"'RIN-INTRANET'!$A$1:$K$71"}</definedName>
    <definedName name="hdgdh_2_2" localSheetId="5" hidden="1">{"'RIN-INTRANET'!$A$1:$K$71"}</definedName>
    <definedName name="hdgdh_2_2" localSheetId="6" hidden="1">{"'RIN-INTRANET'!$A$1:$K$71"}</definedName>
    <definedName name="hdgdh_2_2" hidden="1">{"'RIN-INTRANET'!$A$1:$K$71"}</definedName>
    <definedName name="hdgdh_2_3" localSheetId="5" hidden="1">{"'RIN-INTRANET'!$A$1:$K$71"}</definedName>
    <definedName name="hdgdh_2_3" localSheetId="6" hidden="1">{"'RIN-INTRANET'!$A$1:$K$71"}</definedName>
    <definedName name="hdgdh_2_3" hidden="1">{"'RIN-INTRANET'!$A$1:$K$71"}</definedName>
    <definedName name="hdgdh_2_4" localSheetId="5" hidden="1">{"'RIN-INTRANET'!$A$1:$K$71"}</definedName>
    <definedName name="hdgdh_2_4" localSheetId="6" hidden="1">{"'RIN-INTRANET'!$A$1:$K$71"}</definedName>
    <definedName name="hdgdh_2_4" hidden="1">{"'RIN-INTRANET'!$A$1:$K$71"}</definedName>
    <definedName name="hdgdh_3" localSheetId="5" hidden="1">{"'RIN-INTRANET'!$A$1:$K$71"}</definedName>
    <definedName name="hdgdh_3" localSheetId="6" hidden="1">{"'RIN-INTRANET'!$A$1:$K$71"}</definedName>
    <definedName name="hdgdh_3" hidden="1">{"'RIN-INTRANET'!$A$1:$K$71"}</definedName>
    <definedName name="hdgdh_4" localSheetId="5" hidden="1">{"'RIN-INTRANET'!$A$1:$K$71"}</definedName>
    <definedName name="hdgdh_4" localSheetId="6" hidden="1">{"'RIN-INTRANET'!$A$1:$K$71"}</definedName>
    <definedName name="hdgdh_4" hidden="1">{"'RIN-INTRANET'!$A$1:$K$71"}</definedName>
    <definedName name="hdgdh_5" localSheetId="5" hidden="1">{"'RIN-INTRANET'!$A$1:$K$71"}</definedName>
    <definedName name="hdgdh_5" localSheetId="6" hidden="1">{"'RIN-INTRANET'!$A$1:$K$71"}</definedName>
    <definedName name="hdgdh_5" hidden="1">{"'RIN-INTRANET'!$A$1:$K$71"}</definedName>
    <definedName name="Heading39" localSheetId="6">#REF!</definedName>
    <definedName name="Heading39">#REF!</definedName>
    <definedName name="hello" localSheetId="5" hidden="1">{#N/A,#N/A,FALSE,"CB";#N/A,#N/A,FALSE,"CMB";#N/A,#N/A,FALSE,"BSYS";#N/A,#N/A,FALSE,"NBFI";#N/A,#N/A,FALSE,"FSYS"}</definedName>
    <definedName name="hello" localSheetId="6" hidden="1">{#N/A,#N/A,FALSE,"CB";#N/A,#N/A,FALSE,"CMB";#N/A,#N/A,FALSE,"BSYS";#N/A,#N/A,FALSE,"NBFI";#N/A,#N/A,FALSE,"FSYS"}</definedName>
    <definedName name="hello" hidden="1">{#N/A,#N/A,FALSE,"CB";#N/A,#N/A,FALSE,"CMB";#N/A,#N/A,FALSE,"BSYS";#N/A,#N/A,FALSE,"NBFI";#N/A,#N/A,FALSE,"FSYS"}</definedName>
    <definedName name="hghj" localSheetId="5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hghj" localSheetId="6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hghj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hhh" localSheetId="5" hidden="1">{"Minpmon",#N/A,FALSE,"Monthinput"}</definedName>
    <definedName name="hhh" localSheetId="6" hidden="1">{"Minpmon",#N/A,FALSE,"Monthinput"}</definedName>
    <definedName name="hhh" hidden="1">{"Minpmon",#N/A,FALSE,"Monthinput"}</definedName>
    <definedName name="hhh_1" localSheetId="5" hidden="1">{"Minpmon",#N/A,FALSE,"Monthinput"}</definedName>
    <definedName name="hhh_1" localSheetId="6" hidden="1">{"Minpmon",#N/A,FALSE,"Monthinput"}</definedName>
    <definedName name="hhh_1" hidden="1">{"Minpmon",#N/A,FALSE,"Monthinput"}</definedName>
    <definedName name="hhh_1_1" localSheetId="5" hidden="1">{"Minpmon",#N/A,FALSE,"Monthinput"}</definedName>
    <definedName name="hhh_1_1" localSheetId="6" hidden="1">{"Minpmon",#N/A,FALSE,"Monthinput"}</definedName>
    <definedName name="hhh_1_1" hidden="1">{"Minpmon",#N/A,FALSE,"Monthinput"}</definedName>
    <definedName name="hhh_1_2" localSheetId="5" hidden="1">{"Minpmon",#N/A,FALSE,"Monthinput"}</definedName>
    <definedName name="hhh_1_2" localSheetId="6" hidden="1">{"Minpmon",#N/A,FALSE,"Monthinput"}</definedName>
    <definedName name="hhh_1_2" hidden="1">{"Minpmon",#N/A,FALSE,"Monthinput"}</definedName>
    <definedName name="hhh_1_3" localSheetId="5" hidden="1">{"Minpmon",#N/A,FALSE,"Monthinput"}</definedName>
    <definedName name="hhh_1_3" localSheetId="6" hidden="1">{"Minpmon",#N/A,FALSE,"Monthinput"}</definedName>
    <definedName name="hhh_1_3" hidden="1">{"Minpmon",#N/A,FALSE,"Monthinput"}</definedName>
    <definedName name="hhh_1_4" localSheetId="5" hidden="1">{"Minpmon",#N/A,FALSE,"Monthinput"}</definedName>
    <definedName name="hhh_1_4" localSheetId="6" hidden="1">{"Minpmon",#N/A,FALSE,"Monthinput"}</definedName>
    <definedName name="hhh_1_4" hidden="1">{"Minpmon",#N/A,FALSE,"Monthinput"}</definedName>
    <definedName name="hhh_2" localSheetId="5" hidden="1">{"Minpmon",#N/A,FALSE,"Monthinput"}</definedName>
    <definedName name="hhh_2" localSheetId="6" hidden="1">{"Minpmon",#N/A,FALSE,"Monthinput"}</definedName>
    <definedName name="hhh_2" hidden="1">{"Minpmon",#N/A,FALSE,"Monthinput"}</definedName>
    <definedName name="hhh_3" localSheetId="5" hidden="1">{"Minpmon",#N/A,FALSE,"Monthinput"}</definedName>
    <definedName name="hhh_3" localSheetId="6" hidden="1">{"Minpmon",#N/A,FALSE,"Monthinput"}</definedName>
    <definedName name="hhh_3" hidden="1">{"Minpmon",#N/A,FALSE,"Monthinput"}</definedName>
    <definedName name="hhh_4" localSheetId="5" hidden="1">{"Minpmon",#N/A,FALSE,"Monthinput"}</definedName>
    <definedName name="hhh_4" localSheetId="6" hidden="1">{"Minpmon",#N/A,FALSE,"Monthinput"}</definedName>
    <definedName name="hhh_4" hidden="1">{"Minpmon",#N/A,FALSE,"Monthinput"}</definedName>
    <definedName name="hhhhh" localSheetId="5" hidden="1">{"Tab1",#N/A,FALSE,"P";"Tab2",#N/A,FALSE,"P"}</definedName>
    <definedName name="hhhhh" localSheetId="6" hidden="1">{"Tab1",#N/A,FALSE,"P";"Tab2",#N/A,FALSE,"P"}</definedName>
    <definedName name="hhhhh" hidden="1">{"Tab1",#N/A,FALSE,"P";"Tab2",#N/A,FALSE,"P"}</definedName>
    <definedName name="hhhhh_1" localSheetId="5" hidden="1">{"Tab1",#N/A,FALSE,"P";"Tab2",#N/A,FALSE,"P"}</definedName>
    <definedName name="hhhhh_1" localSheetId="6" hidden="1">{"Tab1",#N/A,FALSE,"P";"Tab2",#N/A,FALSE,"P"}</definedName>
    <definedName name="hhhhh_1" hidden="1">{"Tab1",#N/A,FALSE,"P";"Tab2",#N/A,FALSE,"P"}</definedName>
    <definedName name="hhhhh_1_1" localSheetId="5" hidden="1">{"Tab1",#N/A,FALSE,"P";"Tab2",#N/A,FALSE,"P"}</definedName>
    <definedName name="hhhhh_1_1" localSheetId="6" hidden="1">{"Tab1",#N/A,FALSE,"P";"Tab2",#N/A,FALSE,"P"}</definedName>
    <definedName name="hhhhh_1_1" hidden="1">{"Tab1",#N/A,FALSE,"P";"Tab2",#N/A,FALSE,"P"}</definedName>
    <definedName name="hhhhh_1_2" localSheetId="5" hidden="1">{"Tab1",#N/A,FALSE,"P";"Tab2",#N/A,FALSE,"P"}</definedName>
    <definedName name="hhhhh_1_2" localSheetId="6" hidden="1">{"Tab1",#N/A,FALSE,"P";"Tab2",#N/A,FALSE,"P"}</definedName>
    <definedName name="hhhhh_1_2" hidden="1">{"Tab1",#N/A,FALSE,"P";"Tab2",#N/A,FALSE,"P"}</definedName>
    <definedName name="hhhhh_1_3" localSheetId="5" hidden="1">{"Tab1",#N/A,FALSE,"P";"Tab2",#N/A,FALSE,"P"}</definedName>
    <definedName name="hhhhh_1_3" localSheetId="6" hidden="1">{"Tab1",#N/A,FALSE,"P";"Tab2",#N/A,FALSE,"P"}</definedName>
    <definedName name="hhhhh_1_3" hidden="1">{"Tab1",#N/A,FALSE,"P";"Tab2",#N/A,FALSE,"P"}</definedName>
    <definedName name="hhhhh_1_4" localSheetId="5" hidden="1">{"Tab1",#N/A,FALSE,"P";"Tab2",#N/A,FALSE,"P"}</definedName>
    <definedName name="hhhhh_1_4" localSheetId="6" hidden="1">{"Tab1",#N/A,FALSE,"P";"Tab2",#N/A,FALSE,"P"}</definedName>
    <definedName name="hhhhh_1_4" hidden="1">{"Tab1",#N/A,FALSE,"P";"Tab2",#N/A,FALSE,"P"}</definedName>
    <definedName name="hhhhh_2" localSheetId="5" hidden="1">{"Tab1",#N/A,FALSE,"P";"Tab2",#N/A,FALSE,"P"}</definedName>
    <definedName name="hhhhh_2" localSheetId="6" hidden="1">{"Tab1",#N/A,FALSE,"P";"Tab2",#N/A,FALSE,"P"}</definedName>
    <definedName name="hhhhh_2" hidden="1">{"Tab1",#N/A,FALSE,"P";"Tab2",#N/A,FALSE,"P"}</definedName>
    <definedName name="hhhhh_3" localSheetId="5" hidden="1">{"Tab1",#N/A,FALSE,"P";"Tab2",#N/A,FALSE,"P"}</definedName>
    <definedName name="hhhhh_3" localSheetId="6" hidden="1">{"Tab1",#N/A,FALSE,"P";"Tab2",#N/A,FALSE,"P"}</definedName>
    <definedName name="hhhhh_3" hidden="1">{"Tab1",#N/A,FALSE,"P";"Tab2",#N/A,FALSE,"P"}</definedName>
    <definedName name="hhhhh_4" localSheetId="5" hidden="1">{"Tab1",#N/A,FALSE,"P";"Tab2",#N/A,FALSE,"P"}</definedName>
    <definedName name="hhhhh_4" localSheetId="6" hidden="1">{"Tab1",#N/A,FALSE,"P";"Tab2",#N/A,FALSE,"P"}</definedName>
    <definedName name="hhhhh_4" hidden="1">{"Tab1",#N/A,FALSE,"P";"Tab2",#N/A,FALSE,"P"}</definedName>
    <definedName name="hhhhhh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hhhhh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HIDRO1" localSheetId="6">#REF!</definedName>
    <definedName name="HIDRO1">#REF!</definedName>
    <definedName name="High_external" localSheetId="5">#REF!</definedName>
    <definedName name="High_external" localSheetId="6">#REF!</definedName>
    <definedName name="High_external">#REF!</definedName>
    <definedName name="High_fiscal" localSheetId="5">#REF!</definedName>
    <definedName name="High_fiscal" localSheetId="6">#REF!</definedName>
    <definedName name="High_fiscal">#REF!</definedName>
    <definedName name="High_growth_extended" localSheetId="5">#REF!</definedName>
    <definedName name="High_growth_extended" localSheetId="6">#REF!</definedName>
    <definedName name="High_growth_extended">#REF!</definedName>
    <definedName name="High_growth_summary" localSheetId="5">#REF!</definedName>
    <definedName name="High_growth_summary" localSheetId="6">#REF!</definedName>
    <definedName name="High_growth_summary">#REF!</definedName>
    <definedName name="High_monetary" localSheetId="5">#REF!</definedName>
    <definedName name="High_monetary" localSheetId="6">#REF!</definedName>
    <definedName name="High_monetary">#REF!</definedName>
    <definedName name="High_real" localSheetId="5">#REF!</definedName>
    <definedName name="High_real" localSheetId="6">#REF!</definedName>
    <definedName name="High_real">#REF!</definedName>
    <definedName name="High_summary" localSheetId="5">#REF!</definedName>
    <definedName name="High_summary" localSheetId="6">#REF!</definedName>
    <definedName name="High_summary">#REF!</definedName>
    <definedName name="hihp" localSheetId="5" hidden="1">{"Riqfin97",#N/A,FALSE,"Tran";"Riqfinpro",#N/A,FALSE,"Tran"}</definedName>
    <definedName name="hihp" localSheetId="6" hidden="1">{"Riqfin97",#N/A,FALSE,"Tran";"Riqfinpro",#N/A,FALSE,"Tran"}</definedName>
    <definedName name="hihp" hidden="1">{"Riqfin97",#N/A,FALSE,"Tran";"Riqfinpro",#N/A,FALSE,"Tran"}</definedName>
    <definedName name="hihp_1" localSheetId="5" hidden="1">{"Riqfin97",#N/A,FALSE,"Tran";"Riqfinpro",#N/A,FALSE,"Tran"}</definedName>
    <definedName name="hihp_1" localSheetId="6" hidden="1">{"Riqfin97",#N/A,FALSE,"Tran";"Riqfinpro",#N/A,FALSE,"Tran"}</definedName>
    <definedName name="hihp_1" hidden="1">{"Riqfin97",#N/A,FALSE,"Tran";"Riqfinpro",#N/A,FALSE,"Tran"}</definedName>
    <definedName name="hihp_1_1" localSheetId="5" hidden="1">{"Riqfin97",#N/A,FALSE,"Tran";"Riqfinpro",#N/A,FALSE,"Tran"}</definedName>
    <definedName name="hihp_1_1" localSheetId="6" hidden="1">{"Riqfin97",#N/A,FALSE,"Tran";"Riqfinpro",#N/A,FALSE,"Tran"}</definedName>
    <definedName name="hihp_1_1" hidden="1">{"Riqfin97",#N/A,FALSE,"Tran";"Riqfinpro",#N/A,FALSE,"Tran"}</definedName>
    <definedName name="hihp_1_2" localSheetId="5" hidden="1">{"Riqfin97",#N/A,FALSE,"Tran";"Riqfinpro",#N/A,FALSE,"Tran"}</definedName>
    <definedName name="hihp_1_2" localSheetId="6" hidden="1">{"Riqfin97",#N/A,FALSE,"Tran";"Riqfinpro",#N/A,FALSE,"Tran"}</definedName>
    <definedName name="hihp_1_2" hidden="1">{"Riqfin97",#N/A,FALSE,"Tran";"Riqfinpro",#N/A,FALSE,"Tran"}</definedName>
    <definedName name="hihp_1_3" localSheetId="5" hidden="1">{"Riqfin97",#N/A,FALSE,"Tran";"Riqfinpro",#N/A,FALSE,"Tran"}</definedName>
    <definedName name="hihp_1_3" localSheetId="6" hidden="1">{"Riqfin97",#N/A,FALSE,"Tran";"Riqfinpro",#N/A,FALSE,"Tran"}</definedName>
    <definedName name="hihp_1_3" hidden="1">{"Riqfin97",#N/A,FALSE,"Tran";"Riqfinpro",#N/A,FALSE,"Tran"}</definedName>
    <definedName name="hihp_1_4" localSheetId="5" hidden="1">{"Riqfin97",#N/A,FALSE,"Tran";"Riqfinpro",#N/A,FALSE,"Tran"}</definedName>
    <definedName name="hihp_1_4" localSheetId="6" hidden="1">{"Riqfin97",#N/A,FALSE,"Tran";"Riqfinpro",#N/A,FALSE,"Tran"}</definedName>
    <definedName name="hihp_1_4" hidden="1">{"Riqfin97",#N/A,FALSE,"Tran";"Riqfinpro",#N/A,FALSE,"Tran"}</definedName>
    <definedName name="hihp_2" localSheetId="5" hidden="1">{"Riqfin97",#N/A,FALSE,"Tran";"Riqfinpro",#N/A,FALSE,"Tran"}</definedName>
    <definedName name="hihp_2" localSheetId="6" hidden="1">{"Riqfin97",#N/A,FALSE,"Tran";"Riqfinpro",#N/A,FALSE,"Tran"}</definedName>
    <definedName name="hihp_2" hidden="1">{"Riqfin97",#N/A,FALSE,"Tran";"Riqfinpro",#N/A,FALSE,"Tran"}</definedName>
    <definedName name="hihp_3" localSheetId="5" hidden="1">{"Riqfin97",#N/A,FALSE,"Tran";"Riqfinpro",#N/A,FALSE,"Tran"}</definedName>
    <definedName name="hihp_3" localSheetId="6" hidden="1">{"Riqfin97",#N/A,FALSE,"Tran";"Riqfinpro",#N/A,FALSE,"Tran"}</definedName>
    <definedName name="hihp_3" hidden="1">{"Riqfin97",#N/A,FALSE,"Tran";"Riqfinpro",#N/A,FALSE,"Tran"}</definedName>
    <definedName name="hihp_4" localSheetId="5" hidden="1">{"Riqfin97",#N/A,FALSE,"Tran";"Riqfinpro",#N/A,FALSE,"Tran"}</definedName>
    <definedName name="hihp_4" localSheetId="6" hidden="1">{"Riqfin97",#N/A,FALSE,"Tran";"Riqfinpro",#N/A,FALSE,"Tran"}</definedName>
    <definedName name="hihp_4" hidden="1">{"Riqfin97",#N/A,FALSE,"Tran";"Riqfinpro",#N/A,FALSE,"Tran"}</definedName>
    <definedName name="hio" localSheetId="5" hidden="1">{"Tab1",#N/A,FALSE,"P";"Tab2",#N/A,FALSE,"P"}</definedName>
    <definedName name="hio" localSheetId="6" hidden="1">{"Tab1",#N/A,FALSE,"P";"Tab2",#N/A,FALSE,"P"}</definedName>
    <definedName name="hio" hidden="1">{"Tab1",#N/A,FALSE,"P";"Tab2",#N/A,FALSE,"P"}</definedName>
    <definedName name="hio_1" localSheetId="5" hidden="1">{"Tab1",#N/A,FALSE,"P";"Tab2",#N/A,FALSE,"P"}</definedName>
    <definedName name="hio_1" localSheetId="6" hidden="1">{"Tab1",#N/A,FALSE,"P";"Tab2",#N/A,FALSE,"P"}</definedName>
    <definedName name="hio_1" hidden="1">{"Tab1",#N/A,FALSE,"P";"Tab2",#N/A,FALSE,"P"}</definedName>
    <definedName name="hio_1_1" localSheetId="5" hidden="1">{"Tab1",#N/A,FALSE,"P";"Tab2",#N/A,FALSE,"P"}</definedName>
    <definedName name="hio_1_1" localSheetId="6" hidden="1">{"Tab1",#N/A,FALSE,"P";"Tab2",#N/A,FALSE,"P"}</definedName>
    <definedName name="hio_1_1" hidden="1">{"Tab1",#N/A,FALSE,"P";"Tab2",#N/A,FALSE,"P"}</definedName>
    <definedName name="hio_1_2" localSheetId="5" hidden="1">{"Tab1",#N/A,FALSE,"P";"Tab2",#N/A,FALSE,"P"}</definedName>
    <definedName name="hio_1_2" localSheetId="6" hidden="1">{"Tab1",#N/A,FALSE,"P";"Tab2",#N/A,FALSE,"P"}</definedName>
    <definedName name="hio_1_2" hidden="1">{"Tab1",#N/A,FALSE,"P";"Tab2",#N/A,FALSE,"P"}</definedName>
    <definedName name="hio_1_3" localSheetId="5" hidden="1">{"Tab1",#N/A,FALSE,"P";"Tab2",#N/A,FALSE,"P"}</definedName>
    <definedName name="hio_1_3" localSheetId="6" hidden="1">{"Tab1",#N/A,FALSE,"P";"Tab2",#N/A,FALSE,"P"}</definedName>
    <definedName name="hio_1_3" hidden="1">{"Tab1",#N/A,FALSE,"P";"Tab2",#N/A,FALSE,"P"}</definedName>
    <definedName name="hio_1_4" localSheetId="5" hidden="1">{"Tab1",#N/A,FALSE,"P";"Tab2",#N/A,FALSE,"P"}</definedName>
    <definedName name="hio_1_4" localSheetId="6" hidden="1">{"Tab1",#N/A,FALSE,"P";"Tab2",#N/A,FALSE,"P"}</definedName>
    <definedName name="hio_1_4" hidden="1">{"Tab1",#N/A,FALSE,"P";"Tab2",#N/A,FALSE,"P"}</definedName>
    <definedName name="hio_2" localSheetId="5" hidden="1">{"Tab1",#N/A,FALSE,"P";"Tab2",#N/A,FALSE,"P"}</definedName>
    <definedName name="hio_2" localSheetId="6" hidden="1">{"Tab1",#N/A,FALSE,"P";"Tab2",#N/A,FALSE,"P"}</definedName>
    <definedName name="hio_2" hidden="1">{"Tab1",#N/A,FALSE,"P";"Tab2",#N/A,FALSE,"P"}</definedName>
    <definedName name="hio_3" localSheetId="5" hidden="1">{"Tab1",#N/A,FALSE,"P";"Tab2",#N/A,FALSE,"P"}</definedName>
    <definedName name="hio_3" localSheetId="6" hidden="1">{"Tab1",#N/A,FALSE,"P";"Tab2",#N/A,FALSE,"P"}</definedName>
    <definedName name="hio_3" hidden="1">{"Tab1",#N/A,FALSE,"P";"Tab2",#N/A,FALSE,"P"}</definedName>
    <definedName name="hio_4" localSheetId="5" hidden="1">{"Tab1",#N/A,FALSE,"P";"Tab2",#N/A,FALSE,"P"}</definedName>
    <definedName name="hio_4" localSheetId="6" hidden="1">{"Tab1",#N/A,FALSE,"P";"Tab2",#N/A,FALSE,"P"}</definedName>
    <definedName name="hio_4" hidden="1">{"Tab1",#N/A,FALSE,"P";"Tab2",#N/A,FALSE,"P"}</definedName>
    <definedName name="hip" localSheetId="5">#REF!</definedName>
    <definedName name="hip" localSheetId="6">#REF!</definedName>
    <definedName name="hip">#REF!</definedName>
    <definedName name="HIPCDATA" localSheetId="5">#REF!</definedName>
    <definedName name="HIPCDATA" localSheetId="6">#REF!</definedName>
    <definedName name="HIPCDATA">#REF!</definedName>
    <definedName name="hjdhshsd" localSheetId="1" hidden="1">{"'RIN-INTRANET'!$A$1:$K$71"}</definedName>
    <definedName name="hjdhshsd" localSheetId="2" hidden="1">{"'RIN-INTRANET'!$A$1:$K$71"}</definedName>
    <definedName name="hjdhshsd" localSheetId="4" hidden="1">{"'RIN-INTRANET'!$A$1:$K$71"}</definedName>
    <definedName name="hjdhshsd" localSheetId="5" hidden="1">{"'RIN-INTRANET'!$A$1:$K$71"}</definedName>
    <definedName name="hjdhshsd" localSheetId="6" hidden="1">{"'RIN-INTRANET'!$A$1:$K$71"}</definedName>
    <definedName name="hjdhshsd" hidden="1">{"'RIN-INTRANET'!$A$1:$K$71"}</definedName>
    <definedName name="hjdhshsd_1" localSheetId="5" hidden="1">{"'RIN-INTRANET'!$A$1:$K$71"}</definedName>
    <definedName name="hjdhshsd_1" localSheetId="6" hidden="1">{"'RIN-INTRANET'!$A$1:$K$71"}</definedName>
    <definedName name="hjdhshsd_1" hidden="1">{"'RIN-INTRANET'!$A$1:$K$71"}</definedName>
    <definedName name="hjdhshsd_1_1" localSheetId="5" hidden="1">{"'RIN-INTRANET'!$A$1:$K$71"}</definedName>
    <definedName name="hjdhshsd_1_1" localSheetId="6" hidden="1">{"'RIN-INTRANET'!$A$1:$K$71"}</definedName>
    <definedName name="hjdhshsd_1_1" hidden="1">{"'RIN-INTRANET'!$A$1:$K$71"}</definedName>
    <definedName name="hjdhshsd_1_1_1" localSheetId="5" hidden="1">{"'RIN-INTRANET'!$A$1:$K$71"}</definedName>
    <definedName name="hjdhshsd_1_1_1" localSheetId="6" hidden="1">{"'RIN-INTRANET'!$A$1:$K$71"}</definedName>
    <definedName name="hjdhshsd_1_1_1" hidden="1">{"'RIN-INTRANET'!$A$1:$K$71"}</definedName>
    <definedName name="hjdhshsd_1_1_2" localSheetId="5" hidden="1">{"'RIN-INTRANET'!$A$1:$K$71"}</definedName>
    <definedName name="hjdhshsd_1_1_2" localSheetId="6" hidden="1">{"'RIN-INTRANET'!$A$1:$K$71"}</definedName>
    <definedName name="hjdhshsd_1_1_2" hidden="1">{"'RIN-INTRANET'!$A$1:$K$71"}</definedName>
    <definedName name="hjdhshsd_1_1_3" localSheetId="5" hidden="1">{"'RIN-INTRANET'!$A$1:$K$71"}</definedName>
    <definedName name="hjdhshsd_1_1_3" localSheetId="6" hidden="1">{"'RIN-INTRANET'!$A$1:$K$71"}</definedName>
    <definedName name="hjdhshsd_1_1_3" hidden="1">{"'RIN-INTRANET'!$A$1:$K$71"}</definedName>
    <definedName name="hjdhshsd_1_1_4" localSheetId="5" hidden="1">{"'RIN-INTRANET'!$A$1:$K$71"}</definedName>
    <definedName name="hjdhshsd_1_1_4" localSheetId="6" hidden="1">{"'RIN-INTRANET'!$A$1:$K$71"}</definedName>
    <definedName name="hjdhshsd_1_1_4" hidden="1">{"'RIN-INTRANET'!$A$1:$K$71"}</definedName>
    <definedName name="hjdhshsd_1_2" localSheetId="5" hidden="1">{"'RIN-INTRANET'!$A$1:$K$71"}</definedName>
    <definedName name="hjdhshsd_1_2" localSheetId="6" hidden="1">{"'RIN-INTRANET'!$A$1:$K$71"}</definedName>
    <definedName name="hjdhshsd_1_2" hidden="1">{"'RIN-INTRANET'!$A$1:$K$71"}</definedName>
    <definedName name="hjdhshsd_1_2_1" localSheetId="5" hidden="1">{"'RIN-INTRANET'!$A$1:$K$71"}</definedName>
    <definedName name="hjdhshsd_1_2_1" localSheetId="6" hidden="1">{"'RIN-INTRANET'!$A$1:$K$71"}</definedName>
    <definedName name="hjdhshsd_1_2_1" hidden="1">{"'RIN-INTRANET'!$A$1:$K$71"}</definedName>
    <definedName name="hjdhshsd_1_2_2" localSheetId="5" hidden="1">{"'RIN-INTRANET'!$A$1:$K$71"}</definedName>
    <definedName name="hjdhshsd_1_2_2" localSheetId="6" hidden="1">{"'RIN-INTRANET'!$A$1:$K$71"}</definedName>
    <definedName name="hjdhshsd_1_2_2" hidden="1">{"'RIN-INTRANET'!$A$1:$K$71"}</definedName>
    <definedName name="hjdhshsd_1_2_3" localSheetId="5" hidden="1">{"'RIN-INTRANET'!$A$1:$K$71"}</definedName>
    <definedName name="hjdhshsd_1_2_3" localSheetId="6" hidden="1">{"'RIN-INTRANET'!$A$1:$K$71"}</definedName>
    <definedName name="hjdhshsd_1_2_3" hidden="1">{"'RIN-INTRANET'!$A$1:$K$71"}</definedName>
    <definedName name="hjdhshsd_1_3" localSheetId="5" hidden="1">{"'RIN-INTRANET'!$A$1:$K$71"}</definedName>
    <definedName name="hjdhshsd_1_3" localSheetId="6" hidden="1">{"'RIN-INTRANET'!$A$1:$K$71"}</definedName>
    <definedName name="hjdhshsd_1_3" hidden="1">{"'RIN-INTRANET'!$A$1:$K$71"}</definedName>
    <definedName name="hjdhshsd_1_4" localSheetId="5" hidden="1">{"'RIN-INTRANET'!$A$1:$K$71"}</definedName>
    <definedName name="hjdhshsd_1_4" localSheetId="6" hidden="1">{"'RIN-INTRANET'!$A$1:$K$71"}</definedName>
    <definedName name="hjdhshsd_1_4" hidden="1">{"'RIN-INTRANET'!$A$1:$K$71"}</definedName>
    <definedName name="hjdhshsd_1_5" localSheetId="5" hidden="1">{"'RIN-INTRANET'!$A$1:$K$71"}</definedName>
    <definedName name="hjdhshsd_1_5" localSheetId="6" hidden="1">{"'RIN-INTRANET'!$A$1:$K$71"}</definedName>
    <definedName name="hjdhshsd_1_5" hidden="1">{"'RIN-INTRANET'!$A$1:$K$71"}</definedName>
    <definedName name="hjdhshsd_2" localSheetId="5" hidden="1">{"'RIN-INTRANET'!$A$1:$K$71"}</definedName>
    <definedName name="hjdhshsd_2" localSheetId="6" hidden="1">{"'RIN-INTRANET'!$A$1:$K$71"}</definedName>
    <definedName name="hjdhshsd_2" hidden="1">{"'RIN-INTRANET'!$A$1:$K$71"}</definedName>
    <definedName name="hjdhshsd_2_1" localSheetId="5" hidden="1">{"'RIN-INTRANET'!$A$1:$K$71"}</definedName>
    <definedName name="hjdhshsd_2_1" localSheetId="6" hidden="1">{"'RIN-INTRANET'!$A$1:$K$71"}</definedName>
    <definedName name="hjdhshsd_2_1" hidden="1">{"'RIN-INTRANET'!$A$1:$K$71"}</definedName>
    <definedName name="hjdhshsd_2_2" localSheetId="5" hidden="1">{"'RIN-INTRANET'!$A$1:$K$71"}</definedName>
    <definedName name="hjdhshsd_2_2" localSheetId="6" hidden="1">{"'RIN-INTRANET'!$A$1:$K$71"}</definedName>
    <definedName name="hjdhshsd_2_2" hidden="1">{"'RIN-INTRANET'!$A$1:$K$71"}</definedName>
    <definedName name="hjdhshsd_2_3" localSheetId="5" hidden="1">{"'RIN-INTRANET'!$A$1:$K$71"}</definedName>
    <definedName name="hjdhshsd_2_3" localSheetId="6" hidden="1">{"'RIN-INTRANET'!$A$1:$K$71"}</definedName>
    <definedName name="hjdhshsd_2_3" hidden="1">{"'RIN-INTRANET'!$A$1:$K$71"}</definedName>
    <definedName name="hjdhshsd_2_4" localSheetId="5" hidden="1">{"'RIN-INTRANET'!$A$1:$K$71"}</definedName>
    <definedName name="hjdhshsd_2_4" localSheetId="6" hidden="1">{"'RIN-INTRANET'!$A$1:$K$71"}</definedName>
    <definedName name="hjdhshsd_2_4" hidden="1">{"'RIN-INTRANET'!$A$1:$K$71"}</definedName>
    <definedName name="hjdhshsd_3" localSheetId="5" hidden="1">{"'RIN-INTRANET'!$A$1:$K$71"}</definedName>
    <definedName name="hjdhshsd_3" localSheetId="6" hidden="1">{"'RIN-INTRANET'!$A$1:$K$71"}</definedName>
    <definedName name="hjdhshsd_3" hidden="1">{"'RIN-INTRANET'!$A$1:$K$71"}</definedName>
    <definedName name="hjdhshsd_4" localSheetId="5" hidden="1">{"'RIN-INTRANET'!$A$1:$K$71"}</definedName>
    <definedName name="hjdhshsd_4" localSheetId="6" hidden="1">{"'RIN-INTRANET'!$A$1:$K$71"}</definedName>
    <definedName name="hjdhshsd_4" hidden="1">{"'RIN-INTRANET'!$A$1:$K$71"}</definedName>
    <definedName name="hjdhshsd_5" localSheetId="5" hidden="1">{"'RIN-INTRANET'!$A$1:$K$71"}</definedName>
    <definedName name="hjdhshsd_5" localSheetId="6" hidden="1">{"'RIN-INTRANET'!$A$1:$K$71"}</definedName>
    <definedName name="hjdhshsd_5" hidden="1">{"'RIN-INTRANET'!$A$1:$K$71"}</definedName>
    <definedName name="hjk" localSheetId="5" hidden="1">{"Riqfin97",#N/A,FALSE,"Tran";"Riqfinpro",#N/A,FALSE,"Tran"}</definedName>
    <definedName name="hjk" localSheetId="6" hidden="1">{"Riqfin97",#N/A,FALSE,"Tran";"Riqfinpro",#N/A,FALSE,"Tran"}</definedName>
    <definedName name="hjk" hidden="1">{"Riqfin97",#N/A,FALSE,"Tran";"Riqfinpro",#N/A,FALSE,"Tran"}</definedName>
    <definedName name="hn" localSheetId="5" hidden="1">{"Riqfin97",#N/A,FALSE,"Tran";"Riqfinpro",#N/A,FALSE,"Tran"}</definedName>
    <definedName name="hn" localSheetId="6" hidden="1">{"Riqfin97",#N/A,FALSE,"Tran";"Riqfinpro",#N/A,FALSE,"Tran"}</definedName>
    <definedName name="hn" hidden="1">{"Riqfin97",#N/A,FALSE,"Tran";"Riqfinpro",#N/A,FALSE,"Tran"}</definedName>
    <definedName name="hora" localSheetId="5">#REF!</definedName>
    <definedName name="hora" localSheetId="6">#REF!</definedName>
    <definedName name="hora">#REF!</definedName>
    <definedName name="HOSP96" localSheetId="5">#REF!</definedName>
    <definedName name="HOSP96" localSheetId="6">#REF!</definedName>
    <definedName name="HOSP96">#REF!</definedName>
    <definedName name="hpu" localSheetId="5" hidden="1">{"Tab1",#N/A,FALSE,"P";"Tab2",#N/A,FALSE,"P"}</definedName>
    <definedName name="hpu" localSheetId="6" hidden="1">{"Tab1",#N/A,FALSE,"P";"Tab2",#N/A,FALSE,"P"}</definedName>
    <definedName name="hpu" hidden="1">{"Tab1",#N/A,FALSE,"P";"Tab2",#N/A,FALSE,"P"}</definedName>
    <definedName name="hpu_1" localSheetId="5" hidden="1">{"Tab1",#N/A,FALSE,"P";"Tab2",#N/A,FALSE,"P"}</definedName>
    <definedName name="hpu_1" localSheetId="6" hidden="1">{"Tab1",#N/A,FALSE,"P";"Tab2",#N/A,FALSE,"P"}</definedName>
    <definedName name="hpu_1" hidden="1">{"Tab1",#N/A,FALSE,"P";"Tab2",#N/A,FALSE,"P"}</definedName>
    <definedName name="hpu_1_1" localSheetId="5" hidden="1">{"Tab1",#N/A,FALSE,"P";"Tab2",#N/A,FALSE,"P"}</definedName>
    <definedName name="hpu_1_1" localSheetId="6" hidden="1">{"Tab1",#N/A,FALSE,"P";"Tab2",#N/A,FALSE,"P"}</definedName>
    <definedName name="hpu_1_1" hidden="1">{"Tab1",#N/A,FALSE,"P";"Tab2",#N/A,FALSE,"P"}</definedName>
    <definedName name="hpu_1_2" localSheetId="5" hidden="1">{"Tab1",#N/A,FALSE,"P";"Tab2",#N/A,FALSE,"P"}</definedName>
    <definedName name="hpu_1_2" localSheetId="6" hidden="1">{"Tab1",#N/A,FALSE,"P";"Tab2",#N/A,FALSE,"P"}</definedName>
    <definedName name="hpu_1_2" hidden="1">{"Tab1",#N/A,FALSE,"P";"Tab2",#N/A,FALSE,"P"}</definedName>
    <definedName name="hpu_1_3" localSheetId="5" hidden="1">{"Tab1",#N/A,FALSE,"P";"Tab2",#N/A,FALSE,"P"}</definedName>
    <definedName name="hpu_1_3" localSheetId="6" hidden="1">{"Tab1",#N/A,FALSE,"P";"Tab2",#N/A,FALSE,"P"}</definedName>
    <definedName name="hpu_1_3" hidden="1">{"Tab1",#N/A,FALSE,"P";"Tab2",#N/A,FALSE,"P"}</definedName>
    <definedName name="hpu_1_4" localSheetId="5" hidden="1">{"Tab1",#N/A,FALSE,"P";"Tab2",#N/A,FALSE,"P"}</definedName>
    <definedName name="hpu_1_4" localSheetId="6" hidden="1">{"Tab1",#N/A,FALSE,"P";"Tab2",#N/A,FALSE,"P"}</definedName>
    <definedName name="hpu_1_4" hidden="1">{"Tab1",#N/A,FALSE,"P";"Tab2",#N/A,FALSE,"P"}</definedName>
    <definedName name="hpu_2" localSheetId="5" hidden="1">{"Tab1",#N/A,FALSE,"P";"Tab2",#N/A,FALSE,"P"}</definedName>
    <definedName name="hpu_2" localSheetId="6" hidden="1">{"Tab1",#N/A,FALSE,"P";"Tab2",#N/A,FALSE,"P"}</definedName>
    <definedName name="hpu_2" hidden="1">{"Tab1",#N/A,FALSE,"P";"Tab2",#N/A,FALSE,"P"}</definedName>
    <definedName name="hpu_3" localSheetId="5" hidden="1">{"Tab1",#N/A,FALSE,"P";"Tab2",#N/A,FALSE,"P"}</definedName>
    <definedName name="hpu_3" localSheetId="6" hidden="1">{"Tab1",#N/A,FALSE,"P";"Tab2",#N/A,FALSE,"P"}</definedName>
    <definedName name="hpu_3" hidden="1">{"Tab1",#N/A,FALSE,"P";"Tab2",#N/A,FALSE,"P"}</definedName>
    <definedName name="hpu_4" localSheetId="5" hidden="1">{"Tab1",#N/A,FALSE,"P";"Tab2",#N/A,FALSE,"P"}</definedName>
    <definedName name="hpu_4" localSheetId="6" hidden="1">{"Tab1",#N/A,FALSE,"P";"Tab2",#N/A,FALSE,"P"}</definedName>
    <definedName name="hpu_4" hidden="1">{"Tab1",#N/A,FALSE,"P";"Tab2",#N/A,FALSE,"P"}</definedName>
    <definedName name="HTMatriz" localSheetId="6">#REF!</definedName>
    <definedName name="HTMatriz">#REF!</definedName>
    <definedName name="HTML_CodePage" hidden="1">1252</definedName>
    <definedName name="HTML_Control" localSheetId="1" hidden="1">{"'RIN-INTRANET'!$A$1:$K$71"}</definedName>
    <definedName name="HTML_Control" localSheetId="2" hidden="1">{"'RIN-INTRANET'!$A$1:$K$71"}</definedName>
    <definedName name="HTML_Control" localSheetId="4" hidden="1">{"'RIN-INTRANET'!$A$1:$K$71"}</definedName>
    <definedName name="HTML_Control" localSheetId="5" hidden="1">{"'Cuenta'!$A$1:$K$49"}</definedName>
    <definedName name="HTML_Control" localSheetId="6" hidden="1">{"'RIN-INTRANET'!$A$1:$K$71"}</definedName>
    <definedName name="HTML_Control" hidden="1">{"'Cuenta'!$A$1:$K$49"}</definedName>
    <definedName name="HTML_Control_1" localSheetId="5" hidden="1">{"'RIN-INTRANET'!$A$1:$K$71"}</definedName>
    <definedName name="HTML_Control_1" localSheetId="6" hidden="1">{"'RIN-INTRANET'!$A$1:$K$71"}</definedName>
    <definedName name="HTML_Control_1" hidden="1">{"'RIN-INTRANET'!$A$1:$K$71"}</definedName>
    <definedName name="HTML_Control_1_1" localSheetId="5" hidden="1">{"'para SB'!$A$1420:$F$1479"}</definedName>
    <definedName name="HTML_Control_1_1" localSheetId="6" hidden="1">{"'para SB'!$A$1420:$F$1479"}</definedName>
    <definedName name="HTML_Control_1_1" hidden="1">{"'para SB'!$A$1420:$F$1479"}</definedName>
    <definedName name="HTML_Control_1_1_1" localSheetId="5" hidden="1">{"'RIN-INTRANET'!$A$1:$K$71"}</definedName>
    <definedName name="HTML_Control_1_1_1" localSheetId="6" hidden="1">{"'RIN-INTRANET'!$A$1:$K$71"}</definedName>
    <definedName name="HTML_Control_1_1_1" hidden="1">{"'RIN-INTRANET'!$A$1:$K$71"}</definedName>
    <definedName name="HTML_Control_1_1_2" localSheetId="5" hidden="1">{"'RIN-INTRANET'!$A$1:$K$71"}</definedName>
    <definedName name="HTML_Control_1_1_2" localSheetId="6" hidden="1">{"'RIN-INTRANET'!$A$1:$K$71"}</definedName>
    <definedName name="HTML_Control_1_1_2" hidden="1">{"'RIN-INTRANET'!$A$1:$K$71"}</definedName>
    <definedName name="HTML_Control_1_1_3" localSheetId="5" hidden="1">{"'RIN-INTRANET'!$A$1:$K$71"}</definedName>
    <definedName name="HTML_Control_1_1_3" localSheetId="6" hidden="1">{"'RIN-INTRANET'!$A$1:$K$71"}</definedName>
    <definedName name="HTML_Control_1_1_3" hidden="1">{"'RIN-INTRANET'!$A$1:$K$71"}</definedName>
    <definedName name="HTML_Control_1_1_4" localSheetId="5" hidden="1">{"'RIN-INTRANET'!$A$1:$K$71"}</definedName>
    <definedName name="HTML_Control_1_1_4" localSheetId="6" hidden="1">{"'RIN-INTRANET'!$A$1:$K$71"}</definedName>
    <definedName name="HTML_Control_1_1_4" hidden="1">{"'RIN-INTRANET'!$A$1:$K$71"}</definedName>
    <definedName name="HTML_Control_1_2" localSheetId="5" hidden="1">{"'RIN-INTRANET'!$A$1:$K$71"}</definedName>
    <definedName name="HTML_Control_1_2" localSheetId="6" hidden="1">{"'RIN-INTRANET'!$A$1:$K$71"}</definedName>
    <definedName name="HTML_Control_1_2" hidden="1">{"'RIN-INTRANET'!$A$1:$K$71"}</definedName>
    <definedName name="HTML_Control_1_2_1" localSheetId="5" hidden="1">{"'RIN-INTRANET'!$A$1:$K$71"}</definedName>
    <definedName name="HTML_Control_1_2_1" localSheetId="6" hidden="1">{"'RIN-INTRANET'!$A$1:$K$71"}</definedName>
    <definedName name="HTML_Control_1_2_1" hidden="1">{"'RIN-INTRANET'!$A$1:$K$71"}</definedName>
    <definedName name="HTML_Control_1_2_2" localSheetId="5" hidden="1">{"'RIN-INTRANET'!$A$1:$K$71"}</definedName>
    <definedName name="HTML_Control_1_2_2" localSheetId="6" hidden="1">{"'RIN-INTRANET'!$A$1:$K$71"}</definedName>
    <definedName name="HTML_Control_1_2_2" hidden="1">{"'RIN-INTRANET'!$A$1:$K$71"}</definedName>
    <definedName name="HTML_Control_1_2_3" localSheetId="5" hidden="1">{"'RIN-INTRANET'!$A$1:$K$71"}</definedName>
    <definedName name="HTML_Control_1_2_3" localSheetId="6" hidden="1">{"'RIN-INTRANET'!$A$1:$K$71"}</definedName>
    <definedName name="HTML_Control_1_2_3" hidden="1">{"'RIN-INTRANET'!$A$1:$K$71"}</definedName>
    <definedName name="HTML_Control_1_3" localSheetId="5" hidden="1">{"'para SB'!$A$1420:$F$1479"}</definedName>
    <definedName name="HTML_Control_1_3" localSheetId="6" hidden="1">{"'para SB'!$A$1420:$F$1479"}</definedName>
    <definedName name="HTML_Control_1_3" hidden="1">{"'para SB'!$A$1420:$F$1479"}</definedName>
    <definedName name="HTML_Control_1_4" localSheetId="5" hidden="1">{"'para SB'!$A$1420:$F$1479"}</definedName>
    <definedName name="HTML_Control_1_4" localSheetId="6" hidden="1">{"'para SB'!$A$1420:$F$1479"}</definedName>
    <definedName name="HTML_Control_1_4" hidden="1">{"'para SB'!$A$1420:$F$1479"}</definedName>
    <definedName name="HTML_Control_1_5" localSheetId="5" hidden="1">{"'para SB'!$A$1420:$F$1479"}</definedName>
    <definedName name="HTML_Control_1_5" localSheetId="6" hidden="1">{"'para SB'!$A$1420:$F$1479"}</definedName>
    <definedName name="HTML_Control_1_5" hidden="1">{"'para SB'!$A$1420:$F$1479"}</definedName>
    <definedName name="HTML_Control_2" localSheetId="5" hidden="1">{"'RIN-INTRANET'!$A$1:$K$71"}</definedName>
    <definedName name="HTML_Control_2" localSheetId="6" hidden="1">{"'RIN-INTRANET'!$A$1:$K$71"}</definedName>
    <definedName name="HTML_Control_2" hidden="1">{"'RIN-INTRANET'!$A$1:$K$71"}</definedName>
    <definedName name="HTML_Control_2_1" localSheetId="5" hidden="1">{"'para SB'!$A$1420:$F$1479"}</definedName>
    <definedName name="HTML_Control_2_1" localSheetId="6" hidden="1">{"'para SB'!$A$1420:$F$1479"}</definedName>
    <definedName name="HTML_Control_2_1" hidden="1">{"'para SB'!$A$1420:$F$1479"}</definedName>
    <definedName name="HTML_Control_2_2" localSheetId="5" hidden="1">{"'para SB'!$A$1420:$F$1479"}</definedName>
    <definedName name="HTML_Control_2_2" localSheetId="6" hidden="1">{"'para SB'!$A$1420:$F$1479"}</definedName>
    <definedName name="HTML_Control_2_2" hidden="1">{"'para SB'!$A$1420:$F$1479"}</definedName>
    <definedName name="HTML_Control_2_3" localSheetId="5" hidden="1">{"'para SB'!$A$1420:$F$1479"}</definedName>
    <definedName name="HTML_Control_2_3" localSheetId="6" hidden="1">{"'para SB'!$A$1420:$F$1479"}</definedName>
    <definedName name="HTML_Control_2_3" hidden="1">{"'para SB'!$A$1420:$F$1479"}</definedName>
    <definedName name="HTML_Control_2_4" localSheetId="5" hidden="1">{"'para SB'!$A$1420:$F$1479"}</definedName>
    <definedName name="HTML_Control_2_4" localSheetId="6" hidden="1">{"'para SB'!$A$1420:$F$1479"}</definedName>
    <definedName name="HTML_Control_2_4" hidden="1">{"'para SB'!$A$1420:$F$1479"}</definedName>
    <definedName name="HTML_Control_3" localSheetId="5" hidden="1">{"'RIN-INTRANET'!$A$1:$K$71"}</definedName>
    <definedName name="HTML_Control_3" localSheetId="6" hidden="1">{"'RIN-INTRANET'!$A$1:$K$71"}</definedName>
    <definedName name="HTML_Control_3" hidden="1">{"'RIN-INTRANET'!$A$1:$K$71"}</definedName>
    <definedName name="HTML_Control_4" localSheetId="5" hidden="1">{"'RIN-INTRANET'!$A$1:$K$71"}</definedName>
    <definedName name="HTML_Control_4" localSheetId="6" hidden="1">{"'RIN-INTRANET'!$A$1:$K$71"}</definedName>
    <definedName name="HTML_Control_4" hidden="1">{"'RIN-INTRANET'!$A$1:$K$71"}</definedName>
    <definedName name="HTML_Control_5" localSheetId="5" hidden="1">{"'RIN-INTRANET'!$A$1:$K$71"}</definedName>
    <definedName name="HTML_Control_5" localSheetId="6" hidden="1">{"'RIN-INTRANET'!$A$1:$K$71"}</definedName>
    <definedName name="HTML_Control_5" hidden="1">{"'RIN-INTRANET'!$A$1:$K$71"}</definedName>
    <definedName name="HTML_Description" hidden="1">""</definedName>
    <definedName name="HTML_Email" hidden="1">""</definedName>
    <definedName name="HTML_Header" hidden="1">""</definedName>
    <definedName name="HTML_LastUpdate" hidden="1">"07/07/99"</definedName>
    <definedName name="HTML_LineAfter" hidden="1">FALSE</definedName>
    <definedName name="HTML_LineBefore" hidden="1">FALSE</definedName>
    <definedName name="HTML_Name" hidden="1">"Carlos Carias"</definedName>
    <definedName name="HTML_OBDlg2" hidden="1">TRUE</definedName>
    <definedName name="HTML_OBDlg4" hidden="1">TRUE</definedName>
    <definedName name="HTML_OS" hidden="1">0</definedName>
    <definedName name="HTML_PathFile" hidden="1">"A:\rin.htm"</definedName>
    <definedName name="HTML_Title" hidden="1">""</definedName>
    <definedName name="hui" localSheetId="5" hidden="1">{"Tab1",#N/A,FALSE,"P";"Tab2",#N/A,FALSE,"P"}</definedName>
    <definedName name="hui" localSheetId="6" hidden="1">{"Tab1",#N/A,FALSE,"P";"Tab2",#N/A,FALSE,"P"}</definedName>
    <definedName name="hui" hidden="1">{"Tab1",#N/A,FALSE,"P";"Tab2",#N/A,FALSE,"P"}</definedName>
    <definedName name="hui_1" localSheetId="5" hidden="1">{"Tab1",#N/A,FALSE,"P";"Tab2",#N/A,FALSE,"P"}</definedName>
    <definedName name="hui_1" localSheetId="6" hidden="1">{"Tab1",#N/A,FALSE,"P";"Tab2",#N/A,FALSE,"P"}</definedName>
    <definedName name="hui_1" hidden="1">{"Tab1",#N/A,FALSE,"P";"Tab2",#N/A,FALSE,"P"}</definedName>
    <definedName name="hui_1_1" localSheetId="5" hidden="1">{"Tab1",#N/A,FALSE,"P";"Tab2",#N/A,FALSE,"P"}</definedName>
    <definedName name="hui_1_1" localSheetId="6" hidden="1">{"Tab1",#N/A,FALSE,"P";"Tab2",#N/A,FALSE,"P"}</definedName>
    <definedName name="hui_1_1" hidden="1">{"Tab1",#N/A,FALSE,"P";"Tab2",#N/A,FALSE,"P"}</definedName>
    <definedName name="hui_1_2" localSheetId="5" hidden="1">{"Tab1",#N/A,FALSE,"P";"Tab2",#N/A,FALSE,"P"}</definedName>
    <definedName name="hui_1_2" localSheetId="6" hidden="1">{"Tab1",#N/A,FALSE,"P";"Tab2",#N/A,FALSE,"P"}</definedName>
    <definedName name="hui_1_2" hidden="1">{"Tab1",#N/A,FALSE,"P";"Tab2",#N/A,FALSE,"P"}</definedName>
    <definedName name="hui_1_3" localSheetId="5" hidden="1">{"Tab1",#N/A,FALSE,"P";"Tab2",#N/A,FALSE,"P"}</definedName>
    <definedName name="hui_1_3" localSheetId="6" hidden="1">{"Tab1",#N/A,FALSE,"P";"Tab2",#N/A,FALSE,"P"}</definedName>
    <definedName name="hui_1_3" hidden="1">{"Tab1",#N/A,FALSE,"P";"Tab2",#N/A,FALSE,"P"}</definedName>
    <definedName name="hui_1_4" localSheetId="5" hidden="1">{"Tab1",#N/A,FALSE,"P";"Tab2",#N/A,FALSE,"P"}</definedName>
    <definedName name="hui_1_4" localSheetId="6" hidden="1">{"Tab1",#N/A,FALSE,"P";"Tab2",#N/A,FALSE,"P"}</definedName>
    <definedName name="hui_1_4" hidden="1">{"Tab1",#N/A,FALSE,"P";"Tab2",#N/A,FALSE,"P"}</definedName>
    <definedName name="hui_2" localSheetId="5" hidden="1">{"Tab1",#N/A,FALSE,"P";"Tab2",#N/A,FALSE,"P"}</definedName>
    <definedName name="hui_2" localSheetId="6" hidden="1">{"Tab1",#N/A,FALSE,"P";"Tab2",#N/A,FALSE,"P"}</definedName>
    <definedName name="hui_2" hidden="1">{"Tab1",#N/A,FALSE,"P";"Tab2",#N/A,FALSE,"P"}</definedName>
    <definedName name="hui_3" localSheetId="5" hidden="1">{"Tab1",#N/A,FALSE,"P";"Tab2",#N/A,FALSE,"P"}</definedName>
    <definedName name="hui_3" localSheetId="6" hidden="1">{"Tab1",#N/A,FALSE,"P";"Tab2",#N/A,FALSE,"P"}</definedName>
    <definedName name="hui_3" hidden="1">{"Tab1",#N/A,FALSE,"P";"Tab2",#N/A,FALSE,"P"}</definedName>
    <definedName name="hui_4" localSheetId="5" hidden="1">{"Tab1",#N/A,FALSE,"P";"Tab2",#N/A,FALSE,"P"}</definedName>
    <definedName name="hui_4" localSheetId="6" hidden="1">{"Tab1",#N/A,FALSE,"P";"Tab2",#N/A,FALSE,"P"}</definedName>
    <definedName name="hui_4" hidden="1">{"Tab1",#N/A,FALSE,"P";"Tab2",#N/A,FALSE,"P"}</definedName>
    <definedName name="huo" localSheetId="5" hidden="1">{"Tab1",#N/A,FALSE,"P";"Tab2",#N/A,FALSE,"P"}</definedName>
    <definedName name="huo" localSheetId="6" hidden="1">{"Tab1",#N/A,FALSE,"P";"Tab2",#N/A,FALSE,"P"}</definedName>
    <definedName name="huo" hidden="1">{"Tab1",#N/A,FALSE,"P";"Tab2",#N/A,FALSE,"P"}</definedName>
    <definedName name="huo_1" localSheetId="5" hidden="1">{"Tab1",#N/A,FALSE,"P";"Tab2",#N/A,FALSE,"P"}</definedName>
    <definedName name="huo_1" localSheetId="6" hidden="1">{"Tab1",#N/A,FALSE,"P";"Tab2",#N/A,FALSE,"P"}</definedName>
    <definedName name="huo_1" hidden="1">{"Tab1",#N/A,FALSE,"P";"Tab2",#N/A,FALSE,"P"}</definedName>
    <definedName name="huo_1_1" localSheetId="5" hidden="1">{"Tab1",#N/A,FALSE,"P";"Tab2",#N/A,FALSE,"P"}</definedName>
    <definedName name="huo_1_1" localSheetId="6" hidden="1">{"Tab1",#N/A,FALSE,"P";"Tab2",#N/A,FALSE,"P"}</definedName>
    <definedName name="huo_1_1" hidden="1">{"Tab1",#N/A,FALSE,"P";"Tab2",#N/A,FALSE,"P"}</definedName>
    <definedName name="huo_1_2" localSheetId="5" hidden="1">{"Tab1",#N/A,FALSE,"P";"Tab2",#N/A,FALSE,"P"}</definedName>
    <definedName name="huo_1_2" localSheetId="6" hidden="1">{"Tab1",#N/A,FALSE,"P";"Tab2",#N/A,FALSE,"P"}</definedName>
    <definedName name="huo_1_2" hidden="1">{"Tab1",#N/A,FALSE,"P";"Tab2",#N/A,FALSE,"P"}</definedName>
    <definedName name="huo_1_3" localSheetId="5" hidden="1">{"Tab1",#N/A,FALSE,"P";"Tab2",#N/A,FALSE,"P"}</definedName>
    <definedName name="huo_1_3" localSheetId="6" hidden="1">{"Tab1",#N/A,FALSE,"P";"Tab2",#N/A,FALSE,"P"}</definedName>
    <definedName name="huo_1_3" hidden="1">{"Tab1",#N/A,FALSE,"P";"Tab2",#N/A,FALSE,"P"}</definedName>
    <definedName name="huo_1_4" localSheetId="5" hidden="1">{"Tab1",#N/A,FALSE,"P";"Tab2",#N/A,FALSE,"P"}</definedName>
    <definedName name="huo_1_4" localSheetId="6" hidden="1">{"Tab1",#N/A,FALSE,"P";"Tab2",#N/A,FALSE,"P"}</definedName>
    <definedName name="huo_1_4" hidden="1">{"Tab1",#N/A,FALSE,"P";"Tab2",#N/A,FALSE,"P"}</definedName>
    <definedName name="huo_2" localSheetId="5" hidden="1">{"Tab1",#N/A,FALSE,"P";"Tab2",#N/A,FALSE,"P"}</definedName>
    <definedName name="huo_2" localSheetId="6" hidden="1">{"Tab1",#N/A,FALSE,"P";"Tab2",#N/A,FALSE,"P"}</definedName>
    <definedName name="huo_2" hidden="1">{"Tab1",#N/A,FALSE,"P";"Tab2",#N/A,FALSE,"P"}</definedName>
    <definedName name="huo_3" localSheetId="5" hidden="1">{"Tab1",#N/A,FALSE,"P";"Tab2",#N/A,FALSE,"P"}</definedName>
    <definedName name="huo_3" localSheetId="6" hidden="1">{"Tab1",#N/A,FALSE,"P";"Tab2",#N/A,FALSE,"P"}</definedName>
    <definedName name="huo_3" hidden="1">{"Tab1",#N/A,FALSE,"P";"Tab2",#N/A,FALSE,"P"}</definedName>
    <definedName name="huo_4" localSheetId="5" hidden="1">{"Tab1",#N/A,FALSE,"P";"Tab2",#N/A,FALSE,"P"}</definedName>
    <definedName name="huo_4" localSheetId="6" hidden="1">{"Tab1",#N/A,FALSE,"P";"Tab2",#N/A,FALSE,"P"}</definedName>
    <definedName name="huo_4" hidden="1">{"Tab1",#N/A,FALSE,"P";"Tab2",#N/A,FALSE,"P"}</definedName>
    <definedName name="HUY" localSheetId="6">#REF!</definedName>
    <definedName name="HUY">#REF!</definedName>
    <definedName name="i" localSheetId="5">#REF!</definedName>
    <definedName name="i" localSheetId="6">#REF!</definedName>
    <definedName name="i">#REF!</definedName>
    <definedName name="Ibrd" localSheetId="5">#REF!</definedName>
    <definedName name="Ibrd" localSheetId="6">#REF!</definedName>
    <definedName name="Ibrd">#REF!</definedName>
    <definedName name="ICOM" localSheetId="5">#REF!</definedName>
    <definedName name="ICOM" localSheetId="6">#REF!</definedName>
    <definedName name="ICOM">#REF!</definedName>
    <definedName name="IDA" localSheetId="5">#REF!</definedName>
    <definedName name="IDA" localSheetId="6">#REF!</definedName>
    <definedName name="IDA">#REF!</definedName>
    <definedName name="IDAr" localSheetId="5">#REF!</definedName>
    <definedName name="IDAr" localSheetId="6">#REF!</definedName>
    <definedName name="IDAr">#REF!</definedName>
    <definedName name="IESS" localSheetId="5">#REF!</definedName>
    <definedName name="IESS" localSheetId="6">#REF!</definedName>
    <definedName name="IESS">#REF!</definedName>
    <definedName name="Ifad" localSheetId="5">#REF!</definedName>
    <definedName name="Ifad" localSheetId="6">#REF!</definedName>
    <definedName name="Ifad">#REF!</definedName>
    <definedName name="ii" localSheetId="5" hidden="1">{"Tab1",#N/A,FALSE,"P";"Tab2",#N/A,FALSE,"P"}</definedName>
    <definedName name="ii" localSheetId="6" hidden="1">{"Tab1",#N/A,FALSE,"P";"Tab2",#N/A,FALSE,"P"}</definedName>
    <definedName name="ii" hidden="1">{"Tab1",#N/A,FALSE,"P";"Tab2",#N/A,FALSE,"P"}</definedName>
    <definedName name="ii_1" localSheetId="5" hidden="1">{"Tab1",#N/A,FALSE,"P";"Tab2",#N/A,FALSE,"P"}</definedName>
    <definedName name="ii_1" localSheetId="6" hidden="1">{"Tab1",#N/A,FALSE,"P";"Tab2",#N/A,FALSE,"P"}</definedName>
    <definedName name="ii_1" hidden="1">{"Tab1",#N/A,FALSE,"P";"Tab2",#N/A,FALSE,"P"}</definedName>
    <definedName name="ii_1_1" localSheetId="5" hidden="1">{"Tab1",#N/A,FALSE,"P";"Tab2",#N/A,FALSE,"P"}</definedName>
    <definedName name="ii_1_1" localSheetId="6" hidden="1">{"Tab1",#N/A,FALSE,"P";"Tab2",#N/A,FALSE,"P"}</definedName>
    <definedName name="ii_1_1" hidden="1">{"Tab1",#N/A,FALSE,"P";"Tab2",#N/A,FALSE,"P"}</definedName>
    <definedName name="ii_1_2" localSheetId="5" hidden="1">{"Tab1",#N/A,FALSE,"P";"Tab2",#N/A,FALSE,"P"}</definedName>
    <definedName name="ii_1_2" localSheetId="6" hidden="1">{"Tab1",#N/A,FALSE,"P";"Tab2",#N/A,FALSE,"P"}</definedName>
    <definedName name="ii_1_2" hidden="1">{"Tab1",#N/A,FALSE,"P";"Tab2",#N/A,FALSE,"P"}</definedName>
    <definedName name="ii_1_3" localSheetId="5" hidden="1">{"Tab1",#N/A,FALSE,"P";"Tab2",#N/A,FALSE,"P"}</definedName>
    <definedName name="ii_1_3" localSheetId="6" hidden="1">{"Tab1",#N/A,FALSE,"P";"Tab2",#N/A,FALSE,"P"}</definedName>
    <definedName name="ii_1_3" hidden="1">{"Tab1",#N/A,FALSE,"P";"Tab2",#N/A,FALSE,"P"}</definedName>
    <definedName name="ii_1_4" localSheetId="5" hidden="1">{"Tab1",#N/A,FALSE,"P";"Tab2",#N/A,FALSE,"P"}</definedName>
    <definedName name="ii_1_4" localSheetId="6" hidden="1">{"Tab1",#N/A,FALSE,"P";"Tab2",#N/A,FALSE,"P"}</definedName>
    <definedName name="ii_1_4" hidden="1">{"Tab1",#N/A,FALSE,"P";"Tab2",#N/A,FALSE,"P"}</definedName>
    <definedName name="ii_2" localSheetId="5" hidden="1">{"Tab1",#N/A,FALSE,"P";"Tab2",#N/A,FALSE,"P"}</definedName>
    <definedName name="ii_2" localSheetId="6" hidden="1">{"Tab1",#N/A,FALSE,"P";"Tab2",#N/A,FALSE,"P"}</definedName>
    <definedName name="ii_2" hidden="1">{"Tab1",#N/A,FALSE,"P";"Tab2",#N/A,FALSE,"P"}</definedName>
    <definedName name="ii_3" localSheetId="5" hidden="1">{"Tab1",#N/A,FALSE,"P";"Tab2",#N/A,FALSE,"P"}</definedName>
    <definedName name="ii_3" localSheetId="6" hidden="1">{"Tab1",#N/A,FALSE,"P";"Tab2",#N/A,FALSE,"P"}</definedName>
    <definedName name="ii_3" hidden="1">{"Tab1",#N/A,FALSE,"P";"Tab2",#N/A,FALSE,"P"}</definedName>
    <definedName name="ii_4" localSheetId="5" hidden="1">{"Tab1",#N/A,FALSE,"P";"Tab2",#N/A,FALSE,"P"}</definedName>
    <definedName name="ii_4" localSheetId="6" hidden="1">{"Tab1",#N/A,FALSE,"P";"Tab2",#N/A,FALSE,"P"}</definedName>
    <definedName name="ii_4" hidden="1">{"Tab1",#N/A,FALSE,"P";"Tab2",#N/A,FALSE,"P"}</definedName>
    <definedName name="iii" localSheetId="5" hidden="1">{"Riqfin97",#N/A,FALSE,"Tran";"Riqfinpro",#N/A,FALSE,"Tran"}</definedName>
    <definedName name="iii" localSheetId="6" hidden="1">{"Riqfin97",#N/A,FALSE,"Tran";"Riqfinpro",#N/A,FALSE,"Tran"}</definedName>
    <definedName name="iii" hidden="1">{"Riqfin97",#N/A,FALSE,"Tran";"Riqfinpro",#N/A,FALSE,"Tran"}</definedName>
    <definedName name="iii_1" localSheetId="5" hidden="1">{"Riqfin97",#N/A,FALSE,"Tran";"Riqfinpro",#N/A,FALSE,"Tran"}</definedName>
    <definedName name="iii_1" localSheetId="6" hidden="1">{"Riqfin97",#N/A,FALSE,"Tran";"Riqfinpro",#N/A,FALSE,"Tran"}</definedName>
    <definedName name="iii_1" hidden="1">{"Riqfin97",#N/A,FALSE,"Tran";"Riqfinpro",#N/A,FALSE,"Tran"}</definedName>
    <definedName name="iii_1_1" localSheetId="5" hidden="1">{"Riqfin97",#N/A,FALSE,"Tran";"Riqfinpro",#N/A,FALSE,"Tran"}</definedName>
    <definedName name="iii_1_1" localSheetId="6" hidden="1">{"Riqfin97",#N/A,FALSE,"Tran";"Riqfinpro",#N/A,FALSE,"Tran"}</definedName>
    <definedName name="iii_1_1" hidden="1">{"Riqfin97",#N/A,FALSE,"Tran";"Riqfinpro",#N/A,FALSE,"Tran"}</definedName>
    <definedName name="iii_1_2" localSheetId="5" hidden="1">{"Riqfin97",#N/A,FALSE,"Tran";"Riqfinpro",#N/A,FALSE,"Tran"}</definedName>
    <definedName name="iii_1_2" localSheetId="6" hidden="1">{"Riqfin97",#N/A,FALSE,"Tran";"Riqfinpro",#N/A,FALSE,"Tran"}</definedName>
    <definedName name="iii_1_2" hidden="1">{"Riqfin97",#N/A,FALSE,"Tran";"Riqfinpro",#N/A,FALSE,"Tran"}</definedName>
    <definedName name="iii_1_3" localSheetId="5" hidden="1">{"Riqfin97",#N/A,FALSE,"Tran";"Riqfinpro",#N/A,FALSE,"Tran"}</definedName>
    <definedName name="iii_1_3" localSheetId="6" hidden="1">{"Riqfin97",#N/A,FALSE,"Tran";"Riqfinpro",#N/A,FALSE,"Tran"}</definedName>
    <definedName name="iii_1_3" hidden="1">{"Riqfin97",#N/A,FALSE,"Tran";"Riqfinpro",#N/A,FALSE,"Tran"}</definedName>
    <definedName name="iii_1_4" localSheetId="5" hidden="1">{"Riqfin97",#N/A,FALSE,"Tran";"Riqfinpro",#N/A,FALSE,"Tran"}</definedName>
    <definedName name="iii_1_4" localSheetId="6" hidden="1">{"Riqfin97",#N/A,FALSE,"Tran";"Riqfinpro",#N/A,FALSE,"Tran"}</definedName>
    <definedName name="iii_1_4" hidden="1">{"Riqfin97",#N/A,FALSE,"Tran";"Riqfinpro",#N/A,FALSE,"Tran"}</definedName>
    <definedName name="iii_2" localSheetId="5" hidden="1">{"Riqfin97",#N/A,FALSE,"Tran";"Riqfinpro",#N/A,FALSE,"Tran"}</definedName>
    <definedName name="iii_2" localSheetId="6" hidden="1">{"Riqfin97",#N/A,FALSE,"Tran";"Riqfinpro",#N/A,FALSE,"Tran"}</definedName>
    <definedName name="iii_2" hidden="1">{"Riqfin97",#N/A,FALSE,"Tran";"Riqfinpro",#N/A,FALSE,"Tran"}</definedName>
    <definedName name="iii_3" localSheetId="5" hidden="1">{"Riqfin97",#N/A,FALSE,"Tran";"Riqfinpro",#N/A,FALSE,"Tran"}</definedName>
    <definedName name="iii_3" localSheetId="6" hidden="1">{"Riqfin97",#N/A,FALSE,"Tran";"Riqfinpro",#N/A,FALSE,"Tran"}</definedName>
    <definedName name="iii_3" hidden="1">{"Riqfin97",#N/A,FALSE,"Tran";"Riqfinpro",#N/A,FALSE,"Tran"}</definedName>
    <definedName name="iii_4" localSheetId="5" hidden="1">{"Riqfin97",#N/A,FALSE,"Tran";"Riqfinpro",#N/A,FALSE,"Tran"}</definedName>
    <definedName name="iii_4" localSheetId="6" hidden="1">{"Riqfin97",#N/A,FALSE,"Tran";"Riqfinpro",#N/A,FALSE,"Tran"}</definedName>
    <definedName name="iii_4" hidden="1">{"Riqfin97",#N/A,FALSE,"Tran";"Riqfinpro",#N/A,FALSE,"Tran"}</definedName>
    <definedName name="ijh" localSheetId="5" hidden="1">{"mt1",#N/A,FALSE,"Debt";"mt2",#N/A,FALSE,"Debt";"mt3",#N/A,FALSE,"Debt";"mt4",#N/A,FALSE,"Debt";"mt5",#N/A,FALSE,"Debt";"mt6",#N/A,FALSE,"Debt";"mt7",#N/A,FALSE,"Debt"}</definedName>
    <definedName name="ijh" localSheetId="6" hidden="1">{"mt1",#N/A,FALSE,"Debt";"mt2",#N/A,FALSE,"Debt";"mt3",#N/A,FALSE,"Debt";"mt4",#N/A,FALSE,"Debt";"mt5",#N/A,FALSE,"Debt";"mt6",#N/A,FALSE,"Debt";"mt7",#N/A,FALSE,"Debt"}</definedName>
    <definedName name="ijh" hidden="1">{"mt1",#N/A,FALSE,"Debt";"mt2",#N/A,FALSE,"Debt";"mt3",#N/A,FALSE,"Debt";"mt4",#N/A,FALSE,"Debt";"mt5",#N/A,FALSE,"Debt";"mt6",#N/A,FALSE,"Debt";"mt7",#N/A,FALSE,"Debt"}</definedName>
    <definedName name="ikjh" localSheetId="5" hidden="1">{"Riqfin97",#N/A,FALSE,"Tran";"Riqfinpro",#N/A,FALSE,"Tran"}</definedName>
    <definedName name="ikjh" localSheetId="6" hidden="1">{"Riqfin97",#N/A,FALSE,"Tran";"Riqfinpro",#N/A,FALSE,"Tran"}</definedName>
    <definedName name="ikjh" hidden="1">{"Riqfin97",#N/A,FALSE,"Tran";"Riqfinpro",#N/A,FALSE,"Tran"}</definedName>
    <definedName name="ilo" localSheetId="5" hidden="1">{"Riqfin97",#N/A,FALSE,"Tran";"Riqfinpro",#N/A,FALSE,"Tran"}</definedName>
    <definedName name="ilo" localSheetId="6" hidden="1">{"Riqfin97",#N/A,FALSE,"Tran";"Riqfinpro",#N/A,FALSE,"Tran"}</definedName>
    <definedName name="ilo" hidden="1">{"Riqfin97",#N/A,FALSE,"Tran";"Riqfinpro",#N/A,FALSE,"Tran"}</definedName>
    <definedName name="ilo_1" localSheetId="5" hidden="1">{"Riqfin97",#N/A,FALSE,"Tran";"Riqfinpro",#N/A,FALSE,"Tran"}</definedName>
    <definedName name="ilo_1" localSheetId="6" hidden="1">{"Riqfin97",#N/A,FALSE,"Tran";"Riqfinpro",#N/A,FALSE,"Tran"}</definedName>
    <definedName name="ilo_1" hidden="1">{"Riqfin97",#N/A,FALSE,"Tran";"Riqfinpro",#N/A,FALSE,"Tran"}</definedName>
    <definedName name="ilo_1_1" localSheetId="5" hidden="1">{"Riqfin97",#N/A,FALSE,"Tran";"Riqfinpro",#N/A,FALSE,"Tran"}</definedName>
    <definedName name="ilo_1_1" localSheetId="6" hidden="1">{"Riqfin97",#N/A,FALSE,"Tran";"Riqfinpro",#N/A,FALSE,"Tran"}</definedName>
    <definedName name="ilo_1_1" hidden="1">{"Riqfin97",#N/A,FALSE,"Tran";"Riqfinpro",#N/A,FALSE,"Tran"}</definedName>
    <definedName name="ilo_1_2" localSheetId="5" hidden="1">{"Riqfin97",#N/A,FALSE,"Tran";"Riqfinpro",#N/A,FALSE,"Tran"}</definedName>
    <definedName name="ilo_1_2" localSheetId="6" hidden="1">{"Riqfin97",#N/A,FALSE,"Tran";"Riqfinpro",#N/A,FALSE,"Tran"}</definedName>
    <definedName name="ilo_1_2" hidden="1">{"Riqfin97",#N/A,FALSE,"Tran";"Riqfinpro",#N/A,FALSE,"Tran"}</definedName>
    <definedName name="ilo_1_3" localSheetId="5" hidden="1">{"Riqfin97",#N/A,FALSE,"Tran";"Riqfinpro",#N/A,FALSE,"Tran"}</definedName>
    <definedName name="ilo_1_3" localSheetId="6" hidden="1">{"Riqfin97",#N/A,FALSE,"Tran";"Riqfinpro",#N/A,FALSE,"Tran"}</definedName>
    <definedName name="ilo_1_3" hidden="1">{"Riqfin97",#N/A,FALSE,"Tran";"Riqfinpro",#N/A,FALSE,"Tran"}</definedName>
    <definedName name="ilo_1_4" localSheetId="5" hidden="1">{"Riqfin97",#N/A,FALSE,"Tran";"Riqfinpro",#N/A,FALSE,"Tran"}</definedName>
    <definedName name="ilo_1_4" localSheetId="6" hidden="1">{"Riqfin97",#N/A,FALSE,"Tran";"Riqfinpro",#N/A,FALSE,"Tran"}</definedName>
    <definedName name="ilo_1_4" hidden="1">{"Riqfin97",#N/A,FALSE,"Tran";"Riqfinpro",#N/A,FALSE,"Tran"}</definedName>
    <definedName name="ilo_2" localSheetId="5" hidden="1">{"Riqfin97",#N/A,FALSE,"Tran";"Riqfinpro",#N/A,FALSE,"Tran"}</definedName>
    <definedName name="ilo_2" localSheetId="6" hidden="1">{"Riqfin97",#N/A,FALSE,"Tran";"Riqfinpro",#N/A,FALSE,"Tran"}</definedName>
    <definedName name="ilo_2" hidden="1">{"Riqfin97",#N/A,FALSE,"Tran";"Riqfinpro",#N/A,FALSE,"Tran"}</definedName>
    <definedName name="ilo_3" localSheetId="5" hidden="1">{"Riqfin97",#N/A,FALSE,"Tran";"Riqfinpro",#N/A,FALSE,"Tran"}</definedName>
    <definedName name="ilo_3" localSheetId="6" hidden="1">{"Riqfin97",#N/A,FALSE,"Tran";"Riqfinpro",#N/A,FALSE,"Tran"}</definedName>
    <definedName name="ilo_3" hidden="1">{"Riqfin97",#N/A,FALSE,"Tran";"Riqfinpro",#N/A,FALSE,"Tran"}</definedName>
    <definedName name="ilo_4" localSheetId="5" hidden="1">{"Riqfin97",#N/A,FALSE,"Tran";"Riqfinpro",#N/A,FALSE,"Tran"}</definedName>
    <definedName name="ilo_4" localSheetId="6" hidden="1">{"Riqfin97",#N/A,FALSE,"Tran";"Riqfinpro",#N/A,FALSE,"Tran"}</definedName>
    <definedName name="ilo_4" hidden="1">{"Riqfin97",#N/A,FALSE,"Tran";"Riqfinpro",#N/A,FALSE,"Tran"}</definedName>
    <definedName name="ilu" localSheetId="5" hidden="1">{"Riqfin97",#N/A,FALSE,"Tran";"Riqfinpro",#N/A,FALSE,"Tran"}</definedName>
    <definedName name="ilu" localSheetId="6" hidden="1">{"Riqfin97",#N/A,FALSE,"Tran";"Riqfinpro",#N/A,FALSE,"Tran"}</definedName>
    <definedName name="ilu" hidden="1">{"Riqfin97",#N/A,FALSE,"Tran";"Riqfinpro",#N/A,FALSE,"Tran"}</definedName>
    <definedName name="ilu_1" localSheetId="5" hidden="1">{"Riqfin97",#N/A,FALSE,"Tran";"Riqfinpro",#N/A,FALSE,"Tran"}</definedName>
    <definedName name="ilu_1" localSheetId="6" hidden="1">{"Riqfin97",#N/A,FALSE,"Tran";"Riqfinpro",#N/A,FALSE,"Tran"}</definedName>
    <definedName name="ilu_1" hidden="1">{"Riqfin97",#N/A,FALSE,"Tran";"Riqfinpro",#N/A,FALSE,"Tran"}</definedName>
    <definedName name="ilu_1_1" localSheetId="5" hidden="1">{"Riqfin97",#N/A,FALSE,"Tran";"Riqfinpro",#N/A,FALSE,"Tran"}</definedName>
    <definedName name="ilu_1_1" localSheetId="6" hidden="1">{"Riqfin97",#N/A,FALSE,"Tran";"Riqfinpro",#N/A,FALSE,"Tran"}</definedName>
    <definedName name="ilu_1_1" hidden="1">{"Riqfin97",#N/A,FALSE,"Tran";"Riqfinpro",#N/A,FALSE,"Tran"}</definedName>
    <definedName name="ilu_1_2" localSheetId="5" hidden="1">{"Riqfin97",#N/A,FALSE,"Tran";"Riqfinpro",#N/A,FALSE,"Tran"}</definedName>
    <definedName name="ilu_1_2" localSheetId="6" hidden="1">{"Riqfin97",#N/A,FALSE,"Tran";"Riqfinpro",#N/A,FALSE,"Tran"}</definedName>
    <definedName name="ilu_1_2" hidden="1">{"Riqfin97",#N/A,FALSE,"Tran";"Riqfinpro",#N/A,FALSE,"Tran"}</definedName>
    <definedName name="ilu_1_3" localSheetId="5" hidden="1">{"Riqfin97",#N/A,FALSE,"Tran";"Riqfinpro",#N/A,FALSE,"Tran"}</definedName>
    <definedName name="ilu_1_3" localSheetId="6" hidden="1">{"Riqfin97",#N/A,FALSE,"Tran";"Riqfinpro",#N/A,FALSE,"Tran"}</definedName>
    <definedName name="ilu_1_3" hidden="1">{"Riqfin97",#N/A,FALSE,"Tran";"Riqfinpro",#N/A,FALSE,"Tran"}</definedName>
    <definedName name="ilu_1_4" localSheetId="5" hidden="1">{"Riqfin97",#N/A,FALSE,"Tran";"Riqfinpro",#N/A,FALSE,"Tran"}</definedName>
    <definedName name="ilu_1_4" localSheetId="6" hidden="1">{"Riqfin97",#N/A,FALSE,"Tran";"Riqfinpro",#N/A,FALSE,"Tran"}</definedName>
    <definedName name="ilu_1_4" hidden="1">{"Riqfin97",#N/A,FALSE,"Tran";"Riqfinpro",#N/A,FALSE,"Tran"}</definedName>
    <definedName name="ilu_2" localSheetId="5" hidden="1">{"Riqfin97",#N/A,FALSE,"Tran";"Riqfinpro",#N/A,FALSE,"Tran"}</definedName>
    <definedName name="ilu_2" localSheetId="6" hidden="1">{"Riqfin97",#N/A,FALSE,"Tran";"Riqfinpro",#N/A,FALSE,"Tran"}</definedName>
    <definedName name="ilu_2" hidden="1">{"Riqfin97",#N/A,FALSE,"Tran";"Riqfinpro",#N/A,FALSE,"Tran"}</definedName>
    <definedName name="ilu_3" localSheetId="5" hidden="1">{"Riqfin97",#N/A,FALSE,"Tran";"Riqfinpro",#N/A,FALSE,"Tran"}</definedName>
    <definedName name="ilu_3" localSheetId="6" hidden="1">{"Riqfin97",#N/A,FALSE,"Tran";"Riqfinpro",#N/A,FALSE,"Tran"}</definedName>
    <definedName name="ilu_3" hidden="1">{"Riqfin97",#N/A,FALSE,"Tran";"Riqfinpro",#N/A,FALSE,"Tran"}</definedName>
    <definedName name="ilu_4" localSheetId="5" hidden="1">{"Riqfin97",#N/A,FALSE,"Tran";"Riqfinpro",#N/A,FALSE,"Tran"}</definedName>
    <definedName name="ilu_4" localSheetId="6" hidden="1">{"Riqfin97",#N/A,FALSE,"Tran";"Riqfinpro",#N/A,FALSE,"Tran"}</definedName>
    <definedName name="ilu_4" hidden="1">{"Riqfin97",#N/A,FALSE,"Tran";"Riqfinpro",#N/A,FALSE,"Tran"}</definedName>
    <definedName name="ima" localSheetId="6">#REF!</definedName>
    <definedName name="ima">#REF!</definedName>
    <definedName name="IMAE" localSheetId="5">#REF!</definedName>
    <definedName name="IMAE" localSheetId="6">#REF!</definedName>
    <definedName name="IMAE">#REF!</definedName>
    <definedName name="imaor" localSheetId="5">#REF!</definedName>
    <definedName name="imaor" localSheetId="6">#REF!</definedName>
    <definedName name="imaor">#REF!</definedName>
    <definedName name="IMPRESION" localSheetId="4">#REF!</definedName>
    <definedName name="IMPRESION" localSheetId="5">#REF!</definedName>
    <definedName name="IMPRESION" localSheetId="6">#REF!</definedName>
    <definedName name="IMPRESION">#REF!</definedName>
    <definedName name="imprima" localSheetId="5">#REF!</definedName>
    <definedName name="imprima" localSheetId="6">#REF!</definedName>
    <definedName name="imprima">#REF!</definedName>
    <definedName name="Imprimir_área_IM" localSheetId="5">#REF!</definedName>
    <definedName name="Imprimir_área_IM" localSheetId="6">#REF!</definedName>
    <definedName name="Imprimir_área_IM">#REF!</definedName>
    <definedName name="IMPRIMIR_TODOS" localSheetId="4">#REF!</definedName>
    <definedName name="IMPRIMIR_TODOS" localSheetId="5">#REF!</definedName>
    <definedName name="IMPRIMIR_TODOS" localSheetId="6">#REF!</definedName>
    <definedName name="IMPRIMIR_TODOS">#REF!</definedName>
    <definedName name="IN2_" localSheetId="5">#REF!</definedName>
    <definedName name="IN2_" localSheetId="6">#REF!</definedName>
    <definedName name="IN2_">#REF!</definedName>
    <definedName name="IN3_" localSheetId="5">#REF!</definedName>
    <definedName name="IN3_" localSheetId="6">#REF!</definedName>
    <definedName name="IN3_">#REF!</definedName>
    <definedName name="IN90_" localSheetId="5">#REF!</definedName>
    <definedName name="IN90_" localSheetId="6">#REF!</definedName>
    <definedName name="IN90_">#REF!</definedName>
    <definedName name="ind" localSheetId="5">#REF!</definedName>
    <definedName name="ind" localSheetId="6">#REF!</definedName>
    <definedName name="ind">#REF!</definedName>
    <definedName name="indicadores" localSheetId="5">#REF!</definedName>
    <definedName name="indicadores" localSheetId="6">#REF!</definedName>
    <definedName name="indicadores">#REF!</definedName>
    <definedName name="indicadores2" localSheetId="5" hidden="1">{"'RIN-INTRANET'!$A$1:$K$71"}</definedName>
    <definedName name="indicadores2" localSheetId="6" hidden="1">{"'RIN-INTRANET'!$A$1:$K$71"}</definedName>
    <definedName name="indicadores2" hidden="1">{"'RIN-INTRANET'!$A$1:$K$71"}</definedName>
    <definedName name="indicadores2_1" localSheetId="5" hidden="1">{"'RIN-INTRANET'!$A$1:$K$71"}</definedName>
    <definedName name="indicadores2_1" localSheetId="6" hidden="1">{"'RIN-INTRANET'!$A$1:$K$71"}</definedName>
    <definedName name="indicadores2_1" hidden="1">{"'RIN-INTRANET'!$A$1:$K$71"}</definedName>
    <definedName name="indicadores2_1_1" localSheetId="5" hidden="1">{"'RIN-INTRANET'!$A$1:$K$71"}</definedName>
    <definedName name="indicadores2_1_1" localSheetId="6" hidden="1">{"'RIN-INTRANET'!$A$1:$K$71"}</definedName>
    <definedName name="indicadores2_1_1" hidden="1">{"'RIN-INTRANET'!$A$1:$K$71"}</definedName>
    <definedName name="indicadores2_1_2" localSheetId="5" hidden="1">{"'RIN-INTRANET'!$A$1:$K$71"}</definedName>
    <definedName name="indicadores2_1_2" localSheetId="6" hidden="1">{"'RIN-INTRANET'!$A$1:$K$71"}</definedName>
    <definedName name="indicadores2_1_2" hidden="1">{"'RIN-INTRANET'!$A$1:$K$71"}</definedName>
    <definedName name="indicadores2_1_3" localSheetId="5" hidden="1">{"'RIN-INTRANET'!$A$1:$K$71"}</definedName>
    <definedName name="indicadores2_1_3" localSheetId="6" hidden="1">{"'RIN-INTRANET'!$A$1:$K$71"}</definedName>
    <definedName name="indicadores2_1_3" hidden="1">{"'RIN-INTRANET'!$A$1:$K$71"}</definedName>
    <definedName name="indicadores2_1_4" localSheetId="5" hidden="1">{"'RIN-INTRANET'!$A$1:$K$71"}</definedName>
    <definedName name="indicadores2_1_4" localSheetId="6" hidden="1">{"'RIN-INTRANET'!$A$1:$K$71"}</definedName>
    <definedName name="indicadores2_1_4" hidden="1">{"'RIN-INTRANET'!$A$1:$K$71"}</definedName>
    <definedName name="indicadores2_2" localSheetId="5" hidden="1">{"'RIN-INTRANET'!$A$1:$K$71"}</definedName>
    <definedName name="indicadores2_2" localSheetId="6" hidden="1">{"'RIN-INTRANET'!$A$1:$K$71"}</definedName>
    <definedName name="indicadores2_2" hidden="1">{"'RIN-INTRANET'!$A$1:$K$71"}</definedName>
    <definedName name="indicadores2_3" localSheetId="5" hidden="1">{"'RIN-INTRANET'!$A$1:$K$71"}</definedName>
    <definedName name="indicadores2_3" localSheetId="6" hidden="1">{"'RIN-INTRANET'!$A$1:$K$71"}</definedName>
    <definedName name="indicadores2_3" hidden="1">{"'RIN-INTRANET'!$A$1:$K$71"}</definedName>
    <definedName name="indicadores2_4" localSheetId="5" hidden="1">{"'RIN-INTRANET'!$A$1:$K$71"}</definedName>
    <definedName name="indicadores2_4" localSheetId="6" hidden="1">{"'RIN-INTRANET'!$A$1:$K$71"}</definedName>
    <definedName name="indicadores2_4" hidden="1">{"'RIN-INTRANET'!$A$1:$K$71"}</definedName>
    <definedName name="INDICE" localSheetId="5">#REF!</definedName>
    <definedName name="INDICE" localSheetId="6">#REF!</definedName>
    <definedName name="INDICE">#REF!</definedName>
    <definedName name="INDICEPRODUCCIO" localSheetId="4">#REF!</definedName>
    <definedName name="INDICEPRODUCCIO" localSheetId="5">#REF!</definedName>
    <definedName name="INDICEPRODUCCIO" localSheetId="6">#REF!</definedName>
    <definedName name="INDICEPRODUCCIO">#REF!</definedName>
    <definedName name="INE" localSheetId="5">#REF!</definedName>
    <definedName name="INE" localSheetId="6">#REF!</definedName>
    <definedName name="INE">#REF!</definedName>
    <definedName name="INECEL" localSheetId="5">#REF!</definedName>
    <definedName name="INECEL" localSheetId="6">#REF!</definedName>
    <definedName name="INECEL">#REF!</definedName>
    <definedName name="infcom" localSheetId="5">#REF!</definedName>
    <definedName name="infcom" localSheetId="6">#REF!</definedName>
    <definedName name="infcom">#REF!</definedName>
    <definedName name="infest" localSheetId="5">#REF!</definedName>
    <definedName name="infest" localSheetId="6">#REF!</definedName>
    <definedName name="infest">#REF!</definedName>
    <definedName name="INFISC1" localSheetId="5">#REF!</definedName>
    <definedName name="INFISC1" localSheetId="6">#REF!</definedName>
    <definedName name="INFISC1">#REF!</definedName>
    <definedName name="INFISC2" localSheetId="5">#REF!</definedName>
    <definedName name="INFISC2" localSheetId="6">#REF!</definedName>
    <definedName name="INFISC2">#REF!</definedName>
    <definedName name="Inflation" localSheetId="5">#REF!</definedName>
    <definedName name="Inflation" localSheetId="6">#REF!</definedName>
    <definedName name="Inflation">#REF!</definedName>
    <definedName name="infobs" localSheetId="5">#REF!</definedName>
    <definedName name="infobs" localSheetId="6">#REF!</definedName>
    <definedName name="infobs">#REF!</definedName>
    <definedName name="INFOR_CORRE_ELE" localSheetId="4">#REF!</definedName>
    <definedName name="INFOR_CORRE_ELE" localSheetId="5">#REF!</definedName>
    <definedName name="INFOR_CORRE_ELE" localSheetId="6">#REF!</definedName>
    <definedName name="INFOR_CORRE_ELE">#REF!</definedName>
    <definedName name="INGOES96" localSheetId="5">#REF!</definedName>
    <definedName name="INGOES96" localSheetId="6">#REF!</definedName>
    <definedName name="INGOES96">#REF!</definedName>
    <definedName name="INGRESOS" localSheetId="4">#REF!</definedName>
    <definedName name="INGRESOS" localSheetId="5">#REF!</definedName>
    <definedName name="INGRESOS" localSheetId="6">#REF!</definedName>
    <definedName name="INGRESOS">#REF!</definedName>
    <definedName name="ini" localSheetId="4">'Cuadro 5'!#REF!</definedName>
    <definedName name="INMN" localSheetId="5">#REF!</definedName>
    <definedName name="INMN" localSheetId="6">#REF!</definedName>
    <definedName name="INMN">#REF!</definedName>
    <definedName name="INPROJ" localSheetId="5">#REF!</definedName>
    <definedName name="INPROJ" localSheetId="6">#REF!</definedName>
    <definedName name="INPROJ">#REF!</definedName>
    <definedName name="INPUT_2" localSheetId="5">#REF!</definedName>
    <definedName name="INPUT_2" localSheetId="6">#REF!</definedName>
    <definedName name="INPUT_2">#REF!</definedName>
    <definedName name="INPUT_4" localSheetId="5">#REF!</definedName>
    <definedName name="INPUT_4" localSheetId="6">#REF!</definedName>
    <definedName name="INPUT_4">#REF!</definedName>
    <definedName name="inter" localSheetId="5" hidden="1">{"'para SB'!$A$1420:$F$1479"}</definedName>
    <definedName name="inter" localSheetId="6" hidden="1">{"'para SB'!$A$1420:$F$1479"}</definedName>
    <definedName name="inter" hidden="1">{"'para SB'!$A$1420:$F$1479"}</definedName>
    <definedName name="inter_1" localSheetId="5" hidden="1">{"'para SB'!$A$1420:$F$1479"}</definedName>
    <definedName name="inter_1" localSheetId="6" hidden="1">{"'para SB'!$A$1420:$F$1479"}</definedName>
    <definedName name="inter_1" hidden="1">{"'para SB'!$A$1420:$F$1479"}</definedName>
    <definedName name="inter_1_1" localSheetId="5" hidden="1">{"'para SB'!$A$1420:$F$1479"}</definedName>
    <definedName name="inter_1_1" localSheetId="6" hidden="1">{"'para SB'!$A$1420:$F$1479"}</definedName>
    <definedName name="inter_1_1" hidden="1">{"'para SB'!$A$1420:$F$1479"}</definedName>
    <definedName name="inter_1_1_1" localSheetId="5" hidden="1">{"'para SB'!$A$1420:$F$1479"}</definedName>
    <definedName name="inter_1_1_1" localSheetId="6" hidden="1">{"'para SB'!$A$1420:$F$1479"}</definedName>
    <definedName name="inter_1_1_1" hidden="1">{"'para SB'!$A$1420:$F$1479"}</definedName>
    <definedName name="inter_1_1_2" localSheetId="5" hidden="1">{"'para SB'!$A$1420:$F$1479"}</definedName>
    <definedName name="inter_1_1_2" localSheetId="6" hidden="1">{"'para SB'!$A$1420:$F$1479"}</definedName>
    <definedName name="inter_1_1_2" hidden="1">{"'para SB'!$A$1420:$F$1479"}</definedName>
    <definedName name="inter_1_1_3" localSheetId="5" hidden="1">{"'para SB'!$A$1420:$F$1479"}</definedName>
    <definedName name="inter_1_1_3" localSheetId="6" hidden="1">{"'para SB'!$A$1420:$F$1479"}</definedName>
    <definedName name="inter_1_1_3" hidden="1">{"'para SB'!$A$1420:$F$1479"}</definedName>
    <definedName name="inter_1_1_4" localSheetId="5" hidden="1">{"'para SB'!$A$1420:$F$1479"}</definedName>
    <definedName name="inter_1_1_4" localSheetId="6" hidden="1">{"'para SB'!$A$1420:$F$1479"}</definedName>
    <definedName name="inter_1_1_4" hidden="1">{"'para SB'!$A$1420:$F$1479"}</definedName>
    <definedName name="inter_1_2" localSheetId="5" hidden="1">{"'para SB'!$A$1420:$F$1479"}</definedName>
    <definedName name="inter_1_2" localSheetId="6" hidden="1">{"'para SB'!$A$1420:$F$1479"}</definedName>
    <definedName name="inter_1_2" hidden="1">{"'para SB'!$A$1420:$F$1479"}</definedName>
    <definedName name="inter_1_3" localSheetId="5" hidden="1">{"'para SB'!$A$1420:$F$1479"}</definedName>
    <definedName name="inter_1_3" localSheetId="6" hidden="1">{"'para SB'!$A$1420:$F$1479"}</definedName>
    <definedName name="inter_1_3" hidden="1">{"'para SB'!$A$1420:$F$1479"}</definedName>
    <definedName name="inter_1_4" localSheetId="5" hidden="1">{"'para SB'!$A$1420:$F$1479"}</definedName>
    <definedName name="inter_1_4" localSheetId="6" hidden="1">{"'para SB'!$A$1420:$F$1479"}</definedName>
    <definedName name="inter_1_4" hidden="1">{"'para SB'!$A$1420:$F$1479"}</definedName>
    <definedName name="inter_2" localSheetId="5" hidden="1">{"'para SB'!$A$1420:$F$1479"}</definedName>
    <definedName name="inter_2" localSheetId="6" hidden="1">{"'para SB'!$A$1420:$F$1479"}</definedName>
    <definedName name="inter_2" hidden="1">{"'para SB'!$A$1420:$F$1479"}</definedName>
    <definedName name="inter_2_1" localSheetId="5" hidden="1">{"'para SB'!$A$1420:$F$1479"}</definedName>
    <definedName name="inter_2_1" localSheetId="6" hidden="1">{"'para SB'!$A$1420:$F$1479"}</definedName>
    <definedName name="inter_2_1" hidden="1">{"'para SB'!$A$1420:$F$1479"}</definedName>
    <definedName name="inter_2_2" localSheetId="5" hidden="1">{"'para SB'!$A$1420:$F$1479"}</definedName>
    <definedName name="inter_2_2" localSheetId="6" hidden="1">{"'para SB'!$A$1420:$F$1479"}</definedName>
    <definedName name="inter_2_2" hidden="1">{"'para SB'!$A$1420:$F$1479"}</definedName>
    <definedName name="inter_2_3" localSheetId="5" hidden="1">{"'para SB'!$A$1420:$F$1479"}</definedName>
    <definedName name="inter_2_3" localSheetId="6" hidden="1">{"'para SB'!$A$1420:$F$1479"}</definedName>
    <definedName name="inter_2_3" hidden="1">{"'para SB'!$A$1420:$F$1479"}</definedName>
    <definedName name="inter_2_4" localSheetId="5" hidden="1">{"'para SB'!$A$1420:$F$1479"}</definedName>
    <definedName name="inter_2_4" localSheetId="6" hidden="1">{"'para SB'!$A$1420:$F$1479"}</definedName>
    <definedName name="inter_2_4" hidden="1">{"'para SB'!$A$1420:$F$1479"}</definedName>
    <definedName name="inter_3" localSheetId="5" hidden="1">{"'para SB'!$A$1420:$F$1479"}</definedName>
    <definedName name="inter_3" localSheetId="6" hidden="1">{"'para SB'!$A$1420:$F$1479"}</definedName>
    <definedName name="inter_3" hidden="1">{"'para SB'!$A$1420:$F$1479"}</definedName>
    <definedName name="inter_4" localSheetId="5" hidden="1">{"'para SB'!$A$1420:$F$1479"}</definedName>
    <definedName name="inter_4" localSheetId="6" hidden="1">{"'para SB'!$A$1420:$F$1479"}</definedName>
    <definedName name="inter_4" hidden="1">{"'para SB'!$A$1420:$F$1479"}</definedName>
    <definedName name="inter_5" localSheetId="5" hidden="1">{"'para SB'!$A$1420:$F$1479"}</definedName>
    <definedName name="inter_5" localSheetId="6" hidden="1">{"'para SB'!$A$1420:$F$1479"}</definedName>
    <definedName name="inter_5" hidden="1">{"'para SB'!$A$1420:$F$1479"}</definedName>
    <definedName name="Interest_IDA" localSheetId="6">#REF!</definedName>
    <definedName name="Interest_IDA">#REF!</definedName>
    <definedName name="Interest_NC" localSheetId="5">#REF!</definedName>
    <definedName name="Interest_NC" localSheetId="6">#REF!</definedName>
    <definedName name="Interest_NC">#REF!</definedName>
    <definedName name="InterestRate" localSheetId="5">#REF!</definedName>
    <definedName name="InterestRate" localSheetId="6">#REF!</definedName>
    <definedName name="InterestRate">#REF!</definedName>
    <definedName name="inthalf" localSheetId="5">#REF!</definedName>
    <definedName name="inthalf" localSheetId="6">#REF!</definedName>
    <definedName name="inthalf">#REF!</definedName>
    <definedName name="inversion" localSheetId="5" hidden="1">{"'para SB'!$A$1318:$F$1381"}</definedName>
    <definedName name="inversion" localSheetId="6" hidden="1">{"'para SB'!$A$1318:$F$1381"}</definedName>
    <definedName name="inversion" hidden="1">{"'para SB'!$A$1318:$F$1381"}</definedName>
    <definedName name="inversion_1" localSheetId="5" hidden="1">{"'para SB'!$A$1318:$F$1381"}</definedName>
    <definedName name="inversion_1" localSheetId="6" hidden="1">{"'para SB'!$A$1318:$F$1381"}</definedName>
    <definedName name="inversion_1" hidden="1">{"'para SB'!$A$1318:$F$1381"}</definedName>
    <definedName name="inversion_1_1" localSheetId="5" hidden="1">{"'para SB'!$A$1318:$F$1381"}</definedName>
    <definedName name="inversion_1_1" localSheetId="6" hidden="1">{"'para SB'!$A$1318:$F$1381"}</definedName>
    <definedName name="inversion_1_1" hidden="1">{"'para SB'!$A$1318:$F$1381"}</definedName>
    <definedName name="inversion_1_2" localSheetId="5" hidden="1">{"'para SB'!$A$1318:$F$1381"}</definedName>
    <definedName name="inversion_1_2" localSheetId="6" hidden="1">{"'para SB'!$A$1318:$F$1381"}</definedName>
    <definedName name="inversion_1_2" hidden="1">{"'para SB'!$A$1318:$F$1381"}</definedName>
    <definedName name="inversion_1_3" localSheetId="5" hidden="1">{"'para SB'!$A$1318:$F$1381"}</definedName>
    <definedName name="inversion_1_3" localSheetId="6" hidden="1">{"'para SB'!$A$1318:$F$1381"}</definedName>
    <definedName name="inversion_1_3" hidden="1">{"'para SB'!$A$1318:$F$1381"}</definedName>
    <definedName name="inversion_1_4" localSheetId="5" hidden="1">{"'para SB'!$A$1318:$F$1381"}</definedName>
    <definedName name="inversion_1_4" localSheetId="6" hidden="1">{"'para SB'!$A$1318:$F$1381"}</definedName>
    <definedName name="inversion_1_4" hidden="1">{"'para SB'!$A$1318:$F$1381"}</definedName>
    <definedName name="inversion_2" localSheetId="5" hidden="1">{"'para SB'!$A$1318:$F$1381"}</definedName>
    <definedName name="inversion_2" localSheetId="6" hidden="1">{"'para SB'!$A$1318:$F$1381"}</definedName>
    <definedName name="inversion_2" hidden="1">{"'para SB'!$A$1318:$F$1381"}</definedName>
    <definedName name="inversion_3" localSheetId="5" hidden="1">{"'para SB'!$A$1318:$F$1381"}</definedName>
    <definedName name="inversion_3" localSheetId="6" hidden="1">{"'para SB'!$A$1318:$F$1381"}</definedName>
    <definedName name="inversion_3" hidden="1">{"'para SB'!$A$1318:$F$1381"}</definedName>
    <definedName name="inversion_4" localSheetId="5" hidden="1">{"'para SB'!$A$1318:$F$1381"}</definedName>
    <definedName name="inversion_4" localSheetId="6" hidden="1">{"'para SB'!$A$1318:$F$1381"}</definedName>
    <definedName name="inversion_4" hidden="1">{"'para SB'!$A$1318:$F$1381"}</definedName>
    <definedName name="iouiuopo" localSheetId="5" hidden="1">{"Tab1",#N/A,FALSE,"P";"Tab2",#N/A,FALSE,"P"}</definedName>
    <definedName name="iouiuopo" localSheetId="6" hidden="1">{"Tab1",#N/A,FALSE,"P";"Tab2",#N/A,FALSE,"P"}</definedName>
    <definedName name="iouiuopo" hidden="1">{"Tab1",#N/A,FALSE,"P";"Tab2",#N/A,FALSE,"P"}</definedName>
    <definedName name="iouiuopo_1" localSheetId="5" hidden="1">{"Tab1",#N/A,FALSE,"P";"Tab2",#N/A,FALSE,"P"}</definedName>
    <definedName name="iouiuopo_1" localSheetId="6" hidden="1">{"Tab1",#N/A,FALSE,"P";"Tab2",#N/A,FALSE,"P"}</definedName>
    <definedName name="iouiuopo_1" hidden="1">{"Tab1",#N/A,FALSE,"P";"Tab2",#N/A,FALSE,"P"}</definedName>
    <definedName name="iouiuopo_1_1" localSheetId="5" hidden="1">{"Tab1",#N/A,FALSE,"P";"Tab2",#N/A,FALSE,"P"}</definedName>
    <definedName name="iouiuopo_1_1" localSheetId="6" hidden="1">{"Tab1",#N/A,FALSE,"P";"Tab2",#N/A,FALSE,"P"}</definedName>
    <definedName name="iouiuopo_1_1" hidden="1">{"Tab1",#N/A,FALSE,"P";"Tab2",#N/A,FALSE,"P"}</definedName>
    <definedName name="iouiuopo_1_2" localSheetId="5" hidden="1">{"Tab1",#N/A,FALSE,"P";"Tab2",#N/A,FALSE,"P"}</definedName>
    <definedName name="iouiuopo_1_2" localSheetId="6" hidden="1">{"Tab1",#N/A,FALSE,"P";"Tab2",#N/A,FALSE,"P"}</definedName>
    <definedName name="iouiuopo_1_2" hidden="1">{"Tab1",#N/A,FALSE,"P";"Tab2",#N/A,FALSE,"P"}</definedName>
    <definedName name="iouiuopo_1_3" localSheetId="5" hidden="1">{"Tab1",#N/A,FALSE,"P";"Tab2",#N/A,FALSE,"P"}</definedName>
    <definedName name="iouiuopo_1_3" localSheetId="6" hidden="1">{"Tab1",#N/A,FALSE,"P";"Tab2",#N/A,FALSE,"P"}</definedName>
    <definedName name="iouiuopo_1_3" hidden="1">{"Tab1",#N/A,FALSE,"P";"Tab2",#N/A,FALSE,"P"}</definedName>
    <definedName name="iouiuopo_1_4" localSheetId="5" hidden="1">{"Tab1",#N/A,FALSE,"P";"Tab2",#N/A,FALSE,"P"}</definedName>
    <definedName name="iouiuopo_1_4" localSheetId="6" hidden="1">{"Tab1",#N/A,FALSE,"P";"Tab2",#N/A,FALSE,"P"}</definedName>
    <definedName name="iouiuopo_1_4" hidden="1">{"Tab1",#N/A,FALSE,"P";"Tab2",#N/A,FALSE,"P"}</definedName>
    <definedName name="iouiuopo_2" localSheetId="5" hidden="1">{"Tab1",#N/A,FALSE,"P";"Tab2",#N/A,FALSE,"P"}</definedName>
    <definedName name="iouiuopo_2" localSheetId="6" hidden="1">{"Tab1",#N/A,FALSE,"P";"Tab2",#N/A,FALSE,"P"}</definedName>
    <definedName name="iouiuopo_2" hidden="1">{"Tab1",#N/A,FALSE,"P";"Tab2",#N/A,FALSE,"P"}</definedName>
    <definedName name="iouiuopo_3" localSheetId="5" hidden="1">{"Tab1",#N/A,FALSE,"P";"Tab2",#N/A,FALSE,"P"}</definedName>
    <definedName name="iouiuopo_3" localSheetId="6" hidden="1">{"Tab1",#N/A,FALSE,"P";"Tab2",#N/A,FALSE,"P"}</definedName>
    <definedName name="iouiuopo_3" hidden="1">{"Tab1",#N/A,FALSE,"P";"Tab2",#N/A,FALSE,"P"}</definedName>
    <definedName name="iouiuopo_4" localSheetId="5" hidden="1">{"Tab1",#N/A,FALSE,"P";"Tab2",#N/A,FALSE,"P"}</definedName>
    <definedName name="iouiuopo_4" localSheetId="6" hidden="1">{"Tab1",#N/A,FALSE,"P";"Tab2",#N/A,FALSE,"P"}</definedName>
    <definedName name="iouiuopo_4" hidden="1">{"Tab1",#N/A,FALSE,"P";"Tab2",#N/A,FALSE,"P"}</definedName>
    <definedName name="IPC" localSheetId="4">#REF!</definedName>
    <definedName name="IPC" localSheetId="5">#REF!</definedName>
    <definedName name="IPC" localSheetId="6">#REF!</definedName>
    <definedName name="IPC">#REF!</definedName>
    <definedName name="ipc98j" localSheetId="5">#REF!</definedName>
    <definedName name="ipc98j" localSheetId="6">#REF!</definedName>
    <definedName name="ipc98j">#REF!</definedName>
    <definedName name="ipc98s" localSheetId="5">#REF!</definedName>
    <definedName name="ipc98s" localSheetId="6">#REF!</definedName>
    <definedName name="ipc98s">#REF!</definedName>
    <definedName name="ISSS96" localSheetId="5">#REF!</definedName>
    <definedName name="ISSS96" localSheetId="6">#REF!</definedName>
    <definedName name="ISSS96">#REF!</definedName>
    <definedName name="ISTA96" localSheetId="5">#REF!</definedName>
    <definedName name="ISTA96" localSheetId="6">#REF!</definedName>
    <definedName name="ISTA96">#REF!</definedName>
    <definedName name="istasap" localSheetId="5">#REF!</definedName>
    <definedName name="istasap" localSheetId="6">#REF!</definedName>
    <definedName name="istasap">#REF!</definedName>
    <definedName name="istasasa" localSheetId="5">#REF!</definedName>
    <definedName name="istasasa" localSheetId="6">#REF!</definedName>
    <definedName name="istasasa">#REF!</definedName>
    <definedName name="istasasp" localSheetId="5">#REF!</definedName>
    <definedName name="istasasp" localSheetId="6">#REF!</definedName>
    <definedName name="istasasp">#REF!</definedName>
    <definedName name="ivh" localSheetId="5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ivh" localSheetId="6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ivh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J" localSheetId="1" hidden="1">{"'RIN-INTRANET'!$A$1:$K$71"}</definedName>
    <definedName name="J" localSheetId="2" hidden="1">{"'RIN-INTRANET'!$A$1:$K$71"}</definedName>
    <definedName name="J" localSheetId="4" hidden="1">{"'RIN-INTRANET'!$A$1:$K$71"}</definedName>
    <definedName name="J" localSheetId="5" hidden="1">{"'RIN-INTRANET'!$A$1:$K$71"}</definedName>
    <definedName name="J" localSheetId="6" hidden="1">{"'RIN-INTRANET'!$A$1:$K$71"}</definedName>
    <definedName name="J" hidden="1">{"'RIN-INTRANET'!$A$1:$K$71"}</definedName>
    <definedName name="J_1" localSheetId="5" hidden="1">{"'RIN-INTRANET'!$A$1:$K$71"}</definedName>
    <definedName name="J_1" localSheetId="6" hidden="1">{"'RIN-INTRANET'!$A$1:$K$71"}</definedName>
    <definedName name="J_1" hidden="1">{"'RIN-INTRANET'!$A$1:$K$71"}</definedName>
    <definedName name="J_1_1" localSheetId="5" hidden="1">{"'RIN-INTRANET'!$A$1:$K$71"}</definedName>
    <definedName name="J_1_1" localSheetId="6" hidden="1">{"'RIN-INTRANET'!$A$1:$K$71"}</definedName>
    <definedName name="J_1_1" hidden="1">{"'RIN-INTRANET'!$A$1:$K$71"}</definedName>
    <definedName name="J_1_1_1" localSheetId="5" hidden="1">{"'RIN-INTRANET'!$A$1:$K$71"}</definedName>
    <definedName name="J_1_1_1" localSheetId="6" hidden="1">{"'RIN-INTRANET'!$A$1:$K$71"}</definedName>
    <definedName name="J_1_1_1" hidden="1">{"'RIN-INTRANET'!$A$1:$K$71"}</definedName>
    <definedName name="J_1_1_2" localSheetId="5" hidden="1">{"'RIN-INTRANET'!$A$1:$K$71"}</definedName>
    <definedName name="J_1_1_2" localSheetId="6" hidden="1">{"'RIN-INTRANET'!$A$1:$K$71"}</definedName>
    <definedName name="J_1_1_2" hidden="1">{"'RIN-INTRANET'!$A$1:$K$71"}</definedName>
    <definedName name="J_1_1_3" localSheetId="5" hidden="1">{"'RIN-INTRANET'!$A$1:$K$71"}</definedName>
    <definedName name="J_1_1_3" localSheetId="6" hidden="1">{"'RIN-INTRANET'!$A$1:$K$71"}</definedName>
    <definedName name="J_1_1_3" hidden="1">{"'RIN-INTRANET'!$A$1:$K$71"}</definedName>
    <definedName name="J_1_1_4" localSheetId="5" hidden="1">{"'RIN-INTRANET'!$A$1:$K$71"}</definedName>
    <definedName name="J_1_1_4" localSheetId="6" hidden="1">{"'RIN-INTRANET'!$A$1:$K$71"}</definedName>
    <definedName name="J_1_1_4" hidden="1">{"'RIN-INTRANET'!$A$1:$K$71"}</definedName>
    <definedName name="J_1_2" localSheetId="5" hidden="1">{"'RIN-INTRANET'!$A$1:$K$71"}</definedName>
    <definedName name="J_1_2" localSheetId="6" hidden="1">{"'RIN-INTRANET'!$A$1:$K$71"}</definedName>
    <definedName name="J_1_2" hidden="1">{"'RIN-INTRANET'!$A$1:$K$71"}</definedName>
    <definedName name="J_1_2_1" localSheetId="5" hidden="1">{"'RIN-INTRANET'!$A$1:$K$71"}</definedName>
    <definedName name="J_1_2_1" localSheetId="6" hidden="1">{"'RIN-INTRANET'!$A$1:$K$71"}</definedName>
    <definedName name="J_1_2_1" hidden="1">{"'RIN-INTRANET'!$A$1:$K$71"}</definedName>
    <definedName name="J_1_2_2" localSheetId="5" hidden="1">{"'RIN-INTRANET'!$A$1:$K$71"}</definedName>
    <definedName name="J_1_2_2" localSheetId="6" hidden="1">{"'RIN-INTRANET'!$A$1:$K$71"}</definedName>
    <definedName name="J_1_2_2" hidden="1">{"'RIN-INTRANET'!$A$1:$K$71"}</definedName>
    <definedName name="J_1_2_3" localSheetId="5" hidden="1">{"'RIN-INTRANET'!$A$1:$K$71"}</definedName>
    <definedName name="J_1_2_3" localSheetId="6" hidden="1">{"'RIN-INTRANET'!$A$1:$K$71"}</definedName>
    <definedName name="J_1_2_3" hidden="1">{"'RIN-INTRANET'!$A$1:$K$71"}</definedName>
    <definedName name="J_1_3" localSheetId="5" hidden="1">{"'RIN-INTRANET'!$A$1:$K$71"}</definedName>
    <definedName name="J_1_3" localSheetId="6" hidden="1">{"'RIN-INTRANET'!$A$1:$K$71"}</definedName>
    <definedName name="J_1_3" hidden="1">{"'RIN-INTRANET'!$A$1:$K$71"}</definedName>
    <definedName name="J_1_4" localSheetId="5" hidden="1">{"'RIN-INTRANET'!$A$1:$K$71"}</definedName>
    <definedName name="J_1_4" localSheetId="6" hidden="1">{"'RIN-INTRANET'!$A$1:$K$71"}</definedName>
    <definedName name="J_1_4" hidden="1">{"'RIN-INTRANET'!$A$1:$K$71"}</definedName>
    <definedName name="J_1_5" localSheetId="5" hidden="1">{"'RIN-INTRANET'!$A$1:$K$71"}</definedName>
    <definedName name="J_1_5" localSheetId="6" hidden="1">{"'RIN-INTRANET'!$A$1:$K$71"}</definedName>
    <definedName name="J_1_5" hidden="1">{"'RIN-INTRANET'!$A$1:$K$71"}</definedName>
    <definedName name="J_2" localSheetId="5" hidden="1">{"'RIN-INTRANET'!$A$1:$K$71"}</definedName>
    <definedName name="J_2" localSheetId="6" hidden="1">{"'RIN-INTRANET'!$A$1:$K$71"}</definedName>
    <definedName name="J_2" hidden="1">{"'RIN-INTRANET'!$A$1:$K$71"}</definedName>
    <definedName name="J_2_1" localSheetId="5" hidden="1">{"'RIN-INTRANET'!$A$1:$K$71"}</definedName>
    <definedName name="J_2_1" localSheetId="6" hidden="1">{"'RIN-INTRANET'!$A$1:$K$71"}</definedName>
    <definedName name="J_2_1" hidden="1">{"'RIN-INTRANET'!$A$1:$K$71"}</definedName>
    <definedName name="J_2_2" localSheetId="5" hidden="1">{"'RIN-INTRANET'!$A$1:$K$71"}</definedName>
    <definedName name="J_2_2" localSheetId="6" hidden="1">{"'RIN-INTRANET'!$A$1:$K$71"}</definedName>
    <definedName name="J_2_2" hidden="1">{"'RIN-INTRANET'!$A$1:$K$71"}</definedName>
    <definedName name="J_2_3" localSheetId="5" hidden="1">{"'RIN-INTRANET'!$A$1:$K$71"}</definedName>
    <definedName name="J_2_3" localSheetId="6" hidden="1">{"'RIN-INTRANET'!$A$1:$K$71"}</definedName>
    <definedName name="J_2_3" hidden="1">{"'RIN-INTRANET'!$A$1:$K$71"}</definedName>
    <definedName name="J_2_4" localSheetId="5" hidden="1">{"'RIN-INTRANET'!$A$1:$K$71"}</definedName>
    <definedName name="J_2_4" localSheetId="6" hidden="1">{"'RIN-INTRANET'!$A$1:$K$71"}</definedName>
    <definedName name="J_2_4" hidden="1">{"'RIN-INTRANET'!$A$1:$K$71"}</definedName>
    <definedName name="J_3" localSheetId="5" hidden="1">{"'RIN-INTRANET'!$A$1:$K$71"}</definedName>
    <definedName name="J_3" localSheetId="6" hidden="1">{"'RIN-INTRANET'!$A$1:$K$71"}</definedName>
    <definedName name="J_3" hidden="1">{"'RIN-INTRANET'!$A$1:$K$71"}</definedName>
    <definedName name="J_4" localSheetId="5" hidden="1">{"'RIN-INTRANET'!$A$1:$K$71"}</definedName>
    <definedName name="J_4" localSheetId="6" hidden="1">{"'RIN-INTRANET'!$A$1:$K$71"}</definedName>
    <definedName name="J_4" hidden="1">{"'RIN-INTRANET'!$A$1:$K$71"}</definedName>
    <definedName name="J_5" localSheetId="5" hidden="1">{"'RIN-INTRANET'!$A$1:$K$71"}</definedName>
    <definedName name="J_5" localSheetId="6" hidden="1">{"'RIN-INTRANET'!$A$1:$K$71"}</definedName>
    <definedName name="J_5" hidden="1">{"'RIN-INTRANET'!$A$1:$K$71"}</definedName>
    <definedName name="jan" localSheetId="5" hidden="1">{#N/A,#N/A,FALSE,"CB";#N/A,#N/A,FALSE,"CMB";#N/A,#N/A,FALSE,"NBFI"}</definedName>
    <definedName name="jan" localSheetId="6" hidden="1">{#N/A,#N/A,FALSE,"CB";#N/A,#N/A,FALSE,"CMB";#N/A,#N/A,FALSE,"NBFI"}</definedName>
    <definedName name="jan" hidden="1">{#N/A,#N/A,FALSE,"CB";#N/A,#N/A,FALSE,"CMB";#N/A,#N/A,FALSE,"NBFI"}</definedName>
    <definedName name="Janet" localSheetId="5" hidden="1">#REF!</definedName>
    <definedName name="Janet" localSheetId="6" hidden="1">#REF!</definedName>
    <definedName name="Janet" hidden="1">#REF!</definedName>
    <definedName name="jdfhgghg" localSheetId="5" hidden="1">{"Riqfin97",#N/A,FALSE,"Tran";"Riqfinpro",#N/A,FALSE,"Tran"}</definedName>
    <definedName name="jdfhgghg" localSheetId="6" hidden="1">{"Riqfin97",#N/A,FALSE,"Tran";"Riqfinpro",#N/A,FALSE,"Tran"}</definedName>
    <definedName name="jdfhgghg" hidden="1">{"Riqfin97",#N/A,FALSE,"Tran";"Riqfinpro",#N/A,FALSE,"Tran"}</definedName>
    <definedName name="jdfhgghg_1" localSheetId="5" hidden="1">{"Riqfin97",#N/A,FALSE,"Tran";"Riqfinpro",#N/A,FALSE,"Tran"}</definedName>
    <definedName name="jdfhgghg_1" localSheetId="6" hidden="1">{"Riqfin97",#N/A,FALSE,"Tran";"Riqfinpro",#N/A,FALSE,"Tran"}</definedName>
    <definedName name="jdfhgghg_1" hidden="1">{"Riqfin97",#N/A,FALSE,"Tran";"Riqfinpro",#N/A,FALSE,"Tran"}</definedName>
    <definedName name="jdfhgghg_1_1" localSheetId="5" hidden="1">{"Riqfin97",#N/A,FALSE,"Tran";"Riqfinpro",#N/A,FALSE,"Tran"}</definedName>
    <definedName name="jdfhgghg_1_1" localSheetId="6" hidden="1">{"Riqfin97",#N/A,FALSE,"Tran";"Riqfinpro",#N/A,FALSE,"Tran"}</definedName>
    <definedName name="jdfhgghg_1_1" hidden="1">{"Riqfin97",#N/A,FALSE,"Tran";"Riqfinpro",#N/A,FALSE,"Tran"}</definedName>
    <definedName name="jdfhgghg_1_2" localSheetId="5" hidden="1">{"Riqfin97",#N/A,FALSE,"Tran";"Riqfinpro",#N/A,FALSE,"Tran"}</definedName>
    <definedName name="jdfhgghg_1_2" localSheetId="6" hidden="1">{"Riqfin97",#N/A,FALSE,"Tran";"Riqfinpro",#N/A,FALSE,"Tran"}</definedName>
    <definedName name="jdfhgghg_1_2" hidden="1">{"Riqfin97",#N/A,FALSE,"Tran";"Riqfinpro",#N/A,FALSE,"Tran"}</definedName>
    <definedName name="jdfhgghg_1_3" localSheetId="5" hidden="1">{"Riqfin97",#N/A,FALSE,"Tran";"Riqfinpro",#N/A,FALSE,"Tran"}</definedName>
    <definedName name="jdfhgghg_1_3" localSheetId="6" hidden="1">{"Riqfin97",#N/A,FALSE,"Tran";"Riqfinpro",#N/A,FALSE,"Tran"}</definedName>
    <definedName name="jdfhgghg_1_3" hidden="1">{"Riqfin97",#N/A,FALSE,"Tran";"Riqfinpro",#N/A,FALSE,"Tran"}</definedName>
    <definedName name="jdfhgghg_1_4" localSheetId="5" hidden="1">{"Riqfin97",#N/A,FALSE,"Tran";"Riqfinpro",#N/A,FALSE,"Tran"}</definedName>
    <definedName name="jdfhgghg_1_4" localSheetId="6" hidden="1">{"Riqfin97",#N/A,FALSE,"Tran";"Riqfinpro",#N/A,FALSE,"Tran"}</definedName>
    <definedName name="jdfhgghg_1_4" hidden="1">{"Riqfin97",#N/A,FALSE,"Tran";"Riqfinpro",#N/A,FALSE,"Tran"}</definedName>
    <definedName name="jdfhgghg_2" localSheetId="5" hidden="1">{"Riqfin97",#N/A,FALSE,"Tran";"Riqfinpro",#N/A,FALSE,"Tran"}</definedName>
    <definedName name="jdfhgghg_2" localSheetId="6" hidden="1">{"Riqfin97",#N/A,FALSE,"Tran";"Riqfinpro",#N/A,FALSE,"Tran"}</definedName>
    <definedName name="jdfhgghg_2" hidden="1">{"Riqfin97",#N/A,FALSE,"Tran";"Riqfinpro",#N/A,FALSE,"Tran"}</definedName>
    <definedName name="jdfhgghg_3" localSheetId="5" hidden="1">{"Riqfin97",#N/A,FALSE,"Tran";"Riqfinpro",#N/A,FALSE,"Tran"}</definedName>
    <definedName name="jdfhgghg_3" localSheetId="6" hidden="1">{"Riqfin97",#N/A,FALSE,"Tran";"Riqfinpro",#N/A,FALSE,"Tran"}</definedName>
    <definedName name="jdfhgghg_3" hidden="1">{"Riqfin97",#N/A,FALSE,"Tran";"Riqfinpro",#N/A,FALSE,"Tran"}</definedName>
    <definedName name="jdfhgghg_4" localSheetId="5" hidden="1">{"Riqfin97",#N/A,FALSE,"Tran";"Riqfinpro",#N/A,FALSE,"Tran"}</definedName>
    <definedName name="jdfhgghg_4" localSheetId="6" hidden="1">{"Riqfin97",#N/A,FALSE,"Tran";"Riqfinpro",#N/A,FALSE,"Tran"}</definedName>
    <definedName name="jdfhgghg_4" hidden="1">{"Riqfin97",#N/A,FALSE,"Tran";"Riqfinpro",#N/A,FALSE,"Tran"}</definedName>
    <definedName name="jdfjdfk" localSheetId="5" hidden="1">{"'RIN-INTRANET'!$A$1:$K$71"}</definedName>
    <definedName name="jdfjdfk" localSheetId="6" hidden="1">{"'RIN-INTRANET'!$A$1:$K$71"}</definedName>
    <definedName name="jdfjdfk" hidden="1">{"'RIN-INTRANET'!$A$1:$K$71"}</definedName>
    <definedName name="jdfjdfk_1" localSheetId="5" hidden="1">{"'RIN-INTRANET'!$A$1:$K$71"}</definedName>
    <definedName name="jdfjdfk_1" localSheetId="6" hidden="1">{"'RIN-INTRANET'!$A$1:$K$71"}</definedName>
    <definedName name="jdfjdfk_1" hidden="1">{"'RIN-INTRANET'!$A$1:$K$71"}</definedName>
    <definedName name="jdfjdfk_1_1" localSheetId="5" hidden="1">{"'RIN-INTRANET'!$A$1:$K$71"}</definedName>
    <definedName name="jdfjdfk_1_1" localSheetId="6" hidden="1">{"'RIN-INTRANET'!$A$1:$K$71"}</definedName>
    <definedName name="jdfjdfk_1_1" hidden="1">{"'RIN-INTRANET'!$A$1:$K$71"}</definedName>
    <definedName name="jdfjdfk_1_1_1" localSheetId="5" hidden="1">{"'RIN-INTRANET'!$A$1:$K$71"}</definedName>
    <definedName name="jdfjdfk_1_1_1" localSheetId="6" hidden="1">{"'RIN-INTRANET'!$A$1:$K$71"}</definedName>
    <definedName name="jdfjdfk_1_1_1" hidden="1">{"'RIN-INTRANET'!$A$1:$K$71"}</definedName>
    <definedName name="jdfjdfk_1_1_2" localSheetId="5" hidden="1">{"'RIN-INTRANET'!$A$1:$K$71"}</definedName>
    <definedName name="jdfjdfk_1_1_2" localSheetId="6" hidden="1">{"'RIN-INTRANET'!$A$1:$K$71"}</definedName>
    <definedName name="jdfjdfk_1_1_2" hidden="1">{"'RIN-INTRANET'!$A$1:$K$71"}</definedName>
    <definedName name="jdfjdfk_1_1_3" localSheetId="5" hidden="1">{"'RIN-INTRANET'!$A$1:$K$71"}</definedName>
    <definedName name="jdfjdfk_1_1_3" localSheetId="6" hidden="1">{"'RIN-INTRANET'!$A$1:$K$71"}</definedName>
    <definedName name="jdfjdfk_1_1_3" hidden="1">{"'RIN-INTRANET'!$A$1:$K$71"}</definedName>
    <definedName name="jdfjdfk_1_1_4" localSheetId="5" hidden="1">{"'RIN-INTRANET'!$A$1:$K$71"}</definedName>
    <definedName name="jdfjdfk_1_1_4" localSheetId="6" hidden="1">{"'RIN-INTRANET'!$A$1:$K$71"}</definedName>
    <definedName name="jdfjdfk_1_1_4" hidden="1">{"'RIN-INTRANET'!$A$1:$K$71"}</definedName>
    <definedName name="jdfjdfk_1_2" localSheetId="5" hidden="1">{"'RIN-INTRANET'!$A$1:$K$71"}</definedName>
    <definedName name="jdfjdfk_1_2" localSheetId="6" hidden="1">{"'RIN-INTRANET'!$A$1:$K$71"}</definedName>
    <definedName name="jdfjdfk_1_2" hidden="1">{"'RIN-INTRANET'!$A$1:$K$71"}</definedName>
    <definedName name="jdfjdfk_1_2_1" localSheetId="5" hidden="1">{"'RIN-INTRANET'!$A$1:$K$71"}</definedName>
    <definedName name="jdfjdfk_1_2_1" localSheetId="6" hidden="1">{"'RIN-INTRANET'!$A$1:$K$71"}</definedName>
    <definedName name="jdfjdfk_1_2_1" hidden="1">{"'RIN-INTRANET'!$A$1:$K$71"}</definedName>
    <definedName name="jdfjdfk_1_2_2" localSheetId="5" hidden="1">{"'RIN-INTRANET'!$A$1:$K$71"}</definedName>
    <definedName name="jdfjdfk_1_2_2" localSheetId="6" hidden="1">{"'RIN-INTRANET'!$A$1:$K$71"}</definedName>
    <definedName name="jdfjdfk_1_2_2" hidden="1">{"'RIN-INTRANET'!$A$1:$K$71"}</definedName>
    <definedName name="jdfjdfk_1_2_3" localSheetId="5" hidden="1">{"'RIN-INTRANET'!$A$1:$K$71"}</definedName>
    <definedName name="jdfjdfk_1_2_3" localSheetId="6" hidden="1">{"'RIN-INTRANET'!$A$1:$K$71"}</definedName>
    <definedName name="jdfjdfk_1_2_3" hidden="1">{"'RIN-INTRANET'!$A$1:$K$71"}</definedName>
    <definedName name="jdfjdfk_1_3" localSheetId="5" hidden="1">{"'RIN-INTRANET'!$A$1:$K$71"}</definedName>
    <definedName name="jdfjdfk_1_3" localSheetId="6" hidden="1">{"'RIN-INTRANET'!$A$1:$K$71"}</definedName>
    <definedName name="jdfjdfk_1_3" hidden="1">{"'RIN-INTRANET'!$A$1:$K$71"}</definedName>
    <definedName name="jdfjdfk_1_4" localSheetId="5" hidden="1">{"'RIN-INTRANET'!$A$1:$K$71"}</definedName>
    <definedName name="jdfjdfk_1_4" localSheetId="6" hidden="1">{"'RIN-INTRANET'!$A$1:$K$71"}</definedName>
    <definedName name="jdfjdfk_1_4" hidden="1">{"'RIN-INTRANET'!$A$1:$K$71"}</definedName>
    <definedName name="jdfjdfk_1_5" localSheetId="5" hidden="1">{"'RIN-INTRANET'!$A$1:$K$71"}</definedName>
    <definedName name="jdfjdfk_1_5" localSheetId="6" hidden="1">{"'RIN-INTRANET'!$A$1:$K$71"}</definedName>
    <definedName name="jdfjdfk_1_5" hidden="1">{"'RIN-INTRANET'!$A$1:$K$71"}</definedName>
    <definedName name="jdfjdfk_2" localSheetId="5" hidden="1">{"'RIN-INTRANET'!$A$1:$K$71"}</definedName>
    <definedName name="jdfjdfk_2" localSheetId="6" hidden="1">{"'RIN-INTRANET'!$A$1:$K$71"}</definedName>
    <definedName name="jdfjdfk_2" hidden="1">{"'RIN-INTRANET'!$A$1:$K$71"}</definedName>
    <definedName name="jdfjdfk_2_1" localSheetId="5" hidden="1">{"'RIN-INTRANET'!$A$1:$K$71"}</definedName>
    <definedName name="jdfjdfk_2_1" localSheetId="6" hidden="1">{"'RIN-INTRANET'!$A$1:$K$71"}</definedName>
    <definedName name="jdfjdfk_2_1" hidden="1">{"'RIN-INTRANET'!$A$1:$K$71"}</definedName>
    <definedName name="jdfjdfk_2_2" localSheetId="5" hidden="1">{"'RIN-INTRANET'!$A$1:$K$71"}</definedName>
    <definedName name="jdfjdfk_2_2" localSheetId="6" hidden="1">{"'RIN-INTRANET'!$A$1:$K$71"}</definedName>
    <definedName name="jdfjdfk_2_2" hidden="1">{"'RIN-INTRANET'!$A$1:$K$71"}</definedName>
    <definedName name="jdfjdfk_2_3" localSheetId="5" hidden="1">{"'RIN-INTRANET'!$A$1:$K$71"}</definedName>
    <definedName name="jdfjdfk_2_3" localSheetId="6" hidden="1">{"'RIN-INTRANET'!$A$1:$K$71"}</definedName>
    <definedName name="jdfjdfk_2_3" hidden="1">{"'RIN-INTRANET'!$A$1:$K$71"}</definedName>
    <definedName name="jdfjdfk_2_4" localSheetId="5" hidden="1">{"'RIN-INTRANET'!$A$1:$K$71"}</definedName>
    <definedName name="jdfjdfk_2_4" localSheetId="6" hidden="1">{"'RIN-INTRANET'!$A$1:$K$71"}</definedName>
    <definedName name="jdfjdfk_2_4" hidden="1">{"'RIN-INTRANET'!$A$1:$K$71"}</definedName>
    <definedName name="jdfjdfk_3" localSheetId="5" hidden="1">{"'RIN-INTRANET'!$A$1:$K$71"}</definedName>
    <definedName name="jdfjdfk_3" localSheetId="6" hidden="1">{"'RIN-INTRANET'!$A$1:$K$71"}</definedName>
    <definedName name="jdfjdfk_3" hidden="1">{"'RIN-INTRANET'!$A$1:$K$71"}</definedName>
    <definedName name="jdfjdfk_4" localSheetId="5" hidden="1">{"'RIN-INTRANET'!$A$1:$K$71"}</definedName>
    <definedName name="jdfjdfk_4" localSheetId="6" hidden="1">{"'RIN-INTRANET'!$A$1:$K$71"}</definedName>
    <definedName name="jdfjdfk_4" hidden="1">{"'RIN-INTRANET'!$A$1:$K$71"}</definedName>
    <definedName name="jdfjdfk_5" localSheetId="5" hidden="1">{"'RIN-INTRANET'!$A$1:$K$71"}</definedName>
    <definedName name="jdfjdfk_5" localSheetId="6" hidden="1">{"'RIN-INTRANET'!$A$1:$K$71"}</definedName>
    <definedName name="jdfjdfk_5" hidden="1">{"'RIN-INTRANET'!$A$1:$K$71"}</definedName>
    <definedName name="jhdzjbjdzbfjd" localSheetId="5" hidden="1">{"'RIN-INTRANET'!$A$1:$K$71"}</definedName>
    <definedName name="jhdzjbjdzbfjd" localSheetId="6" hidden="1">{"'RIN-INTRANET'!$A$1:$K$71"}</definedName>
    <definedName name="jhdzjbjdzbfjd" hidden="1">{"'RIN-INTRANET'!$A$1:$K$71"}</definedName>
    <definedName name="jhdzjbjdzbfjd_1" localSheetId="5" hidden="1">{"'RIN-INTRANET'!$A$1:$K$71"}</definedName>
    <definedName name="jhdzjbjdzbfjd_1" localSheetId="6" hidden="1">{"'RIN-INTRANET'!$A$1:$K$71"}</definedName>
    <definedName name="jhdzjbjdzbfjd_1" hidden="1">{"'RIN-INTRANET'!$A$1:$K$71"}</definedName>
    <definedName name="jhdzjbjdzbfjd_1_1" localSheetId="5" hidden="1">{"'RIN-INTRANET'!$A$1:$K$71"}</definedName>
    <definedName name="jhdzjbjdzbfjd_1_1" localSheetId="6" hidden="1">{"'RIN-INTRANET'!$A$1:$K$71"}</definedName>
    <definedName name="jhdzjbjdzbfjd_1_1" hidden="1">{"'RIN-INTRANET'!$A$1:$K$71"}</definedName>
    <definedName name="jhdzjbjdzbfjd_1_1_1" localSheetId="5" hidden="1">{"'RIN-INTRANET'!$A$1:$K$71"}</definedName>
    <definedName name="jhdzjbjdzbfjd_1_1_1" localSheetId="6" hidden="1">{"'RIN-INTRANET'!$A$1:$K$71"}</definedName>
    <definedName name="jhdzjbjdzbfjd_1_1_1" hidden="1">{"'RIN-INTRANET'!$A$1:$K$71"}</definedName>
    <definedName name="jhdzjbjdzbfjd_1_1_2" localSheetId="5" hidden="1">{"'RIN-INTRANET'!$A$1:$K$71"}</definedName>
    <definedName name="jhdzjbjdzbfjd_1_1_2" localSheetId="6" hidden="1">{"'RIN-INTRANET'!$A$1:$K$71"}</definedName>
    <definedName name="jhdzjbjdzbfjd_1_1_2" hidden="1">{"'RIN-INTRANET'!$A$1:$K$71"}</definedName>
    <definedName name="jhdzjbjdzbfjd_1_1_3" localSheetId="5" hidden="1">{"'RIN-INTRANET'!$A$1:$K$71"}</definedName>
    <definedName name="jhdzjbjdzbfjd_1_1_3" localSheetId="6" hidden="1">{"'RIN-INTRANET'!$A$1:$K$71"}</definedName>
    <definedName name="jhdzjbjdzbfjd_1_1_3" hidden="1">{"'RIN-INTRANET'!$A$1:$K$71"}</definedName>
    <definedName name="jhdzjbjdzbfjd_1_1_4" localSheetId="5" hidden="1">{"'RIN-INTRANET'!$A$1:$K$71"}</definedName>
    <definedName name="jhdzjbjdzbfjd_1_1_4" localSheetId="6" hidden="1">{"'RIN-INTRANET'!$A$1:$K$71"}</definedName>
    <definedName name="jhdzjbjdzbfjd_1_1_4" hidden="1">{"'RIN-INTRANET'!$A$1:$K$71"}</definedName>
    <definedName name="jhdzjbjdzbfjd_1_2" localSheetId="5" hidden="1">{"'RIN-INTRANET'!$A$1:$K$71"}</definedName>
    <definedName name="jhdzjbjdzbfjd_1_2" localSheetId="6" hidden="1">{"'RIN-INTRANET'!$A$1:$K$71"}</definedName>
    <definedName name="jhdzjbjdzbfjd_1_2" hidden="1">{"'RIN-INTRANET'!$A$1:$K$71"}</definedName>
    <definedName name="jhdzjbjdzbfjd_1_2_1" localSheetId="5" hidden="1">{"'RIN-INTRANET'!$A$1:$K$71"}</definedName>
    <definedName name="jhdzjbjdzbfjd_1_2_1" localSheetId="6" hidden="1">{"'RIN-INTRANET'!$A$1:$K$71"}</definedName>
    <definedName name="jhdzjbjdzbfjd_1_2_1" hidden="1">{"'RIN-INTRANET'!$A$1:$K$71"}</definedName>
    <definedName name="jhdzjbjdzbfjd_1_2_2" localSheetId="5" hidden="1">{"'RIN-INTRANET'!$A$1:$K$71"}</definedName>
    <definedName name="jhdzjbjdzbfjd_1_2_2" localSheetId="6" hidden="1">{"'RIN-INTRANET'!$A$1:$K$71"}</definedName>
    <definedName name="jhdzjbjdzbfjd_1_2_2" hidden="1">{"'RIN-INTRANET'!$A$1:$K$71"}</definedName>
    <definedName name="jhdzjbjdzbfjd_1_2_3" localSheetId="5" hidden="1">{"'RIN-INTRANET'!$A$1:$K$71"}</definedName>
    <definedName name="jhdzjbjdzbfjd_1_2_3" localSheetId="6" hidden="1">{"'RIN-INTRANET'!$A$1:$K$71"}</definedName>
    <definedName name="jhdzjbjdzbfjd_1_2_3" hidden="1">{"'RIN-INTRANET'!$A$1:$K$71"}</definedName>
    <definedName name="jhdzjbjdzbfjd_1_3" localSheetId="5" hidden="1">{"'RIN-INTRANET'!$A$1:$K$71"}</definedName>
    <definedName name="jhdzjbjdzbfjd_1_3" localSheetId="6" hidden="1">{"'RIN-INTRANET'!$A$1:$K$71"}</definedName>
    <definedName name="jhdzjbjdzbfjd_1_3" hidden="1">{"'RIN-INTRANET'!$A$1:$K$71"}</definedName>
    <definedName name="jhdzjbjdzbfjd_1_4" localSheetId="5" hidden="1">{"'RIN-INTRANET'!$A$1:$K$71"}</definedName>
    <definedName name="jhdzjbjdzbfjd_1_4" localSheetId="6" hidden="1">{"'RIN-INTRANET'!$A$1:$K$71"}</definedName>
    <definedName name="jhdzjbjdzbfjd_1_4" hidden="1">{"'RIN-INTRANET'!$A$1:$K$71"}</definedName>
    <definedName name="jhdzjbjdzbfjd_1_5" localSheetId="5" hidden="1">{"'RIN-INTRANET'!$A$1:$K$71"}</definedName>
    <definedName name="jhdzjbjdzbfjd_1_5" localSheetId="6" hidden="1">{"'RIN-INTRANET'!$A$1:$K$71"}</definedName>
    <definedName name="jhdzjbjdzbfjd_1_5" hidden="1">{"'RIN-INTRANET'!$A$1:$K$71"}</definedName>
    <definedName name="jhdzjbjdzbfjd_2" localSheetId="5" hidden="1">{"'RIN-INTRANET'!$A$1:$K$71"}</definedName>
    <definedName name="jhdzjbjdzbfjd_2" localSheetId="6" hidden="1">{"'RIN-INTRANET'!$A$1:$K$71"}</definedName>
    <definedName name="jhdzjbjdzbfjd_2" hidden="1">{"'RIN-INTRANET'!$A$1:$K$71"}</definedName>
    <definedName name="jhdzjbjdzbfjd_2_1" localSheetId="5" hidden="1">{"'RIN-INTRANET'!$A$1:$K$71"}</definedName>
    <definedName name="jhdzjbjdzbfjd_2_1" localSheetId="6" hidden="1">{"'RIN-INTRANET'!$A$1:$K$71"}</definedName>
    <definedName name="jhdzjbjdzbfjd_2_1" hidden="1">{"'RIN-INTRANET'!$A$1:$K$71"}</definedName>
    <definedName name="jhdzjbjdzbfjd_2_2" localSheetId="5" hidden="1">{"'RIN-INTRANET'!$A$1:$K$71"}</definedName>
    <definedName name="jhdzjbjdzbfjd_2_2" localSheetId="6" hidden="1">{"'RIN-INTRANET'!$A$1:$K$71"}</definedName>
    <definedName name="jhdzjbjdzbfjd_2_2" hidden="1">{"'RIN-INTRANET'!$A$1:$K$71"}</definedName>
    <definedName name="jhdzjbjdzbfjd_2_3" localSheetId="5" hidden="1">{"'RIN-INTRANET'!$A$1:$K$71"}</definedName>
    <definedName name="jhdzjbjdzbfjd_2_3" localSheetId="6" hidden="1">{"'RIN-INTRANET'!$A$1:$K$71"}</definedName>
    <definedName name="jhdzjbjdzbfjd_2_3" hidden="1">{"'RIN-INTRANET'!$A$1:$K$71"}</definedName>
    <definedName name="jhdzjbjdzbfjd_2_4" localSheetId="5" hidden="1">{"'RIN-INTRANET'!$A$1:$K$71"}</definedName>
    <definedName name="jhdzjbjdzbfjd_2_4" localSheetId="6" hidden="1">{"'RIN-INTRANET'!$A$1:$K$71"}</definedName>
    <definedName name="jhdzjbjdzbfjd_2_4" hidden="1">{"'RIN-INTRANET'!$A$1:$K$71"}</definedName>
    <definedName name="jhdzjbjdzbfjd_3" localSheetId="5" hidden="1">{"'RIN-INTRANET'!$A$1:$K$71"}</definedName>
    <definedName name="jhdzjbjdzbfjd_3" localSheetId="6" hidden="1">{"'RIN-INTRANET'!$A$1:$K$71"}</definedName>
    <definedName name="jhdzjbjdzbfjd_3" hidden="1">{"'RIN-INTRANET'!$A$1:$K$71"}</definedName>
    <definedName name="jhdzjbjdzbfjd_4" localSheetId="5" hidden="1">{"'RIN-INTRANET'!$A$1:$K$71"}</definedName>
    <definedName name="jhdzjbjdzbfjd_4" localSheetId="6" hidden="1">{"'RIN-INTRANET'!$A$1:$K$71"}</definedName>
    <definedName name="jhdzjbjdzbfjd_4" hidden="1">{"'RIN-INTRANET'!$A$1:$K$71"}</definedName>
    <definedName name="jhdzjbjdzbfjd_5" localSheetId="5" hidden="1">{"'RIN-INTRANET'!$A$1:$K$71"}</definedName>
    <definedName name="jhdzjbjdzbfjd_5" localSheetId="6" hidden="1">{"'RIN-INTRANET'!$A$1:$K$71"}</definedName>
    <definedName name="jhdzjbjdzbfjd_5" hidden="1">{"'RIN-INTRANET'!$A$1:$K$71"}</definedName>
    <definedName name="jhgf" localSheetId="5" hidden="1">{"'RIN-INTRANET'!$A$1:$K$71"}</definedName>
    <definedName name="jhgf" localSheetId="6" hidden="1">{"'RIN-INTRANET'!$A$1:$K$71"}</definedName>
    <definedName name="jhgf" hidden="1">{"'RIN-INTRANET'!$A$1:$K$71"}</definedName>
    <definedName name="jhgf_1" localSheetId="5" hidden="1">{"'RIN-INTRANET'!$A$1:$K$71"}</definedName>
    <definedName name="jhgf_1" localSheetId="6" hidden="1">{"'RIN-INTRANET'!$A$1:$K$71"}</definedName>
    <definedName name="jhgf_1" hidden="1">{"'RIN-INTRANET'!$A$1:$K$71"}</definedName>
    <definedName name="jhgf_1_1" localSheetId="5" hidden="1">{"'RIN-INTRANET'!$A$1:$K$71"}</definedName>
    <definedName name="jhgf_1_1" localSheetId="6" hidden="1">{"'RIN-INTRANET'!$A$1:$K$71"}</definedName>
    <definedName name="jhgf_1_1" hidden="1">{"'RIN-INTRANET'!$A$1:$K$71"}</definedName>
    <definedName name="jhgf_1_1_1" localSheetId="5" hidden="1">{"'RIN-INTRANET'!$A$1:$K$71"}</definedName>
    <definedName name="jhgf_1_1_1" localSheetId="6" hidden="1">{"'RIN-INTRANET'!$A$1:$K$71"}</definedName>
    <definedName name="jhgf_1_1_1" hidden="1">{"'RIN-INTRANET'!$A$1:$K$71"}</definedName>
    <definedName name="jhgf_1_1_2" localSheetId="5" hidden="1">{"'RIN-INTRANET'!$A$1:$K$71"}</definedName>
    <definedName name="jhgf_1_1_2" localSheetId="6" hidden="1">{"'RIN-INTRANET'!$A$1:$K$71"}</definedName>
    <definedName name="jhgf_1_1_2" hidden="1">{"'RIN-INTRANET'!$A$1:$K$71"}</definedName>
    <definedName name="jhgf_1_1_3" localSheetId="5" hidden="1">{"'RIN-INTRANET'!$A$1:$K$71"}</definedName>
    <definedName name="jhgf_1_1_3" localSheetId="6" hidden="1">{"'RIN-INTRANET'!$A$1:$K$71"}</definedName>
    <definedName name="jhgf_1_1_3" hidden="1">{"'RIN-INTRANET'!$A$1:$K$71"}</definedName>
    <definedName name="jhgf_1_1_4" localSheetId="5" hidden="1">{"'RIN-INTRANET'!$A$1:$K$71"}</definedName>
    <definedName name="jhgf_1_1_4" localSheetId="6" hidden="1">{"'RIN-INTRANET'!$A$1:$K$71"}</definedName>
    <definedName name="jhgf_1_1_4" hidden="1">{"'RIN-INTRANET'!$A$1:$K$71"}</definedName>
    <definedName name="jhgf_1_2" localSheetId="5" hidden="1">{"'RIN-INTRANET'!$A$1:$K$71"}</definedName>
    <definedName name="jhgf_1_2" localSheetId="6" hidden="1">{"'RIN-INTRANET'!$A$1:$K$71"}</definedName>
    <definedName name="jhgf_1_2" hidden="1">{"'RIN-INTRANET'!$A$1:$K$71"}</definedName>
    <definedName name="jhgf_1_2_1" localSheetId="5" hidden="1">{"'RIN-INTRANET'!$A$1:$K$71"}</definedName>
    <definedName name="jhgf_1_2_1" localSheetId="6" hidden="1">{"'RIN-INTRANET'!$A$1:$K$71"}</definedName>
    <definedName name="jhgf_1_2_1" hidden="1">{"'RIN-INTRANET'!$A$1:$K$71"}</definedName>
    <definedName name="jhgf_1_2_2" localSheetId="5" hidden="1">{"'RIN-INTRANET'!$A$1:$K$71"}</definedName>
    <definedName name="jhgf_1_2_2" localSheetId="6" hidden="1">{"'RIN-INTRANET'!$A$1:$K$71"}</definedName>
    <definedName name="jhgf_1_2_2" hidden="1">{"'RIN-INTRANET'!$A$1:$K$71"}</definedName>
    <definedName name="jhgf_1_2_3" localSheetId="5" hidden="1">{"'RIN-INTRANET'!$A$1:$K$71"}</definedName>
    <definedName name="jhgf_1_2_3" localSheetId="6" hidden="1">{"'RIN-INTRANET'!$A$1:$K$71"}</definedName>
    <definedName name="jhgf_1_2_3" hidden="1">{"'RIN-INTRANET'!$A$1:$K$71"}</definedName>
    <definedName name="jhgf_1_3" localSheetId="5" hidden="1">{"'RIN-INTRANET'!$A$1:$K$71"}</definedName>
    <definedName name="jhgf_1_3" localSheetId="6" hidden="1">{"'RIN-INTRANET'!$A$1:$K$71"}</definedName>
    <definedName name="jhgf_1_3" hidden="1">{"'RIN-INTRANET'!$A$1:$K$71"}</definedName>
    <definedName name="jhgf_1_4" localSheetId="5" hidden="1">{"'RIN-INTRANET'!$A$1:$K$71"}</definedName>
    <definedName name="jhgf_1_4" localSheetId="6" hidden="1">{"'RIN-INTRANET'!$A$1:$K$71"}</definedName>
    <definedName name="jhgf_1_4" hidden="1">{"'RIN-INTRANET'!$A$1:$K$71"}</definedName>
    <definedName name="jhgf_1_5" localSheetId="5" hidden="1">{"'RIN-INTRANET'!$A$1:$K$71"}</definedName>
    <definedName name="jhgf_1_5" localSheetId="6" hidden="1">{"'RIN-INTRANET'!$A$1:$K$71"}</definedName>
    <definedName name="jhgf_1_5" hidden="1">{"'RIN-INTRANET'!$A$1:$K$71"}</definedName>
    <definedName name="jhgf_2" localSheetId="5" hidden="1">{"'RIN-INTRANET'!$A$1:$K$71"}</definedName>
    <definedName name="jhgf_2" localSheetId="6" hidden="1">{"'RIN-INTRANET'!$A$1:$K$71"}</definedName>
    <definedName name="jhgf_2" hidden="1">{"'RIN-INTRANET'!$A$1:$K$71"}</definedName>
    <definedName name="jhgf_2_1" localSheetId="5" hidden="1">{"'RIN-INTRANET'!$A$1:$K$71"}</definedName>
    <definedName name="jhgf_2_1" localSheetId="6" hidden="1">{"'RIN-INTRANET'!$A$1:$K$71"}</definedName>
    <definedName name="jhgf_2_1" hidden="1">{"'RIN-INTRANET'!$A$1:$K$71"}</definedName>
    <definedName name="jhgf_2_2" localSheetId="5" hidden="1">{"'RIN-INTRANET'!$A$1:$K$71"}</definedName>
    <definedName name="jhgf_2_2" localSheetId="6" hidden="1">{"'RIN-INTRANET'!$A$1:$K$71"}</definedName>
    <definedName name="jhgf_2_2" hidden="1">{"'RIN-INTRANET'!$A$1:$K$71"}</definedName>
    <definedName name="jhgf_2_3" localSheetId="5" hidden="1">{"'RIN-INTRANET'!$A$1:$K$71"}</definedName>
    <definedName name="jhgf_2_3" localSheetId="6" hidden="1">{"'RIN-INTRANET'!$A$1:$K$71"}</definedName>
    <definedName name="jhgf_2_3" hidden="1">{"'RIN-INTRANET'!$A$1:$K$71"}</definedName>
    <definedName name="jhgf_2_4" localSheetId="5" hidden="1">{"'RIN-INTRANET'!$A$1:$K$71"}</definedName>
    <definedName name="jhgf_2_4" localSheetId="6" hidden="1">{"'RIN-INTRANET'!$A$1:$K$71"}</definedName>
    <definedName name="jhgf_2_4" hidden="1">{"'RIN-INTRANET'!$A$1:$K$71"}</definedName>
    <definedName name="jhgf_3" localSheetId="5" hidden="1">{"'RIN-INTRANET'!$A$1:$K$71"}</definedName>
    <definedName name="jhgf_3" localSheetId="6" hidden="1">{"'RIN-INTRANET'!$A$1:$K$71"}</definedName>
    <definedName name="jhgf_3" hidden="1">{"'RIN-INTRANET'!$A$1:$K$71"}</definedName>
    <definedName name="jhgf_4" localSheetId="5" hidden="1">{"'RIN-INTRANET'!$A$1:$K$71"}</definedName>
    <definedName name="jhgf_4" localSheetId="6" hidden="1">{"'RIN-INTRANET'!$A$1:$K$71"}</definedName>
    <definedName name="jhgf_4" hidden="1">{"'RIN-INTRANET'!$A$1:$K$71"}</definedName>
    <definedName name="jhgf_5" localSheetId="5" hidden="1">{"'RIN-INTRANET'!$A$1:$K$71"}</definedName>
    <definedName name="jhgf_5" localSheetId="6" hidden="1">{"'RIN-INTRANET'!$A$1:$K$71"}</definedName>
    <definedName name="jhgf_5" hidden="1">{"'RIN-INTRANET'!$A$1:$K$71"}</definedName>
    <definedName name="jj" localSheetId="5" hidden="1">{"Riqfin97",#N/A,FALSE,"Tran";"Riqfinpro",#N/A,FALSE,"Tran"}</definedName>
    <definedName name="jj" localSheetId="6" hidden="1">{"Riqfin97",#N/A,FALSE,"Tran";"Riqfinpro",#N/A,FALSE,"Tran"}</definedName>
    <definedName name="jj" hidden="1">{"Riqfin97",#N/A,FALSE,"Tran";"Riqfinpro",#N/A,FALSE,"Tran"}</definedName>
    <definedName name="jj_1" localSheetId="5" hidden="1">{"Riqfin97",#N/A,FALSE,"Tran";"Riqfinpro",#N/A,FALSE,"Tran"}</definedName>
    <definedName name="jj_1" localSheetId="6" hidden="1">{"Riqfin97",#N/A,FALSE,"Tran";"Riqfinpro",#N/A,FALSE,"Tran"}</definedName>
    <definedName name="jj_1" hidden="1">{"Riqfin97",#N/A,FALSE,"Tran";"Riqfinpro",#N/A,FALSE,"Tran"}</definedName>
    <definedName name="jj_1_1" localSheetId="5" hidden="1">{"Riqfin97",#N/A,FALSE,"Tran";"Riqfinpro",#N/A,FALSE,"Tran"}</definedName>
    <definedName name="jj_1_1" localSheetId="6" hidden="1">{"Riqfin97",#N/A,FALSE,"Tran";"Riqfinpro",#N/A,FALSE,"Tran"}</definedName>
    <definedName name="jj_1_1" hidden="1">{"Riqfin97",#N/A,FALSE,"Tran";"Riqfinpro",#N/A,FALSE,"Tran"}</definedName>
    <definedName name="jj_1_2" localSheetId="5" hidden="1">{"Riqfin97",#N/A,FALSE,"Tran";"Riqfinpro",#N/A,FALSE,"Tran"}</definedName>
    <definedName name="jj_1_2" localSheetId="6" hidden="1">{"Riqfin97",#N/A,FALSE,"Tran";"Riqfinpro",#N/A,FALSE,"Tran"}</definedName>
    <definedName name="jj_1_2" hidden="1">{"Riqfin97",#N/A,FALSE,"Tran";"Riqfinpro",#N/A,FALSE,"Tran"}</definedName>
    <definedName name="jj_1_3" localSheetId="5" hidden="1">{"Riqfin97",#N/A,FALSE,"Tran";"Riqfinpro",#N/A,FALSE,"Tran"}</definedName>
    <definedName name="jj_1_3" localSheetId="6" hidden="1">{"Riqfin97",#N/A,FALSE,"Tran";"Riqfinpro",#N/A,FALSE,"Tran"}</definedName>
    <definedName name="jj_1_3" hidden="1">{"Riqfin97",#N/A,FALSE,"Tran";"Riqfinpro",#N/A,FALSE,"Tran"}</definedName>
    <definedName name="jj_1_4" localSheetId="5" hidden="1">{"Riqfin97",#N/A,FALSE,"Tran";"Riqfinpro",#N/A,FALSE,"Tran"}</definedName>
    <definedName name="jj_1_4" localSheetId="6" hidden="1">{"Riqfin97",#N/A,FALSE,"Tran";"Riqfinpro",#N/A,FALSE,"Tran"}</definedName>
    <definedName name="jj_1_4" hidden="1">{"Riqfin97",#N/A,FALSE,"Tran";"Riqfinpro",#N/A,FALSE,"Tran"}</definedName>
    <definedName name="jj_2" localSheetId="5" hidden="1">{"Riqfin97",#N/A,FALSE,"Tran";"Riqfinpro",#N/A,FALSE,"Tran"}</definedName>
    <definedName name="jj_2" localSheetId="6" hidden="1">{"Riqfin97",#N/A,FALSE,"Tran";"Riqfinpro",#N/A,FALSE,"Tran"}</definedName>
    <definedName name="jj_2" hidden="1">{"Riqfin97",#N/A,FALSE,"Tran";"Riqfinpro",#N/A,FALSE,"Tran"}</definedName>
    <definedName name="jj_3" localSheetId="5" hidden="1">{"Riqfin97",#N/A,FALSE,"Tran";"Riqfinpro",#N/A,FALSE,"Tran"}</definedName>
    <definedName name="jj_3" localSheetId="6" hidden="1">{"Riqfin97",#N/A,FALSE,"Tran";"Riqfinpro",#N/A,FALSE,"Tran"}</definedName>
    <definedName name="jj_3" hidden="1">{"Riqfin97",#N/A,FALSE,"Tran";"Riqfinpro",#N/A,FALSE,"Tran"}</definedName>
    <definedName name="jj_4" localSheetId="5" hidden="1">{"Riqfin97",#N/A,FALSE,"Tran";"Riqfinpro",#N/A,FALSE,"Tran"}</definedName>
    <definedName name="jj_4" localSheetId="6" hidden="1">{"Riqfin97",#N/A,FALSE,"Tran";"Riqfinpro",#N/A,FALSE,"Tran"}</definedName>
    <definedName name="jj_4" hidden="1">{"Riqfin97",#N/A,FALSE,"Tran";"Riqfinpro",#N/A,FALSE,"Tran"}</definedName>
    <definedName name="jjflkjhkj" localSheetId="5" hidden="1">{"Tab1",#N/A,FALSE,"P";"Tab2",#N/A,FALSE,"P"}</definedName>
    <definedName name="jjflkjhkj" localSheetId="6" hidden="1">{"Tab1",#N/A,FALSE,"P";"Tab2",#N/A,FALSE,"P"}</definedName>
    <definedName name="jjflkjhkj" hidden="1">{"Tab1",#N/A,FALSE,"P";"Tab2",#N/A,FALSE,"P"}</definedName>
    <definedName name="jjflkjhkj_1" localSheetId="5" hidden="1">{"Tab1",#N/A,FALSE,"P";"Tab2",#N/A,FALSE,"P"}</definedName>
    <definedName name="jjflkjhkj_1" localSheetId="6" hidden="1">{"Tab1",#N/A,FALSE,"P";"Tab2",#N/A,FALSE,"P"}</definedName>
    <definedName name="jjflkjhkj_1" hidden="1">{"Tab1",#N/A,FALSE,"P";"Tab2",#N/A,FALSE,"P"}</definedName>
    <definedName name="jjflkjhkj_1_1" localSheetId="5" hidden="1">{"Tab1",#N/A,FALSE,"P";"Tab2",#N/A,FALSE,"P"}</definedName>
    <definedName name="jjflkjhkj_1_1" localSheetId="6" hidden="1">{"Tab1",#N/A,FALSE,"P";"Tab2",#N/A,FALSE,"P"}</definedName>
    <definedName name="jjflkjhkj_1_1" hidden="1">{"Tab1",#N/A,FALSE,"P";"Tab2",#N/A,FALSE,"P"}</definedName>
    <definedName name="jjflkjhkj_1_2" localSheetId="5" hidden="1">{"Tab1",#N/A,FALSE,"P";"Tab2",#N/A,FALSE,"P"}</definedName>
    <definedName name="jjflkjhkj_1_2" localSheetId="6" hidden="1">{"Tab1",#N/A,FALSE,"P";"Tab2",#N/A,FALSE,"P"}</definedName>
    <definedName name="jjflkjhkj_1_2" hidden="1">{"Tab1",#N/A,FALSE,"P";"Tab2",#N/A,FALSE,"P"}</definedName>
    <definedName name="jjflkjhkj_1_3" localSheetId="5" hidden="1">{"Tab1",#N/A,FALSE,"P";"Tab2",#N/A,FALSE,"P"}</definedName>
    <definedName name="jjflkjhkj_1_3" localSheetId="6" hidden="1">{"Tab1",#N/A,FALSE,"P";"Tab2",#N/A,FALSE,"P"}</definedName>
    <definedName name="jjflkjhkj_1_3" hidden="1">{"Tab1",#N/A,FALSE,"P";"Tab2",#N/A,FALSE,"P"}</definedName>
    <definedName name="jjflkjhkj_1_4" localSheetId="5" hidden="1">{"Tab1",#N/A,FALSE,"P";"Tab2",#N/A,FALSE,"P"}</definedName>
    <definedName name="jjflkjhkj_1_4" localSheetId="6" hidden="1">{"Tab1",#N/A,FALSE,"P";"Tab2",#N/A,FALSE,"P"}</definedName>
    <definedName name="jjflkjhkj_1_4" hidden="1">{"Tab1",#N/A,FALSE,"P";"Tab2",#N/A,FALSE,"P"}</definedName>
    <definedName name="jjflkjhkj_2" localSheetId="5" hidden="1">{"Tab1",#N/A,FALSE,"P";"Tab2",#N/A,FALSE,"P"}</definedName>
    <definedName name="jjflkjhkj_2" localSheetId="6" hidden="1">{"Tab1",#N/A,FALSE,"P";"Tab2",#N/A,FALSE,"P"}</definedName>
    <definedName name="jjflkjhkj_2" hidden="1">{"Tab1",#N/A,FALSE,"P";"Tab2",#N/A,FALSE,"P"}</definedName>
    <definedName name="jjflkjhkj_3" localSheetId="5" hidden="1">{"Tab1",#N/A,FALSE,"P";"Tab2",#N/A,FALSE,"P"}</definedName>
    <definedName name="jjflkjhkj_3" localSheetId="6" hidden="1">{"Tab1",#N/A,FALSE,"P";"Tab2",#N/A,FALSE,"P"}</definedName>
    <definedName name="jjflkjhkj_3" hidden="1">{"Tab1",#N/A,FALSE,"P";"Tab2",#N/A,FALSE,"P"}</definedName>
    <definedName name="jjflkjhkj_4" localSheetId="5" hidden="1">{"Tab1",#N/A,FALSE,"P";"Tab2",#N/A,FALSE,"P"}</definedName>
    <definedName name="jjflkjhkj_4" localSheetId="6" hidden="1">{"Tab1",#N/A,FALSE,"P";"Tab2",#N/A,FALSE,"P"}</definedName>
    <definedName name="jjflkjhkj_4" hidden="1">{"Tab1",#N/A,FALSE,"P";"Tab2",#N/A,FALSE,"P"}</definedName>
    <definedName name="jjj" localSheetId="5" hidden="1">{"Riqfin97",#N/A,FALSE,"Tran";"Riqfinpro",#N/A,FALSE,"Tran"}</definedName>
    <definedName name="jjj" localSheetId="6" hidden="1">{"Riqfin97",#N/A,FALSE,"Tran";"Riqfinpro",#N/A,FALSE,"Tran"}</definedName>
    <definedName name="jjj" hidden="1">{"Riqfin97",#N/A,FALSE,"Tran";"Riqfinpro",#N/A,FALSE,"Tran"}</definedName>
    <definedName name="jjj_1" localSheetId="5" hidden="1">{"Riqfin97",#N/A,FALSE,"Tran";"Riqfinpro",#N/A,FALSE,"Tran"}</definedName>
    <definedName name="jjj_1" localSheetId="6" hidden="1">{"Riqfin97",#N/A,FALSE,"Tran";"Riqfinpro",#N/A,FALSE,"Tran"}</definedName>
    <definedName name="jjj_1" hidden="1">{"Riqfin97",#N/A,FALSE,"Tran";"Riqfinpro",#N/A,FALSE,"Tran"}</definedName>
    <definedName name="jjj_1_1" localSheetId="5" hidden="1">{"Riqfin97",#N/A,FALSE,"Tran";"Riqfinpro",#N/A,FALSE,"Tran"}</definedName>
    <definedName name="jjj_1_1" localSheetId="6" hidden="1">{"Riqfin97",#N/A,FALSE,"Tran";"Riqfinpro",#N/A,FALSE,"Tran"}</definedName>
    <definedName name="jjj_1_1" hidden="1">{"Riqfin97",#N/A,FALSE,"Tran";"Riqfinpro",#N/A,FALSE,"Tran"}</definedName>
    <definedName name="jjj_1_2" localSheetId="5" hidden="1">{"Riqfin97",#N/A,FALSE,"Tran";"Riqfinpro",#N/A,FALSE,"Tran"}</definedName>
    <definedName name="jjj_1_2" localSheetId="6" hidden="1">{"Riqfin97",#N/A,FALSE,"Tran";"Riqfinpro",#N/A,FALSE,"Tran"}</definedName>
    <definedName name="jjj_1_2" hidden="1">{"Riqfin97",#N/A,FALSE,"Tran";"Riqfinpro",#N/A,FALSE,"Tran"}</definedName>
    <definedName name="jjj_1_3" localSheetId="5" hidden="1">{"Riqfin97",#N/A,FALSE,"Tran";"Riqfinpro",#N/A,FALSE,"Tran"}</definedName>
    <definedName name="jjj_1_3" localSheetId="6" hidden="1">{"Riqfin97",#N/A,FALSE,"Tran";"Riqfinpro",#N/A,FALSE,"Tran"}</definedName>
    <definedName name="jjj_1_3" hidden="1">{"Riqfin97",#N/A,FALSE,"Tran";"Riqfinpro",#N/A,FALSE,"Tran"}</definedName>
    <definedName name="jjj_1_4" localSheetId="5" hidden="1">{"Riqfin97",#N/A,FALSE,"Tran";"Riqfinpro",#N/A,FALSE,"Tran"}</definedName>
    <definedName name="jjj_1_4" localSheetId="6" hidden="1">{"Riqfin97",#N/A,FALSE,"Tran";"Riqfinpro",#N/A,FALSE,"Tran"}</definedName>
    <definedName name="jjj_1_4" hidden="1">{"Riqfin97",#N/A,FALSE,"Tran";"Riqfinpro",#N/A,FALSE,"Tran"}</definedName>
    <definedName name="jjj_2" localSheetId="5" hidden="1">{"Riqfin97",#N/A,FALSE,"Tran";"Riqfinpro",#N/A,FALSE,"Tran"}</definedName>
    <definedName name="jjj_2" localSheetId="6" hidden="1">{"Riqfin97",#N/A,FALSE,"Tran";"Riqfinpro",#N/A,FALSE,"Tran"}</definedName>
    <definedName name="jjj_2" hidden="1">{"Riqfin97",#N/A,FALSE,"Tran";"Riqfinpro",#N/A,FALSE,"Tran"}</definedName>
    <definedName name="jjj_3" localSheetId="5" hidden="1">{"Riqfin97",#N/A,FALSE,"Tran";"Riqfinpro",#N/A,FALSE,"Tran"}</definedName>
    <definedName name="jjj_3" localSheetId="6" hidden="1">{"Riqfin97",#N/A,FALSE,"Tran";"Riqfinpro",#N/A,FALSE,"Tran"}</definedName>
    <definedName name="jjj_3" hidden="1">{"Riqfin97",#N/A,FALSE,"Tran";"Riqfinpro",#N/A,FALSE,"Tran"}</definedName>
    <definedName name="jjj_4" localSheetId="5" hidden="1">{"Riqfin97",#N/A,FALSE,"Tran";"Riqfinpro",#N/A,FALSE,"Tran"}</definedName>
    <definedName name="jjj_4" localSheetId="6" hidden="1">{"Riqfin97",#N/A,FALSE,"Tran";"Riqfinpro",#N/A,FALSE,"Tran"}</definedName>
    <definedName name="jjj_4" hidden="1">{"Riqfin97",#N/A,FALSE,"Tran";"Riqfinpro",#N/A,FALSE,"Tran"}</definedName>
    <definedName name="jjjj" localSheetId="5" hidden="1">{"Tab1",#N/A,FALSE,"P";"Tab2",#N/A,FALSE,"P"}</definedName>
    <definedName name="jjjj" localSheetId="6" hidden="1">{"Tab1",#N/A,FALSE,"P";"Tab2",#N/A,FALSE,"P"}</definedName>
    <definedName name="jjjj" hidden="1">{"Tab1",#N/A,FALSE,"P";"Tab2",#N/A,FALSE,"P"}</definedName>
    <definedName name="jjjj_1" localSheetId="5" hidden="1">{"Tab1",#N/A,FALSE,"P";"Tab2",#N/A,FALSE,"P"}</definedName>
    <definedName name="jjjj_1" localSheetId="6" hidden="1">{"Tab1",#N/A,FALSE,"P";"Tab2",#N/A,FALSE,"P"}</definedName>
    <definedName name="jjjj_1" hidden="1">{"Tab1",#N/A,FALSE,"P";"Tab2",#N/A,FALSE,"P"}</definedName>
    <definedName name="jjjj_1_1" localSheetId="5" hidden="1">{"Tab1",#N/A,FALSE,"P";"Tab2",#N/A,FALSE,"P"}</definedName>
    <definedName name="jjjj_1_1" localSheetId="6" hidden="1">{"Tab1",#N/A,FALSE,"P";"Tab2",#N/A,FALSE,"P"}</definedName>
    <definedName name="jjjj_1_1" hidden="1">{"Tab1",#N/A,FALSE,"P";"Tab2",#N/A,FALSE,"P"}</definedName>
    <definedName name="jjjj_1_2" localSheetId="5" hidden="1">{"Tab1",#N/A,FALSE,"P";"Tab2",#N/A,FALSE,"P"}</definedName>
    <definedName name="jjjj_1_2" localSheetId="6" hidden="1">{"Tab1",#N/A,FALSE,"P";"Tab2",#N/A,FALSE,"P"}</definedName>
    <definedName name="jjjj_1_2" hidden="1">{"Tab1",#N/A,FALSE,"P";"Tab2",#N/A,FALSE,"P"}</definedName>
    <definedName name="jjjj_1_3" localSheetId="5" hidden="1">{"Tab1",#N/A,FALSE,"P";"Tab2",#N/A,FALSE,"P"}</definedName>
    <definedName name="jjjj_1_3" localSheetId="6" hidden="1">{"Tab1",#N/A,FALSE,"P";"Tab2",#N/A,FALSE,"P"}</definedName>
    <definedName name="jjjj_1_3" hidden="1">{"Tab1",#N/A,FALSE,"P";"Tab2",#N/A,FALSE,"P"}</definedName>
    <definedName name="jjjj_1_4" localSheetId="5" hidden="1">{"Tab1",#N/A,FALSE,"P";"Tab2",#N/A,FALSE,"P"}</definedName>
    <definedName name="jjjj_1_4" localSheetId="6" hidden="1">{"Tab1",#N/A,FALSE,"P";"Tab2",#N/A,FALSE,"P"}</definedName>
    <definedName name="jjjj_1_4" hidden="1">{"Tab1",#N/A,FALSE,"P";"Tab2",#N/A,FALSE,"P"}</definedName>
    <definedName name="jjjj_2" localSheetId="5" hidden="1">{"Tab1",#N/A,FALSE,"P";"Tab2",#N/A,FALSE,"P"}</definedName>
    <definedName name="jjjj_2" localSheetId="6" hidden="1">{"Tab1",#N/A,FALSE,"P";"Tab2",#N/A,FALSE,"P"}</definedName>
    <definedName name="jjjj_2" hidden="1">{"Tab1",#N/A,FALSE,"P";"Tab2",#N/A,FALSE,"P"}</definedName>
    <definedName name="jjjj_3" localSheetId="5" hidden="1">{"Tab1",#N/A,FALSE,"P";"Tab2",#N/A,FALSE,"P"}</definedName>
    <definedName name="jjjj_3" localSheetId="6" hidden="1">{"Tab1",#N/A,FALSE,"P";"Tab2",#N/A,FALSE,"P"}</definedName>
    <definedName name="jjjj_3" hidden="1">{"Tab1",#N/A,FALSE,"P";"Tab2",#N/A,FALSE,"P"}</definedName>
    <definedName name="jjjj_4" localSheetId="5" hidden="1">{"Tab1",#N/A,FALSE,"P";"Tab2",#N/A,FALSE,"P"}</definedName>
    <definedName name="jjjj_4" localSheetId="6" hidden="1">{"Tab1",#N/A,FALSE,"P";"Tab2",#N/A,FALSE,"P"}</definedName>
    <definedName name="jjjj_4" hidden="1">{"Tab1",#N/A,FALSE,"P";"Tab2",#N/A,FALSE,"P"}</definedName>
    <definedName name="jjjjjj" localSheetId="5" hidden="1">#REF!</definedName>
    <definedName name="jjjjjj" localSheetId="6" hidden="1">#REF!</definedName>
    <definedName name="jjjjjj" hidden="1">#REF!</definedName>
    <definedName name="jjjjjjjjjjjjjjjjjj" localSheetId="5" hidden="1">{"Tab1",#N/A,FALSE,"P";"Tab2",#N/A,FALSE,"P"}</definedName>
    <definedName name="jjjjjjjjjjjjjjjjjj" localSheetId="6" hidden="1">{"Tab1",#N/A,FALSE,"P";"Tab2",#N/A,FALSE,"P"}</definedName>
    <definedName name="jjjjjjjjjjjjjjjjjj" hidden="1">{"Tab1",#N/A,FALSE,"P";"Tab2",#N/A,FALSE,"P"}</definedName>
    <definedName name="jjjjjjjjjjjjjjjjjj_1" localSheetId="5" hidden="1">{"Tab1",#N/A,FALSE,"P";"Tab2",#N/A,FALSE,"P"}</definedName>
    <definedName name="jjjjjjjjjjjjjjjjjj_1" localSheetId="6" hidden="1">{"Tab1",#N/A,FALSE,"P";"Tab2",#N/A,FALSE,"P"}</definedName>
    <definedName name="jjjjjjjjjjjjjjjjjj_1" hidden="1">{"Tab1",#N/A,FALSE,"P";"Tab2",#N/A,FALSE,"P"}</definedName>
    <definedName name="jjjjjjjjjjjjjjjjjj_1_1" localSheetId="5" hidden="1">{"Tab1",#N/A,FALSE,"P";"Tab2",#N/A,FALSE,"P"}</definedName>
    <definedName name="jjjjjjjjjjjjjjjjjj_1_1" localSheetId="6" hidden="1">{"Tab1",#N/A,FALSE,"P";"Tab2",#N/A,FALSE,"P"}</definedName>
    <definedName name="jjjjjjjjjjjjjjjjjj_1_1" hidden="1">{"Tab1",#N/A,FALSE,"P";"Tab2",#N/A,FALSE,"P"}</definedName>
    <definedName name="jjjjjjjjjjjjjjjjjj_1_2" localSheetId="5" hidden="1">{"Tab1",#N/A,FALSE,"P";"Tab2",#N/A,FALSE,"P"}</definedName>
    <definedName name="jjjjjjjjjjjjjjjjjj_1_2" localSheetId="6" hidden="1">{"Tab1",#N/A,FALSE,"P";"Tab2",#N/A,FALSE,"P"}</definedName>
    <definedName name="jjjjjjjjjjjjjjjjjj_1_2" hidden="1">{"Tab1",#N/A,FALSE,"P";"Tab2",#N/A,FALSE,"P"}</definedName>
    <definedName name="jjjjjjjjjjjjjjjjjj_1_3" localSheetId="5" hidden="1">{"Tab1",#N/A,FALSE,"P";"Tab2",#N/A,FALSE,"P"}</definedName>
    <definedName name="jjjjjjjjjjjjjjjjjj_1_3" localSheetId="6" hidden="1">{"Tab1",#N/A,FALSE,"P";"Tab2",#N/A,FALSE,"P"}</definedName>
    <definedName name="jjjjjjjjjjjjjjjjjj_1_3" hidden="1">{"Tab1",#N/A,FALSE,"P";"Tab2",#N/A,FALSE,"P"}</definedName>
    <definedName name="jjjjjjjjjjjjjjjjjj_1_4" localSheetId="5" hidden="1">{"Tab1",#N/A,FALSE,"P";"Tab2",#N/A,FALSE,"P"}</definedName>
    <definedName name="jjjjjjjjjjjjjjjjjj_1_4" localSheetId="6" hidden="1">{"Tab1",#N/A,FALSE,"P";"Tab2",#N/A,FALSE,"P"}</definedName>
    <definedName name="jjjjjjjjjjjjjjjjjj_1_4" hidden="1">{"Tab1",#N/A,FALSE,"P";"Tab2",#N/A,FALSE,"P"}</definedName>
    <definedName name="jjjjjjjjjjjjjjjjjj_2" localSheetId="5" hidden="1">{"Tab1",#N/A,FALSE,"P";"Tab2",#N/A,FALSE,"P"}</definedName>
    <definedName name="jjjjjjjjjjjjjjjjjj_2" localSheetId="6" hidden="1">{"Tab1",#N/A,FALSE,"P";"Tab2",#N/A,FALSE,"P"}</definedName>
    <definedName name="jjjjjjjjjjjjjjjjjj_2" hidden="1">{"Tab1",#N/A,FALSE,"P";"Tab2",#N/A,FALSE,"P"}</definedName>
    <definedName name="jjjjjjjjjjjjjjjjjj_3" localSheetId="5" hidden="1">{"Tab1",#N/A,FALSE,"P";"Tab2",#N/A,FALSE,"P"}</definedName>
    <definedName name="jjjjjjjjjjjjjjjjjj_3" localSheetId="6" hidden="1">{"Tab1",#N/A,FALSE,"P";"Tab2",#N/A,FALSE,"P"}</definedName>
    <definedName name="jjjjjjjjjjjjjjjjjj_3" hidden="1">{"Tab1",#N/A,FALSE,"P";"Tab2",#N/A,FALSE,"P"}</definedName>
    <definedName name="jjjjjjjjjjjjjjjjjj_4" localSheetId="5" hidden="1">{"Tab1",#N/A,FALSE,"P";"Tab2",#N/A,FALSE,"P"}</definedName>
    <definedName name="jjjjjjjjjjjjjjjjjj_4" localSheetId="6" hidden="1">{"Tab1",#N/A,FALSE,"P";"Tab2",#N/A,FALSE,"P"}</definedName>
    <definedName name="jjjjjjjjjjjjjjjjjj_4" hidden="1">{"Tab1",#N/A,FALSE,"P";"Tab2",#N/A,FALSE,"P"}</definedName>
    <definedName name="jlajl" localSheetId="5" hidden="1">{"Riqfin97",#N/A,FALSE,"Tran";"Riqfinpro",#N/A,FALSE,"Tran"}</definedName>
    <definedName name="jlajl" localSheetId="6" hidden="1">{"Riqfin97",#N/A,FALSE,"Tran";"Riqfinpro",#N/A,FALSE,"Tran"}</definedName>
    <definedName name="jlajl" hidden="1">{"Riqfin97",#N/A,FALSE,"Tran";"Riqfinpro",#N/A,FALSE,"Tran"}</definedName>
    <definedName name="jlajl_1" localSheetId="5" hidden="1">{"Riqfin97",#N/A,FALSE,"Tran";"Riqfinpro",#N/A,FALSE,"Tran"}</definedName>
    <definedName name="jlajl_1" localSheetId="6" hidden="1">{"Riqfin97",#N/A,FALSE,"Tran";"Riqfinpro",#N/A,FALSE,"Tran"}</definedName>
    <definedName name="jlajl_1" hidden="1">{"Riqfin97",#N/A,FALSE,"Tran";"Riqfinpro",#N/A,FALSE,"Tran"}</definedName>
    <definedName name="jlajl_1_1" localSheetId="5" hidden="1">{"Riqfin97",#N/A,FALSE,"Tran";"Riqfinpro",#N/A,FALSE,"Tran"}</definedName>
    <definedName name="jlajl_1_1" localSheetId="6" hidden="1">{"Riqfin97",#N/A,FALSE,"Tran";"Riqfinpro",#N/A,FALSE,"Tran"}</definedName>
    <definedName name="jlajl_1_1" hidden="1">{"Riqfin97",#N/A,FALSE,"Tran";"Riqfinpro",#N/A,FALSE,"Tran"}</definedName>
    <definedName name="jlajl_1_2" localSheetId="5" hidden="1">{"Riqfin97",#N/A,FALSE,"Tran";"Riqfinpro",#N/A,FALSE,"Tran"}</definedName>
    <definedName name="jlajl_1_2" localSheetId="6" hidden="1">{"Riqfin97",#N/A,FALSE,"Tran";"Riqfinpro",#N/A,FALSE,"Tran"}</definedName>
    <definedName name="jlajl_1_2" hidden="1">{"Riqfin97",#N/A,FALSE,"Tran";"Riqfinpro",#N/A,FALSE,"Tran"}</definedName>
    <definedName name="jlajl_1_3" localSheetId="5" hidden="1">{"Riqfin97",#N/A,FALSE,"Tran";"Riqfinpro",#N/A,FALSE,"Tran"}</definedName>
    <definedName name="jlajl_1_3" localSheetId="6" hidden="1">{"Riqfin97",#N/A,FALSE,"Tran";"Riqfinpro",#N/A,FALSE,"Tran"}</definedName>
    <definedName name="jlajl_1_3" hidden="1">{"Riqfin97",#N/A,FALSE,"Tran";"Riqfinpro",#N/A,FALSE,"Tran"}</definedName>
    <definedName name="jlajl_1_4" localSheetId="5" hidden="1">{"Riqfin97",#N/A,FALSE,"Tran";"Riqfinpro",#N/A,FALSE,"Tran"}</definedName>
    <definedName name="jlajl_1_4" localSheetId="6" hidden="1">{"Riqfin97",#N/A,FALSE,"Tran";"Riqfinpro",#N/A,FALSE,"Tran"}</definedName>
    <definedName name="jlajl_1_4" hidden="1">{"Riqfin97",#N/A,FALSE,"Tran";"Riqfinpro",#N/A,FALSE,"Tran"}</definedName>
    <definedName name="jlajl_2" localSheetId="5" hidden="1">{"Riqfin97",#N/A,FALSE,"Tran";"Riqfinpro",#N/A,FALSE,"Tran"}</definedName>
    <definedName name="jlajl_2" localSheetId="6" hidden="1">{"Riqfin97",#N/A,FALSE,"Tran";"Riqfinpro",#N/A,FALSE,"Tran"}</definedName>
    <definedName name="jlajl_2" hidden="1">{"Riqfin97",#N/A,FALSE,"Tran";"Riqfinpro",#N/A,FALSE,"Tran"}</definedName>
    <definedName name="jlajl_3" localSheetId="5" hidden="1">{"Riqfin97",#N/A,FALSE,"Tran";"Riqfinpro",#N/A,FALSE,"Tran"}</definedName>
    <definedName name="jlajl_3" localSheetId="6" hidden="1">{"Riqfin97",#N/A,FALSE,"Tran";"Riqfinpro",#N/A,FALSE,"Tran"}</definedName>
    <definedName name="jlajl_3" hidden="1">{"Riqfin97",#N/A,FALSE,"Tran";"Riqfinpro",#N/A,FALSE,"Tran"}</definedName>
    <definedName name="jlajl_4" localSheetId="5" hidden="1">{"Riqfin97",#N/A,FALSE,"Tran";"Riqfinpro",#N/A,FALSE,"Tran"}</definedName>
    <definedName name="jlajl_4" localSheetId="6" hidden="1">{"Riqfin97",#N/A,FALSE,"Tran";"Riqfinpro",#N/A,FALSE,"Tran"}</definedName>
    <definedName name="jlajl_4" hidden="1">{"Riqfin97",#N/A,FALSE,"Tran";"Riqfinpro",#N/A,FALSE,"Tran"}</definedName>
    <definedName name="jos" localSheetId="5" hidden="1">{"'RIN-INTRANET'!$A$1:$K$71"}</definedName>
    <definedName name="jos" localSheetId="6" hidden="1">{"'RIN-INTRANET'!$A$1:$K$71"}</definedName>
    <definedName name="jos" hidden="1">{"'RIN-INTRANET'!$A$1:$K$71"}</definedName>
    <definedName name="jos_1" localSheetId="5" hidden="1">{"'RIN-INTRANET'!$A$1:$K$71"}</definedName>
    <definedName name="jos_1" localSheetId="6" hidden="1">{"'RIN-INTRANET'!$A$1:$K$71"}</definedName>
    <definedName name="jos_1" hidden="1">{"'RIN-INTRANET'!$A$1:$K$71"}</definedName>
    <definedName name="jos_1_1" localSheetId="5" hidden="1">{"'RIN-INTRANET'!$A$1:$K$71"}</definedName>
    <definedName name="jos_1_1" localSheetId="6" hidden="1">{"'RIN-INTRANET'!$A$1:$K$71"}</definedName>
    <definedName name="jos_1_1" hidden="1">{"'RIN-INTRANET'!$A$1:$K$71"}</definedName>
    <definedName name="jos_1_2" localSheetId="5" hidden="1">{"'RIN-INTRANET'!$A$1:$K$71"}</definedName>
    <definedName name="jos_1_2" localSheetId="6" hidden="1">{"'RIN-INTRANET'!$A$1:$K$71"}</definedName>
    <definedName name="jos_1_2" hidden="1">{"'RIN-INTRANET'!$A$1:$K$71"}</definedName>
    <definedName name="jos_1_3" localSheetId="5" hidden="1">{"'RIN-INTRANET'!$A$1:$K$71"}</definedName>
    <definedName name="jos_1_3" localSheetId="6" hidden="1">{"'RIN-INTRANET'!$A$1:$K$71"}</definedName>
    <definedName name="jos_1_3" hidden="1">{"'RIN-INTRANET'!$A$1:$K$71"}</definedName>
    <definedName name="jos_1_4" localSheetId="5" hidden="1">{"'RIN-INTRANET'!$A$1:$K$71"}</definedName>
    <definedName name="jos_1_4" localSheetId="6" hidden="1">{"'RIN-INTRANET'!$A$1:$K$71"}</definedName>
    <definedName name="jos_1_4" hidden="1">{"'RIN-INTRANET'!$A$1:$K$71"}</definedName>
    <definedName name="jos_2" localSheetId="5" hidden="1">{"'RIN-INTRANET'!$A$1:$K$71"}</definedName>
    <definedName name="jos_2" localSheetId="6" hidden="1">{"'RIN-INTRANET'!$A$1:$K$71"}</definedName>
    <definedName name="jos_2" hidden="1">{"'RIN-INTRANET'!$A$1:$K$71"}</definedName>
    <definedName name="jos_3" localSheetId="5" hidden="1">{"'RIN-INTRANET'!$A$1:$K$71"}</definedName>
    <definedName name="jos_3" localSheetId="6" hidden="1">{"'RIN-INTRANET'!$A$1:$K$71"}</definedName>
    <definedName name="jos_3" hidden="1">{"'RIN-INTRANET'!$A$1:$K$71"}</definedName>
    <definedName name="jos_4" localSheetId="5" hidden="1">{"'RIN-INTRANET'!$A$1:$K$71"}</definedName>
    <definedName name="jos_4" localSheetId="6" hidden="1">{"'RIN-INTRANET'!$A$1:$K$71"}</definedName>
    <definedName name="jos_4" hidden="1">{"'RIN-INTRANET'!$A$1:$K$71"}</definedName>
    <definedName name="jose" localSheetId="5" hidden="1">{"'RIN-INTRANET'!$A$1:$K$71"}</definedName>
    <definedName name="jose" localSheetId="6" hidden="1">{"'RIN-INTRANET'!$A$1:$K$71"}</definedName>
    <definedName name="jose" hidden="1">{"'RIN-INTRANET'!$A$1:$K$71"}</definedName>
    <definedName name="jose_1" localSheetId="5" hidden="1">{"'RIN-INTRANET'!$A$1:$K$71"}</definedName>
    <definedName name="jose_1" localSheetId="6" hidden="1">{"'RIN-INTRANET'!$A$1:$K$71"}</definedName>
    <definedName name="jose_1" hidden="1">{"'RIN-INTRANET'!$A$1:$K$71"}</definedName>
    <definedName name="jose_1_1" localSheetId="5" hidden="1">{"'RIN-INTRANET'!$A$1:$K$71"}</definedName>
    <definedName name="jose_1_1" localSheetId="6" hidden="1">{"'RIN-INTRANET'!$A$1:$K$71"}</definedName>
    <definedName name="jose_1_1" hidden="1">{"'RIN-INTRANET'!$A$1:$K$71"}</definedName>
    <definedName name="jose_1_2" localSheetId="5" hidden="1">{"'RIN-INTRANET'!$A$1:$K$71"}</definedName>
    <definedName name="jose_1_2" localSheetId="6" hidden="1">{"'RIN-INTRANET'!$A$1:$K$71"}</definedName>
    <definedName name="jose_1_2" hidden="1">{"'RIN-INTRANET'!$A$1:$K$71"}</definedName>
    <definedName name="jose_1_3" localSheetId="5" hidden="1">{"'RIN-INTRANET'!$A$1:$K$71"}</definedName>
    <definedName name="jose_1_3" localSheetId="6" hidden="1">{"'RIN-INTRANET'!$A$1:$K$71"}</definedName>
    <definedName name="jose_1_3" hidden="1">{"'RIN-INTRANET'!$A$1:$K$71"}</definedName>
    <definedName name="jose_1_4" localSheetId="5" hidden="1">{"'RIN-INTRANET'!$A$1:$K$71"}</definedName>
    <definedName name="jose_1_4" localSheetId="6" hidden="1">{"'RIN-INTRANET'!$A$1:$K$71"}</definedName>
    <definedName name="jose_1_4" hidden="1">{"'RIN-INTRANET'!$A$1:$K$71"}</definedName>
    <definedName name="jose_2" localSheetId="5" hidden="1">{"'RIN-INTRANET'!$A$1:$K$71"}</definedName>
    <definedName name="jose_2" localSheetId="6" hidden="1">{"'RIN-INTRANET'!$A$1:$K$71"}</definedName>
    <definedName name="jose_2" hidden="1">{"'RIN-INTRANET'!$A$1:$K$71"}</definedName>
    <definedName name="jose_3" localSheetId="5" hidden="1">{"'RIN-INTRANET'!$A$1:$K$71"}</definedName>
    <definedName name="jose_3" localSheetId="6" hidden="1">{"'RIN-INTRANET'!$A$1:$K$71"}</definedName>
    <definedName name="jose_3" hidden="1">{"'RIN-INTRANET'!$A$1:$K$71"}</definedName>
    <definedName name="jose_4" localSheetId="5" hidden="1">{"'RIN-INTRANET'!$A$1:$K$71"}</definedName>
    <definedName name="jose_4" localSheetId="6" hidden="1">{"'RIN-INTRANET'!$A$1:$K$71"}</definedName>
    <definedName name="jose_4" hidden="1">{"'RIN-INTRANET'!$A$1:$K$71"}</definedName>
    <definedName name="ju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ju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ju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jui" localSheetId="5" hidden="1">{"Riqfin97",#N/A,FALSE,"Tran";"Riqfinpro",#N/A,FALSE,"Tran"}</definedName>
    <definedName name="jui" localSheetId="6" hidden="1">{"Riqfin97",#N/A,FALSE,"Tran";"Riqfinpro",#N/A,FALSE,"Tran"}</definedName>
    <definedName name="jui" hidden="1">{"Riqfin97",#N/A,FALSE,"Tran";"Riqfinpro",#N/A,FALSE,"Tran"}</definedName>
    <definedName name="jui_1" localSheetId="5" hidden="1">{"Riqfin97",#N/A,FALSE,"Tran";"Riqfinpro",#N/A,FALSE,"Tran"}</definedName>
    <definedName name="jui_1" localSheetId="6" hidden="1">{"Riqfin97",#N/A,FALSE,"Tran";"Riqfinpro",#N/A,FALSE,"Tran"}</definedName>
    <definedName name="jui_1" hidden="1">{"Riqfin97",#N/A,FALSE,"Tran";"Riqfinpro",#N/A,FALSE,"Tran"}</definedName>
    <definedName name="jui_1_1" localSheetId="5" hidden="1">{"Riqfin97",#N/A,FALSE,"Tran";"Riqfinpro",#N/A,FALSE,"Tran"}</definedName>
    <definedName name="jui_1_1" localSheetId="6" hidden="1">{"Riqfin97",#N/A,FALSE,"Tran";"Riqfinpro",#N/A,FALSE,"Tran"}</definedName>
    <definedName name="jui_1_1" hidden="1">{"Riqfin97",#N/A,FALSE,"Tran";"Riqfinpro",#N/A,FALSE,"Tran"}</definedName>
    <definedName name="jui_1_2" localSheetId="5" hidden="1">{"Riqfin97",#N/A,FALSE,"Tran";"Riqfinpro",#N/A,FALSE,"Tran"}</definedName>
    <definedName name="jui_1_2" localSheetId="6" hidden="1">{"Riqfin97",#N/A,FALSE,"Tran";"Riqfinpro",#N/A,FALSE,"Tran"}</definedName>
    <definedName name="jui_1_2" hidden="1">{"Riqfin97",#N/A,FALSE,"Tran";"Riqfinpro",#N/A,FALSE,"Tran"}</definedName>
    <definedName name="jui_1_3" localSheetId="5" hidden="1">{"Riqfin97",#N/A,FALSE,"Tran";"Riqfinpro",#N/A,FALSE,"Tran"}</definedName>
    <definedName name="jui_1_3" localSheetId="6" hidden="1">{"Riqfin97",#N/A,FALSE,"Tran";"Riqfinpro",#N/A,FALSE,"Tran"}</definedName>
    <definedName name="jui_1_3" hidden="1">{"Riqfin97",#N/A,FALSE,"Tran";"Riqfinpro",#N/A,FALSE,"Tran"}</definedName>
    <definedName name="jui_1_4" localSheetId="5" hidden="1">{"Riqfin97",#N/A,FALSE,"Tran";"Riqfinpro",#N/A,FALSE,"Tran"}</definedName>
    <definedName name="jui_1_4" localSheetId="6" hidden="1">{"Riqfin97",#N/A,FALSE,"Tran";"Riqfinpro",#N/A,FALSE,"Tran"}</definedName>
    <definedName name="jui_1_4" hidden="1">{"Riqfin97",#N/A,FALSE,"Tran";"Riqfinpro",#N/A,FALSE,"Tran"}</definedName>
    <definedName name="jui_2" localSheetId="5" hidden="1">{"Riqfin97",#N/A,FALSE,"Tran";"Riqfinpro",#N/A,FALSE,"Tran"}</definedName>
    <definedName name="jui_2" localSheetId="6" hidden="1">{"Riqfin97",#N/A,FALSE,"Tran";"Riqfinpro",#N/A,FALSE,"Tran"}</definedName>
    <definedName name="jui_2" hidden="1">{"Riqfin97",#N/A,FALSE,"Tran";"Riqfinpro",#N/A,FALSE,"Tran"}</definedName>
    <definedName name="jui_3" localSheetId="5" hidden="1">{"Riqfin97",#N/A,FALSE,"Tran";"Riqfinpro",#N/A,FALSE,"Tran"}</definedName>
    <definedName name="jui_3" localSheetId="6" hidden="1">{"Riqfin97",#N/A,FALSE,"Tran";"Riqfinpro",#N/A,FALSE,"Tran"}</definedName>
    <definedName name="jui_3" hidden="1">{"Riqfin97",#N/A,FALSE,"Tran";"Riqfinpro",#N/A,FALSE,"Tran"}</definedName>
    <definedName name="jui_4" localSheetId="5" hidden="1">{"Riqfin97",#N/A,FALSE,"Tran";"Riqfinpro",#N/A,FALSE,"Tran"}</definedName>
    <definedName name="jui_4" localSheetId="6" hidden="1">{"Riqfin97",#N/A,FALSE,"Tran";"Riqfinpro",#N/A,FALSE,"Tran"}</definedName>
    <definedName name="jui_4" hidden="1">{"Riqfin97",#N/A,FALSE,"Tran";"Riqfinpro",#N/A,FALSE,"Tran"}</definedName>
    <definedName name="JUL" localSheetId="6">#REF!</definedName>
    <definedName name="JUL">#REF!</definedName>
    <definedName name="JUL.MD5.S" localSheetId="5">#REF!</definedName>
    <definedName name="JUL.MD5.S" localSheetId="6">#REF!</definedName>
    <definedName name="JUL.MD5.S">#REF!</definedName>
    <definedName name="JUN" localSheetId="5">#REF!</definedName>
    <definedName name="JUN" localSheetId="6">#REF!</definedName>
    <definedName name="JUN">#REF!</definedName>
    <definedName name="junk" localSheetId="5" hidden="1">#REF!</definedName>
    <definedName name="junk" localSheetId="6" hidden="1">#REF!</definedName>
    <definedName name="junk" hidden="1">#REF!</definedName>
    <definedName name="junk1" localSheetId="5" hidden="1">#REF!</definedName>
    <definedName name="junk1" localSheetId="6" hidden="1">#REF!</definedName>
    <definedName name="junk1" hidden="1">#REF!</definedName>
    <definedName name="junk2" localSheetId="5" hidden="1">#REF!</definedName>
    <definedName name="junk2" localSheetId="6" hidden="1">#REF!</definedName>
    <definedName name="junk2" hidden="1">#REF!</definedName>
    <definedName name="junk3" localSheetId="5" hidden="1">#REF!</definedName>
    <definedName name="junk3" localSheetId="6" hidden="1">#REF!</definedName>
    <definedName name="junk3" hidden="1">#REF!</definedName>
    <definedName name="juy" localSheetId="5" hidden="1">{"Tab1",#N/A,FALSE,"P";"Tab2",#N/A,FALSE,"P"}</definedName>
    <definedName name="juy" localSheetId="6" hidden="1">{"Tab1",#N/A,FALSE,"P";"Tab2",#N/A,FALSE,"P"}</definedName>
    <definedName name="juy" hidden="1">{"Tab1",#N/A,FALSE,"P";"Tab2",#N/A,FALSE,"P"}</definedName>
    <definedName name="juy_1" localSheetId="5" hidden="1">{"Tab1",#N/A,FALSE,"P";"Tab2",#N/A,FALSE,"P"}</definedName>
    <definedName name="juy_1" localSheetId="6" hidden="1">{"Tab1",#N/A,FALSE,"P";"Tab2",#N/A,FALSE,"P"}</definedName>
    <definedName name="juy_1" hidden="1">{"Tab1",#N/A,FALSE,"P";"Tab2",#N/A,FALSE,"P"}</definedName>
    <definedName name="juy_1_1" localSheetId="5" hidden="1">{"Tab1",#N/A,FALSE,"P";"Tab2",#N/A,FALSE,"P"}</definedName>
    <definedName name="juy_1_1" localSheetId="6" hidden="1">{"Tab1",#N/A,FALSE,"P";"Tab2",#N/A,FALSE,"P"}</definedName>
    <definedName name="juy_1_1" hidden="1">{"Tab1",#N/A,FALSE,"P";"Tab2",#N/A,FALSE,"P"}</definedName>
    <definedName name="juy_1_2" localSheetId="5" hidden="1">{"Tab1",#N/A,FALSE,"P";"Tab2",#N/A,FALSE,"P"}</definedName>
    <definedName name="juy_1_2" localSheetId="6" hidden="1">{"Tab1",#N/A,FALSE,"P";"Tab2",#N/A,FALSE,"P"}</definedName>
    <definedName name="juy_1_2" hidden="1">{"Tab1",#N/A,FALSE,"P";"Tab2",#N/A,FALSE,"P"}</definedName>
    <definedName name="juy_1_3" localSheetId="5" hidden="1">{"Tab1",#N/A,FALSE,"P";"Tab2",#N/A,FALSE,"P"}</definedName>
    <definedName name="juy_1_3" localSheetId="6" hidden="1">{"Tab1",#N/A,FALSE,"P";"Tab2",#N/A,FALSE,"P"}</definedName>
    <definedName name="juy_1_3" hidden="1">{"Tab1",#N/A,FALSE,"P";"Tab2",#N/A,FALSE,"P"}</definedName>
    <definedName name="juy_1_4" localSheetId="5" hidden="1">{"Tab1",#N/A,FALSE,"P";"Tab2",#N/A,FALSE,"P"}</definedName>
    <definedName name="juy_1_4" localSheetId="6" hidden="1">{"Tab1",#N/A,FALSE,"P";"Tab2",#N/A,FALSE,"P"}</definedName>
    <definedName name="juy_1_4" hidden="1">{"Tab1",#N/A,FALSE,"P";"Tab2",#N/A,FALSE,"P"}</definedName>
    <definedName name="juy_2" localSheetId="5" hidden="1">{"Tab1",#N/A,FALSE,"P";"Tab2",#N/A,FALSE,"P"}</definedName>
    <definedName name="juy_2" localSheetId="6" hidden="1">{"Tab1",#N/A,FALSE,"P";"Tab2",#N/A,FALSE,"P"}</definedName>
    <definedName name="juy_2" hidden="1">{"Tab1",#N/A,FALSE,"P";"Tab2",#N/A,FALSE,"P"}</definedName>
    <definedName name="juy_3" localSheetId="5" hidden="1">{"Tab1",#N/A,FALSE,"P";"Tab2",#N/A,FALSE,"P"}</definedName>
    <definedName name="juy_3" localSheetId="6" hidden="1">{"Tab1",#N/A,FALSE,"P";"Tab2",#N/A,FALSE,"P"}</definedName>
    <definedName name="juy_3" hidden="1">{"Tab1",#N/A,FALSE,"P";"Tab2",#N/A,FALSE,"P"}</definedName>
    <definedName name="juy_4" localSheetId="5" hidden="1">{"Tab1",#N/A,FALSE,"P";"Tab2",#N/A,FALSE,"P"}</definedName>
    <definedName name="juy_4" localSheetId="6" hidden="1">{"Tab1",#N/A,FALSE,"P";"Tab2",#N/A,FALSE,"P"}</definedName>
    <definedName name="juy_4" hidden="1">{"Tab1",#N/A,FALSE,"P";"Tab2",#N/A,FALSE,"P"}</definedName>
    <definedName name="K.1" localSheetId="6">#REF!</definedName>
    <definedName name="K.1">#REF!</definedName>
    <definedName name="kdfjkfdjkerj" localSheetId="5" hidden="1">{"'RIN-INTRANET'!$A$1:$K$71"}</definedName>
    <definedName name="kdfjkfdjkerj" localSheetId="6" hidden="1">{"'RIN-INTRANET'!$A$1:$K$71"}</definedName>
    <definedName name="kdfjkfdjkerj" hidden="1">{"'RIN-INTRANET'!$A$1:$K$71"}</definedName>
    <definedName name="kdfjkfdjkerj_1" localSheetId="5" hidden="1">{"'RIN-INTRANET'!$A$1:$K$71"}</definedName>
    <definedName name="kdfjkfdjkerj_1" localSheetId="6" hidden="1">{"'RIN-INTRANET'!$A$1:$K$71"}</definedName>
    <definedName name="kdfjkfdjkerj_1" hidden="1">{"'RIN-INTRANET'!$A$1:$K$71"}</definedName>
    <definedName name="kdfjkfdjkerj_1_1" localSheetId="5" hidden="1">{"'RIN-INTRANET'!$A$1:$K$71"}</definedName>
    <definedName name="kdfjkfdjkerj_1_1" localSheetId="6" hidden="1">{"'RIN-INTRANET'!$A$1:$K$71"}</definedName>
    <definedName name="kdfjkfdjkerj_1_1" hidden="1">{"'RIN-INTRANET'!$A$1:$K$71"}</definedName>
    <definedName name="kdfjkfdjkerj_1_1_1" localSheetId="5" hidden="1">{"'RIN-INTRANET'!$A$1:$K$71"}</definedName>
    <definedName name="kdfjkfdjkerj_1_1_1" localSheetId="6" hidden="1">{"'RIN-INTRANET'!$A$1:$K$71"}</definedName>
    <definedName name="kdfjkfdjkerj_1_1_1" hidden="1">{"'RIN-INTRANET'!$A$1:$K$71"}</definedName>
    <definedName name="kdfjkfdjkerj_1_1_2" localSheetId="5" hidden="1">{"'RIN-INTRANET'!$A$1:$K$71"}</definedName>
    <definedName name="kdfjkfdjkerj_1_1_2" localSheetId="6" hidden="1">{"'RIN-INTRANET'!$A$1:$K$71"}</definedName>
    <definedName name="kdfjkfdjkerj_1_1_2" hidden="1">{"'RIN-INTRANET'!$A$1:$K$71"}</definedName>
    <definedName name="kdfjkfdjkerj_1_1_3" localSheetId="5" hidden="1">{"'RIN-INTRANET'!$A$1:$K$71"}</definedName>
    <definedName name="kdfjkfdjkerj_1_1_3" localSheetId="6" hidden="1">{"'RIN-INTRANET'!$A$1:$K$71"}</definedName>
    <definedName name="kdfjkfdjkerj_1_1_3" hidden="1">{"'RIN-INTRANET'!$A$1:$K$71"}</definedName>
    <definedName name="kdfjkfdjkerj_1_1_4" localSheetId="5" hidden="1">{"'RIN-INTRANET'!$A$1:$K$71"}</definedName>
    <definedName name="kdfjkfdjkerj_1_1_4" localSheetId="6" hidden="1">{"'RIN-INTRANET'!$A$1:$K$71"}</definedName>
    <definedName name="kdfjkfdjkerj_1_1_4" hidden="1">{"'RIN-INTRANET'!$A$1:$K$71"}</definedName>
    <definedName name="kdfjkfdjkerj_1_2" localSheetId="5" hidden="1">{"'RIN-INTRANET'!$A$1:$K$71"}</definedName>
    <definedName name="kdfjkfdjkerj_1_2" localSheetId="6" hidden="1">{"'RIN-INTRANET'!$A$1:$K$71"}</definedName>
    <definedName name="kdfjkfdjkerj_1_2" hidden="1">{"'RIN-INTRANET'!$A$1:$K$71"}</definedName>
    <definedName name="kdfjkfdjkerj_1_2_1" localSheetId="5" hidden="1">{"'RIN-INTRANET'!$A$1:$K$71"}</definedName>
    <definedName name="kdfjkfdjkerj_1_2_1" localSheetId="6" hidden="1">{"'RIN-INTRANET'!$A$1:$K$71"}</definedName>
    <definedName name="kdfjkfdjkerj_1_2_1" hidden="1">{"'RIN-INTRANET'!$A$1:$K$71"}</definedName>
    <definedName name="kdfjkfdjkerj_1_2_2" localSheetId="5" hidden="1">{"'RIN-INTRANET'!$A$1:$K$71"}</definedName>
    <definedName name="kdfjkfdjkerj_1_2_2" localSheetId="6" hidden="1">{"'RIN-INTRANET'!$A$1:$K$71"}</definedName>
    <definedName name="kdfjkfdjkerj_1_2_2" hidden="1">{"'RIN-INTRANET'!$A$1:$K$71"}</definedName>
    <definedName name="kdfjkfdjkerj_1_2_3" localSheetId="5" hidden="1">{"'RIN-INTRANET'!$A$1:$K$71"}</definedName>
    <definedName name="kdfjkfdjkerj_1_2_3" localSheetId="6" hidden="1">{"'RIN-INTRANET'!$A$1:$K$71"}</definedName>
    <definedName name="kdfjkfdjkerj_1_2_3" hidden="1">{"'RIN-INTRANET'!$A$1:$K$71"}</definedName>
    <definedName name="kdfjkfdjkerj_1_3" localSheetId="5" hidden="1">{"'RIN-INTRANET'!$A$1:$K$71"}</definedName>
    <definedName name="kdfjkfdjkerj_1_3" localSheetId="6" hidden="1">{"'RIN-INTRANET'!$A$1:$K$71"}</definedName>
    <definedName name="kdfjkfdjkerj_1_3" hidden="1">{"'RIN-INTRANET'!$A$1:$K$71"}</definedName>
    <definedName name="kdfjkfdjkerj_1_4" localSheetId="5" hidden="1">{"'RIN-INTRANET'!$A$1:$K$71"}</definedName>
    <definedName name="kdfjkfdjkerj_1_4" localSheetId="6" hidden="1">{"'RIN-INTRANET'!$A$1:$K$71"}</definedName>
    <definedName name="kdfjkfdjkerj_1_4" hidden="1">{"'RIN-INTRANET'!$A$1:$K$71"}</definedName>
    <definedName name="kdfjkfdjkerj_1_5" localSheetId="5" hidden="1">{"'RIN-INTRANET'!$A$1:$K$71"}</definedName>
    <definedName name="kdfjkfdjkerj_1_5" localSheetId="6" hidden="1">{"'RIN-INTRANET'!$A$1:$K$71"}</definedName>
    <definedName name="kdfjkfdjkerj_1_5" hidden="1">{"'RIN-INTRANET'!$A$1:$K$71"}</definedName>
    <definedName name="kdfjkfdjkerj_2" localSheetId="5" hidden="1">{"'RIN-INTRANET'!$A$1:$K$71"}</definedName>
    <definedName name="kdfjkfdjkerj_2" localSheetId="6" hidden="1">{"'RIN-INTRANET'!$A$1:$K$71"}</definedName>
    <definedName name="kdfjkfdjkerj_2" hidden="1">{"'RIN-INTRANET'!$A$1:$K$71"}</definedName>
    <definedName name="kdfjkfdjkerj_2_1" localSheetId="5" hidden="1">{"'RIN-INTRANET'!$A$1:$K$71"}</definedName>
    <definedName name="kdfjkfdjkerj_2_1" localSheetId="6" hidden="1">{"'RIN-INTRANET'!$A$1:$K$71"}</definedName>
    <definedName name="kdfjkfdjkerj_2_1" hidden="1">{"'RIN-INTRANET'!$A$1:$K$71"}</definedName>
    <definedName name="kdfjkfdjkerj_2_2" localSheetId="5" hidden="1">{"'RIN-INTRANET'!$A$1:$K$71"}</definedName>
    <definedName name="kdfjkfdjkerj_2_2" localSheetId="6" hidden="1">{"'RIN-INTRANET'!$A$1:$K$71"}</definedName>
    <definedName name="kdfjkfdjkerj_2_2" hidden="1">{"'RIN-INTRANET'!$A$1:$K$71"}</definedName>
    <definedName name="kdfjkfdjkerj_2_3" localSheetId="5" hidden="1">{"'RIN-INTRANET'!$A$1:$K$71"}</definedName>
    <definedName name="kdfjkfdjkerj_2_3" localSheetId="6" hidden="1">{"'RIN-INTRANET'!$A$1:$K$71"}</definedName>
    <definedName name="kdfjkfdjkerj_2_3" hidden="1">{"'RIN-INTRANET'!$A$1:$K$71"}</definedName>
    <definedName name="kdfjkfdjkerj_2_4" localSheetId="5" hidden="1">{"'RIN-INTRANET'!$A$1:$K$71"}</definedName>
    <definedName name="kdfjkfdjkerj_2_4" localSheetId="6" hidden="1">{"'RIN-INTRANET'!$A$1:$K$71"}</definedName>
    <definedName name="kdfjkfdjkerj_2_4" hidden="1">{"'RIN-INTRANET'!$A$1:$K$71"}</definedName>
    <definedName name="kdfjkfdjkerj_3" localSheetId="5" hidden="1">{"'RIN-INTRANET'!$A$1:$K$71"}</definedName>
    <definedName name="kdfjkfdjkerj_3" localSheetId="6" hidden="1">{"'RIN-INTRANET'!$A$1:$K$71"}</definedName>
    <definedName name="kdfjkfdjkerj_3" hidden="1">{"'RIN-INTRANET'!$A$1:$K$71"}</definedName>
    <definedName name="kdfjkfdjkerj_4" localSheetId="5" hidden="1">{"'RIN-INTRANET'!$A$1:$K$71"}</definedName>
    <definedName name="kdfjkfdjkerj_4" localSheetId="6" hidden="1">{"'RIN-INTRANET'!$A$1:$K$71"}</definedName>
    <definedName name="kdfjkfdjkerj_4" hidden="1">{"'RIN-INTRANET'!$A$1:$K$71"}</definedName>
    <definedName name="kdfjkfdjkerj_5" localSheetId="5" hidden="1">{"'RIN-INTRANET'!$A$1:$K$71"}</definedName>
    <definedName name="kdfjkfdjkerj_5" localSheetId="6" hidden="1">{"'RIN-INTRANET'!$A$1:$K$71"}</definedName>
    <definedName name="kdfjkfdjkerj_5" hidden="1">{"'RIN-INTRANET'!$A$1:$K$71"}</definedName>
    <definedName name="kh" localSheetId="5" hidden="1">{"Minpmon",#N/A,FALSE,"Monthinput"}</definedName>
    <definedName name="kh" localSheetId="6" hidden="1">{"Minpmon",#N/A,FALSE,"Monthinput"}</definedName>
    <definedName name="kh" hidden="1">{"Minpmon",#N/A,FALSE,"Monthinput"}</definedName>
    <definedName name="kh_1" localSheetId="5" hidden="1">{"Minpmon",#N/A,FALSE,"Monthinput"}</definedName>
    <definedName name="kh_1" localSheetId="6" hidden="1">{"Minpmon",#N/A,FALSE,"Monthinput"}</definedName>
    <definedName name="kh_1" hidden="1">{"Minpmon",#N/A,FALSE,"Monthinput"}</definedName>
    <definedName name="kh_1_1" localSheetId="5" hidden="1">{"Minpmon",#N/A,FALSE,"Monthinput"}</definedName>
    <definedName name="kh_1_1" localSheetId="6" hidden="1">{"Minpmon",#N/A,FALSE,"Monthinput"}</definedName>
    <definedName name="kh_1_1" hidden="1">{"Minpmon",#N/A,FALSE,"Monthinput"}</definedName>
    <definedName name="kh_1_2" localSheetId="5" hidden="1">{"Minpmon",#N/A,FALSE,"Monthinput"}</definedName>
    <definedName name="kh_1_2" localSheetId="6" hidden="1">{"Minpmon",#N/A,FALSE,"Monthinput"}</definedName>
    <definedName name="kh_1_2" hidden="1">{"Minpmon",#N/A,FALSE,"Monthinput"}</definedName>
    <definedName name="kh_1_3" localSheetId="5" hidden="1">{"Minpmon",#N/A,FALSE,"Monthinput"}</definedName>
    <definedName name="kh_1_3" localSheetId="6" hidden="1">{"Minpmon",#N/A,FALSE,"Monthinput"}</definedName>
    <definedName name="kh_1_3" hidden="1">{"Minpmon",#N/A,FALSE,"Monthinput"}</definedName>
    <definedName name="kh_1_4" localSheetId="5" hidden="1">{"Minpmon",#N/A,FALSE,"Monthinput"}</definedName>
    <definedName name="kh_1_4" localSheetId="6" hidden="1">{"Minpmon",#N/A,FALSE,"Monthinput"}</definedName>
    <definedName name="kh_1_4" hidden="1">{"Minpmon",#N/A,FALSE,"Monthinput"}</definedName>
    <definedName name="kh_2" localSheetId="5" hidden="1">{"Minpmon",#N/A,FALSE,"Monthinput"}</definedName>
    <definedName name="kh_2" localSheetId="6" hidden="1">{"Minpmon",#N/A,FALSE,"Monthinput"}</definedName>
    <definedName name="kh_2" hidden="1">{"Minpmon",#N/A,FALSE,"Monthinput"}</definedName>
    <definedName name="kh_3" localSheetId="5" hidden="1">{"Minpmon",#N/A,FALSE,"Monthinput"}</definedName>
    <definedName name="kh_3" localSheetId="6" hidden="1">{"Minpmon",#N/A,FALSE,"Monthinput"}</definedName>
    <definedName name="kh_3" hidden="1">{"Minpmon",#N/A,FALSE,"Monthinput"}</definedName>
    <definedName name="kh_4" localSheetId="5" hidden="1">{"Minpmon",#N/A,FALSE,"Monthinput"}</definedName>
    <definedName name="kh_4" localSheetId="6" hidden="1">{"Minpmon",#N/A,FALSE,"Monthinput"}</definedName>
    <definedName name="kh_4" hidden="1">{"Minpmon",#N/A,FALSE,"Monthinput"}</definedName>
    <definedName name="kio" localSheetId="5" hidden="1">{"Tab1",#N/A,FALSE,"P";"Tab2",#N/A,FALSE,"P"}</definedName>
    <definedName name="kio" localSheetId="6" hidden="1">{"Tab1",#N/A,FALSE,"P";"Tab2",#N/A,FALSE,"P"}</definedName>
    <definedName name="kio" hidden="1">{"Tab1",#N/A,FALSE,"P";"Tab2",#N/A,FALSE,"P"}</definedName>
    <definedName name="kio_1" localSheetId="5" hidden="1">{"Tab1",#N/A,FALSE,"P";"Tab2",#N/A,FALSE,"P"}</definedName>
    <definedName name="kio_1" localSheetId="6" hidden="1">{"Tab1",#N/A,FALSE,"P";"Tab2",#N/A,FALSE,"P"}</definedName>
    <definedName name="kio_1" hidden="1">{"Tab1",#N/A,FALSE,"P";"Tab2",#N/A,FALSE,"P"}</definedName>
    <definedName name="kio_1_1" localSheetId="5" hidden="1">{"Tab1",#N/A,FALSE,"P";"Tab2",#N/A,FALSE,"P"}</definedName>
    <definedName name="kio_1_1" localSheetId="6" hidden="1">{"Tab1",#N/A,FALSE,"P";"Tab2",#N/A,FALSE,"P"}</definedName>
    <definedName name="kio_1_1" hidden="1">{"Tab1",#N/A,FALSE,"P";"Tab2",#N/A,FALSE,"P"}</definedName>
    <definedName name="kio_1_2" localSheetId="5" hidden="1">{"Tab1",#N/A,FALSE,"P";"Tab2",#N/A,FALSE,"P"}</definedName>
    <definedName name="kio_1_2" localSheetId="6" hidden="1">{"Tab1",#N/A,FALSE,"P";"Tab2",#N/A,FALSE,"P"}</definedName>
    <definedName name="kio_1_2" hidden="1">{"Tab1",#N/A,FALSE,"P";"Tab2",#N/A,FALSE,"P"}</definedName>
    <definedName name="kio_1_3" localSheetId="5" hidden="1">{"Tab1",#N/A,FALSE,"P";"Tab2",#N/A,FALSE,"P"}</definedName>
    <definedName name="kio_1_3" localSheetId="6" hidden="1">{"Tab1",#N/A,FALSE,"P";"Tab2",#N/A,FALSE,"P"}</definedName>
    <definedName name="kio_1_3" hidden="1">{"Tab1",#N/A,FALSE,"P";"Tab2",#N/A,FALSE,"P"}</definedName>
    <definedName name="kio_1_4" localSheetId="5" hidden="1">{"Tab1",#N/A,FALSE,"P";"Tab2",#N/A,FALSE,"P"}</definedName>
    <definedName name="kio_1_4" localSheetId="6" hidden="1">{"Tab1",#N/A,FALSE,"P";"Tab2",#N/A,FALSE,"P"}</definedName>
    <definedName name="kio_1_4" hidden="1">{"Tab1",#N/A,FALSE,"P";"Tab2",#N/A,FALSE,"P"}</definedName>
    <definedName name="kio_2" localSheetId="5" hidden="1">{"Tab1",#N/A,FALSE,"P";"Tab2",#N/A,FALSE,"P"}</definedName>
    <definedName name="kio_2" localSheetId="6" hidden="1">{"Tab1",#N/A,FALSE,"P";"Tab2",#N/A,FALSE,"P"}</definedName>
    <definedName name="kio_2" hidden="1">{"Tab1",#N/A,FALSE,"P";"Tab2",#N/A,FALSE,"P"}</definedName>
    <definedName name="kio_3" localSheetId="5" hidden="1">{"Tab1",#N/A,FALSE,"P";"Tab2",#N/A,FALSE,"P"}</definedName>
    <definedName name="kio_3" localSheetId="6" hidden="1">{"Tab1",#N/A,FALSE,"P";"Tab2",#N/A,FALSE,"P"}</definedName>
    <definedName name="kio_3" hidden="1">{"Tab1",#N/A,FALSE,"P";"Tab2",#N/A,FALSE,"P"}</definedName>
    <definedName name="kio_4" localSheetId="5" hidden="1">{"Tab1",#N/A,FALSE,"P";"Tab2",#N/A,FALSE,"P"}</definedName>
    <definedName name="kio_4" localSheetId="6" hidden="1">{"Tab1",#N/A,FALSE,"P";"Tab2",#N/A,FALSE,"P"}</definedName>
    <definedName name="kio_4" hidden="1">{"Tab1",#N/A,FALSE,"P";"Tab2",#N/A,FALSE,"P"}</definedName>
    <definedName name="kiu" localSheetId="5" hidden="1">{"Riqfin97",#N/A,FALSE,"Tran";"Riqfinpro",#N/A,FALSE,"Tran"}</definedName>
    <definedName name="kiu" localSheetId="6" hidden="1">{"Riqfin97",#N/A,FALSE,"Tran";"Riqfinpro",#N/A,FALSE,"Tran"}</definedName>
    <definedName name="kiu" hidden="1">{"Riqfin97",#N/A,FALSE,"Tran";"Riqfinpro",#N/A,FALSE,"Tran"}</definedName>
    <definedName name="kiu_1" localSheetId="5" hidden="1">{"Riqfin97",#N/A,FALSE,"Tran";"Riqfinpro",#N/A,FALSE,"Tran"}</definedName>
    <definedName name="kiu_1" localSheetId="6" hidden="1">{"Riqfin97",#N/A,FALSE,"Tran";"Riqfinpro",#N/A,FALSE,"Tran"}</definedName>
    <definedName name="kiu_1" hidden="1">{"Riqfin97",#N/A,FALSE,"Tran";"Riqfinpro",#N/A,FALSE,"Tran"}</definedName>
    <definedName name="kiu_1_1" localSheetId="5" hidden="1">{"Riqfin97",#N/A,FALSE,"Tran";"Riqfinpro",#N/A,FALSE,"Tran"}</definedName>
    <definedName name="kiu_1_1" localSheetId="6" hidden="1">{"Riqfin97",#N/A,FALSE,"Tran";"Riqfinpro",#N/A,FALSE,"Tran"}</definedName>
    <definedName name="kiu_1_1" hidden="1">{"Riqfin97",#N/A,FALSE,"Tran";"Riqfinpro",#N/A,FALSE,"Tran"}</definedName>
    <definedName name="kiu_1_2" localSheetId="5" hidden="1">{"Riqfin97",#N/A,FALSE,"Tran";"Riqfinpro",#N/A,FALSE,"Tran"}</definedName>
    <definedName name="kiu_1_2" localSheetId="6" hidden="1">{"Riqfin97",#N/A,FALSE,"Tran";"Riqfinpro",#N/A,FALSE,"Tran"}</definedName>
    <definedName name="kiu_1_2" hidden="1">{"Riqfin97",#N/A,FALSE,"Tran";"Riqfinpro",#N/A,FALSE,"Tran"}</definedName>
    <definedName name="kiu_1_3" localSheetId="5" hidden="1">{"Riqfin97",#N/A,FALSE,"Tran";"Riqfinpro",#N/A,FALSE,"Tran"}</definedName>
    <definedName name="kiu_1_3" localSheetId="6" hidden="1">{"Riqfin97",#N/A,FALSE,"Tran";"Riqfinpro",#N/A,FALSE,"Tran"}</definedName>
    <definedName name="kiu_1_3" hidden="1">{"Riqfin97",#N/A,FALSE,"Tran";"Riqfinpro",#N/A,FALSE,"Tran"}</definedName>
    <definedName name="kiu_1_4" localSheetId="5" hidden="1">{"Riqfin97",#N/A,FALSE,"Tran";"Riqfinpro",#N/A,FALSE,"Tran"}</definedName>
    <definedName name="kiu_1_4" localSheetId="6" hidden="1">{"Riqfin97",#N/A,FALSE,"Tran";"Riqfinpro",#N/A,FALSE,"Tran"}</definedName>
    <definedName name="kiu_1_4" hidden="1">{"Riqfin97",#N/A,FALSE,"Tran";"Riqfinpro",#N/A,FALSE,"Tran"}</definedName>
    <definedName name="kiu_2" localSheetId="5" hidden="1">{"Riqfin97",#N/A,FALSE,"Tran";"Riqfinpro",#N/A,FALSE,"Tran"}</definedName>
    <definedName name="kiu_2" localSheetId="6" hidden="1">{"Riqfin97",#N/A,FALSE,"Tran";"Riqfinpro",#N/A,FALSE,"Tran"}</definedName>
    <definedName name="kiu_2" hidden="1">{"Riqfin97",#N/A,FALSE,"Tran";"Riqfinpro",#N/A,FALSE,"Tran"}</definedName>
    <definedName name="kiu_3" localSheetId="5" hidden="1">{"Riqfin97",#N/A,FALSE,"Tran";"Riqfinpro",#N/A,FALSE,"Tran"}</definedName>
    <definedName name="kiu_3" localSheetId="6" hidden="1">{"Riqfin97",#N/A,FALSE,"Tran";"Riqfinpro",#N/A,FALSE,"Tran"}</definedName>
    <definedName name="kiu_3" hidden="1">{"Riqfin97",#N/A,FALSE,"Tran";"Riqfinpro",#N/A,FALSE,"Tran"}</definedName>
    <definedName name="kiu_4" localSheetId="5" hidden="1">{"Riqfin97",#N/A,FALSE,"Tran";"Riqfinpro",#N/A,FALSE,"Tran"}</definedName>
    <definedName name="kiu_4" localSheetId="6" hidden="1">{"Riqfin97",#N/A,FALSE,"Tran";"Riqfinpro",#N/A,FALSE,"Tran"}</definedName>
    <definedName name="kiu_4" hidden="1">{"Riqfin97",#N/A,FALSE,"Tran";"Riqfinpro",#N/A,FALSE,"Tran"}</definedName>
    <definedName name="kjhklfhlasd" localSheetId="5" hidden="1">{"Riqfin97",#N/A,FALSE,"Tran";"Riqfinpro",#N/A,FALSE,"Tran"}</definedName>
    <definedName name="kjhklfhlasd" localSheetId="6" hidden="1">{"Riqfin97",#N/A,FALSE,"Tran";"Riqfinpro",#N/A,FALSE,"Tran"}</definedName>
    <definedName name="kjhklfhlasd" hidden="1">{"Riqfin97",#N/A,FALSE,"Tran";"Riqfinpro",#N/A,FALSE,"Tran"}</definedName>
    <definedName name="kjhklfhlasd_1" localSheetId="5" hidden="1">{"Riqfin97",#N/A,FALSE,"Tran";"Riqfinpro",#N/A,FALSE,"Tran"}</definedName>
    <definedName name="kjhklfhlasd_1" localSheetId="6" hidden="1">{"Riqfin97",#N/A,FALSE,"Tran";"Riqfinpro",#N/A,FALSE,"Tran"}</definedName>
    <definedName name="kjhklfhlasd_1" hidden="1">{"Riqfin97",#N/A,FALSE,"Tran";"Riqfinpro",#N/A,FALSE,"Tran"}</definedName>
    <definedName name="kjhklfhlasd_1_1" localSheetId="5" hidden="1">{"Riqfin97",#N/A,FALSE,"Tran";"Riqfinpro",#N/A,FALSE,"Tran"}</definedName>
    <definedName name="kjhklfhlasd_1_1" localSheetId="6" hidden="1">{"Riqfin97",#N/A,FALSE,"Tran";"Riqfinpro",#N/A,FALSE,"Tran"}</definedName>
    <definedName name="kjhklfhlasd_1_1" hidden="1">{"Riqfin97",#N/A,FALSE,"Tran";"Riqfinpro",#N/A,FALSE,"Tran"}</definedName>
    <definedName name="kjhklfhlasd_1_2" localSheetId="5" hidden="1">{"Riqfin97",#N/A,FALSE,"Tran";"Riqfinpro",#N/A,FALSE,"Tran"}</definedName>
    <definedName name="kjhklfhlasd_1_2" localSheetId="6" hidden="1">{"Riqfin97",#N/A,FALSE,"Tran";"Riqfinpro",#N/A,FALSE,"Tran"}</definedName>
    <definedName name="kjhklfhlasd_1_2" hidden="1">{"Riqfin97",#N/A,FALSE,"Tran";"Riqfinpro",#N/A,FALSE,"Tran"}</definedName>
    <definedName name="kjhklfhlasd_1_3" localSheetId="5" hidden="1">{"Riqfin97",#N/A,FALSE,"Tran";"Riqfinpro",#N/A,FALSE,"Tran"}</definedName>
    <definedName name="kjhklfhlasd_1_3" localSheetId="6" hidden="1">{"Riqfin97",#N/A,FALSE,"Tran";"Riqfinpro",#N/A,FALSE,"Tran"}</definedName>
    <definedName name="kjhklfhlasd_1_3" hidden="1">{"Riqfin97",#N/A,FALSE,"Tran";"Riqfinpro",#N/A,FALSE,"Tran"}</definedName>
    <definedName name="kjhklfhlasd_1_4" localSheetId="5" hidden="1">{"Riqfin97",#N/A,FALSE,"Tran";"Riqfinpro",#N/A,FALSE,"Tran"}</definedName>
    <definedName name="kjhklfhlasd_1_4" localSheetId="6" hidden="1">{"Riqfin97",#N/A,FALSE,"Tran";"Riqfinpro",#N/A,FALSE,"Tran"}</definedName>
    <definedName name="kjhklfhlasd_1_4" hidden="1">{"Riqfin97",#N/A,FALSE,"Tran";"Riqfinpro",#N/A,FALSE,"Tran"}</definedName>
    <definedName name="kjhklfhlasd_2" localSheetId="5" hidden="1">{"Riqfin97",#N/A,FALSE,"Tran";"Riqfinpro",#N/A,FALSE,"Tran"}</definedName>
    <definedName name="kjhklfhlasd_2" localSheetId="6" hidden="1">{"Riqfin97",#N/A,FALSE,"Tran";"Riqfinpro",#N/A,FALSE,"Tran"}</definedName>
    <definedName name="kjhklfhlasd_2" hidden="1">{"Riqfin97",#N/A,FALSE,"Tran";"Riqfinpro",#N/A,FALSE,"Tran"}</definedName>
    <definedName name="kjhklfhlasd_3" localSheetId="5" hidden="1">{"Riqfin97",#N/A,FALSE,"Tran";"Riqfinpro",#N/A,FALSE,"Tran"}</definedName>
    <definedName name="kjhklfhlasd_3" localSheetId="6" hidden="1">{"Riqfin97",#N/A,FALSE,"Tran";"Riqfinpro",#N/A,FALSE,"Tran"}</definedName>
    <definedName name="kjhklfhlasd_3" hidden="1">{"Riqfin97",#N/A,FALSE,"Tran";"Riqfinpro",#N/A,FALSE,"Tran"}</definedName>
    <definedName name="kjhklfhlasd_4" localSheetId="5" hidden="1">{"Riqfin97",#N/A,FALSE,"Tran";"Riqfinpro",#N/A,FALSE,"Tran"}</definedName>
    <definedName name="kjhklfhlasd_4" localSheetId="6" hidden="1">{"Riqfin97",#N/A,FALSE,"Tran";"Riqfinpro",#N/A,FALSE,"Tran"}</definedName>
    <definedName name="kjhklfhlasd_4" hidden="1">{"Riqfin97",#N/A,FALSE,"Tran";"Riqfinpro",#N/A,FALSE,"Tran"}</definedName>
    <definedName name="kk" localSheetId="5" hidden="1">{"Tab1",#N/A,FALSE,"P";"Tab2",#N/A,FALSE,"P"}</definedName>
    <definedName name="kk" localSheetId="6" hidden="1">{"Tab1",#N/A,FALSE,"P";"Tab2",#N/A,FALSE,"P"}</definedName>
    <definedName name="kk" hidden="1">{"Tab1",#N/A,FALSE,"P";"Tab2",#N/A,FALSE,"P"}</definedName>
    <definedName name="kk_1" localSheetId="5" hidden="1">{"Tab1",#N/A,FALSE,"P";"Tab2",#N/A,FALSE,"P"}</definedName>
    <definedName name="kk_1" localSheetId="6" hidden="1">{"Tab1",#N/A,FALSE,"P";"Tab2",#N/A,FALSE,"P"}</definedName>
    <definedName name="kk_1" hidden="1">{"Tab1",#N/A,FALSE,"P";"Tab2",#N/A,FALSE,"P"}</definedName>
    <definedName name="kk_1_1" localSheetId="5" hidden="1">{"Tab1",#N/A,FALSE,"P";"Tab2",#N/A,FALSE,"P"}</definedName>
    <definedName name="kk_1_1" localSheetId="6" hidden="1">{"Tab1",#N/A,FALSE,"P";"Tab2",#N/A,FALSE,"P"}</definedName>
    <definedName name="kk_1_1" hidden="1">{"Tab1",#N/A,FALSE,"P";"Tab2",#N/A,FALSE,"P"}</definedName>
    <definedName name="kk_1_2" localSheetId="5" hidden="1">{"Tab1",#N/A,FALSE,"P";"Tab2",#N/A,FALSE,"P"}</definedName>
    <definedName name="kk_1_2" localSheetId="6" hidden="1">{"Tab1",#N/A,FALSE,"P";"Tab2",#N/A,FALSE,"P"}</definedName>
    <definedName name="kk_1_2" hidden="1">{"Tab1",#N/A,FALSE,"P";"Tab2",#N/A,FALSE,"P"}</definedName>
    <definedName name="kk_1_3" localSheetId="5" hidden="1">{"Tab1",#N/A,FALSE,"P";"Tab2",#N/A,FALSE,"P"}</definedName>
    <definedName name="kk_1_3" localSheetId="6" hidden="1">{"Tab1",#N/A,FALSE,"P";"Tab2",#N/A,FALSE,"P"}</definedName>
    <definedName name="kk_1_3" hidden="1">{"Tab1",#N/A,FALSE,"P";"Tab2",#N/A,FALSE,"P"}</definedName>
    <definedName name="kk_1_4" localSheetId="5" hidden="1">{"Tab1",#N/A,FALSE,"P";"Tab2",#N/A,FALSE,"P"}</definedName>
    <definedName name="kk_1_4" localSheetId="6" hidden="1">{"Tab1",#N/A,FALSE,"P";"Tab2",#N/A,FALSE,"P"}</definedName>
    <definedName name="kk_1_4" hidden="1">{"Tab1",#N/A,FALSE,"P";"Tab2",#N/A,FALSE,"P"}</definedName>
    <definedName name="kk_2" localSheetId="5" hidden="1">{"Tab1",#N/A,FALSE,"P";"Tab2",#N/A,FALSE,"P"}</definedName>
    <definedName name="kk_2" localSheetId="6" hidden="1">{"Tab1",#N/A,FALSE,"P";"Tab2",#N/A,FALSE,"P"}</definedName>
    <definedName name="kk_2" hidden="1">{"Tab1",#N/A,FALSE,"P";"Tab2",#N/A,FALSE,"P"}</definedName>
    <definedName name="kk_3" localSheetId="5" hidden="1">{"Tab1",#N/A,FALSE,"P";"Tab2",#N/A,FALSE,"P"}</definedName>
    <definedName name="kk_3" localSheetId="6" hidden="1">{"Tab1",#N/A,FALSE,"P";"Tab2",#N/A,FALSE,"P"}</definedName>
    <definedName name="kk_3" hidden="1">{"Tab1",#N/A,FALSE,"P";"Tab2",#N/A,FALSE,"P"}</definedName>
    <definedName name="kk_4" localSheetId="5" hidden="1">{"Tab1",#N/A,FALSE,"P";"Tab2",#N/A,FALSE,"P"}</definedName>
    <definedName name="kk_4" localSheetId="6" hidden="1">{"Tab1",#N/A,FALSE,"P";"Tab2",#N/A,FALSE,"P"}</definedName>
    <definedName name="kk_4" hidden="1">{"Tab1",#N/A,FALSE,"P";"Tab2",#N/A,FALSE,"P"}</definedName>
    <definedName name="kkj" localSheetId="5" hidden="1">{"Riqfin97",#N/A,FALSE,"Tran";"Riqfinpro",#N/A,FALSE,"Tran"}</definedName>
    <definedName name="kkj" localSheetId="6" hidden="1">{"Riqfin97",#N/A,FALSE,"Tran";"Riqfinpro",#N/A,FALSE,"Tran"}</definedName>
    <definedName name="kkj" hidden="1">{"Riqfin97",#N/A,FALSE,"Tran";"Riqfinpro",#N/A,FALSE,"Tran"}</definedName>
    <definedName name="kkj_1" localSheetId="5" hidden="1">{"Riqfin97",#N/A,FALSE,"Tran";"Riqfinpro",#N/A,FALSE,"Tran"}</definedName>
    <definedName name="kkj_1" localSheetId="6" hidden="1">{"Riqfin97",#N/A,FALSE,"Tran";"Riqfinpro",#N/A,FALSE,"Tran"}</definedName>
    <definedName name="kkj_1" hidden="1">{"Riqfin97",#N/A,FALSE,"Tran";"Riqfinpro",#N/A,FALSE,"Tran"}</definedName>
    <definedName name="kkj_1_1" localSheetId="5" hidden="1">{"Riqfin97",#N/A,FALSE,"Tran";"Riqfinpro",#N/A,FALSE,"Tran"}</definedName>
    <definedName name="kkj_1_1" localSheetId="6" hidden="1">{"Riqfin97",#N/A,FALSE,"Tran";"Riqfinpro",#N/A,FALSE,"Tran"}</definedName>
    <definedName name="kkj_1_1" hidden="1">{"Riqfin97",#N/A,FALSE,"Tran";"Riqfinpro",#N/A,FALSE,"Tran"}</definedName>
    <definedName name="kkj_1_2" localSheetId="5" hidden="1">{"Riqfin97",#N/A,FALSE,"Tran";"Riqfinpro",#N/A,FALSE,"Tran"}</definedName>
    <definedName name="kkj_1_2" localSheetId="6" hidden="1">{"Riqfin97",#N/A,FALSE,"Tran";"Riqfinpro",#N/A,FALSE,"Tran"}</definedName>
    <definedName name="kkj_1_2" hidden="1">{"Riqfin97",#N/A,FALSE,"Tran";"Riqfinpro",#N/A,FALSE,"Tran"}</definedName>
    <definedName name="kkj_1_3" localSheetId="5" hidden="1">{"Riqfin97",#N/A,FALSE,"Tran";"Riqfinpro",#N/A,FALSE,"Tran"}</definedName>
    <definedName name="kkj_1_3" localSheetId="6" hidden="1">{"Riqfin97",#N/A,FALSE,"Tran";"Riqfinpro",#N/A,FALSE,"Tran"}</definedName>
    <definedName name="kkj_1_3" hidden="1">{"Riqfin97",#N/A,FALSE,"Tran";"Riqfinpro",#N/A,FALSE,"Tran"}</definedName>
    <definedName name="kkj_1_4" localSheetId="5" hidden="1">{"Riqfin97",#N/A,FALSE,"Tran";"Riqfinpro",#N/A,FALSE,"Tran"}</definedName>
    <definedName name="kkj_1_4" localSheetId="6" hidden="1">{"Riqfin97",#N/A,FALSE,"Tran";"Riqfinpro",#N/A,FALSE,"Tran"}</definedName>
    <definedName name="kkj_1_4" hidden="1">{"Riqfin97",#N/A,FALSE,"Tran";"Riqfinpro",#N/A,FALSE,"Tran"}</definedName>
    <definedName name="kkj_2" localSheetId="5" hidden="1">{"Riqfin97",#N/A,FALSE,"Tran";"Riqfinpro",#N/A,FALSE,"Tran"}</definedName>
    <definedName name="kkj_2" localSheetId="6" hidden="1">{"Riqfin97",#N/A,FALSE,"Tran";"Riqfinpro",#N/A,FALSE,"Tran"}</definedName>
    <definedName name="kkj_2" hidden="1">{"Riqfin97",#N/A,FALSE,"Tran";"Riqfinpro",#N/A,FALSE,"Tran"}</definedName>
    <definedName name="kkj_3" localSheetId="5" hidden="1">{"Riqfin97",#N/A,FALSE,"Tran";"Riqfinpro",#N/A,FALSE,"Tran"}</definedName>
    <definedName name="kkj_3" localSheetId="6" hidden="1">{"Riqfin97",#N/A,FALSE,"Tran";"Riqfinpro",#N/A,FALSE,"Tran"}</definedName>
    <definedName name="kkj_3" hidden="1">{"Riqfin97",#N/A,FALSE,"Tran";"Riqfinpro",#N/A,FALSE,"Tran"}</definedName>
    <definedName name="kkj_4" localSheetId="5" hidden="1">{"Riqfin97",#N/A,FALSE,"Tran";"Riqfinpro",#N/A,FALSE,"Tran"}</definedName>
    <definedName name="kkj_4" localSheetId="6" hidden="1">{"Riqfin97",#N/A,FALSE,"Tran";"Riqfinpro",#N/A,FALSE,"Tran"}</definedName>
    <definedName name="kkj_4" hidden="1">{"Riqfin97",#N/A,FALSE,"Tran";"Riqfinpro",#N/A,FALSE,"Tran"}</definedName>
    <definedName name="kkk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1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1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2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2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3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3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4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4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1_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2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2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3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3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4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4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_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kkkkk" localSheetId="5" hidden="1">#REF!</definedName>
    <definedName name="kkkkk" localSheetId="6" hidden="1">#REF!</definedName>
    <definedName name="kkkkk" hidden="1">#REF!</definedName>
    <definedName name="kkkkkkkk" localSheetId="5" hidden="1">{"Riqfin97",#N/A,FALSE,"Tran";"Riqfinpro",#N/A,FALSE,"Tran"}</definedName>
    <definedName name="kkkkkkkk" localSheetId="6" hidden="1">{"Riqfin97",#N/A,FALSE,"Tran";"Riqfinpro",#N/A,FALSE,"Tran"}</definedName>
    <definedName name="kkkkkkkk" hidden="1">{"Riqfin97",#N/A,FALSE,"Tran";"Riqfinpro",#N/A,FALSE,"Tran"}</definedName>
    <definedName name="kkkkkkkk_1" localSheetId="5" hidden="1">{"Riqfin97",#N/A,FALSE,"Tran";"Riqfinpro",#N/A,FALSE,"Tran"}</definedName>
    <definedName name="kkkkkkkk_1" localSheetId="6" hidden="1">{"Riqfin97",#N/A,FALSE,"Tran";"Riqfinpro",#N/A,FALSE,"Tran"}</definedName>
    <definedName name="kkkkkkkk_1" hidden="1">{"Riqfin97",#N/A,FALSE,"Tran";"Riqfinpro",#N/A,FALSE,"Tran"}</definedName>
    <definedName name="kkkkkkkk_1_1" localSheetId="5" hidden="1">{"Riqfin97",#N/A,FALSE,"Tran";"Riqfinpro",#N/A,FALSE,"Tran"}</definedName>
    <definedName name="kkkkkkkk_1_1" localSheetId="6" hidden="1">{"Riqfin97",#N/A,FALSE,"Tran";"Riqfinpro",#N/A,FALSE,"Tran"}</definedName>
    <definedName name="kkkkkkkk_1_1" hidden="1">{"Riqfin97",#N/A,FALSE,"Tran";"Riqfinpro",#N/A,FALSE,"Tran"}</definedName>
    <definedName name="kkkkkkkk_1_2" localSheetId="5" hidden="1">{"Riqfin97",#N/A,FALSE,"Tran";"Riqfinpro",#N/A,FALSE,"Tran"}</definedName>
    <definedName name="kkkkkkkk_1_2" localSheetId="6" hidden="1">{"Riqfin97",#N/A,FALSE,"Tran";"Riqfinpro",#N/A,FALSE,"Tran"}</definedName>
    <definedName name="kkkkkkkk_1_2" hidden="1">{"Riqfin97",#N/A,FALSE,"Tran";"Riqfinpro",#N/A,FALSE,"Tran"}</definedName>
    <definedName name="kkkkkkkk_1_3" localSheetId="5" hidden="1">{"Riqfin97",#N/A,FALSE,"Tran";"Riqfinpro",#N/A,FALSE,"Tran"}</definedName>
    <definedName name="kkkkkkkk_1_3" localSheetId="6" hidden="1">{"Riqfin97",#N/A,FALSE,"Tran";"Riqfinpro",#N/A,FALSE,"Tran"}</definedName>
    <definedName name="kkkkkkkk_1_3" hidden="1">{"Riqfin97",#N/A,FALSE,"Tran";"Riqfinpro",#N/A,FALSE,"Tran"}</definedName>
    <definedName name="kkkkkkkk_1_4" localSheetId="5" hidden="1">{"Riqfin97",#N/A,FALSE,"Tran";"Riqfinpro",#N/A,FALSE,"Tran"}</definedName>
    <definedName name="kkkkkkkk_1_4" localSheetId="6" hidden="1">{"Riqfin97",#N/A,FALSE,"Tran";"Riqfinpro",#N/A,FALSE,"Tran"}</definedName>
    <definedName name="kkkkkkkk_1_4" hidden="1">{"Riqfin97",#N/A,FALSE,"Tran";"Riqfinpro",#N/A,FALSE,"Tran"}</definedName>
    <definedName name="kkkkkkkk_2" localSheetId="5" hidden="1">{"Riqfin97",#N/A,FALSE,"Tran";"Riqfinpro",#N/A,FALSE,"Tran"}</definedName>
    <definedName name="kkkkkkkk_2" localSheetId="6" hidden="1">{"Riqfin97",#N/A,FALSE,"Tran";"Riqfinpro",#N/A,FALSE,"Tran"}</definedName>
    <definedName name="kkkkkkkk_2" hidden="1">{"Riqfin97",#N/A,FALSE,"Tran";"Riqfinpro",#N/A,FALSE,"Tran"}</definedName>
    <definedName name="kkkkkkkk_3" localSheetId="5" hidden="1">{"Riqfin97",#N/A,FALSE,"Tran";"Riqfinpro",#N/A,FALSE,"Tran"}</definedName>
    <definedName name="kkkkkkkk_3" localSheetId="6" hidden="1">{"Riqfin97",#N/A,FALSE,"Tran";"Riqfinpro",#N/A,FALSE,"Tran"}</definedName>
    <definedName name="kkkkkkkk_3" hidden="1">{"Riqfin97",#N/A,FALSE,"Tran";"Riqfinpro",#N/A,FALSE,"Tran"}</definedName>
    <definedName name="kkkkkkkk_4" localSheetId="5" hidden="1">{"Riqfin97",#N/A,FALSE,"Tran";"Riqfinpro",#N/A,FALSE,"Tran"}</definedName>
    <definedName name="kkkkkkkk_4" localSheetId="6" hidden="1">{"Riqfin97",#N/A,FALSE,"Tran";"Riqfinpro",#N/A,FALSE,"Tran"}</definedName>
    <definedName name="kkkkkkkk_4" hidden="1">{"Riqfin97",#N/A,FALSE,"Tran";"Riqfinpro",#N/A,FALSE,"Tran"}</definedName>
    <definedName name="kl" localSheetId="5" hidden="1">{"Riqfin97",#N/A,FALSE,"Tran";"Riqfinpro",#N/A,FALSE,"Tran"}</definedName>
    <definedName name="kl" localSheetId="6" hidden="1">{"Riqfin97",#N/A,FALSE,"Tran";"Riqfinpro",#N/A,FALSE,"Tran"}</definedName>
    <definedName name="kl" hidden="1">{"Riqfin97",#N/A,FALSE,"Tran";"Riqfinpro",#N/A,FALSE,"Tran"}</definedName>
    <definedName name="km" localSheetId="5" hidden="1">{"Tab1",#N/A,FALSE,"P";"Tab2",#N/A,FALSE,"P"}</definedName>
    <definedName name="km" localSheetId="6" hidden="1">{"Tab1",#N/A,FALSE,"P";"Tab2",#N/A,FALSE,"P"}</definedName>
    <definedName name="km" hidden="1">{"Tab1",#N/A,FALSE,"P";"Tab2",#N/A,FALSE,"P"}</definedName>
    <definedName name="ku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ku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ku" hidden="1">{"macro",#N/A,FALSE,"Macro";"smq2",#N/A,FALSE,"Data";"smq3",#N/A,FALSE,"Data";"smq4",#N/A,FALSE,"Data";"smq5",#N/A,FALSE,"Data";"smq6",#N/A,FALSE,"Data";"smq7",#N/A,FALSE,"Data";"smq8",#N/A,FALSE,"Data";"smq9",#N/A,FALSE,"Data"}</definedName>
    <definedName name="LCM" localSheetId="5">#REF!</definedName>
    <definedName name="LCM" localSheetId="6">#REF!</definedName>
    <definedName name="LCM">#REF!</definedName>
    <definedName name="LEM" localSheetId="5">#REF!</definedName>
    <definedName name="LEM" localSheetId="6">#REF!</definedName>
    <definedName name="LEM">#REF!</definedName>
    <definedName name="LEMISION" localSheetId="5">#REF!</definedName>
    <definedName name="LEMISION" localSheetId="6">#REF!</definedName>
    <definedName name="LEMISION">#REF!</definedName>
    <definedName name="LHEM" localSheetId="5">#REF!</definedName>
    <definedName name="LHEM" localSheetId="6">#REF!</definedName>
    <definedName name="LHEM">#REF!</definedName>
    <definedName name="LHM" localSheetId="5">#REF!</definedName>
    <definedName name="LHM" localSheetId="6">#REF!</definedName>
    <definedName name="LHM">#REF!</definedName>
    <definedName name="LIBOR3" localSheetId="5">#REF!</definedName>
    <definedName name="LIBOR3" localSheetId="6">#REF!</definedName>
    <definedName name="LIBOR3">#REF!</definedName>
    <definedName name="LIBOR6" localSheetId="5">#REF!</definedName>
    <definedName name="LIBOR6" localSheetId="6">#REF!</definedName>
    <definedName name="LIBOR6">#REF!</definedName>
    <definedName name="LICOM" localSheetId="5">#REF!</definedName>
    <definedName name="LICOM" localSheetId="6">#REF!</definedName>
    <definedName name="LICOM">#REF!</definedName>
    <definedName name="LIMAE" localSheetId="5">#REF!</definedName>
    <definedName name="LIMAE" localSheetId="6">#REF!</definedName>
    <definedName name="LIMAE">#REF!</definedName>
    <definedName name="LINES" localSheetId="5">#REF!</definedName>
    <definedName name="LINES" localSheetId="6">#REF!</definedName>
    <definedName name="LINES">#REF!</definedName>
    <definedName name="LIPC" localSheetId="5">#REF!</definedName>
    <definedName name="LIPC" localSheetId="6">#REF!</definedName>
    <definedName name="LIPC">#REF!</definedName>
    <definedName name="LIPM" localSheetId="5">#REF!</definedName>
    <definedName name="LIPM" localSheetId="6">#REF!</definedName>
    <definedName name="LIPM">#REF!</definedName>
    <definedName name="liqc" localSheetId="5">#REF!</definedName>
    <definedName name="liqc" localSheetId="6">#REF!</definedName>
    <definedName name="liqc">#REF!</definedName>
    <definedName name="liqd" localSheetId="5">#REF!</definedName>
    <definedName name="liqd" localSheetId="6">#REF!</definedName>
    <definedName name="liqd">#REF!</definedName>
    <definedName name="lk" localSheetId="5">#REF!</definedName>
    <definedName name="lk" localSheetId="6">#REF!</definedName>
    <definedName name="lk">#REF!</definedName>
    <definedName name="lkjh" localSheetId="5" hidden="1">{"Riqfin97",#N/A,FALSE,"Tran";"Riqfinpro",#N/A,FALSE,"Tran"}</definedName>
    <definedName name="lkjh" localSheetId="6" hidden="1">{"Riqfin97",#N/A,FALSE,"Tran";"Riqfinpro",#N/A,FALSE,"Tran"}</definedName>
    <definedName name="lkjh" hidden="1">{"Riqfin97",#N/A,FALSE,"Tran";"Riqfinpro",#N/A,FALSE,"Tran"}</definedName>
    <definedName name="ll" localSheetId="5" hidden="1">{"Tab1",#N/A,FALSE,"P";"Tab2",#N/A,FALSE,"P"}</definedName>
    <definedName name="ll" localSheetId="6" hidden="1">{"Tab1",#N/A,FALSE,"P";"Tab2",#N/A,FALSE,"P"}</definedName>
    <definedName name="ll" hidden="1">{"Tab1",#N/A,FALSE,"P";"Tab2",#N/A,FALSE,"P"}</definedName>
    <definedName name="ll_1" localSheetId="5" hidden="1">{"Tab1",#N/A,FALSE,"P";"Tab2",#N/A,FALSE,"P"}</definedName>
    <definedName name="ll_1" localSheetId="6" hidden="1">{"Tab1",#N/A,FALSE,"P";"Tab2",#N/A,FALSE,"P"}</definedName>
    <definedName name="ll_1" hidden="1">{"Tab1",#N/A,FALSE,"P";"Tab2",#N/A,FALSE,"P"}</definedName>
    <definedName name="ll_1_1" localSheetId="5" hidden="1">{"Tab1",#N/A,FALSE,"P";"Tab2",#N/A,FALSE,"P"}</definedName>
    <definedName name="ll_1_1" localSheetId="6" hidden="1">{"Tab1",#N/A,FALSE,"P";"Tab2",#N/A,FALSE,"P"}</definedName>
    <definedName name="ll_1_1" hidden="1">{"Tab1",#N/A,FALSE,"P";"Tab2",#N/A,FALSE,"P"}</definedName>
    <definedName name="ll_1_2" localSheetId="5" hidden="1">{"Tab1",#N/A,FALSE,"P";"Tab2",#N/A,FALSE,"P"}</definedName>
    <definedName name="ll_1_2" localSheetId="6" hidden="1">{"Tab1",#N/A,FALSE,"P";"Tab2",#N/A,FALSE,"P"}</definedName>
    <definedName name="ll_1_2" hidden="1">{"Tab1",#N/A,FALSE,"P";"Tab2",#N/A,FALSE,"P"}</definedName>
    <definedName name="ll_1_3" localSheetId="5" hidden="1">{"Tab1",#N/A,FALSE,"P";"Tab2",#N/A,FALSE,"P"}</definedName>
    <definedName name="ll_1_3" localSheetId="6" hidden="1">{"Tab1",#N/A,FALSE,"P";"Tab2",#N/A,FALSE,"P"}</definedName>
    <definedName name="ll_1_3" hidden="1">{"Tab1",#N/A,FALSE,"P";"Tab2",#N/A,FALSE,"P"}</definedName>
    <definedName name="ll_1_4" localSheetId="5" hidden="1">{"Tab1",#N/A,FALSE,"P";"Tab2",#N/A,FALSE,"P"}</definedName>
    <definedName name="ll_1_4" localSheetId="6" hidden="1">{"Tab1",#N/A,FALSE,"P";"Tab2",#N/A,FALSE,"P"}</definedName>
    <definedName name="ll_1_4" hidden="1">{"Tab1",#N/A,FALSE,"P";"Tab2",#N/A,FALSE,"P"}</definedName>
    <definedName name="ll_2" localSheetId="5" hidden="1">{"Tab1",#N/A,FALSE,"P";"Tab2",#N/A,FALSE,"P"}</definedName>
    <definedName name="ll_2" localSheetId="6" hidden="1">{"Tab1",#N/A,FALSE,"P";"Tab2",#N/A,FALSE,"P"}</definedName>
    <definedName name="ll_2" hidden="1">{"Tab1",#N/A,FALSE,"P";"Tab2",#N/A,FALSE,"P"}</definedName>
    <definedName name="ll_3" localSheetId="5" hidden="1">{"Tab1",#N/A,FALSE,"P";"Tab2",#N/A,FALSE,"P"}</definedName>
    <definedName name="ll_3" localSheetId="6" hidden="1">{"Tab1",#N/A,FALSE,"P";"Tab2",#N/A,FALSE,"P"}</definedName>
    <definedName name="ll_3" hidden="1">{"Tab1",#N/A,FALSE,"P";"Tab2",#N/A,FALSE,"P"}</definedName>
    <definedName name="ll_4" localSheetId="5" hidden="1">{"Tab1",#N/A,FALSE,"P";"Tab2",#N/A,FALSE,"P"}</definedName>
    <definedName name="ll_4" localSheetId="6" hidden="1">{"Tab1",#N/A,FALSE,"P";"Tab2",#N/A,FALSE,"P"}</definedName>
    <definedName name="ll_4" hidden="1">{"Tab1",#N/A,FALSE,"P";"Tab2",#N/A,FALSE,"P"}</definedName>
    <definedName name="LLF" localSheetId="5">#REF!</definedName>
    <definedName name="LLF" localSheetId="6">#REF!</definedName>
    <definedName name="LLF">#REF!</definedName>
    <definedName name="lll" localSheetId="5" hidden="1">{"Minpmon",#N/A,FALSE,"Monthinput"}</definedName>
    <definedName name="lll" localSheetId="6" hidden="1">{"Minpmon",#N/A,FALSE,"Monthinput"}</definedName>
    <definedName name="lll" hidden="1">{"Minpmon",#N/A,FALSE,"Monthinput"}</definedName>
    <definedName name="lll_1" localSheetId="5" hidden="1">{"Minpmon",#N/A,FALSE,"Monthinput"}</definedName>
    <definedName name="lll_1" localSheetId="6" hidden="1">{"Minpmon",#N/A,FALSE,"Monthinput"}</definedName>
    <definedName name="lll_1" hidden="1">{"Minpmon",#N/A,FALSE,"Monthinput"}</definedName>
    <definedName name="lll_1_1" localSheetId="5" hidden="1">{"Minpmon",#N/A,FALSE,"Monthinput"}</definedName>
    <definedName name="lll_1_1" localSheetId="6" hidden="1">{"Minpmon",#N/A,FALSE,"Monthinput"}</definedName>
    <definedName name="lll_1_1" hidden="1">{"Minpmon",#N/A,FALSE,"Monthinput"}</definedName>
    <definedName name="lll_1_2" localSheetId="5" hidden="1">{"Minpmon",#N/A,FALSE,"Monthinput"}</definedName>
    <definedName name="lll_1_2" localSheetId="6" hidden="1">{"Minpmon",#N/A,FALSE,"Monthinput"}</definedName>
    <definedName name="lll_1_2" hidden="1">{"Minpmon",#N/A,FALSE,"Monthinput"}</definedName>
    <definedName name="lll_1_3" localSheetId="5" hidden="1">{"Minpmon",#N/A,FALSE,"Monthinput"}</definedName>
    <definedName name="lll_1_3" localSheetId="6" hidden="1">{"Minpmon",#N/A,FALSE,"Monthinput"}</definedName>
    <definedName name="lll_1_3" hidden="1">{"Minpmon",#N/A,FALSE,"Monthinput"}</definedName>
    <definedName name="lll_1_4" localSheetId="5" hidden="1">{"Minpmon",#N/A,FALSE,"Monthinput"}</definedName>
    <definedName name="lll_1_4" localSheetId="6" hidden="1">{"Minpmon",#N/A,FALSE,"Monthinput"}</definedName>
    <definedName name="lll_1_4" hidden="1">{"Minpmon",#N/A,FALSE,"Monthinput"}</definedName>
    <definedName name="lll_2" localSheetId="5" hidden="1">{"Minpmon",#N/A,FALSE,"Monthinput"}</definedName>
    <definedName name="lll_2" localSheetId="6" hidden="1">{"Minpmon",#N/A,FALSE,"Monthinput"}</definedName>
    <definedName name="lll_2" hidden="1">{"Minpmon",#N/A,FALSE,"Monthinput"}</definedName>
    <definedName name="lll_3" localSheetId="5" hidden="1">{"Minpmon",#N/A,FALSE,"Monthinput"}</definedName>
    <definedName name="lll_3" localSheetId="6" hidden="1">{"Minpmon",#N/A,FALSE,"Monthinput"}</definedName>
    <definedName name="lll_3" hidden="1">{"Minpmon",#N/A,FALSE,"Monthinput"}</definedName>
    <definedName name="lll_4" localSheetId="5" hidden="1">{"Minpmon",#N/A,FALSE,"Monthinput"}</definedName>
    <definedName name="lll_4" localSheetId="6" hidden="1">{"Minpmon",#N/A,FALSE,"Monthinput"}</definedName>
    <definedName name="lll_4" hidden="1">{"Minpmon",#N/A,FALSE,"Monthinput"}</definedName>
    <definedName name="llll" localSheetId="5" hidden="1">{"Minpmon",#N/A,FALSE,"Monthinput"}</definedName>
    <definedName name="llll" localSheetId="6" hidden="1">{"Minpmon",#N/A,FALSE,"Monthinput"}</definedName>
    <definedName name="llll" hidden="1">{"Minpmon",#N/A,FALSE,"Monthinput"}</definedName>
    <definedName name="llll_1" localSheetId="5" hidden="1">{"Minpmon",#N/A,FALSE,"Monthinput"}</definedName>
    <definedName name="llll_1" localSheetId="6" hidden="1">{"Minpmon",#N/A,FALSE,"Monthinput"}</definedName>
    <definedName name="llll_1" hidden="1">{"Minpmon",#N/A,FALSE,"Monthinput"}</definedName>
    <definedName name="llll_1_1" localSheetId="5" hidden="1">{"Minpmon",#N/A,FALSE,"Monthinput"}</definedName>
    <definedName name="llll_1_1" localSheetId="6" hidden="1">{"Minpmon",#N/A,FALSE,"Monthinput"}</definedName>
    <definedName name="llll_1_1" hidden="1">{"Minpmon",#N/A,FALSE,"Monthinput"}</definedName>
    <definedName name="llll_1_2" localSheetId="5" hidden="1">{"Minpmon",#N/A,FALSE,"Monthinput"}</definedName>
    <definedName name="llll_1_2" localSheetId="6" hidden="1">{"Minpmon",#N/A,FALSE,"Monthinput"}</definedName>
    <definedName name="llll_1_2" hidden="1">{"Minpmon",#N/A,FALSE,"Monthinput"}</definedName>
    <definedName name="llll_1_3" localSheetId="5" hidden="1">{"Minpmon",#N/A,FALSE,"Monthinput"}</definedName>
    <definedName name="llll_1_3" localSheetId="6" hidden="1">{"Minpmon",#N/A,FALSE,"Monthinput"}</definedName>
    <definedName name="llll_1_3" hidden="1">{"Minpmon",#N/A,FALSE,"Monthinput"}</definedName>
    <definedName name="llll_1_4" localSheetId="5" hidden="1">{"Minpmon",#N/A,FALSE,"Monthinput"}</definedName>
    <definedName name="llll_1_4" localSheetId="6" hidden="1">{"Minpmon",#N/A,FALSE,"Monthinput"}</definedName>
    <definedName name="llll_1_4" hidden="1">{"Minpmon",#N/A,FALSE,"Monthinput"}</definedName>
    <definedName name="llll_2" localSheetId="5" hidden="1">{"Minpmon",#N/A,FALSE,"Monthinput"}</definedName>
    <definedName name="llll_2" localSheetId="6" hidden="1">{"Minpmon",#N/A,FALSE,"Monthinput"}</definedName>
    <definedName name="llll_2" hidden="1">{"Minpmon",#N/A,FALSE,"Monthinput"}</definedName>
    <definedName name="llll_3" localSheetId="5" hidden="1">{"Minpmon",#N/A,FALSE,"Monthinput"}</definedName>
    <definedName name="llll_3" localSheetId="6" hidden="1">{"Minpmon",#N/A,FALSE,"Monthinput"}</definedName>
    <definedName name="llll_3" hidden="1">{"Minpmon",#N/A,FALSE,"Monthinput"}</definedName>
    <definedName name="llll_4" localSheetId="5" hidden="1">{"Minpmon",#N/A,FALSE,"Monthinput"}</definedName>
    <definedName name="llll_4" localSheetId="6" hidden="1">{"Minpmon",#N/A,FALSE,"Monthinput"}</definedName>
    <definedName name="llll_4" hidden="1">{"Minpmon",#N/A,FALSE,"Monthinput"}</definedName>
    <definedName name="lllll" localSheetId="5" hidden="1">{"Tab1",#N/A,FALSE,"P";"Tab2",#N/A,FALSE,"P"}</definedName>
    <definedName name="lllll" localSheetId="6" hidden="1">{"Tab1",#N/A,FALSE,"P";"Tab2",#N/A,FALSE,"P"}</definedName>
    <definedName name="lllll" hidden="1">{"Tab1",#N/A,FALSE,"P";"Tab2",#N/A,FALSE,"P"}</definedName>
    <definedName name="lllll_1" localSheetId="5" hidden="1">{"Tab1",#N/A,FALSE,"P";"Tab2",#N/A,FALSE,"P"}</definedName>
    <definedName name="lllll_1" localSheetId="6" hidden="1">{"Tab1",#N/A,FALSE,"P";"Tab2",#N/A,FALSE,"P"}</definedName>
    <definedName name="lllll_1" hidden="1">{"Tab1",#N/A,FALSE,"P";"Tab2",#N/A,FALSE,"P"}</definedName>
    <definedName name="lllll_1_1" localSheetId="5" hidden="1">{"Tab1",#N/A,FALSE,"P";"Tab2",#N/A,FALSE,"P"}</definedName>
    <definedName name="lllll_1_1" localSheetId="6" hidden="1">{"Tab1",#N/A,FALSE,"P";"Tab2",#N/A,FALSE,"P"}</definedName>
    <definedName name="lllll_1_1" hidden="1">{"Tab1",#N/A,FALSE,"P";"Tab2",#N/A,FALSE,"P"}</definedName>
    <definedName name="lllll_1_2" localSheetId="5" hidden="1">{"Tab1",#N/A,FALSE,"P";"Tab2",#N/A,FALSE,"P"}</definedName>
    <definedName name="lllll_1_2" localSheetId="6" hidden="1">{"Tab1",#N/A,FALSE,"P";"Tab2",#N/A,FALSE,"P"}</definedName>
    <definedName name="lllll_1_2" hidden="1">{"Tab1",#N/A,FALSE,"P";"Tab2",#N/A,FALSE,"P"}</definedName>
    <definedName name="lllll_1_3" localSheetId="5" hidden="1">{"Tab1",#N/A,FALSE,"P";"Tab2",#N/A,FALSE,"P"}</definedName>
    <definedName name="lllll_1_3" localSheetId="6" hidden="1">{"Tab1",#N/A,FALSE,"P";"Tab2",#N/A,FALSE,"P"}</definedName>
    <definedName name="lllll_1_3" hidden="1">{"Tab1",#N/A,FALSE,"P";"Tab2",#N/A,FALSE,"P"}</definedName>
    <definedName name="lllll_1_4" localSheetId="5" hidden="1">{"Tab1",#N/A,FALSE,"P";"Tab2",#N/A,FALSE,"P"}</definedName>
    <definedName name="lllll_1_4" localSheetId="6" hidden="1">{"Tab1",#N/A,FALSE,"P";"Tab2",#N/A,FALSE,"P"}</definedName>
    <definedName name="lllll_1_4" hidden="1">{"Tab1",#N/A,FALSE,"P";"Tab2",#N/A,FALSE,"P"}</definedName>
    <definedName name="lllll_2" localSheetId="5" hidden="1">{"Tab1",#N/A,FALSE,"P";"Tab2",#N/A,FALSE,"P"}</definedName>
    <definedName name="lllll_2" localSheetId="6" hidden="1">{"Tab1",#N/A,FALSE,"P";"Tab2",#N/A,FALSE,"P"}</definedName>
    <definedName name="lllll_2" hidden="1">{"Tab1",#N/A,FALSE,"P";"Tab2",#N/A,FALSE,"P"}</definedName>
    <definedName name="lllll_3" localSheetId="5" hidden="1">{"Tab1",#N/A,FALSE,"P";"Tab2",#N/A,FALSE,"P"}</definedName>
    <definedName name="lllll_3" localSheetId="6" hidden="1">{"Tab1",#N/A,FALSE,"P";"Tab2",#N/A,FALSE,"P"}</definedName>
    <definedName name="lllll_3" hidden="1">{"Tab1",#N/A,FALSE,"P";"Tab2",#N/A,FALSE,"P"}</definedName>
    <definedName name="lllll_4" localSheetId="5" hidden="1">{"Tab1",#N/A,FALSE,"P";"Tab2",#N/A,FALSE,"P"}</definedName>
    <definedName name="lllll_4" localSheetId="6" hidden="1">{"Tab1",#N/A,FALSE,"P";"Tab2",#N/A,FALSE,"P"}</definedName>
    <definedName name="lllll_4" hidden="1">{"Tab1",#N/A,FALSE,"P";"Tab2",#N/A,FALSE,"P"}</definedName>
    <definedName name="llllll" localSheetId="5" hidden="1">{"Minpmon",#N/A,FALSE,"Monthinput"}</definedName>
    <definedName name="llllll" localSheetId="6" hidden="1">{"Minpmon",#N/A,FALSE,"Monthinput"}</definedName>
    <definedName name="llllll" hidden="1">{"Minpmon",#N/A,FALSE,"Monthinput"}</definedName>
    <definedName name="llllll_1" localSheetId="5" hidden="1">{"Minpmon",#N/A,FALSE,"Monthinput"}</definedName>
    <definedName name="llllll_1" localSheetId="6" hidden="1">{"Minpmon",#N/A,FALSE,"Monthinput"}</definedName>
    <definedName name="llllll_1" hidden="1">{"Minpmon",#N/A,FALSE,"Monthinput"}</definedName>
    <definedName name="llllll_1_1" localSheetId="5" hidden="1">{"Minpmon",#N/A,FALSE,"Monthinput"}</definedName>
    <definedName name="llllll_1_1" localSheetId="6" hidden="1">{"Minpmon",#N/A,FALSE,"Monthinput"}</definedName>
    <definedName name="llllll_1_1" hidden="1">{"Minpmon",#N/A,FALSE,"Monthinput"}</definedName>
    <definedName name="llllll_1_2" localSheetId="5" hidden="1">{"Minpmon",#N/A,FALSE,"Monthinput"}</definedName>
    <definedName name="llllll_1_2" localSheetId="6" hidden="1">{"Minpmon",#N/A,FALSE,"Monthinput"}</definedName>
    <definedName name="llllll_1_2" hidden="1">{"Minpmon",#N/A,FALSE,"Monthinput"}</definedName>
    <definedName name="llllll_1_3" localSheetId="5" hidden="1">{"Minpmon",#N/A,FALSE,"Monthinput"}</definedName>
    <definedName name="llllll_1_3" localSheetId="6" hidden="1">{"Minpmon",#N/A,FALSE,"Monthinput"}</definedName>
    <definedName name="llllll_1_3" hidden="1">{"Minpmon",#N/A,FALSE,"Monthinput"}</definedName>
    <definedName name="llllll_1_4" localSheetId="5" hidden="1">{"Minpmon",#N/A,FALSE,"Monthinput"}</definedName>
    <definedName name="llllll_1_4" localSheetId="6" hidden="1">{"Minpmon",#N/A,FALSE,"Monthinput"}</definedName>
    <definedName name="llllll_1_4" hidden="1">{"Minpmon",#N/A,FALSE,"Monthinput"}</definedName>
    <definedName name="llllll_2" localSheetId="5" hidden="1">{"Minpmon",#N/A,FALSE,"Monthinput"}</definedName>
    <definedName name="llllll_2" localSheetId="6" hidden="1">{"Minpmon",#N/A,FALSE,"Monthinput"}</definedName>
    <definedName name="llllll_2" hidden="1">{"Minpmon",#N/A,FALSE,"Monthinput"}</definedName>
    <definedName name="llllll_3" localSheetId="5" hidden="1">{"Minpmon",#N/A,FALSE,"Monthinput"}</definedName>
    <definedName name="llllll_3" localSheetId="6" hidden="1">{"Minpmon",#N/A,FALSE,"Monthinput"}</definedName>
    <definedName name="llllll_3" hidden="1">{"Minpmon",#N/A,FALSE,"Monthinput"}</definedName>
    <definedName name="llllll_4" localSheetId="5" hidden="1">{"Minpmon",#N/A,FALSE,"Monthinput"}</definedName>
    <definedName name="llllll_4" localSheetId="6" hidden="1">{"Minpmon",#N/A,FALSE,"Monthinput"}</definedName>
    <definedName name="llllll_4" hidden="1">{"Minpmon",#N/A,FALSE,"Monthinput"}</definedName>
    <definedName name="lllllll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lllllllllllllllll" localSheetId="5" hidden="1">{"Minpmon",#N/A,FALSE,"Monthinput"}</definedName>
    <definedName name="lllllllllllllllll" localSheetId="6" hidden="1">{"Minpmon",#N/A,FALSE,"Monthinput"}</definedName>
    <definedName name="lllllllllllllllll" hidden="1">{"Minpmon",#N/A,FALSE,"Monthinput"}</definedName>
    <definedName name="lllllllllllllllll_1" localSheetId="5" hidden="1">{"Minpmon",#N/A,FALSE,"Monthinput"}</definedName>
    <definedName name="lllllllllllllllll_1" localSheetId="6" hidden="1">{"Minpmon",#N/A,FALSE,"Monthinput"}</definedName>
    <definedName name="lllllllllllllllll_1" hidden="1">{"Minpmon",#N/A,FALSE,"Monthinput"}</definedName>
    <definedName name="lllllllllllllllll_1_1" localSheetId="5" hidden="1">{"Minpmon",#N/A,FALSE,"Monthinput"}</definedName>
    <definedName name="lllllllllllllllll_1_1" localSheetId="6" hidden="1">{"Minpmon",#N/A,FALSE,"Monthinput"}</definedName>
    <definedName name="lllllllllllllllll_1_1" hidden="1">{"Minpmon",#N/A,FALSE,"Monthinput"}</definedName>
    <definedName name="lllllllllllllllll_1_2" localSheetId="5" hidden="1">{"Minpmon",#N/A,FALSE,"Monthinput"}</definedName>
    <definedName name="lllllllllllllllll_1_2" localSheetId="6" hidden="1">{"Minpmon",#N/A,FALSE,"Monthinput"}</definedName>
    <definedName name="lllllllllllllllll_1_2" hidden="1">{"Minpmon",#N/A,FALSE,"Monthinput"}</definedName>
    <definedName name="lllllllllllllllll_1_3" localSheetId="5" hidden="1">{"Minpmon",#N/A,FALSE,"Monthinput"}</definedName>
    <definedName name="lllllllllllllllll_1_3" localSheetId="6" hidden="1">{"Minpmon",#N/A,FALSE,"Monthinput"}</definedName>
    <definedName name="lllllllllllllllll_1_3" hidden="1">{"Minpmon",#N/A,FALSE,"Monthinput"}</definedName>
    <definedName name="lllllllllllllllll_1_4" localSheetId="5" hidden="1">{"Minpmon",#N/A,FALSE,"Monthinput"}</definedName>
    <definedName name="lllllllllllllllll_1_4" localSheetId="6" hidden="1">{"Minpmon",#N/A,FALSE,"Monthinput"}</definedName>
    <definedName name="lllllllllllllllll_1_4" hidden="1">{"Minpmon",#N/A,FALSE,"Monthinput"}</definedName>
    <definedName name="lllllllllllllllll_2" localSheetId="5" hidden="1">{"Minpmon",#N/A,FALSE,"Monthinput"}</definedName>
    <definedName name="lllllllllllllllll_2" localSheetId="6" hidden="1">{"Minpmon",#N/A,FALSE,"Monthinput"}</definedName>
    <definedName name="lllllllllllllllll_2" hidden="1">{"Minpmon",#N/A,FALSE,"Monthinput"}</definedName>
    <definedName name="lllllllllllllllll_3" localSheetId="5" hidden="1">{"Minpmon",#N/A,FALSE,"Monthinput"}</definedName>
    <definedName name="lllllllllllllllll_3" localSheetId="6" hidden="1">{"Minpmon",#N/A,FALSE,"Monthinput"}</definedName>
    <definedName name="lllllllllllllllll_3" hidden="1">{"Minpmon",#N/A,FALSE,"Monthinput"}</definedName>
    <definedName name="lllllllllllllllll_4" localSheetId="5" hidden="1">{"Minpmon",#N/A,FALSE,"Monthinput"}</definedName>
    <definedName name="lllllllllllllllll_4" localSheetId="6" hidden="1">{"Minpmon",#N/A,FALSE,"Monthinput"}</definedName>
    <definedName name="lllllllllllllllll_4" hidden="1">{"Minpmon",#N/A,FALSE,"Monthinput"}</definedName>
    <definedName name="LONAB96" localSheetId="6">#REF!</definedName>
    <definedName name="LONAB96">#REF!</definedName>
    <definedName name="Low_external" localSheetId="5">#REF!</definedName>
    <definedName name="Low_external" localSheetId="6">#REF!</definedName>
    <definedName name="Low_external">#REF!</definedName>
    <definedName name="Low_fiscal" localSheetId="5">#REF!</definedName>
    <definedName name="Low_fiscal" localSheetId="6">#REF!</definedName>
    <definedName name="Low_fiscal">#REF!</definedName>
    <definedName name="Low_growth_extended" localSheetId="5">#REF!</definedName>
    <definedName name="Low_growth_extended" localSheetId="6">#REF!</definedName>
    <definedName name="Low_growth_extended">#REF!</definedName>
    <definedName name="Low_growth_summary" localSheetId="5">#REF!</definedName>
    <definedName name="Low_growth_summary" localSheetId="6">#REF!</definedName>
    <definedName name="Low_growth_summary">#REF!</definedName>
    <definedName name="Low_monetary" localSheetId="5">#REF!</definedName>
    <definedName name="Low_monetary" localSheetId="6">#REF!</definedName>
    <definedName name="Low_monetary">#REF!</definedName>
    <definedName name="Low_real" localSheetId="5">#REF!</definedName>
    <definedName name="Low_real" localSheetId="6">#REF!</definedName>
    <definedName name="Low_real">#REF!</definedName>
    <definedName name="Low_summary" localSheetId="5">#REF!</definedName>
    <definedName name="Low_summary" localSheetId="6">#REF!</definedName>
    <definedName name="Low_summary">#REF!</definedName>
    <definedName name="lpopoiuo" localSheetId="5" hidden="1">{"Tab1",#N/A,FALSE,"P";"Tab2",#N/A,FALSE,"P"}</definedName>
    <definedName name="lpopoiuo" localSheetId="6" hidden="1">{"Tab1",#N/A,FALSE,"P";"Tab2",#N/A,FALSE,"P"}</definedName>
    <definedName name="lpopoiuo" hidden="1">{"Tab1",#N/A,FALSE,"P";"Tab2",#N/A,FALSE,"P"}</definedName>
    <definedName name="lpopoiuo_1" localSheetId="5" hidden="1">{"Tab1",#N/A,FALSE,"P";"Tab2",#N/A,FALSE,"P"}</definedName>
    <definedName name="lpopoiuo_1" localSheetId="6" hidden="1">{"Tab1",#N/A,FALSE,"P";"Tab2",#N/A,FALSE,"P"}</definedName>
    <definedName name="lpopoiuo_1" hidden="1">{"Tab1",#N/A,FALSE,"P";"Tab2",#N/A,FALSE,"P"}</definedName>
    <definedName name="lpopoiuo_1_1" localSheetId="5" hidden="1">{"Tab1",#N/A,FALSE,"P";"Tab2",#N/A,FALSE,"P"}</definedName>
    <definedName name="lpopoiuo_1_1" localSheetId="6" hidden="1">{"Tab1",#N/A,FALSE,"P";"Tab2",#N/A,FALSE,"P"}</definedName>
    <definedName name="lpopoiuo_1_1" hidden="1">{"Tab1",#N/A,FALSE,"P";"Tab2",#N/A,FALSE,"P"}</definedName>
    <definedName name="lpopoiuo_1_2" localSheetId="5" hidden="1">{"Tab1",#N/A,FALSE,"P";"Tab2",#N/A,FALSE,"P"}</definedName>
    <definedName name="lpopoiuo_1_2" localSheetId="6" hidden="1">{"Tab1",#N/A,FALSE,"P";"Tab2",#N/A,FALSE,"P"}</definedName>
    <definedName name="lpopoiuo_1_2" hidden="1">{"Tab1",#N/A,FALSE,"P";"Tab2",#N/A,FALSE,"P"}</definedName>
    <definedName name="lpopoiuo_1_3" localSheetId="5" hidden="1">{"Tab1",#N/A,FALSE,"P";"Tab2",#N/A,FALSE,"P"}</definedName>
    <definedName name="lpopoiuo_1_3" localSheetId="6" hidden="1">{"Tab1",#N/A,FALSE,"P";"Tab2",#N/A,FALSE,"P"}</definedName>
    <definedName name="lpopoiuo_1_3" hidden="1">{"Tab1",#N/A,FALSE,"P";"Tab2",#N/A,FALSE,"P"}</definedName>
    <definedName name="lpopoiuo_1_4" localSheetId="5" hidden="1">{"Tab1",#N/A,FALSE,"P";"Tab2",#N/A,FALSE,"P"}</definedName>
    <definedName name="lpopoiuo_1_4" localSheetId="6" hidden="1">{"Tab1",#N/A,FALSE,"P";"Tab2",#N/A,FALSE,"P"}</definedName>
    <definedName name="lpopoiuo_1_4" hidden="1">{"Tab1",#N/A,FALSE,"P";"Tab2",#N/A,FALSE,"P"}</definedName>
    <definedName name="lpopoiuo_2" localSheetId="5" hidden="1">{"Tab1",#N/A,FALSE,"P";"Tab2",#N/A,FALSE,"P"}</definedName>
    <definedName name="lpopoiuo_2" localSheetId="6" hidden="1">{"Tab1",#N/A,FALSE,"P";"Tab2",#N/A,FALSE,"P"}</definedName>
    <definedName name="lpopoiuo_2" hidden="1">{"Tab1",#N/A,FALSE,"P";"Tab2",#N/A,FALSE,"P"}</definedName>
    <definedName name="lpopoiuo_3" localSheetId="5" hidden="1">{"Tab1",#N/A,FALSE,"P";"Tab2",#N/A,FALSE,"P"}</definedName>
    <definedName name="lpopoiuo_3" localSheetId="6" hidden="1">{"Tab1",#N/A,FALSE,"P";"Tab2",#N/A,FALSE,"P"}</definedName>
    <definedName name="lpopoiuo_3" hidden="1">{"Tab1",#N/A,FALSE,"P";"Tab2",#N/A,FALSE,"P"}</definedName>
    <definedName name="lpopoiuo_4" localSheetId="5" hidden="1">{"Tab1",#N/A,FALSE,"P";"Tab2",#N/A,FALSE,"P"}</definedName>
    <definedName name="lpopoiuo_4" localSheetId="6" hidden="1">{"Tab1",#N/A,FALSE,"P";"Tab2",#N/A,FALSE,"P"}</definedName>
    <definedName name="lpopoiuo_4" hidden="1">{"Tab1",#N/A,FALSE,"P";"Tab2",#N/A,FALSE,"P"}</definedName>
    <definedName name="lta" localSheetId="5" hidden="1">{"Riqfin97",#N/A,FALSE,"Tran";"Riqfinpro",#N/A,FALSE,"Tran"}</definedName>
    <definedName name="lta" localSheetId="6" hidden="1">{"Riqfin97",#N/A,FALSE,"Tran";"Riqfinpro",#N/A,FALSE,"Tran"}</definedName>
    <definedName name="lta" hidden="1">{"Riqfin97",#N/A,FALSE,"Tran";"Riqfinpro",#N/A,FALSE,"Tran"}</definedName>
    <definedName name="LTC" localSheetId="6">#REF!</definedName>
    <definedName name="LTC">#REF!</definedName>
    <definedName name="LTcirr" localSheetId="5">#REF!</definedName>
    <definedName name="LTcirr" localSheetId="6">#REF!</definedName>
    <definedName name="LTcirr">#REF!</definedName>
    <definedName name="LTr" localSheetId="5">#REF!</definedName>
    <definedName name="LTr" localSheetId="6">#REF!</definedName>
    <definedName name="LTr">#REF!</definedName>
    <definedName name="LULCM" localSheetId="5">#REF!</definedName>
    <definedName name="LULCM" localSheetId="6">#REF!</definedName>
    <definedName name="LULCM">#REF!</definedName>
    <definedName name="LUR" localSheetId="5">#REF!</definedName>
    <definedName name="LUR" localSheetId="6">#REF!</definedName>
    <definedName name="LUR">#REF!</definedName>
    <definedName name="Lyon" localSheetId="5">#REF!</definedName>
    <definedName name="Lyon" localSheetId="6">#REF!</definedName>
    <definedName name="Lyon">#REF!</definedName>
    <definedName name="macario" localSheetId="5">#REF!</definedName>
    <definedName name="macario" localSheetId="6">#REF!</definedName>
    <definedName name="macario">#REF!</definedName>
    <definedName name="MACRO" localSheetId="5">#REF!</definedName>
    <definedName name="MACRO" localSheetId="6">#REF!</definedName>
    <definedName name="MACRO">#REF!</definedName>
    <definedName name="MACROINPUT" localSheetId="5">#REF!</definedName>
    <definedName name="MACROINPUT" localSheetId="6">#REF!</definedName>
    <definedName name="MACROINPUT">#REF!</definedName>
    <definedName name="MACROS" localSheetId="5">#REF!</definedName>
    <definedName name="MACROS" localSheetId="6">#REF!</definedName>
    <definedName name="MACROS">#REF!</definedName>
    <definedName name="Malaysia" localSheetId="5">#REF!</definedName>
    <definedName name="Malaysia" localSheetId="6">#REF!</definedName>
    <definedName name="Malaysia">#REF!</definedName>
    <definedName name="mar" localSheetId="5">#REF!</definedName>
    <definedName name="mar" localSheetId="6">#REF!</definedName>
    <definedName name="mar">#REF!</definedName>
    <definedName name="MARI" localSheetId="5">#REF!</definedName>
    <definedName name="MARI" localSheetId="6">#REF!</definedName>
    <definedName name="MARI">#REF!</definedName>
    <definedName name="MAT4_1" localSheetId="5" hidden="1">{"'para SB'!$A$1420:$F$1479"}</definedName>
    <definedName name="MAT4_1" localSheetId="6" hidden="1">{"'para SB'!$A$1420:$F$1479"}</definedName>
    <definedName name="MAT4_1" hidden="1">{"'para SB'!$A$1420:$F$1479"}</definedName>
    <definedName name="MAT4_1_1" localSheetId="5" hidden="1">{"'para SB'!$A$1420:$F$1479"}</definedName>
    <definedName name="MAT4_1_1" localSheetId="6" hidden="1">{"'para SB'!$A$1420:$F$1479"}</definedName>
    <definedName name="MAT4_1_1" hidden="1">{"'para SB'!$A$1420:$F$1479"}</definedName>
    <definedName name="MAT4_1_1_1" localSheetId="5" hidden="1">{"'para SB'!$A$1420:$F$1479"}</definedName>
    <definedName name="MAT4_1_1_1" localSheetId="6" hidden="1">{"'para SB'!$A$1420:$F$1479"}</definedName>
    <definedName name="MAT4_1_1_1" hidden="1">{"'para SB'!$A$1420:$F$1479"}</definedName>
    <definedName name="MAT4_1_1_2" localSheetId="5" hidden="1">{"'para SB'!$A$1420:$F$1479"}</definedName>
    <definedName name="MAT4_1_1_2" localSheetId="6" hidden="1">{"'para SB'!$A$1420:$F$1479"}</definedName>
    <definedName name="MAT4_1_1_2" hidden="1">{"'para SB'!$A$1420:$F$1479"}</definedName>
    <definedName name="MAT4_1_1_3" localSheetId="5" hidden="1">{"'para SB'!$A$1420:$F$1479"}</definedName>
    <definedName name="MAT4_1_1_3" localSheetId="6" hidden="1">{"'para SB'!$A$1420:$F$1479"}</definedName>
    <definedName name="MAT4_1_1_3" hidden="1">{"'para SB'!$A$1420:$F$1479"}</definedName>
    <definedName name="MAT4_1_1_4" localSheetId="5" hidden="1">{"'para SB'!$A$1420:$F$1479"}</definedName>
    <definedName name="MAT4_1_1_4" localSheetId="6" hidden="1">{"'para SB'!$A$1420:$F$1479"}</definedName>
    <definedName name="MAT4_1_1_4" hidden="1">{"'para SB'!$A$1420:$F$1479"}</definedName>
    <definedName name="MAT4_1_2" localSheetId="5" hidden="1">{"'para SB'!$A$1420:$F$1479"}</definedName>
    <definedName name="MAT4_1_2" localSheetId="6" hidden="1">{"'para SB'!$A$1420:$F$1479"}</definedName>
    <definedName name="MAT4_1_2" hidden="1">{"'para SB'!$A$1420:$F$1479"}</definedName>
    <definedName name="MAT4_1_3" localSheetId="5" hidden="1">{"'para SB'!$A$1420:$F$1479"}</definedName>
    <definedName name="MAT4_1_3" localSheetId="6" hidden="1">{"'para SB'!$A$1420:$F$1479"}</definedName>
    <definedName name="MAT4_1_3" hidden="1">{"'para SB'!$A$1420:$F$1479"}</definedName>
    <definedName name="MAT4_1_4" localSheetId="5" hidden="1">{"'para SB'!$A$1420:$F$1479"}</definedName>
    <definedName name="MAT4_1_4" localSheetId="6" hidden="1">{"'para SB'!$A$1420:$F$1479"}</definedName>
    <definedName name="MAT4_1_4" hidden="1">{"'para SB'!$A$1420:$F$1479"}</definedName>
    <definedName name="MAT4_2" localSheetId="5" hidden="1">{"'para SB'!$A$1420:$F$1479"}</definedName>
    <definedName name="MAT4_2" localSheetId="6" hidden="1">{"'para SB'!$A$1420:$F$1479"}</definedName>
    <definedName name="MAT4_2" hidden="1">{"'para SB'!$A$1420:$F$1479"}</definedName>
    <definedName name="MAT4_2_1" localSheetId="5" hidden="1">{"'para SB'!$A$1420:$F$1479"}</definedName>
    <definedName name="MAT4_2_1" localSheetId="6" hidden="1">{"'para SB'!$A$1420:$F$1479"}</definedName>
    <definedName name="MAT4_2_1" hidden="1">{"'para SB'!$A$1420:$F$1479"}</definedName>
    <definedName name="MAT4_2_2" localSheetId="5" hidden="1">{"'para SB'!$A$1420:$F$1479"}</definedName>
    <definedName name="MAT4_2_2" localSheetId="6" hidden="1">{"'para SB'!$A$1420:$F$1479"}</definedName>
    <definedName name="MAT4_2_2" hidden="1">{"'para SB'!$A$1420:$F$1479"}</definedName>
    <definedName name="MAT4_2_3" localSheetId="5" hidden="1">{"'para SB'!$A$1420:$F$1479"}</definedName>
    <definedName name="MAT4_2_3" localSheetId="6" hidden="1">{"'para SB'!$A$1420:$F$1479"}</definedName>
    <definedName name="MAT4_2_3" hidden="1">{"'para SB'!$A$1420:$F$1479"}</definedName>
    <definedName name="MAT4_2_4" localSheetId="5" hidden="1">{"'para SB'!$A$1420:$F$1479"}</definedName>
    <definedName name="MAT4_2_4" localSheetId="6" hidden="1">{"'para SB'!$A$1420:$F$1479"}</definedName>
    <definedName name="MAT4_2_4" hidden="1">{"'para SB'!$A$1420:$F$1479"}</definedName>
    <definedName name="MAT4_3" localSheetId="5" hidden="1">{"'para SB'!$A$1420:$F$1479"}</definedName>
    <definedName name="MAT4_3" localSheetId="6" hidden="1">{"'para SB'!$A$1420:$F$1479"}</definedName>
    <definedName name="MAT4_3" hidden="1">{"'para SB'!$A$1420:$F$1479"}</definedName>
    <definedName name="MAT4_4" localSheetId="5" hidden="1">{"'para SB'!$A$1420:$F$1479"}</definedName>
    <definedName name="MAT4_4" localSheetId="6" hidden="1">{"'para SB'!$A$1420:$F$1479"}</definedName>
    <definedName name="MAT4_4" hidden="1">{"'para SB'!$A$1420:$F$1479"}</definedName>
    <definedName name="MAT4_5" localSheetId="5" hidden="1">{"'para SB'!$A$1420:$F$1479"}</definedName>
    <definedName name="MAT4_5" localSheetId="6" hidden="1">{"'para SB'!$A$1420:$F$1479"}</definedName>
    <definedName name="MAT4_5" hidden="1">{"'para SB'!$A$1420:$F$1479"}</definedName>
    <definedName name="MatrizD.41" localSheetId="6">#REF!</definedName>
    <definedName name="MatrizD.41">#REF!</definedName>
    <definedName name="MatrizD.421" localSheetId="5">#REF!</definedName>
    <definedName name="MatrizD.421" localSheetId="6">#REF!</definedName>
    <definedName name="MatrizD.421">#REF!</definedName>
    <definedName name="MatrizD.422" localSheetId="5">#REF!</definedName>
    <definedName name="MatrizD.422" localSheetId="6">#REF!</definedName>
    <definedName name="MatrizD.422">#REF!</definedName>
    <definedName name="MatrizD.43" localSheetId="5">#REF!</definedName>
    <definedName name="MatrizD.43" localSheetId="6">#REF!</definedName>
    <definedName name="MatrizD.43">#REF!</definedName>
    <definedName name="MatrizD.45" localSheetId="5">#REF!</definedName>
    <definedName name="MatrizD.45" localSheetId="6">#REF!</definedName>
    <definedName name="MatrizD.45">#REF!</definedName>
    <definedName name="MatrizD.7" localSheetId="5">#REF!</definedName>
    <definedName name="MatrizD.7" localSheetId="6">#REF!</definedName>
    <definedName name="MatrizD.7">#REF!</definedName>
    <definedName name="MatrizD.9" localSheetId="5">#REF!</definedName>
    <definedName name="MatrizD.9" localSheetId="6">#REF!</definedName>
    <definedName name="MatrizD.9">#REF!</definedName>
    <definedName name="MatrizF.211" localSheetId="5">#REF!</definedName>
    <definedName name="MatrizF.211" localSheetId="6">#REF!</definedName>
    <definedName name="MatrizF.211">#REF!</definedName>
    <definedName name="MatrizF.212" localSheetId="5">#REF!</definedName>
    <definedName name="MatrizF.212" localSheetId="6">#REF!</definedName>
    <definedName name="MatrizF.212">#REF!</definedName>
    <definedName name="MatrizF.2211" localSheetId="5">#REF!</definedName>
    <definedName name="MatrizF.2211" localSheetId="6">#REF!</definedName>
    <definedName name="MatrizF.2211">#REF!</definedName>
    <definedName name="MatrizF.2212..." localSheetId="5">#REF!</definedName>
    <definedName name="MatrizF.2212..." localSheetId="6">#REF!</definedName>
    <definedName name="MatrizF.2212...">#REF!</definedName>
    <definedName name="MatrizF.2311" localSheetId="5">#REF!</definedName>
    <definedName name="MatrizF.2311" localSheetId="6">#REF!</definedName>
    <definedName name="MatrizF.2311">#REF!</definedName>
    <definedName name="MatrizF.2312..." localSheetId="5">#REF!</definedName>
    <definedName name="MatrizF.2312..." localSheetId="6">#REF!</definedName>
    <definedName name="MatrizF.2312...">#REF!</definedName>
    <definedName name="MatrizF.2411" localSheetId="5">#REF!</definedName>
    <definedName name="MatrizF.2411" localSheetId="6">#REF!</definedName>
    <definedName name="MatrizF.2411">#REF!</definedName>
    <definedName name="MatrizF.2412..." localSheetId="5">#REF!</definedName>
    <definedName name="MatrizF.2412..." localSheetId="6">#REF!</definedName>
    <definedName name="MatrizF.2412...">#REF!</definedName>
    <definedName name="MatrizF.2911" localSheetId="5">#REF!</definedName>
    <definedName name="MatrizF.2911" localSheetId="6">#REF!</definedName>
    <definedName name="MatrizF.2911">#REF!</definedName>
    <definedName name="MatrizF.2912..." localSheetId="5">#REF!</definedName>
    <definedName name="MatrizF.2912..." localSheetId="6">#REF!</definedName>
    <definedName name="MatrizF.2912...">#REF!</definedName>
    <definedName name="MatrizF.311" localSheetId="5">#REF!</definedName>
    <definedName name="MatrizF.311" localSheetId="6">#REF!</definedName>
    <definedName name="MatrizF.311">#REF!</definedName>
    <definedName name="MatrizF.312" localSheetId="5">#REF!</definedName>
    <definedName name="MatrizF.312" localSheetId="6">#REF!</definedName>
    <definedName name="MatrizF.312">#REF!</definedName>
    <definedName name="MatrizF.313" localSheetId="5">#REF!</definedName>
    <definedName name="MatrizF.313" localSheetId="6">#REF!</definedName>
    <definedName name="MatrizF.313">#REF!</definedName>
    <definedName name="MatrizF.31411" localSheetId="5">#REF!</definedName>
    <definedName name="MatrizF.31411" localSheetId="6">#REF!</definedName>
    <definedName name="MatrizF.31411">#REF!</definedName>
    <definedName name="MatrizF.31412..." localSheetId="5">#REF!</definedName>
    <definedName name="MatrizF.31412..." localSheetId="6">#REF!</definedName>
    <definedName name="MatrizF.31412...">#REF!</definedName>
    <definedName name="MatrizF.31911" localSheetId="5">#REF!</definedName>
    <definedName name="MatrizF.31911" localSheetId="6">#REF!</definedName>
    <definedName name="MatrizF.31911">#REF!</definedName>
    <definedName name="MatrizF.31912..." localSheetId="5">#REF!</definedName>
    <definedName name="MatrizF.31912..." localSheetId="6">#REF!</definedName>
    <definedName name="MatrizF.31912...">#REF!</definedName>
    <definedName name="MatrizF.321" localSheetId="5">#REF!</definedName>
    <definedName name="MatrizF.321" localSheetId="6">#REF!</definedName>
    <definedName name="MatrizF.321">#REF!</definedName>
    <definedName name="MatrizF.322" localSheetId="5">#REF!</definedName>
    <definedName name="MatrizF.322" localSheetId="6">#REF!</definedName>
    <definedName name="MatrizF.322">#REF!</definedName>
    <definedName name="MatrizF.323" localSheetId="5">#REF!</definedName>
    <definedName name="MatrizF.323" localSheetId="6">#REF!</definedName>
    <definedName name="MatrizF.323">#REF!</definedName>
    <definedName name="MatrizF.32411" localSheetId="5">#REF!</definedName>
    <definedName name="MatrizF.32411" localSheetId="6">#REF!</definedName>
    <definedName name="MatrizF.32411">#REF!</definedName>
    <definedName name="MatrizF.32412..." localSheetId="5">#REF!</definedName>
    <definedName name="MatrizF.32412..." localSheetId="6">#REF!</definedName>
    <definedName name="MatrizF.32412...">#REF!</definedName>
    <definedName name="MatrizF.32911" localSheetId="5">#REF!</definedName>
    <definedName name="MatrizF.32911" localSheetId="6">#REF!</definedName>
    <definedName name="MatrizF.32911">#REF!</definedName>
    <definedName name="MatrizF.32912..." localSheetId="5">#REF!</definedName>
    <definedName name="MatrizF.32912..." localSheetId="6">#REF!</definedName>
    <definedName name="MatrizF.32912...">#REF!</definedName>
    <definedName name="MatrizF.4111..." localSheetId="5">#REF!</definedName>
    <definedName name="MatrizF.4111..." localSheetId="6">#REF!</definedName>
    <definedName name="MatrizF.4111...">#REF!</definedName>
    <definedName name="MatrizF.4112..." localSheetId="5">#REF!</definedName>
    <definedName name="MatrizF.4112..." localSheetId="6">#REF!</definedName>
    <definedName name="MatrizF.4112...">#REF!</definedName>
    <definedName name="MatrizF.4211..." localSheetId="5">#REF!</definedName>
    <definedName name="MatrizF.4211..." localSheetId="6">#REF!</definedName>
    <definedName name="MatrizF.4211...">#REF!</definedName>
    <definedName name="MatrizF.4212..." localSheetId="5">#REF!</definedName>
    <definedName name="MatrizF.4212..." localSheetId="6">#REF!</definedName>
    <definedName name="MatrizF.4212...">#REF!</definedName>
    <definedName name="MatrizF.51" localSheetId="5">#REF!</definedName>
    <definedName name="MatrizF.51" localSheetId="6">#REF!</definedName>
    <definedName name="MatrizF.51">#REF!</definedName>
    <definedName name="MatrizF.52" localSheetId="5">#REF!</definedName>
    <definedName name="MatrizF.52" localSheetId="6">#REF!</definedName>
    <definedName name="MatrizF.52">#REF!</definedName>
    <definedName name="MatrizF.53" localSheetId="5">#REF!</definedName>
    <definedName name="MatrizF.53" localSheetId="6">#REF!</definedName>
    <definedName name="MatrizF.53">#REF!</definedName>
    <definedName name="MatrizF.711" localSheetId="5">#REF!</definedName>
    <definedName name="MatrizF.711" localSheetId="6">#REF!</definedName>
    <definedName name="MatrizF.711">#REF!</definedName>
    <definedName name="MatrizF.712" localSheetId="5">#REF!</definedName>
    <definedName name="MatrizF.712" localSheetId="6">#REF!</definedName>
    <definedName name="MatrizF.712">#REF!</definedName>
    <definedName name="MatrizF.79" localSheetId="5">#REF!</definedName>
    <definedName name="MatrizF.79" localSheetId="6">#REF!</definedName>
    <definedName name="MatrizF.79">#REF!</definedName>
    <definedName name="Maturity_IDA" localSheetId="5">#REF!</definedName>
    <definedName name="Maturity_IDA" localSheetId="6">#REF!</definedName>
    <definedName name="Maturity_IDA">#REF!</definedName>
    <definedName name="Maturity_NC" localSheetId="5">#REF!</definedName>
    <definedName name="Maturity_NC" localSheetId="6">#REF!</definedName>
    <definedName name="Maturity_NC">#REF!</definedName>
    <definedName name="maxe1" localSheetId="5">#REF!</definedName>
    <definedName name="maxe1" localSheetId="6">#REF!</definedName>
    <definedName name="maxe1">#REF!</definedName>
    <definedName name="maxe2" localSheetId="5">#REF!</definedName>
    <definedName name="maxe2" localSheetId="6">#REF!</definedName>
    <definedName name="maxe2">#REF!</definedName>
    <definedName name="maxf1" localSheetId="5">#REF!</definedName>
    <definedName name="maxf1" localSheetId="6">#REF!</definedName>
    <definedName name="maxf1">#REF!</definedName>
    <definedName name="maxf2" localSheetId="5">#REF!</definedName>
    <definedName name="maxf2" localSheetId="6">#REF!</definedName>
    <definedName name="maxf2">#REF!</definedName>
    <definedName name="maxp1" localSheetId="5">#REF!</definedName>
    <definedName name="maxp1" localSheetId="6">#REF!</definedName>
    <definedName name="maxp1">#REF!</definedName>
    <definedName name="maxp2" localSheetId="5">#REF!</definedName>
    <definedName name="maxp2" localSheetId="6">#REF!</definedName>
    <definedName name="maxp2">#REF!</definedName>
    <definedName name="may" localSheetId="5">#REF!</definedName>
    <definedName name="may" localSheetId="6">#REF!</definedName>
    <definedName name="may">#REF!</definedName>
    <definedName name="mayis" localSheetId="5">#REF!</definedName>
    <definedName name="mayis" localSheetId="6">#REF!</definedName>
    <definedName name="mayis">#REF!</definedName>
    <definedName name="MCPI" localSheetId="5">#REF!</definedName>
    <definedName name="MCPI" localSheetId="6">#REF!</definedName>
    <definedName name="MCPI">#REF!</definedName>
    <definedName name="MCV" localSheetId="5">#REF!</definedName>
    <definedName name="MCV" localSheetId="6">#REF!</definedName>
    <definedName name="MCV">#REF!</definedName>
    <definedName name="MCV_B" localSheetId="5">#REF!</definedName>
    <definedName name="MCV_B" localSheetId="6">#REF!</definedName>
    <definedName name="MCV_B">#REF!</definedName>
    <definedName name="MCV_B1" localSheetId="5">#REF!</definedName>
    <definedName name="MCV_B1" localSheetId="6">#REF!</definedName>
    <definedName name="MCV_B1">#REF!</definedName>
    <definedName name="MCV_D" localSheetId="5">#REF!</definedName>
    <definedName name="MCV_D" localSheetId="6">#REF!</definedName>
    <definedName name="MCV_D">#REF!</definedName>
    <definedName name="MCV_D1" localSheetId="5">#REF!</definedName>
    <definedName name="MCV_D1" localSheetId="6">#REF!</definedName>
    <definedName name="MCV_D1">#REF!</definedName>
    <definedName name="MCV_N" localSheetId="5">#REF!</definedName>
    <definedName name="MCV_N" localSheetId="6">#REF!</definedName>
    <definedName name="MCV_N">#REF!</definedName>
    <definedName name="MCV_N1" localSheetId="5">#REF!</definedName>
    <definedName name="MCV_N1" localSheetId="6">#REF!</definedName>
    <definedName name="MCV_N1">#REF!</definedName>
    <definedName name="MCV_T" localSheetId="5">#REF!</definedName>
    <definedName name="MCV_T" localSheetId="6">#REF!</definedName>
    <definedName name="MCV_T">#REF!</definedName>
    <definedName name="MCV_T1" localSheetId="5">#REF!</definedName>
    <definedName name="MCV_T1" localSheetId="6">#REF!</definedName>
    <definedName name="MCV_T1">#REF!</definedName>
    <definedName name="Memoitems" localSheetId="5">#REF!</definedName>
    <definedName name="Memoitems" localSheetId="6">#REF!</definedName>
    <definedName name="Memoitems">#REF!</definedName>
    <definedName name="MENORES" localSheetId="5">#REF!</definedName>
    <definedName name="MENORES" localSheetId="6">#REF!</definedName>
    <definedName name="MENORES">#REF!</definedName>
    <definedName name="Mensual1" localSheetId="4">#REF!</definedName>
    <definedName name="Mensual1" localSheetId="5">#REF!</definedName>
    <definedName name="Mensual1" localSheetId="6">#REF!</definedName>
    <definedName name="Mensual1">#REF!</definedName>
    <definedName name="Mensual2" localSheetId="4">#REF!</definedName>
    <definedName name="Mensual2" localSheetId="5">#REF!</definedName>
    <definedName name="Mensual2" localSheetId="6">#REF!</definedName>
    <definedName name="Mensual2">#REF!</definedName>
    <definedName name="MENU" localSheetId="5">#REF!</definedName>
    <definedName name="MENU" localSheetId="6">#REF!</definedName>
    <definedName name="MENU">#REF!</definedName>
    <definedName name="MENU2" localSheetId="5">#REF!</definedName>
    <definedName name="MENU2" localSheetId="6">#REF!</definedName>
    <definedName name="MENU2">#REF!</definedName>
    <definedName name="MENU3" localSheetId="5">#REF!</definedName>
    <definedName name="MENU3" localSheetId="6">#REF!</definedName>
    <definedName name="MENU3">#REF!</definedName>
    <definedName name="mes" localSheetId="5">#REF!</definedName>
    <definedName name="mes" localSheetId="6">#REF!</definedName>
    <definedName name="mes">#REF!</definedName>
    <definedName name="meses_" localSheetId="5">#REF!</definedName>
    <definedName name="meses_" localSheetId="6">#REF!</definedName>
    <definedName name="meses_">#REF!</definedName>
    <definedName name="metas" localSheetId="5">#REF!</definedName>
    <definedName name="metas" localSheetId="6">#REF!</definedName>
    <definedName name="metas">#REF!</definedName>
    <definedName name="MFISCAL" localSheetId="5">#REF!</definedName>
    <definedName name="MFISCAL" localSheetId="6">#REF!</definedName>
    <definedName name="MFISCAL">#REF!</definedName>
    <definedName name="mflowsa" localSheetId="5">#REF!</definedName>
    <definedName name="mflowsa" localSheetId="6">#REF!</definedName>
    <definedName name="mflowsa">#REF!</definedName>
    <definedName name="mflowsq" localSheetId="5">#REF!</definedName>
    <definedName name="mflowsq" localSheetId="6">#REF!</definedName>
    <definedName name="mflowsq">#REF!</definedName>
    <definedName name="MICRO" localSheetId="5">#REF!</definedName>
    <definedName name="MICRO" localSheetId="6">#REF!</definedName>
    <definedName name="MICRO">#REF!</definedName>
    <definedName name="MIDDLE" localSheetId="5">#REF!</definedName>
    <definedName name="MIDDLE" localSheetId="6">#REF!</definedName>
    <definedName name="MIDDLE">#REF!</definedName>
    <definedName name="MISC3" localSheetId="5">#REF!</definedName>
    <definedName name="MISC3" localSheetId="6">#REF!</definedName>
    <definedName name="MISC3">#REF!</definedName>
    <definedName name="MISC4" localSheetId="5">#REF!</definedName>
    <definedName name="MISC4" localSheetId="6">#REF!</definedName>
    <definedName name="MISC4">#REF!</definedName>
    <definedName name="ml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ml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ml" hidden="1">{"macro",#N/A,FALSE,"Macro";"smq2",#N/A,FALSE,"Data";"smq3",#N/A,FALSE,"Data";"smq4",#N/A,FALSE,"Data";"smq5",#N/A,FALSE,"Data";"smq6",#N/A,FALSE,"Data";"smq7",#N/A,FALSE,"Data";"smq8",#N/A,FALSE,"Data";"smq9",#N/A,FALSE,"Data"}</definedName>
    <definedName name="mmfkjfj" localSheetId="5" hidden="1">{"Tab1",#N/A,FALSE,"P";"Tab2",#N/A,FALSE,"P"}</definedName>
    <definedName name="mmfkjfj" localSheetId="6" hidden="1">{"Tab1",#N/A,FALSE,"P";"Tab2",#N/A,FALSE,"P"}</definedName>
    <definedName name="mmfkjfj" hidden="1">{"Tab1",#N/A,FALSE,"P";"Tab2",#N/A,FALSE,"P"}</definedName>
    <definedName name="mmfkjfj_1" localSheetId="5" hidden="1">{"Tab1",#N/A,FALSE,"P";"Tab2",#N/A,FALSE,"P"}</definedName>
    <definedName name="mmfkjfj_1" localSheetId="6" hidden="1">{"Tab1",#N/A,FALSE,"P";"Tab2",#N/A,FALSE,"P"}</definedName>
    <definedName name="mmfkjfj_1" hidden="1">{"Tab1",#N/A,FALSE,"P";"Tab2",#N/A,FALSE,"P"}</definedName>
    <definedName name="mmfkjfj_1_1" localSheetId="5" hidden="1">{"Tab1",#N/A,FALSE,"P";"Tab2",#N/A,FALSE,"P"}</definedName>
    <definedName name="mmfkjfj_1_1" localSheetId="6" hidden="1">{"Tab1",#N/A,FALSE,"P";"Tab2",#N/A,FALSE,"P"}</definedName>
    <definedName name="mmfkjfj_1_1" hidden="1">{"Tab1",#N/A,FALSE,"P";"Tab2",#N/A,FALSE,"P"}</definedName>
    <definedName name="mmfkjfj_1_2" localSheetId="5" hidden="1">{"Tab1",#N/A,FALSE,"P";"Tab2",#N/A,FALSE,"P"}</definedName>
    <definedName name="mmfkjfj_1_2" localSheetId="6" hidden="1">{"Tab1",#N/A,FALSE,"P";"Tab2",#N/A,FALSE,"P"}</definedName>
    <definedName name="mmfkjfj_1_2" hidden="1">{"Tab1",#N/A,FALSE,"P";"Tab2",#N/A,FALSE,"P"}</definedName>
    <definedName name="mmfkjfj_1_3" localSheetId="5" hidden="1">{"Tab1",#N/A,FALSE,"P";"Tab2",#N/A,FALSE,"P"}</definedName>
    <definedName name="mmfkjfj_1_3" localSheetId="6" hidden="1">{"Tab1",#N/A,FALSE,"P";"Tab2",#N/A,FALSE,"P"}</definedName>
    <definedName name="mmfkjfj_1_3" hidden="1">{"Tab1",#N/A,FALSE,"P";"Tab2",#N/A,FALSE,"P"}</definedName>
    <definedName name="mmfkjfj_1_4" localSheetId="5" hidden="1">{"Tab1",#N/A,FALSE,"P";"Tab2",#N/A,FALSE,"P"}</definedName>
    <definedName name="mmfkjfj_1_4" localSheetId="6" hidden="1">{"Tab1",#N/A,FALSE,"P";"Tab2",#N/A,FALSE,"P"}</definedName>
    <definedName name="mmfkjfj_1_4" hidden="1">{"Tab1",#N/A,FALSE,"P";"Tab2",#N/A,FALSE,"P"}</definedName>
    <definedName name="mmfkjfj_2" localSheetId="5" hidden="1">{"Tab1",#N/A,FALSE,"P";"Tab2",#N/A,FALSE,"P"}</definedName>
    <definedName name="mmfkjfj_2" localSheetId="6" hidden="1">{"Tab1",#N/A,FALSE,"P";"Tab2",#N/A,FALSE,"P"}</definedName>
    <definedName name="mmfkjfj_2" hidden="1">{"Tab1",#N/A,FALSE,"P";"Tab2",#N/A,FALSE,"P"}</definedName>
    <definedName name="mmfkjfj_3" localSheetId="5" hidden="1">{"Tab1",#N/A,FALSE,"P";"Tab2",#N/A,FALSE,"P"}</definedName>
    <definedName name="mmfkjfj_3" localSheetId="6" hidden="1">{"Tab1",#N/A,FALSE,"P";"Tab2",#N/A,FALSE,"P"}</definedName>
    <definedName name="mmfkjfj_3" hidden="1">{"Tab1",#N/A,FALSE,"P";"Tab2",#N/A,FALSE,"P"}</definedName>
    <definedName name="mmfkjfj_4" localSheetId="5" hidden="1">{"Tab1",#N/A,FALSE,"P";"Tab2",#N/A,FALSE,"P"}</definedName>
    <definedName name="mmfkjfj_4" localSheetId="6" hidden="1">{"Tab1",#N/A,FALSE,"P";"Tab2",#N/A,FALSE,"P"}</definedName>
    <definedName name="mmfkjfj_4" hidden="1">{"Tab1",#N/A,FALSE,"P";"Tab2",#N/A,FALSE,"P"}</definedName>
    <definedName name="mmm" localSheetId="5" hidden="1">{"Riqfin97",#N/A,FALSE,"Tran";"Riqfinpro",#N/A,FALSE,"Tran"}</definedName>
    <definedName name="mmm" localSheetId="6" hidden="1">{"Riqfin97",#N/A,FALSE,"Tran";"Riqfinpro",#N/A,FALSE,"Tran"}</definedName>
    <definedName name="mmm" hidden="1">{"Riqfin97",#N/A,FALSE,"Tran";"Riqfinpro",#N/A,FALSE,"Tran"}</definedName>
    <definedName name="mmm_1" localSheetId="5" hidden="1">{"Riqfin97",#N/A,FALSE,"Tran";"Riqfinpro",#N/A,FALSE,"Tran"}</definedName>
    <definedName name="mmm_1" localSheetId="6" hidden="1">{"Riqfin97",#N/A,FALSE,"Tran";"Riqfinpro",#N/A,FALSE,"Tran"}</definedName>
    <definedName name="mmm_1" hidden="1">{"Riqfin97",#N/A,FALSE,"Tran";"Riqfinpro",#N/A,FALSE,"Tran"}</definedName>
    <definedName name="mmm_1_1" localSheetId="5" hidden="1">{"Riqfin97",#N/A,FALSE,"Tran";"Riqfinpro",#N/A,FALSE,"Tran"}</definedName>
    <definedName name="mmm_1_1" localSheetId="6" hidden="1">{"Riqfin97",#N/A,FALSE,"Tran";"Riqfinpro",#N/A,FALSE,"Tran"}</definedName>
    <definedName name="mmm_1_1" hidden="1">{"Riqfin97",#N/A,FALSE,"Tran";"Riqfinpro",#N/A,FALSE,"Tran"}</definedName>
    <definedName name="mmm_1_2" localSheetId="5" hidden="1">{"Riqfin97",#N/A,FALSE,"Tran";"Riqfinpro",#N/A,FALSE,"Tran"}</definedName>
    <definedName name="mmm_1_2" localSheetId="6" hidden="1">{"Riqfin97",#N/A,FALSE,"Tran";"Riqfinpro",#N/A,FALSE,"Tran"}</definedName>
    <definedName name="mmm_1_2" hidden="1">{"Riqfin97",#N/A,FALSE,"Tran";"Riqfinpro",#N/A,FALSE,"Tran"}</definedName>
    <definedName name="mmm_1_3" localSheetId="5" hidden="1">{"Riqfin97",#N/A,FALSE,"Tran";"Riqfinpro",#N/A,FALSE,"Tran"}</definedName>
    <definedName name="mmm_1_3" localSheetId="6" hidden="1">{"Riqfin97",#N/A,FALSE,"Tran";"Riqfinpro",#N/A,FALSE,"Tran"}</definedName>
    <definedName name="mmm_1_3" hidden="1">{"Riqfin97",#N/A,FALSE,"Tran";"Riqfinpro",#N/A,FALSE,"Tran"}</definedName>
    <definedName name="mmm_1_4" localSheetId="5" hidden="1">{"Riqfin97",#N/A,FALSE,"Tran";"Riqfinpro",#N/A,FALSE,"Tran"}</definedName>
    <definedName name="mmm_1_4" localSheetId="6" hidden="1">{"Riqfin97",#N/A,FALSE,"Tran";"Riqfinpro",#N/A,FALSE,"Tran"}</definedName>
    <definedName name="mmm_1_4" hidden="1">{"Riqfin97",#N/A,FALSE,"Tran";"Riqfinpro",#N/A,FALSE,"Tran"}</definedName>
    <definedName name="mmm_2" localSheetId="5" hidden="1">{"Riqfin97",#N/A,FALSE,"Tran";"Riqfinpro",#N/A,FALSE,"Tran"}</definedName>
    <definedName name="mmm_2" localSheetId="6" hidden="1">{"Riqfin97",#N/A,FALSE,"Tran";"Riqfinpro",#N/A,FALSE,"Tran"}</definedName>
    <definedName name="mmm_2" hidden="1">{"Riqfin97",#N/A,FALSE,"Tran";"Riqfinpro",#N/A,FALSE,"Tran"}</definedName>
    <definedName name="mmm_3" localSheetId="5" hidden="1">{"Riqfin97",#N/A,FALSE,"Tran";"Riqfinpro",#N/A,FALSE,"Tran"}</definedName>
    <definedName name="mmm_3" localSheetId="6" hidden="1">{"Riqfin97",#N/A,FALSE,"Tran";"Riqfinpro",#N/A,FALSE,"Tran"}</definedName>
    <definedName name="mmm_3" hidden="1">{"Riqfin97",#N/A,FALSE,"Tran";"Riqfinpro",#N/A,FALSE,"Tran"}</definedName>
    <definedName name="mmm_4" localSheetId="5" hidden="1">{"Riqfin97",#N/A,FALSE,"Tran";"Riqfinpro",#N/A,FALSE,"Tran"}</definedName>
    <definedName name="mmm_4" localSheetId="6" hidden="1">{"Riqfin97",#N/A,FALSE,"Tran";"Riqfinpro",#N/A,FALSE,"Tran"}</definedName>
    <definedName name="mmm_4" hidden="1">{"Riqfin97",#N/A,FALSE,"Tran";"Riqfinpro",#N/A,FALSE,"Tran"}</definedName>
    <definedName name="mmmm" localSheetId="5" hidden="1">{"Tab1",#N/A,FALSE,"P";"Tab2",#N/A,FALSE,"P"}</definedName>
    <definedName name="mmmm" localSheetId="6" hidden="1">{"Tab1",#N/A,FALSE,"P";"Tab2",#N/A,FALSE,"P"}</definedName>
    <definedName name="mmmm" hidden="1">{"Tab1",#N/A,FALSE,"P";"Tab2",#N/A,FALSE,"P"}</definedName>
    <definedName name="mmmm_1" localSheetId="5" hidden="1">{"Tab1",#N/A,FALSE,"P";"Tab2",#N/A,FALSE,"P"}</definedName>
    <definedName name="mmmm_1" localSheetId="6" hidden="1">{"Tab1",#N/A,FALSE,"P";"Tab2",#N/A,FALSE,"P"}</definedName>
    <definedName name="mmmm_1" hidden="1">{"Tab1",#N/A,FALSE,"P";"Tab2",#N/A,FALSE,"P"}</definedName>
    <definedName name="mmmm_1_1" localSheetId="5" hidden="1">{"Tab1",#N/A,FALSE,"P";"Tab2",#N/A,FALSE,"P"}</definedName>
    <definedName name="mmmm_1_1" localSheetId="6" hidden="1">{"Tab1",#N/A,FALSE,"P";"Tab2",#N/A,FALSE,"P"}</definedName>
    <definedName name="mmmm_1_1" hidden="1">{"Tab1",#N/A,FALSE,"P";"Tab2",#N/A,FALSE,"P"}</definedName>
    <definedName name="mmmm_1_2" localSheetId="5" hidden="1">{"Tab1",#N/A,FALSE,"P";"Tab2",#N/A,FALSE,"P"}</definedName>
    <definedName name="mmmm_1_2" localSheetId="6" hidden="1">{"Tab1",#N/A,FALSE,"P";"Tab2",#N/A,FALSE,"P"}</definedName>
    <definedName name="mmmm_1_2" hidden="1">{"Tab1",#N/A,FALSE,"P";"Tab2",#N/A,FALSE,"P"}</definedName>
    <definedName name="mmmm_1_3" localSheetId="5" hidden="1">{"Tab1",#N/A,FALSE,"P";"Tab2",#N/A,FALSE,"P"}</definedName>
    <definedName name="mmmm_1_3" localSheetId="6" hidden="1">{"Tab1",#N/A,FALSE,"P";"Tab2",#N/A,FALSE,"P"}</definedName>
    <definedName name="mmmm_1_3" hidden="1">{"Tab1",#N/A,FALSE,"P";"Tab2",#N/A,FALSE,"P"}</definedName>
    <definedName name="mmmm_1_4" localSheetId="5" hidden="1">{"Tab1",#N/A,FALSE,"P";"Tab2",#N/A,FALSE,"P"}</definedName>
    <definedName name="mmmm_1_4" localSheetId="6" hidden="1">{"Tab1",#N/A,FALSE,"P";"Tab2",#N/A,FALSE,"P"}</definedName>
    <definedName name="mmmm_1_4" hidden="1">{"Tab1",#N/A,FALSE,"P";"Tab2",#N/A,FALSE,"P"}</definedName>
    <definedName name="mmmm_2" localSheetId="5" hidden="1">{"Tab1",#N/A,FALSE,"P";"Tab2",#N/A,FALSE,"P"}</definedName>
    <definedName name="mmmm_2" localSheetId="6" hidden="1">{"Tab1",#N/A,FALSE,"P";"Tab2",#N/A,FALSE,"P"}</definedName>
    <definedName name="mmmm_2" hidden="1">{"Tab1",#N/A,FALSE,"P";"Tab2",#N/A,FALSE,"P"}</definedName>
    <definedName name="mmmm_3" localSheetId="5" hidden="1">{"Tab1",#N/A,FALSE,"P";"Tab2",#N/A,FALSE,"P"}</definedName>
    <definedName name="mmmm_3" localSheetId="6" hidden="1">{"Tab1",#N/A,FALSE,"P";"Tab2",#N/A,FALSE,"P"}</definedName>
    <definedName name="mmmm_3" hidden="1">{"Tab1",#N/A,FALSE,"P";"Tab2",#N/A,FALSE,"P"}</definedName>
    <definedName name="mmmm_4" localSheetId="5" hidden="1">{"Tab1",#N/A,FALSE,"P";"Tab2",#N/A,FALSE,"P"}</definedName>
    <definedName name="mmmm_4" localSheetId="6" hidden="1">{"Tab1",#N/A,FALSE,"P";"Tab2",#N/A,FALSE,"P"}</definedName>
    <definedName name="mmmm_4" hidden="1">{"Tab1",#N/A,FALSE,"P";"Tab2",#N/A,FALSE,"P"}</definedName>
    <definedName name="mmmmm" localSheetId="5" hidden="1">{"Riqfin97",#N/A,FALSE,"Tran";"Riqfinpro",#N/A,FALSE,"Tran"}</definedName>
    <definedName name="mmmmm" localSheetId="6" hidden="1">{"Riqfin97",#N/A,FALSE,"Tran";"Riqfinpro",#N/A,FALSE,"Tran"}</definedName>
    <definedName name="mmmmm" hidden="1">{"Riqfin97",#N/A,FALSE,"Tran";"Riqfinpro",#N/A,FALSE,"Tran"}</definedName>
    <definedName name="mmmmm_1" localSheetId="5" hidden="1">{"Riqfin97",#N/A,FALSE,"Tran";"Riqfinpro",#N/A,FALSE,"Tran"}</definedName>
    <definedName name="mmmmm_1" localSheetId="6" hidden="1">{"Riqfin97",#N/A,FALSE,"Tran";"Riqfinpro",#N/A,FALSE,"Tran"}</definedName>
    <definedName name="mmmmm_1" hidden="1">{"Riqfin97",#N/A,FALSE,"Tran";"Riqfinpro",#N/A,FALSE,"Tran"}</definedName>
    <definedName name="mmmmm_1_1" localSheetId="5" hidden="1">{"Riqfin97",#N/A,FALSE,"Tran";"Riqfinpro",#N/A,FALSE,"Tran"}</definedName>
    <definedName name="mmmmm_1_1" localSheetId="6" hidden="1">{"Riqfin97",#N/A,FALSE,"Tran";"Riqfinpro",#N/A,FALSE,"Tran"}</definedName>
    <definedName name="mmmmm_1_1" hidden="1">{"Riqfin97",#N/A,FALSE,"Tran";"Riqfinpro",#N/A,FALSE,"Tran"}</definedName>
    <definedName name="mmmmm_1_2" localSheetId="5" hidden="1">{"Riqfin97",#N/A,FALSE,"Tran";"Riqfinpro",#N/A,FALSE,"Tran"}</definedName>
    <definedName name="mmmmm_1_2" localSheetId="6" hidden="1">{"Riqfin97",#N/A,FALSE,"Tran";"Riqfinpro",#N/A,FALSE,"Tran"}</definedName>
    <definedName name="mmmmm_1_2" hidden="1">{"Riqfin97",#N/A,FALSE,"Tran";"Riqfinpro",#N/A,FALSE,"Tran"}</definedName>
    <definedName name="mmmmm_1_3" localSheetId="5" hidden="1">{"Riqfin97",#N/A,FALSE,"Tran";"Riqfinpro",#N/A,FALSE,"Tran"}</definedName>
    <definedName name="mmmmm_1_3" localSheetId="6" hidden="1">{"Riqfin97",#N/A,FALSE,"Tran";"Riqfinpro",#N/A,FALSE,"Tran"}</definedName>
    <definedName name="mmmmm_1_3" hidden="1">{"Riqfin97",#N/A,FALSE,"Tran";"Riqfinpro",#N/A,FALSE,"Tran"}</definedName>
    <definedName name="mmmmm_1_4" localSheetId="5" hidden="1">{"Riqfin97",#N/A,FALSE,"Tran";"Riqfinpro",#N/A,FALSE,"Tran"}</definedName>
    <definedName name="mmmmm_1_4" localSheetId="6" hidden="1">{"Riqfin97",#N/A,FALSE,"Tran";"Riqfinpro",#N/A,FALSE,"Tran"}</definedName>
    <definedName name="mmmmm_1_4" hidden="1">{"Riqfin97",#N/A,FALSE,"Tran";"Riqfinpro",#N/A,FALSE,"Tran"}</definedName>
    <definedName name="mmmmm_2" localSheetId="5" hidden="1">{"Riqfin97",#N/A,FALSE,"Tran";"Riqfinpro",#N/A,FALSE,"Tran"}</definedName>
    <definedName name="mmmmm_2" localSheetId="6" hidden="1">{"Riqfin97",#N/A,FALSE,"Tran";"Riqfinpro",#N/A,FALSE,"Tran"}</definedName>
    <definedName name="mmmmm_2" hidden="1">{"Riqfin97",#N/A,FALSE,"Tran";"Riqfinpro",#N/A,FALSE,"Tran"}</definedName>
    <definedName name="mmmmm_3" localSheetId="5" hidden="1">{"Riqfin97",#N/A,FALSE,"Tran";"Riqfinpro",#N/A,FALSE,"Tran"}</definedName>
    <definedName name="mmmmm_3" localSheetId="6" hidden="1">{"Riqfin97",#N/A,FALSE,"Tran";"Riqfinpro",#N/A,FALSE,"Tran"}</definedName>
    <definedName name="mmmmm_3" hidden="1">{"Riqfin97",#N/A,FALSE,"Tran";"Riqfinpro",#N/A,FALSE,"Tran"}</definedName>
    <definedName name="mmmmm_4" localSheetId="5" hidden="1">{"Riqfin97",#N/A,FALSE,"Tran";"Riqfinpro",#N/A,FALSE,"Tran"}</definedName>
    <definedName name="mmmmm_4" localSheetId="6" hidden="1">{"Riqfin97",#N/A,FALSE,"Tran";"Riqfinpro",#N/A,FALSE,"Tran"}</definedName>
    <definedName name="mmmmm_4" hidden="1">{"Riqfin97",#N/A,FALSE,"Tran";"Riqfinpro",#N/A,FALSE,"Tran"}</definedName>
    <definedName name="mmmmmmmmm" localSheetId="5" hidden="1">{"Riqfin97",#N/A,FALSE,"Tran";"Riqfinpro",#N/A,FALSE,"Tran"}</definedName>
    <definedName name="mmmmmmmmm" localSheetId="6" hidden="1">{"Riqfin97",#N/A,FALSE,"Tran";"Riqfinpro",#N/A,FALSE,"Tran"}</definedName>
    <definedName name="mmmmmmmmm" hidden="1">{"Riqfin97",#N/A,FALSE,"Tran";"Riqfinpro",#N/A,FALSE,"Tran"}</definedName>
    <definedName name="mmmmmmmmm_1" localSheetId="5" hidden="1">{"Riqfin97",#N/A,FALSE,"Tran";"Riqfinpro",#N/A,FALSE,"Tran"}</definedName>
    <definedName name="mmmmmmmmm_1" localSheetId="6" hidden="1">{"Riqfin97",#N/A,FALSE,"Tran";"Riqfinpro",#N/A,FALSE,"Tran"}</definedName>
    <definedName name="mmmmmmmmm_1" hidden="1">{"Riqfin97",#N/A,FALSE,"Tran";"Riqfinpro",#N/A,FALSE,"Tran"}</definedName>
    <definedName name="mmmmmmmmm_1_1" localSheetId="5" hidden="1">{"Riqfin97",#N/A,FALSE,"Tran";"Riqfinpro",#N/A,FALSE,"Tran"}</definedName>
    <definedName name="mmmmmmmmm_1_1" localSheetId="6" hidden="1">{"Riqfin97",#N/A,FALSE,"Tran";"Riqfinpro",#N/A,FALSE,"Tran"}</definedName>
    <definedName name="mmmmmmmmm_1_1" hidden="1">{"Riqfin97",#N/A,FALSE,"Tran";"Riqfinpro",#N/A,FALSE,"Tran"}</definedName>
    <definedName name="mmmmmmmmm_1_2" localSheetId="5" hidden="1">{"Riqfin97",#N/A,FALSE,"Tran";"Riqfinpro",#N/A,FALSE,"Tran"}</definedName>
    <definedName name="mmmmmmmmm_1_2" localSheetId="6" hidden="1">{"Riqfin97",#N/A,FALSE,"Tran";"Riqfinpro",#N/A,FALSE,"Tran"}</definedName>
    <definedName name="mmmmmmmmm_1_2" hidden="1">{"Riqfin97",#N/A,FALSE,"Tran";"Riqfinpro",#N/A,FALSE,"Tran"}</definedName>
    <definedName name="mmmmmmmmm_1_3" localSheetId="5" hidden="1">{"Riqfin97",#N/A,FALSE,"Tran";"Riqfinpro",#N/A,FALSE,"Tran"}</definedName>
    <definedName name="mmmmmmmmm_1_3" localSheetId="6" hidden="1">{"Riqfin97",#N/A,FALSE,"Tran";"Riqfinpro",#N/A,FALSE,"Tran"}</definedName>
    <definedName name="mmmmmmmmm_1_3" hidden="1">{"Riqfin97",#N/A,FALSE,"Tran";"Riqfinpro",#N/A,FALSE,"Tran"}</definedName>
    <definedName name="mmmmmmmmm_1_4" localSheetId="5" hidden="1">{"Riqfin97",#N/A,FALSE,"Tran";"Riqfinpro",#N/A,FALSE,"Tran"}</definedName>
    <definedName name="mmmmmmmmm_1_4" localSheetId="6" hidden="1">{"Riqfin97",#N/A,FALSE,"Tran";"Riqfinpro",#N/A,FALSE,"Tran"}</definedName>
    <definedName name="mmmmmmmmm_1_4" hidden="1">{"Riqfin97",#N/A,FALSE,"Tran";"Riqfinpro",#N/A,FALSE,"Tran"}</definedName>
    <definedName name="mmmmmmmmm_2" localSheetId="5" hidden="1">{"Riqfin97",#N/A,FALSE,"Tran";"Riqfinpro",#N/A,FALSE,"Tran"}</definedName>
    <definedName name="mmmmmmmmm_2" localSheetId="6" hidden="1">{"Riqfin97",#N/A,FALSE,"Tran";"Riqfinpro",#N/A,FALSE,"Tran"}</definedName>
    <definedName name="mmmmmmmmm_2" hidden="1">{"Riqfin97",#N/A,FALSE,"Tran";"Riqfinpro",#N/A,FALSE,"Tran"}</definedName>
    <definedName name="mmmmmmmmm_3" localSheetId="5" hidden="1">{"Riqfin97",#N/A,FALSE,"Tran";"Riqfinpro",#N/A,FALSE,"Tran"}</definedName>
    <definedName name="mmmmmmmmm_3" localSheetId="6" hidden="1">{"Riqfin97",#N/A,FALSE,"Tran";"Riqfinpro",#N/A,FALSE,"Tran"}</definedName>
    <definedName name="mmmmmmmmm_3" hidden="1">{"Riqfin97",#N/A,FALSE,"Tran";"Riqfinpro",#N/A,FALSE,"Tran"}</definedName>
    <definedName name="mmmmmmmmm_4" localSheetId="5" hidden="1">{"Riqfin97",#N/A,FALSE,"Tran";"Riqfinpro",#N/A,FALSE,"Tran"}</definedName>
    <definedName name="mmmmmmmmm_4" localSheetId="6" hidden="1">{"Riqfin97",#N/A,FALSE,"Tran";"Riqfinpro",#N/A,FALSE,"Tran"}</definedName>
    <definedName name="mmmmmmmmm_4" hidden="1">{"Riqfin97",#N/A,FALSE,"Tran";"Riqfinpro",#N/A,FALSE,"Tran"}</definedName>
    <definedName name="mncncn" localSheetId="5" hidden="1">{"Tab1",#N/A,FALSE,"P";"Tab2",#N/A,FALSE,"P"}</definedName>
    <definedName name="mncncn" localSheetId="6" hidden="1">{"Tab1",#N/A,FALSE,"P";"Tab2",#N/A,FALSE,"P"}</definedName>
    <definedName name="mncncn" hidden="1">{"Tab1",#N/A,FALSE,"P";"Tab2",#N/A,FALSE,"P"}</definedName>
    <definedName name="mncncn_1" localSheetId="5" hidden="1">{"Tab1",#N/A,FALSE,"P";"Tab2",#N/A,FALSE,"P"}</definedName>
    <definedName name="mncncn_1" localSheetId="6" hidden="1">{"Tab1",#N/A,FALSE,"P";"Tab2",#N/A,FALSE,"P"}</definedName>
    <definedName name="mncncn_1" hidden="1">{"Tab1",#N/A,FALSE,"P";"Tab2",#N/A,FALSE,"P"}</definedName>
    <definedName name="mncncn_1_1" localSheetId="5" hidden="1">{"Tab1",#N/A,FALSE,"P";"Tab2",#N/A,FALSE,"P"}</definedName>
    <definedName name="mncncn_1_1" localSheetId="6" hidden="1">{"Tab1",#N/A,FALSE,"P";"Tab2",#N/A,FALSE,"P"}</definedName>
    <definedName name="mncncn_1_1" hidden="1">{"Tab1",#N/A,FALSE,"P";"Tab2",#N/A,FALSE,"P"}</definedName>
    <definedName name="mncncn_1_2" localSheetId="5" hidden="1">{"Tab1",#N/A,FALSE,"P";"Tab2",#N/A,FALSE,"P"}</definedName>
    <definedName name="mncncn_1_2" localSheetId="6" hidden="1">{"Tab1",#N/A,FALSE,"P";"Tab2",#N/A,FALSE,"P"}</definedName>
    <definedName name="mncncn_1_2" hidden="1">{"Tab1",#N/A,FALSE,"P";"Tab2",#N/A,FALSE,"P"}</definedName>
    <definedName name="mncncn_1_3" localSheetId="5" hidden="1">{"Tab1",#N/A,FALSE,"P";"Tab2",#N/A,FALSE,"P"}</definedName>
    <definedName name="mncncn_1_3" localSheetId="6" hidden="1">{"Tab1",#N/A,FALSE,"P";"Tab2",#N/A,FALSE,"P"}</definedName>
    <definedName name="mncncn_1_3" hidden="1">{"Tab1",#N/A,FALSE,"P";"Tab2",#N/A,FALSE,"P"}</definedName>
    <definedName name="mncncn_1_4" localSheetId="5" hidden="1">{"Tab1",#N/A,FALSE,"P";"Tab2",#N/A,FALSE,"P"}</definedName>
    <definedName name="mncncn_1_4" localSheetId="6" hidden="1">{"Tab1",#N/A,FALSE,"P";"Tab2",#N/A,FALSE,"P"}</definedName>
    <definedName name="mncncn_1_4" hidden="1">{"Tab1",#N/A,FALSE,"P";"Tab2",#N/A,FALSE,"P"}</definedName>
    <definedName name="mncncn_2" localSheetId="5" hidden="1">{"Tab1",#N/A,FALSE,"P";"Tab2",#N/A,FALSE,"P"}</definedName>
    <definedName name="mncncn_2" localSheetId="6" hidden="1">{"Tab1",#N/A,FALSE,"P";"Tab2",#N/A,FALSE,"P"}</definedName>
    <definedName name="mncncn_2" hidden="1">{"Tab1",#N/A,FALSE,"P";"Tab2",#N/A,FALSE,"P"}</definedName>
    <definedName name="mncncn_3" localSheetId="5" hidden="1">{"Tab1",#N/A,FALSE,"P";"Tab2",#N/A,FALSE,"P"}</definedName>
    <definedName name="mncncn_3" localSheetId="6" hidden="1">{"Tab1",#N/A,FALSE,"P";"Tab2",#N/A,FALSE,"P"}</definedName>
    <definedName name="mncncn_3" hidden="1">{"Tab1",#N/A,FALSE,"P";"Tab2",#N/A,FALSE,"P"}</definedName>
    <definedName name="mncncn_4" localSheetId="5" hidden="1">{"Tab1",#N/A,FALSE,"P";"Tab2",#N/A,FALSE,"P"}</definedName>
    <definedName name="mncncn_4" localSheetId="6" hidden="1">{"Tab1",#N/A,FALSE,"P";"Tab2",#N/A,FALSE,"P"}</definedName>
    <definedName name="mncncn_4" hidden="1">{"Tab1",#N/A,FALSE,"P";"Tab2",#N/A,FALSE,"P"}</definedName>
    <definedName name="MNDATES" localSheetId="6">#REF!</definedName>
    <definedName name="MNDATES">#REF!</definedName>
    <definedName name="MON_SM" localSheetId="5">#REF!</definedName>
    <definedName name="MON_SM" localSheetId="6">#REF!</definedName>
    <definedName name="MON_SM">#REF!</definedName>
    <definedName name="mone" localSheetId="5" hidden="1">{"'RIN-INTRANET'!$A$1:$K$71"}</definedName>
    <definedName name="mone" localSheetId="6" hidden="1">{"'RIN-INTRANET'!$A$1:$K$71"}</definedName>
    <definedName name="mone" hidden="1">{"'RIN-INTRANET'!$A$1:$K$71"}</definedName>
    <definedName name="mone_1" localSheetId="5" hidden="1">{"'RIN-INTRANET'!$A$1:$K$71"}</definedName>
    <definedName name="mone_1" localSheetId="6" hidden="1">{"'RIN-INTRANET'!$A$1:$K$71"}</definedName>
    <definedName name="mone_1" hidden="1">{"'RIN-INTRANET'!$A$1:$K$71"}</definedName>
    <definedName name="mone_1_1" localSheetId="5" hidden="1">{"'RIN-INTRANET'!$A$1:$K$71"}</definedName>
    <definedName name="mone_1_1" localSheetId="6" hidden="1">{"'RIN-INTRANET'!$A$1:$K$71"}</definedName>
    <definedName name="mone_1_1" hidden="1">{"'RIN-INTRANET'!$A$1:$K$71"}</definedName>
    <definedName name="mone_1_1_1" localSheetId="5" hidden="1">{"'RIN-INTRANET'!$A$1:$K$71"}</definedName>
    <definedName name="mone_1_1_1" localSheetId="6" hidden="1">{"'RIN-INTRANET'!$A$1:$K$71"}</definedName>
    <definedName name="mone_1_1_1" hidden="1">{"'RIN-INTRANET'!$A$1:$K$71"}</definedName>
    <definedName name="mone_1_1_2" localSheetId="5" hidden="1">{"'RIN-INTRANET'!$A$1:$K$71"}</definedName>
    <definedName name="mone_1_1_2" localSheetId="6" hidden="1">{"'RIN-INTRANET'!$A$1:$K$71"}</definedName>
    <definedName name="mone_1_1_2" hidden="1">{"'RIN-INTRANET'!$A$1:$K$71"}</definedName>
    <definedName name="mone_1_1_3" localSheetId="5" hidden="1">{"'RIN-INTRANET'!$A$1:$K$71"}</definedName>
    <definedName name="mone_1_1_3" localSheetId="6" hidden="1">{"'RIN-INTRANET'!$A$1:$K$71"}</definedName>
    <definedName name="mone_1_1_3" hidden="1">{"'RIN-INTRANET'!$A$1:$K$71"}</definedName>
    <definedName name="mone_1_1_4" localSheetId="5" hidden="1">{"'RIN-INTRANET'!$A$1:$K$71"}</definedName>
    <definedName name="mone_1_1_4" localSheetId="6" hidden="1">{"'RIN-INTRANET'!$A$1:$K$71"}</definedName>
    <definedName name="mone_1_1_4" hidden="1">{"'RIN-INTRANET'!$A$1:$K$71"}</definedName>
    <definedName name="mone_1_2" localSheetId="5" hidden="1">{"'RIN-INTRANET'!$A$1:$K$71"}</definedName>
    <definedName name="mone_1_2" localSheetId="6" hidden="1">{"'RIN-INTRANET'!$A$1:$K$71"}</definedName>
    <definedName name="mone_1_2" hidden="1">{"'RIN-INTRANET'!$A$1:$K$71"}</definedName>
    <definedName name="mone_1_2_1" localSheetId="5" hidden="1">{"'RIN-INTRANET'!$A$1:$K$71"}</definedName>
    <definedName name="mone_1_2_1" localSheetId="6" hidden="1">{"'RIN-INTRANET'!$A$1:$K$71"}</definedName>
    <definedName name="mone_1_2_1" hidden="1">{"'RIN-INTRANET'!$A$1:$K$71"}</definedName>
    <definedName name="mone_1_2_2" localSheetId="5" hidden="1">{"'RIN-INTRANET'!$A$1:$K$71"}</definedName>
    <definedName name="mone_1_2_2" localSheetId="6" hidden="1">{"'RIN-INTRANET'!$A$1:$K$71"}</definedName>
    <definedName name="mone_1_2_2" hidden="1">{"'RIN-INTRANET'!$A$1:$K$71"}</definedName>
    <definedName name="mone_1_2_3" localSheetId="5" hidden="1">{"'RIN-INTRANET'!$A$1:$K$71"}</definedName>
    <definedName name="mone_1_2_3" localSheetId="6" hidden="1">{"'RIN-INTRANET'!$A$1:$K$71"}</definedName>
    <definedName name="mone_1_2_3" hidden="1">{"'RIN-INTRANET'!$A$1:$K$71"}</definedName>
    <definedName name="mone_1_3" localSheetId="5" hidden="1">{"'RIN-INTRANET'!$A$1:$K$71"}</definedName>
    <definedName name="mone_1_3" localSheetId="6" hidden="1">{"'RIN-INTRANET'!$A$1:$K$71"}</definedName>
    <definedName name="mone_1_3" hidden="1">{"'RIN-INTRANET'!$A$1:$K$71"}</definedName>
    <definedName name="mone_1_4" localSheetId="5" hidden="1">{"'RIN-INTRANET'!$A$1:$K$71"}</definedName>
    <definedName name="mone_1_4" localSheetId="6" hidden="1">{"'RIN-INTRANET'!$A$1:$K$71"}</definedName>
    <definedName name="mone_1_4" hidden="1">{"'RIN-INTRANET'!$A$1:$K$71"}</definedName>
    <definedName name="mone_1_5" localSheetId="5" hidden="1">{"'RIN-INTRANET'!$A$1:$K$71"}</definedName>
    <definedName name="mone_1_5" localSheetId="6" hidden="1">{"'RIN-INTRANET'!$A$1:$K$71"}</definedName>
    <definedName name="mone_1_5" hidden="1">{"'RIN-INTRANET'!$A$1:$K$71"}</definedName>
    <definedName name="mone_2" localSheetId="5" hidden="1">{"'RIN-INTRANET'!$A$1:$K$71"}</definedName>
    <definedName name="mone_2" localSheetId="6" hidden="1">{"'RIN-INTRANET'!$A$1:$K$71"}</definedName>
    <definedName name="mone_2" hidden="1">{"'RIN-INTRANET'!$A$1:$K$71"}</definedName>
    <definedName name="mone_2_1" localSheetId="5" hidden="1">{"'RIN-INTRANET'!$A$1:$K$71"}</definedName>
    <definedName name="mone_2_1" localSheetId="6" hidden="1">{"'RIN-INTRANET'!$A$1:$K$71"}</definedName>
    <definedName name="mone_2_1" hidden="1">{"'RIN-INTRANET'!$A$1:$K$71"}</definedName>
    <definedName name="mone_2_2" localSheetId="5" hidden="1">{"'RIN-INTRANET'!$A$1:$K$71"}</definedName>
    <definedName name="mone_2_2" localSheetId="6" hidden="1">{"'RIN-INTRANET'!$A$1:$K$71"}</definedName>
    <definedName name="mone_2_2" hidden="1">{"'RIN-INTRANET'!$A$1:$K$71"}</definedName>
    <definedName name="mone_2_3" localSheetId="5" hidden="1">{"'RIN-INTRANET'!$A$1:$K$71"}</definedName>
    <definedName name="mone_2_3" localSheetId="6" hidden="1">{"'RIN-INTRANET'!$A$1:$K$71"}</definedName>
    <definedName name="mone_2_3" hidden="1">{"'RIN-INTRANET'!$A$1:$K$71"}</definedName>
    <definedName name="mone_2_4" localSheetId="5" hidden="1">{"'RIN-INTRANET'!$A$1:$K$71"}</definedName>
    <definedName name="mone_2_4" localSheetId="6" hidden="1">{"'RIN-INTRANET'!$A$1:$K$71"}</definedName>
    <definedName name="mone_2_4" hidden="1">{"'RIN-INTRANET'!$A$1:$K$71"}</definedName>
    <definedName name="mone_3" localSheetId="5" hidden="1">{"'RIN-INTRANET'!$A$1:$K$71"}</definedName>
    <definedName name="mone_3" localSheetId="6" hidden="1">{"'RIN-INTRANET'!$A$1:$K$71"}</definedName>
    <definedName name="mone_3" hidden="1">{"'RIN-INTRANET'!$A$1:$K$71"}</definedName>
    <definedName name="mone_4" localSheetId="5" hidden="1">{"'RIN-INTRANET'!$A$1:$K$71"}</definedName>
    <definedName name="mone_4" localSheetId="6" hidden="1">{"'RIN-INTRANET'!$A$1:$K$71"}</definedName>
    <definedName name="mone_4" hidden="1">{"'RIN-INTRANET'!$A$1:$K$71"}</definedName>
    <definedName name="mone_5" localSheetId="5" hidden="1">{"'RIN-INTRANET'!$A$1:$K$71"}</definedName>
    <definedName name="mone_5" localSheetId="6" hidden="1">{"'RIN-INTRANET'!$A$1:$K$71"}</definedName>
    <definedName name="mone_5" hidden="1">{"'RIN-INTRANET'!$A$1:$K$71"}</definedName>
    <definedName name="Monetary_Program" localSheetId="6">#REF!</definedName>
    <definedName name="Monetary_Program">#REF!</definedName>
    <definedName name="Monetary_Survey" localSheetId="5">#REF!</definedName>
    <definedName name="Monetary_Survey" localSheetId="6">#REF!</definedName>
    <definedName name="Monetary_Survey">#REF!</definedName>
    <definedName name="Monetary_Survey_Analytical_Tables" localSheetId="5">#REF!</definedName>
    <definedName name="Monetary_Survey_Analytical_Tables" localSheetId="6">#REF!</definedName>
    <definedName name="Monetary_Survey_Analytical_Tables">#REF!</definedName>
    <definedName name="Monetary_Survey_growth_rates" localSheetId="5">#REF!</definedName>
    <definedName name="Monetary_Survey_growth_rates" localSheetId="6">#REF!</definedName>
    <definedName name="Monetary_Survey_growth_rates">#REF!</definedName>
    <definedName name="MONF_SM" localSheetId="5">#REF!</definedName>
    <definedName name="MONF_SM" localSheetId="6">#REF!</definedName>
    <definedName name="MONF_SM">#REF!</definedName>
    <definedName name="Monthly_CG_projection" localSheetId="5">#REF!</definedName>
    <definedName name="Monthly_CG_projection" localSheetId="6">#REF!</definedName>
    <definedName name="Monthly_CG_projection">#REF!</definedName>
    <definedName name="MonthlyInf" localSheetId="5">#REF!</definedName>
    <definedName name="MonthlyInf" localSheetId="6">#REF!</definedName>
    <definedName name="MonthlyInf">#REF!</definedName>
    <definedName name="MONY" localSheetId="5">#REF!</definedName>
    <definedName name="MONY" localSheetId="6">#REF!</definedName>
    <definedName name="MONY">#REF!</definedName>
    <definedName name="MPETROLEO" localSheetId="4">#REF!</definedName>
    <definedName name="MPETROLEO" localSheetId="5">#REF!</definedName>
    <definedName name="MPETROLEO" localSheetId="6">#REF!</definedName>
    <definedName name="MPETROLEO">#REF!</definedName>
    <definedName name="MS_BCA_GDP" localSheetId="5">#REF!</definedName>
    <definedName name="MS_BCA_GDP" localSheetId="6">#REF!</definedName>
    <definedName name="MS_BCA_GDP">#REF!</definedName>
    <definedName name="MS_BMG" localSheetId="5">#REF!</definedName>
    <definedName name="MS_BMG" localSheetId="6">#REF!</definedName>
    <definedName name="MS_BMG">#REF!</definedName>
    <definedName name="MS_BXG" localSheetId="5">#REF!</definedName>
    <definedName name="MS_BXG" localSheetId="6">#REF!</definedName>
    <definedName name="MS_BXG">#REF!</definedName>
    <definedName name="MS_GCB_NGDP" localSheetId="5">#REF!</definedName>
    <definedName name="MS_GCB_NGDP" localSheetId="6">#REF!</definedName>
    <definedName name="MS_GCB_NGDP">#REF!</definedName>
    <definedName name="MS_GGB_NGDP" localSheetId="5">#REF!</definedName>
    <definedName name="MS_GGB_NGDP" localSheetId="6">#REF!</definedName>
    <definedName name="MS_GGB_NGDP">#REF!</definedName>
    <definedName name="MS_LUR" localSheetId="5">#REF!</definedName>
    <definedName name="MS_LUR" localSheetId="6">#REF!</definedName>
    <definedName name="MS_LUR">#REF!</definedName>
    <definedName name="MS_NGDP" localSheetId="5">#REF!</definedName>
    <definedName name="MS_NGDP" localSheetId="6">#REF!</definedName>
    <definedName name="MS_NGDP">#REF!</definedName>
    <definedName name="MS_NGDP_RG" localSheetId="5">#REF!</definedName>
    <definedName name="MS_NGDP_RG" localSheetId="6">#REF!</definedName>
    <definedName name="MS_NGDP_RG">#REF!</definedName>
    <definedName name="MS_PCPIG" localSheetId="5">#REF!</definedName>
    <definedName name="MS_PCPIG" localSheetId="6">#REF!</definedName>
    <definedName name="MS_PCPIG">#REF!</definedName>
    <definedName name="MS_TMG_RPCH" localSheetId="5">#REF!</definedName>
    <definedName name="MS_TMG_RPCH" localSheetId="6">#REF!</definedName>
    <definedName name="MS_TMG_RPCH">#REF!</definedName>
    <definedName name="MS_TXG_RPCH" localSheetId="5">#REF!</definedName>
    <definedName name="MS_TXG_RPCH" localSheetId="6">#REF!</definedName>
    <definedName name="MS_TXG_RPCH">#REF!</definedName>
    <definedName name="MS_TXGM_DPCH" localSheetId="5">#REF!</definedName>
    <definedName name="MS_TXGM_DPCH" localSheetId="6">#REF!</definedName>
    <definedName name="MS_TXGM_DPCH">#REF!</definedName>
    <definedName name="mstocksa" localSheetId="5">#REF!</definedName>
    <definedName name="mstocksa" localSheetId="6">#REF!</definedName>
    <definedName name="mstocksa">#REF!</definedName>
    <definedName name="mstocksq" localSheetId="5">#REF!</definedName>
    <definedName name="mstocksq" localSheetId="6">#REF!</definedName>
    <definedName name="mstocksq">#REF!</definedName>
    <definedName name="mte" localSheetId="5" hidden="1">{"Riqfin97",#N/A,FALSE,"Tran";"Riqfinpro",#N/A,FALSE,"Tran"}</definedName>
    <definedName name="mte" localSheetId="6" hidden="1">{"Riqfin97",#N/A,FALSE,"Tran";"Riqfinpro",#N/A,FALSE,"Tran"}</definedName>
    <definedName name="mte" hidden="1">{"Riqfin97",#N/A,FALSE,"Tran";"Riqfinpro",#N/A,FALSE,"Tran"}</definedName>
    <definedName name="mte_1" localSheetId="5" hidden="1">{"Riqfin97",#N/A,FALSE,"Tran";"Riqfinpro",#N/A,FALSE,"Tran"}</definedName>
    <definedName name="mte_1" localSheetId="6" hidden="1">{"Riqfin97",#N/A,FALSE,"Tran";"Riqfinpro",#N/A,FALSE,"Tran"}</definedName>
    <definedName name="mte_1" hidden="1">{"Riqfin97",#N/A,FALSE,"Tran";"Riqfinpro",#N/A,FALSE,"Tran"}</definedName>
    <definedName name="mte_1_1" localSheetId="5" hidden="1">{"Riqfin97",#N/A,FALSE,"Tran";"Riqfinpro",#N/A,FALSE,"Tran"}</definedName>
    <definedName name="mte_1_1" localSheetId="6" hidden="1">{"Riqfin97",#N/A,FALSE,"Tran";"Riqfinpro",#N/A,FALSE,"Tran"}</definedName>
    <definedName name="mte_1_1" hidden="1">{"Riqfin97",#N/A,FALSE,"Tran";"Riqfinpro",#N/A,FALSE,"Tran"}</definedName>
    <definedName name="mte_1_2" localSheetId="5" hidden="1">{"Riqfin97",#N/A,FALSE,"Tran";"Riqfinpro",#N/A,FALSE,"Tran"}</definedName>
    <definedName name="mte_1_2" localSheetId="6" hidden="1">{"Riqfin97",#N/A,FALSE,"Tran";"Riqfinpro",#N/A,FALSE,"Tran"}</definedName>
    <definedName name="mte_1_2" hidden="1">{"Riqfin97",#N/A,FALSE,"Tran";"Riqfinpro",#N/A,FALSE,"Tran"}</definedName>
    <definedName name="mte_1_3" localSheetId="5" hidden="1">{"Riqfin97",#N/A,FALSE,"Tran";"Riqfinpro",#N/A,FALSE,"Tran"}</definedName>
    <definedName name="mte_1_3" localSheetId="6" hidden="1">{"Riqfin97",#N/A,FALSE,"Tran";"Riqfinpro",#N/A,FALSE,"Tran"}</definedName>
    <definedName name="mte_1_3" hidden="1">{"Riqfin97",#N/A,FALSE,"Tran";"Riqfinpro",#N/A,FALSE,"Tran"}</definedName>
    <definedName name="mte_1_4" localSheetId="5" hidden="1">{"Riqfin97",#N/A,FALSE,"Tran";"Riqfinpro",#N/A,FALSE,"Tran"}</definedName>
    <definedName name="mte_1_4" localSheetId="6" hidden="1">{"Riqfin97",#N/A,FALSE,"Tran";"Riqfinpro",#N/A,FALSE,"Tran"}</definedName>
    <definedName name="mte_1_4" hidden="1">{"Riqfin97",#N/A,FALSE,"Tran";"Riqfinpro",#N/A,FALSE,"Tran"}</definedName>
    <definedName name="mte_2" localSheetId="5" hidden="1">{"Riqfin97",#N/A,FALSE,"Tran";"Riqfinpro",#N/A,FALSE,"Tran"}</definedName>
    <definedName name="mte_2" localSheetId="6" hidden="1">{"Riqfin97",#N/A,FALSE,"Tran";"Riqfinpro",#N/A,FALSE,"Tran"}</definedName>
    <definedName name="mte_2" hidden="1">{"Riqfin97",#N/A,FALSE,"Tran";"Riqfinpro",#N/A,FALSE,"Tran"}</definedName>
    <definedName name="mte_3" localSheetId="5" hidden="1">{"Riqfin97",#N/A,FALSE,"Tran";"Riqfinpro",#N/A,FALSE,"Tran"}</definedName>
    <definedName name="mte_3" localSheetId="6" hidden="1">{"Riqfin97",#N/A,FALSE,"Tran";"Riqfinpro",#N/A,FALSE,"Tran"}</definedName>
    <definedName name="mte_3" hidden="1">{"Riqfin97",#N/A,FALSE,"Tran";"Riqfinpro",#N/A,FALSE,"Tran"}</definedName>
    <definedName name="mte_4" localSheetId="5" hidden="1">{"Riqfin97",#N/A,FALSE,"Tran";"Riqfinpro",#N/A,FALSE,"Tran"}</definedName>
    <definedName name="mte_4" localSheetId="6" hidden="1">{"Riqfin97",#N/A,FALSE,"Tran";"Riqfinpro",#N/A,FALSE,"Tran"}</definedName>
    <definedName name="mte_4" hidden="1">{"Riqfin97",#N/A,FALSE,"Tran";"Riqfinpro",#N/A,FALSE,"Tran"}</definedName>
    <definedName name="MUNI96" localSheetId="6">#REF!</definedName>
    <definedName name="MUNI96">#REF!</definedName>
    <definedName name="Municipios" localSheetId="5">#REF!</definedName>
    <definedName name="Municipios" localSheetId="6">#REF!</definedName>
    <definedName name="Municipios">#REF!</definedName>
    <definedName name="NAMES" localSheetId="5">#REF!</definedName>
    <definedName name="NAMES" localSheetId="6">#REF!</definedName>
    <definedName name="NAMES">#REF!</definedName>
    <definedName name="NAMES_A" localSheetId="5">#REF!</definedName>
    <definedName name="NAMES_A" localSheetId="6">#REF!</definedName>
    <definedName name="NAMES_A">#REF!</definedName>
    <definedName name="Names_Annual" localSheetId="5">#REF!</definedName>
    <definedName name="Names_Annual" localSheetId="6">#REF!</definedName>
    <definedName name="Names_Annual">#REF!</definedName>
    <definedName name="Names_Monthly" localSheetId="5">#REF!</definedName>
    <definedName name="Names_Monthly" localSheetId="6">#REF!</definedName>
    <definedName name="Names_Monthly">#REF!</definedName>
    <definedName name="NAMES_NOW" localSheetId="5">#REF!</definedName>
    <definedName name="NAMES_NOW" localSheetId="6">#REF!</definedName>
    <definedName name="NAMES_NOW">#REF!</definedName>
    <definedName name="NAMES_Q" localSheetId="5">#REF!</definedName>
    <definedName name="NAMES_Q" localSheetId="6">#REF!</definedName>
    <definedName name="NAMES_Q">#REF!</definedName>
    <definedName name="names_w" localSheetId="5">#REF!</definedName>
    <definedName name="names_w" localSheetId="6">#REF!</definedName>
    <definedName name="names_w">#REF!</definedName>
    <definedName name="narciso" localSheetId="5">#REF!</definedName>
    <definedName name="narciso" localSheetId="6">#REF!</definedName>
    <definedName name="narciso">#REF!</definedName>
    <definedName name="nbabvsd" localSheetId="5" hidden="1">{"'RIN-INTRANET'!$A$1:$K$71"}</definedName>
    <definedName name="nbabvsd" localSheetId="6" hidden="1">{"'RIN-INTRANET'!$A$1:$K$71"}</definedName>
    <definedName name="nbabvsd" hidden="1">{"'RIN-INTRANET'!$A$1:$K$71"}</definedName>
    <definedName name="nbabvsd_1" localSheetId="5" hidden="1">{"'RIN-INTRANET'!$A$1:$K$71"}</definedName>
    <definedName name="nbabvsd_1" localSheetId="6" hidden="1">{"'RIN-INTRANET'!$A$1:$K$71"}</definedName>
    <definedName name="nbabvsd_1" hidden="1">{"'RIN-INTRANET'!$A$1:$K$71"}</definedName>
    <definedName name="nbabvsd_1_1" localSheetId="5" hidden="1">{"'RIN-INTRANET'!$A$1:$K$71"}</definedName>
    <definedName name="nbabvsd_1_1" localSheetId="6" hidden="1">{"'RIN-INTRANET'!$A$1:$K$71"}</definedName>
    <definedName name="nbabvsd_1_1" hidden="1">{"'RIN-INTRANET'!$A$1:$K$71"}</definedName>
    <definedName name="nbabvsd_1_1_1" localSheetId="5" hidden="1">{"'RIN-INTRANET'!$A$1:$K$71"}</definedName>
    <definedName name="nbabvsd_1_1_1" localSheetId="6" hidden="1">{"'RIN-INTRANET'!$A$1:$K$71"}</definedName>
    <definedName name="nbabvsd_1_1_1" hidden="1">{"'RIN-INTRANET'!$A$1:$K$71"}</definedName>
    <definedName name="nbabvsd_1_1_2" localSheetId="5" hidden="1">{"'RIN-INTRANET'!$A$1:$K$71"}</definedName>
    <definedName name="nbabvsd_1_1_2" localSheetId="6" hidden="1">{"'RIN-INTRANET'!$A$1:$K$71"}</definedName>
    <definedName name="nbabvsd_1_1_2" hidden="1">{"'RIN-INTRANET'!$A$1:$K$71"}</definedName>
    <definedName name="nbabvsd_1_1_3" localSheetId="5" hidden="1">{"'RIN-INTRANET'!$A$1:$K$71"}</definedName>
    <definedName name="nbabvsd_1_1_3" localSheetId="6" hidden="1">{"'RIN-INTRANET'!$A$1:$K$71"}</definedName>
    <definedName name="nbabvsd_1_1_3" hidden="1">{"'RIN-INTRANET'!$A$1:$K$71"}</definedName>
    <definedName name="nbabvsd_1_1_4" localSheetId="5" hidden="1">{"'RIN-INTRANET'!$A$1:$K$71"}</definedName>
    <definedName name="nbabvsd_1_1_4" localSheetId="6" hidden="1">{"'RIN-INTRANET'!$A$1:$K$71"}</definedName>
    <definedName name="nbabvsd_1_1_4" hidden="1">{"'RIN-INTRANET'!$A$1:$K$71"}</definedName>
    <definedName name="nbabvsd_1_2" localSheetId="5" hidden="1">{"'RIN-INTRANET'!$A$1:$K$71"}</definedName>
    <definedName name="nbabvsd_1_2" localSheetId="6" hidden="1">{"'RIN-INTRANET'!$A$1:$K$71"}</definedName>
    <definedName name="nbabvsd_1_2" hidden="1">{"'RIN-INTRANET'!$A$1:$K$71"}</definedName>
    <definedName name="nbabvsd_1_2_1" localSheetId="5" hidden="1">{"'RIN-INTRANET'!$A$1:$K$71"}</definedName>
    <definedName name="nbabvsd_1_2_1" localSheetId="6" hidden="1">{"'RIN-INTRANET'!$A$1:$K$71"}</definedName>
    <definedName name="nbabvsd_1_2_1" hidden="1">{"'RIN-INTRANET'!$A$1:$K$71"}</definedName>
    <definedName name="nbabvsd_1_2_2" localSheetId="5" hidden="1">{"'RIN-INTRANET'!$A$1:$K$71"}</definedName>
    <definedName name="nbabvsd_1_2_2" localSheetId="6" hidden="1">{"'RIN-INTRANET'!$A$1:$K$71"}</definedName>
    <definedName name="nbabvsd_1_2_2" hidden="1">{"'RIN-INTRANET'!$A$1:$K$71"}</definedName>
    <definedName name="nbabvsd_1_2_3" localSheetId="5" hidden="1">{"'RIN-INTRANET'!$A$1:$K$71"}</definedName>
    <definedName name="nbabvsd_1_2_3" localSheetId="6" hidden="1">{"'RIN-INTRANET'!$A$1:$K$71"}</definedName>
    <definedName name="nbabvsd_1_2_3" hidden="1">{"'RIN-INTRANET'!$A$1:$K$71"}</definedName>
    <definedName name="nbabvsd_1_3" localSheetId="5" hidden="1">{"'RIN-INTRANET'!$A$1:$K$71"}</definedName>
    <definedName name="nbabvsd_1_3" localSheetId="6" hidden="1">{"'RIN-INTRANET'!$A$1:$K$71"}</definedName>
    <definedName name="nbabvsd_1_3" hidden="1">{"'RIN-INTRANET'!$A$1:$K$71"}</definedName>
    <definedName name="nbabvsd_1_4" localSheetId="5" hidden="1">{"'RIN-INTRANET'!$A$1:$K$71"}</definedName>
    <definedName name="nbabvsd_1_4" localSheetId="6" hidden="1">{"'RIN-INTRANET'!$A$1:$K$71"}</definedName>
    <definedName name="nbabvsd_1_4" hidden="1">{"'RIN-INTRANET'!$A$1:$K$71"}</definedName>
    <definedName name="nbabvsd_1_5" localSheetId="5" hidden="1">{"'RIN-INTRANET'!$A$1:$K$71"}</definedName>
    <definedName name="nbabvsd_1_5" localSheetId="6" hidden="1">{"'RIN-INTRANET'!$A$1:$K$71"}</definedName>
    <definedName name="nbabvsd_1_5" hidden="1">{"'RIN-INTRANET'!$A$1:$K$71"}</definedName>
    <definedName name="nbabvsd_2" localSheetId="5" hidden="1">{"'RIN-INTRANET'!$A$1:$K$71"}</definedName>
    <definedName name="nbabvsd_2" localSheetId="6" hidden="1">{"'RIN-INTRANET'!$A$1:$K$71"}</definedName>
    <definedName name="nbabvsd_2" hidden="1">{"'RIN-INTRANET'!$A$1:$K$71"}</definedName>
    <definedName name="nbabvsd_2_1" localSheetId="5" hidden="1">{"'RIN-INTRANET'!$A$1:$K$71"}</definedName>
    <definedName name="nbabvsd_2_1" localSheetId="6" hidden="1">{"'RIN-INTRANET'!$A$1:$K$71"}</definedName>
    <definedName name="nbabvsd_2_1" hidden="1">{"'RIN-INTRANET'!$A$1:$K$71"}</definedName>
    <definedName name="nbabvsd_2_2" localSheetId="5" hidden="1">{"'RIN-INTRANET'!$A$1:$K$71"}</definedName>
    <definedName name="nbabvsd_2_2" localSheetId="6" hidden="1">{"'RIN-INTRANET'!$A$1:$K$71"}</definedName>
    <definedName name="nbabvsd_2_2" hidden="1">{"'RIN-INTRANET'!$A$1:$K$71"}</definedName>
    <definedName name="nbabvsd_2_3" localSheetId="5" hidden="1">{"'RIN-INTRANET'!$A$1:$K$71"}</definedName>
    <definedName name="nbabvsd_2_3" localSheetId="6" hidden="1">{"'RIN-INTRANET'!$A$1:$K$71"}</definedName>
    <definedName name="nbabvsd_2_3" hidden="1">{"'RIN-INTRANET'!$A$1:$K$71"}</definedName>
    <definedName name="nbabvsd_2_4" localSheetId="5" hidden="1">{"'RIN-INTRANET'!$A$1:$K$71"}</definedName>
    <definedName name="nbabvsd_2_4" localSheetId="6" hidden="1">{"'RIN-INTRANET'!$A$1:$K$71"}</definedName>
    <definedName name="nbabvsd_2_4" hidden="1">{"'RIN-INTRANET'!$A$1:$K$71"}</definedName>
    <definedName name="nbabvsd_3" localSheetId="5" hidden="1">{"'RIN-INTRANET'!$A$1:$K$71"}</definedName>
    <definedName name="nbabvsd_3" localSheetId="6" hidden="1">{"'RIN-INTRANET'!$A$1:$K$71"}</definedName>
    <definedName name="nbabvsd_3" hidden="1">{"'RIN-INTRANET'!$A$1:$K$71"}</definedName>
    <definedName name="nbabvsd_4" localSheetId="5" hidden="1">{"'RIN-INTRANET'!$A$1:$K$71"}</definedName>
    <definedName name="nbabvsd_4" localSheetId="6" hidden="1">{"'RIN-INTRANET'!$A$1:$K$71"}</definedName>
    <definedName name="nbabvsd_4" hidden="1">{"'RIN-INTRANET'!$A$1:$K$71"}</definedName>
    <definedName name="nbabvsd_5" localSheetId="5" hidden="1">{"'RIN-INTRANET'!$A$1:$K$71"}</definedName>
    <definedName name="nbabvsd_5" localSheetId="6" hidden="1">{"'RIN-INTRANET'!$A$1:$K$71"}</definedName>
    <definedName name="nbabvsd_5" hidden="1">{"'RIN-INTRANET'!$A$1:$K$71"}</definedName>
    <definedName name="NC_R" localSheetId="5">#REF!</definedName>
    <definedName name="NC_R" localSheetId="6">#REF!</definedName>
    <definedName name="NC_R">#REF!</definedName>
    <definedName name="NCG" localSheetId="5">#REF!</definedName>
    <definedName name="NCG" localSheetId="6">#REF!</definedName>
    <definedName name="NCG">#REF!</definedName>
    <definedName name="NCG_R" localSheetId="5">#REF!</definedName>
    <definedName name="NCG_R" localSheetId="6">#REF!</definedName>
    <definedName name="NCG_R">#REF!</definedName>
    <definedName name="NCP" localSheetId="5">#REF!</definedName>
    <definedName name="NCP" localSheetId="6">#REF!</definedName>
    <definedName name="NCP">#REF!</definedName>
    <definedName name="NCP_R" localSheetId="5">#REF!</definedName>
    <definedName name="NCP_R" localSheetId="6">#REF!</definedName>
    <definedName name="NCP_R">#REF!</definedName>
    <definedName name="Ndf" localSheetId="5">#REF!</definedName>
    <definedName name="Ndf" localSheetId="6">#REF!</definedName>
    <definedName name="Ndf">#REF!</definedName>
    <definedName name="ndmdkfdvjmk" localSheetId="1" hidden="1">{"'RIN-INTRANET'!$A$1:$K$71"}</definedName>
    <definedName name="ndmdkfdvjmk" localSheetId="2" hidden="1">{"'RIN-INTRANET'!$A$1:$K$71"}</definedName>
    <definedName name="ndmdkfdvjmk" localSheetId="4" hidden="1">{"'RIN-INTRANET'!$A$1:$K$71"}</definedName>
    <definedName name="ndmdkfdvjmk" localSheetId="5" hidden="1">{"'RIN-INTRANET'!$A$1:$K$71"}</definedName>
    <definedName name="ndmdkfdvjmk" localSheetId="6" hidden="1">{"'RIN-INTRANET'!$A$1:$K$71"}</definedName>
    <definedName name="ndmdkfdvjmk" hidden="1">{"'RIN-INTRANET'!$A$1:$K$71"}</definedName>
    <definedName name="ndmdkfdvjmk_1" localSheetId="5" hidden="1">{"'RIN-INTRANET'!$A$1:$K$71"}</definedName>
    <definedName name="ndmdkfdvjmk_1" localSheetId="6" hidden="1">{"'RIN-INTRANET'!$A$1:$K$71"}</definedName>
    <definedName name="ndmdkfdvjmk_1" hidden="1">{"'RIN-INTRANET'!$A$1:$K$71"}</definedName>
    <definedName name="ndmdkfdvjmk_1_1" localSheetId="5" hidden="1">{"'RIN-INTRANET'!$A$1:$K$71"}</definedName>
    <definedName name="ndmdkfdvjmk_1_1" localSheetId="6" hidden="1">{"'RIN-INTRANET'!$A$1:$K$71"}</definedName>
    <definedName name="ndmdkfdvjmk_1_1" hidden="1">{"'RIN-INTRANET'!$A$1:$K$71"}</definedName>
    <definedName name="ndmdkfdvjmk_1_1_1" localSheetId="5" hidden="1">{"'RIN-INTRANET'!$A$1:$K$71"}</definedName>
    <definedName name="ndmdkfdvjmk_1_1_1" localSheetId="6" hidden="1">{"'RIN-INTRANET'!$A$1:$K$71"}</definedName>
    <definedName name="ndmdkfdvjmk_1_1_1" hidden="1">{"'RIN-INTRANET'!$A$1:$K$71"}</definedName>
    <definedName name="ndmdkfdvjmk_1_1_2" localSheetId="5" hidden="1">{"'RIN-INTRANET'!$A$1:$K$71"}</definedName>
    <definedName name="ndmdkfdvjmk_1_1_2" localSheetId="6" hidden="1">{"'RIN-INTRANET'!$A$1:$K$71"}</definedName>
    <definedName name="ndmdkfdvjmk_1_1_2" hidden="1">{"'RIN-INTRANET'!$A$1:$K$71"}</definedName>
    <definedName name="ndmdkfdvjmk_1_1_3" localSheetId="5" hidden="1">{"'RIN-INTRANET'!$A$1:$K$71"}</definedName>
    <definedName name="ndmdkfdvjmk_1_1_3" localSheetId="6" hidden="1">{"'RIN-INTRANET'!$A$1:$K$71"}</definedName>
    <definedName name="ndmdkfdvjmk_1_1_3" hidden="1">{"'RIN-INTRANET'!$A$1:$K$71"}</definedName>
    <definedName name="ndmdkfdvjmk_1_1_4" localSheetId="5" hidden="1">{"'RIN-INTRANET'!$A$1:$K$71"}</definedName>
    <definedName name="ndmdkfdvjmk_1_1_4" localSheetId="6" hidden="1">{"'RIN-INTRANET'!$A$1:$K$71"}</definedName>
    <definedName name="ndmdkfdvjmk_1_1_4" hidden="1">{"'RIN-INTRANET'!$A$1:$K$71"}</definedName>
    <definedName name="ndmdkfdvjmk_1_2" localSheetId="5" hidden="1">{"'RIN-INTRANET'!$A$1:$K$71"}</definedName>
    <definedName name="ndmdkfdvjmk_1_2" localSheetId="6" hidden="1">{"'RIN-INTRANET'!$A$1:$K$71"}</definedName>
    <definedName name="ndmdkfdvjmk_1_2" hidden="1">{"'RIN-INTRANET'!$A$1:$K$71"}</definedName>
    <definedName name="ndmdkfdvjmk_1_2_1" localSheetId="5" hidden="1">{"'RIN-INTRANET'!$A$1:$K$71"}</definedName>
    <definedName name="ndmdkfdvjmk_1_2_1" localSheetId="6" hidden="1">{"'RIN-INTRANET'!$A$1:$K$71"}</definedName>
    <definedName name="ndmdkfdvjmk_1_2_1" hidden="1">{"'RIN-INTRANET'!$A$1:$K$71"}</definedName>
    <definedName name="ndmdkfdvjmk_1_2_2" localSheetId="5" hidden="1">{"'RIN-INTRANET'!$A$1:$K$71"}</definedName>
    <definedName name="ndmdkfdvjmk_1_2_2" localSheetId="6" hidden="1">{"'RIN-INTRANET'!$A$1:$K$71"}</definedName>
    <definedName name="ndmdkfdvjmk_1_2_2" hidden="1">{"'RIN-INTRANET'!$A$1:$K$71"}</definedName>
    <definedName name="ndmdkfdvjmk_1_2_3" localSheetId="5" hidden="1">{"'RIN-INTRANET'!$A$1:$K$71"}</definedName>
    <definedName name="ndmdkfdvjmk_1_2_3" localSheetId="6" hidden="1">{"'RIN-INTRANET'!$A$1:$K$71"}</definedName>
    <definedName name="ndmdkfdvjmk_1_2_3" hidden="1">{"'RIN-INTRANET'!$A$1:$K$71"}</definedName>
    <definedName name="ndmdkfdvjmk_1_3" localSheetId="5" hidden="1">{"'RIN-INTRANET'!$A$1:$K$71"}</definedName>
    <definedName name="ndmdkfdvjmk_1_3" localSheetId="6" hidden="1">{"'RIN-INTRANET'!$A$1:$K$71"}</definedName>
    <definedName name="ndmdkfdvjmk_1_3" hidden="1">{"'RIN-INTRANET'!$A$1:$K$71"}</definedName>
    <definedName name="ndmdkfdvjmk_1_4" localSheetId="5" hidden="1">{"'RIN-INTRANET'!$A$1:$K$71"}</definedName>
    <definedName name="ndmdkfdvjmk_1_4" localSheetId="6" hidden="1">{"'RIN-INTRANET'!$A$1:$K$71"}</definedName>
    <definedName name="ndmdkfdvjmk_1_4" hidden="1">{"'RIN-INTRANET'!$A$1:$K$71"}</definedName>
    <definedName name="ndmdkfdvjmk_1_5" localSheetId="5" hidden="1">{"'RIN-INTRANET'!$A$1:$K$71"}</definedName>
    <definedName name="ndmdkfdvjmk_1_5" localSheetId="6" hidden="1">{"'RIN-INTRANET'!$A$1:$K$71"}</definedName>
    <definedName name="ndmdkfdvjmk_1_5" hidden="1">{"'RIN-INTRANET'!$A$1:$K$71"}</definedName>
    <definedName name="ndmdkfdvjmk_2" localSheetId="5" hidden="1">{"'RIN-INTRANET'!$A$1:$K$71"}</definedName>
    <definedName name="ndmdkfdvjmk_2" localSheetId="6" hidden="1">{"'RIN-INTRANET'!$A$1:$K$71"}</definedName>
    <definedName name="ndmdkfdvjmk_2" hidden="1">{"'RIN-INTRANET'!$A$1:$K$71"}</definedName>
    <definedName name="ndmdkfdvjmk_2_1" localSheetId="5" hidden="1">{"'RIN-INTRANET'!$A$1:$K$71"}</definedName>
    <definedName name="ndmdkfdvjmk_2_1" localSheetId="6" hidden="1">{"'RIN-INTRANET'!$A$1:$K$71"}</definedName>
    <definedName name="ndmdkfdvjmk_2_1" hidden="1">{"'RIN-INTRANET'!$A$1:$K$71"}</definedName>
    <definedName name="ndmdkfdvjmk_2_2" localSheetId="5" hidden="1">{"'RIN-INTRANET'!$A$1:$K$71"}</definedName>
    <definedName name="ndmdkfdvjmk_2_2" localSheetId="6" hidden="1">{"'RIN-INTRANET'!$A$1:$K$71"}</definedName>
    <definedName name="ndmdkfdvjmk_2_2" hidden="1">{"'RIN-INTRANET'!$A$1:$K$71"}</definedName>
    <definedName name="ndmdkfdvjmk_2_3" localSheetId="5" hidden="1">{"'RIN-INTRANET'!$A$1:$K$71"}</definedName>
    <definedName name="ndmdkfdvjmk_2_3" localSheetId="6" hidden="1">{"'RIN-INTRANET'!$A$1:$K$71"}</definedName>
    <definedName name="ndmdkfdvjmk_2_3" hidden="1">{"'RIN-INTRANET'!$A$1:$K$71"}</definedName>
    <definedName name="ndmdkfdvjmk_2_4" localSheetId="5" hidden="1">{"'RIN-INTRANET'!$A$1:$K$71"}</definedName>
    <definedName name="ndmdkfdvjmk_2_4" localSheetId="6" hidden="1">{"'RIN-INTRANET'!$A$1:$K$71"}</definedName>
    <definedName name="ndmdkfdvjmk_2_4" hidden="1">{"'RIN-INTRANET'!$A$1:$K$71"}</definedName>
    <definedName name="ndmdkfdvjmk_3" localSheetId="5" hidden="1">{"'RIN-INTRANET'!$A$1:$K$71"}</definedName>
    <definedName name="ndmdkfdvjmk_3" localSheetId="6" hidden="1">{"'RIN-INTRANET'!$A$1:$K$71"}</definedName>
    <definedName name="ndmdkfdvjmk_3" hidden="1">{"'RIN-INTRANET'!$A$1:$K$71"}</definedName>
    <definedName name="ndmdkfdvjmk_4" localSheetId="5" hidden="1">{"'RIN-INTRANET'!$A$1:$K$71"}</definedName>
    <definedName name="ndmdkfdvjmk_4" localSheetId="6" hidden="1">{"'RIN-INTRANET'!$A$1:$K$71"}</definedName>
    <definedName name="ndmdkfdvjmk_4" hidden="1">{"'RIN-INTRANET'!$A$1:$K$71"}</definedName>
    <definedName name="ndmdkfdvjmk_5" localSheetId="5" hidden="1">{"'RIN-INTRANET'!$A$1:$K$71"}</definedName>
    <definedName name="ndmdkfdvjmk_5" localSheetId="6" hidden="1">{"'RIN-INTRANET'!$A$1:$K$71"}</definedName>
    <definedName name="ndmdkfdvjmk_5" hidden="1">{"'RIN-INTRANET'!$A$1:$K$71"}</definedName>
    <definedName name="NEWSHEET" localSheetId="6">#REF!</definedName>
    <definedName name="NEWSHEET">#REF!</definedName>
    <definedName name="NFB_R" localSheetId="5">#REF!</definedName>
    <definedName name="NFB_R" localSheetId="6">#REF!</definedName>
    <definedName name="NFB_R">#REF!</definedName>
    <definedName name="NFB_R_GDP" localSheetId="5">#REF!</definedName>
    <definedName name="NFB_R_GDP" localSheetId="6">#REF!</definedName>
    <definedName name="NFB_R_GDP">#REF!</definedName>
    <definedName name="NFI" localSheetId="5">#REF!</definedName>
    <definedName name="NFI" localSheetId="6">#REF!</definedName>
    <definedName name="NFI">#REF!</definedName>
    <definedName name="NFI_R" localSheetId="5">#REF!</definedName>
    <definedName name="NFI_R" localSheetId="6">#REF!</definedName>
    <definedName name="NFI_R">#REF!</definedName>
    <definedName name="NFIG" localSheetId="5">#REF!</definedName>
    <definedName name="NFIG" localSheetId="6">#REF!</definedName>
    <definedName name="NFIG">#REF!</definedName>
    <definedName name="NFIP" localSheetId="5">#REF!</definedName>
    <definedName name="NFIP" localSheetId="6">#REF!</definedName>
    <definedName name="NFIP">#REF!</definedName>
    <definedName name="NFPS_" localSheetId="5">#REF!</definedName>
    <definedName name="NFPS_" localSheetId="6">#REF!</definedName>
    <definedName name="NFPS_">#REF!</definedName>
    <definedName name="NGDP" localSheetId="5">#REF!</definedName>
    <definedName name="NGDP" localSheetId="6">#REF!</definedName>
    <definedName name="NGDP">#REF!</definedName>
    <definedName name="NGDP_D" localSheetId="5">#REF!</definedName>
    <definedName name="NGDP_D" localSheetId="6">#REF!</definedName>
    <definedName name="NGDP_D">#REF!</definedName>
    <definedName name="NGDP_D.ARQ" localSheetId="5">#REF!</definedName>
    <definedName name="NGDP_D.ARQ" localSheetId="6">#REF!</definedName>
    <definedName name="NGDP_D.ARQ">#REF!</definedName>
    <definedName name="NGDP_D.Q" localSheetId="5">#REF!</definedName>
    <definedName name="NGDP_D.Q" localSheetId="6">#REF!</definedName>
    <definedName name="NGDP_D.Q">#REF!</definedName>
    <definedName name="NGDP_D.YOY" localSheetId="5">#REF!</definedName>
    <definedName name="NGDP_D.YOY" localSheetId="6">#REF!</definedName>
    <definedName name="NGDP_D.YOY">#REF!</definedName>
    <definedName name="NGDP_DG" localSheetId="5">#REF!</definedName>
    <definedName name="NGDP_DG" localSheetId="6">#REF!</definedName>
    <definedName name="NGDP_DG">#REF!</definedName>
    <definedName name="NGDP_R" localSheetId="5">#REF!</definedName>
    <definedName name="NGDP_R" localSheetId="6">#REF!</definedName>
    <definedName name="NGDP_R">#REF!</definedName>
    <definedName name="NGDP_R.ARQ" localSheetId="5">#REF!</definedName>
    <definedName name="NGDP_R.ARQ" localSheetId="6">#REF!</definedName>
    <definedName name="NGDP_R.ARQ">#REF!</definedName>
    <definedName name="NGDP_R.Q" localSheetId="5">#REF!</definedName>
    <definedName name="NGDP_R.Q" localSheetId="6">#REF!</definedName>
    <definedName name="NGDP_R.Q">#REF!</definedName>
    <definedName name="NGDP_R.YOY" localSheetId="5">#REF!</definedName>
    <definedName name="NGDP_R.YOY" localSheetId="6">#REF!</definedName>
    <definedName name="NGDP_R.YOY">#REF!</definedName>
    <definedName name="NGDP_RG" localSheetId="5">#REF!</definedName>
    <definedName name="NGDP_RG" localSheetId="6">#REF!</definedName>
    <definedName name="NGDP_RG">#REF!</definedName>
    <definedName name="NGDPA" localSheetId="5">#REF!</definedName>
    <definedName name="NGDPA" localSheetId="6">#REF!</definedName>
    <definedName name="NGDPA">#REF!</definedName>
    <definedName name="NGS" localSheetId="5">#REF!</definedName>
    <definedName name="NGS" localSheetId="6">#REF!</definedName>
    <definedName name="NGS">#REF!</definedName>
    <definedName name="NGS_NGDP" localSheetId="5">#REF!</definedName>
    <definedName name="NGS_NGDP" localSheetId="6">#REF!</definedName>
    <definedName name="NGS_NGDP">#REF!</definedName>
    <definedName name="NGSG" localSheetId="5">#REF!</definedName>
    <definedName name="NGSG" localSheetId="6">#REF!</definedName>
    <definedName name="NGSG">#REF!</definedName>
    <definedName name="NGSP" localSheetId="5">#REF!</definedName>
    <definedName name="NGSP" localSheetId="6">#REF!</definedName>
    <definedName name="NGSP">#REF!</definedName>
    <definedName name="NI" localSheetId="5">#REF!</definedName>
    <definedName name="NI" localSheetId="6">#REF!</definedName>
    <definedName name="NI">#REF!</definedName>
    <definedName name="NI_GDP" localSheetId="5">#REF!</definedName>
    <definedName name="NI_GDP" localSheetId="6">#REF!</definedName>
    <definedName name="NI_GDP">#REF!</definedName>
    <definedName name="NI_NGDP" localSheetId="5">#REF!</definedName>
    <definedName name="NI_NGDP" localSheetId="6">#REF!</definedName>
    <definedName name="NI_NGDP">#REF!</definedName>
    <definedName name="NI_R" localSheetId="5">#REF!</definedName>
    <definedName name="NI_R" localSheetId="6">#REF!</definedName>
    <definedName name="NI_R">#REF!</definedName>
    <definedName name="NIC17A" localSheetId="5">#REF!</definedName>
    <definedName name="NIC17A" localSheetId="6">#REF!</definedName>
    <definedName name="NIC17A">#REF!</definedName>
    <definedName name="NIC17B" localSheetId="5">#REF!</definedName>
    <definedName name="NIC17B" localSheetId="6">#REF!</definedName>
    <definedName name="NIC17B">#REF!</definedName>
    <definedName name="NINV" localSheetId="5">#REF!</definedName>
    <definedName name="NINV" localSheetId="6">#REF!</definedName>
    <definedName name="NINV">#REF!</definedName>
    <definedName name="NINV_R" localSheetId="5">#REF!</definedName>
    <definedName name="NINV_R" localSheetId="6">#REF!</definedName>
    <definedName name="NINV_R">#REF!</definedName>
    <definedName name="NINV_R_GDP" localSheetId="5">#REF!</definedName>
    <definedName name="NINV_R_GDP" localSheetId="6">#REF!</definedName>
    <definedName name="NINV_R_GDP">#REF!</definedName>
    <definedName name="nknlkjn" localSheetId="5" hidden="1">{"Tab1",#N/A,FALSE,"P";"Tab2",#N/A,FALSE,"P"}</definedName>
    <definedName name="nknlkjn" localSheetId="6" hidden="1">{"Tab1",#N/A,FALSE,"P";"Tab2",#N/A,FALSE,"P"}</definedName>
    <definedName name="nknlkjn" hidden="1">{"Tab1",#N/A,FALSE,"P";"Tab2",#N/A,FALSE,"P"}</definedName>
    <definedName name="nknlkjn_1" localSheetId="5" hidden="1">{"Tab1",#N/A,FALSE,"P";"Tab2",#N/A,FALSE,"P"}</definedName>
    <definedName name="nknlkjn_1" localSheetId="6" hidden="1">{"Tab1",#N/A,FALSE,"P";"Tab2",#N/A,FALSE,"P"}</definedName>
    <definedName name="nknlkjn_1" hidden="1">{"Tab1",#N/A,FALSE,"P";"Tab2",#N/A,FALSE,"P"}</definedName>
    <definedName name="nknlkjn_1_1" localSheetId="5" hidden="1">{"Tab1",#N/A,FALSE,"P";"Tab2",#N/A,FALSE,"P"}</definedName>
    <definedName name="nknlkjn_1_1" localSheetId="6" hidden="1">{"Tab1",#N/A,FALSE,"P";"Tab2",#N/A,FALSE,"P"}</definedName>
    <definedName name="nknlkjn_1_1" hidden="1">{"Tab1",#N/A,FALSE,"P";"Tab2",#N/A,FALSE,"P"}</definedName>
    <definedName name="nknlkjn_1_2" localSheetId="5" hidden="1">{"Tab1",#N/A,FALSE,"P";"Tab2",#N/A,FALSE,"P"}</definedName>
    <definedName name="nknlkjn_1_2" localSheetId="6" hidden="1">{"Tab1",#N/A,FALSE,"P";"Tab2",#N/A,FALSE,"P"}</definedName>
    <definedName name="nknlkjn_1_2" hidden="1">{"Tab1",#N/A,FALSE,"P";"Tab2",#N/A,FALSE,"P"}</definedName>
    <definedName name="nknlkjn_1_3" localSheetId="5" hidden="1">{"Tab1",#N/A,FALSE,"P";"Tab2",#N/A,FALSE,"P"}</definedName>
    <definedName name="nknlkjn_1_3" localSheetId="6" hidden="1">{"Tab1",#N/A,FALSE,"P";"Tab2",#N/A,FALSE,"P"}</definedName>
    <definedName name="nknlkjn_1_3" hidden="1">{"Tab1",#N/A,FALSE,"P";"Tab2",#N/A,FALSE,"P"}</definedName>
    <definedName name="nknlkjn_1_4" localSheetId="5" hidden="1">{"Tab1",#N/A,FALSE,"P";"Tab2",#N/A,FALSE,"P"}</definedName>
    <definedName name="nknlkjn_1_4" localSheetId="6" hidden="1">{"Tab1",#N/A,FALSE,"P";"Tab2",#N/A,FALSE,"P"}</definedName>
    <definedName name="nknlkjn_1_4" hidden="1">{"Tab1",#N/A,FALSE,"P";"Tab2",#N/A,FALSE,"P"}</definedName>
    <definedName name="nknlkjn_2" localSheetId="5" hidden="1">{"Tab1",#N/A,FALSE,"P";"Tab2",#N/A,FALSE,"P"}</definedName>
    <definedName name="nknlkjn_2" localSheetId="6" hidden="1">{"Tab1",#N/A,FALSE,"P";"Tab2",#N/A,FALSE,"P"}</definedName>
    <definedName name="nknlkjn_2" hidden="1">{"Tab1",#N/A,FALSE,"P";"Tab2",#N/A,FALSE,"P"}</definedName>
    <definedName name="nknlkjn_3" localSheetId="5" hidden="1">{"Tab1",#N/A,FALSE,"P";"Tab2",#N/A,FALSE,"P"}</definedName>
    <definedName name="nknlkjn_3" localSheetId="6" hidden="1">{"Tab1",#N/A,FALSE,"P";"Tab2",#N/A,FALSE,"P"}</definedName>
    <definedName name="nknlkjn_3" hidden="1">{"Tab1",#N/A,FALSE,"P";"Tab2",#N/A,FALSE,"P"}</definedName>
    <definedName name="nknlkjn_4" localSheetId="5" hidden="1">{"Tab1",#N/A,FALSE,"P";"Tab2",#N/A,FALSE,"P"}</definedName>
    <definedName name="nknlkjn_4" localSheetId="6" hidden="1">{"Tab1",#N/A,FALSE,"P";"Tab2",#N/A,FALSE,"P"}</definedName>
    <definedName name="nknlkjn_4" hidden="1">{"Tab1",#N/A,FALSE,"P";"Tab2",#N/A,FALSE,"P"}</definedName>
    <definedName name="NM_R" localSheetId="5">#REF!</definedName>
    <definedName name="NM_R" localSheetId="6">#REF!</definedName>
    <definedName name="NM_R">#REF!</definedName>
    <definedName name="NMG" localSheetId="5">#REF!</definedName>
    <definedName name="NMG" localSheetId="6">#REF!</definedName>
    <definedName name="NMG">#REF!</definedName>
    <definedName name="NMG_R" localSheetId="5">#REF!</definedName>
    <definedName name="NMG_R" localSheetId="6">#REF!</definedName>
    <definedName name="NMG_R">#REF!</definedName>
    <definedName name="NMG_RG" localSheetId="5">#REF!</definedName>
    <definedName name="NMG_RG" localSheetId="6">#REF!</definedName>
    <definedName name="NMG_RG">#REF!</definedName>
    <definedName name="NMS" localSheetId="5">#REF!</definedName>
    <definedName name="NMS" localSheetId="6">#REF!</definedName>
    <definedName name="NMS">#REF!</definedName>
    <definedName name="NMS_R" localSheetId="5">#REF!</definedName>
    <definedName name="NMS_R" localSheetId="6">#REF!</definedName>
    <definedName name="NMS_R">#REF!</definedName>
    <definedName name="NN" localSheetId="5">#REF!</definedName>
    <definedName name="NN" localSheetId="6">#REF!</definedName>
    <definedName name="NN">#REF!</definedName>
    <definedName name="NNN" localSheetId="5">#REF!</definedName>
    <definedName name="NNN" localSheetId="6">#REF!</definedName>
    <definedName name="NNN">#REF!</definedName>
    <definedName name="nnnnn" localSheetId="5">#REF!</definedName>
    <definedName name="nnnnn" localSheetId="6">#REF!</definedName>
    <definedName name="nnnnn">#REF!</definedName>
    <definedName name="nnnnnnnnnn" localSheetId="5" hidden="1">{"Minpmon",#N/A,FALSE,"Monthinput"}</definedName>
    <definedName name="nnnnnnnnnn" localSheetId="6" hidden="1">{"Minpmon",#N/A,FALSE,"Monthinput"}</definedName>
    <definedName name="nnnnnnnnnn" hidden="1">{"Minpmon",#N/A,FALSE,"Monthinput"}</definedName>
    <definedName name="nnnnnnnnnn_1" localSheetId="5" hidden="1">{"Minpmon",#N/A,FALSE,"Monthinput"}</definedName>
    <definedName name="nnnnnnnnnn_1" localSheetId="6" hidden="1">{"Minpmon",#N/A,FALSE,"Monthinput"}</definedName>
    <definedName name="nnnnnnnnnn_1" hidden="1">{"Minpmon",#N/A,FALSE,"Monthinput"}</definedName>
    <definedName name="nnnnnnnnnn_1_1" localSheetId="5" hidden="1">{"Minpmon",#N/A,FALSE,"Monthinput"}</definedName>
    <definedName name="nnnnnnnnnn_1_1" localSheetId="6" hidden="1">{"Minpmon",#N/A,FALSE,"Monthinput"}</definedName>
    <definedName name="nnnnnnnnnn_1_1" hidden="1">{"Minpmon",#N/A,FALSE,"Monthinput"}</definedName>
    <definedName name="nnnnnnnnnn_1_2" localSheetId="5" hidden="1">{"Minpmon",#N/A,FALSE,"Monthinput"}</definedName>
    <definedName name="nnnnnnnnnn_1_2" localSheetId="6" hidden="1">{"Minpmon",#N/A,FALSE,"Monthinput"}</definedName>
    <definedName name="nnnnnnnnnn_1_2" hidden="1">{"Minpmon",#N/A,FALSE,"Monthinput"}</definedName>
    <definedName name="nnnnnnnnnn_1_3" localSheetId="5" hidden="1">{"Minpmon",#N/A,FALSE,"Monthinput"}</definedName>
    <definedName name="nnnnnnnnnn_1_3" localSheetId="6" hidden="1">{"Minpmon",#N/A,FALSE,"Monthinput"}</definedName>
    <definedName name="nnnnnnnnnn_1_3" hidden="1">{"Minpmon",#N/A,FALSE,"Monthinput"}</definedName>
    <definedName name="nnnnnnnnnn_1_4" localSheetId="5" hidden="1">{"Minpmon",#N/A,FALSE,"Monthinput"}</definedName>
    <definedName name="nnnnnnnnnn_1_4" localSheetId="6" hidden="1">{"Minpmon",#N/A,FALSE,"Monthinput"}</definedName>
    <definedName name="nnnnnnnnnn_1_4" hidden="1">{"Minpmon",#N/A,FALSE,"Monthinput"}</definedName>
    <definedName name="nnnnnnnnnn_2" localSheetId="5" hidden="1">{"Minpmon",#N/A,FALSE,"Monthinput"}</definedName>
    <definedName name="nnnnnnnnnn_2" localSheetId="6" hidden="1">{"Minpmon",#N/A,FALSE,"Monthinput"}</definedName>
    <definedName name="nnnnnnnnnn_2" hidden="1">{"Minpmon",#N/A,FALSE,"Monthinput"}</definedName>
    <definedName name="nnnnnnnnnn_3" localSheetId="5" hidden="1">{"Minpmon",#N/A,FALSE,"Monthinput"}</definedName>
    <definedName name="nnnnnnnnnn_3" localSheetId="6" hidden="1">{"Minpmon",#N/A,FALSE,"Monthinput"}</definedName>
    <definedName name="nnnnnnnnnn_3" hidden="1">{"Minpmon",#N/A,FALSE,"Monthinput"}</definedName>
    <definedName name="nnnnnnnnnn_4" localSheetId="5" hidden="1">{"Minpmon",#N/A,FALSE,"Monthinput"}</definedName>
    <definedName name="nnnnnnnnnn_4" localSheetId="6" hidden="1">{"Minpmon",#N/A,FALSE,"Monthinput"}</definedName>
    <definedName name="nnnnnnnnnn_4" hidden="1">{"Minpmon",#N/A,FALSE,"Monthinput"}</definedName>
    <definedName name="nnnnnnnnnnnn" localSheetId="5" hidden="1">{"Riqfin97",#N/A,FALSE,"Tran";"Riqfinpro",#N/A,FALSE,"Tran"}</definedName>
    <definedName name="nnnnnnnnnnnn" localSheetId="6" hidden="1">{"Riqfin97",#N/A,FALSE,"Tran";"Riqfinpro",#N/A,FALSE,"Tran"}</definedName>
    <definedName name="nnnnnnnnnnnn" hidden="1">{"Riqfin97",#N/A,FALSE,"Tran";"Riqfinpro",#N/A,FALSE,"Tran"}</definedName>
    <definedName name="nnnnnnnnnnnn_1" localSheetId="5" hidden="1">{"Riqfin97",#N/A,FALSE,"Tran";"Riqfinpro",#N/A,FALSE,"Tran"}</definedName>
    <definedName name="nnnnnnnnnnnn_1" localSheetId="6" hidden="1">{"Riqfin97",#N/A,FALSE,"Tran";"Riqfinpro",#N/A,FALSE,"Tran"}</definedName>
    <definedName name="nnnnnnnnnnnn_1" hidden="1">{"Riqfin97",#N/A,FALSE,"Tran";"Riqfinpro",#N/A,FALSE,"Tran"}</definedName>
    <definedName name="nnnnnnnnnnnn_1_1" localSheetId="5" hidden="1">{"Riqfin97",#N/A,FALSE,"Tran";"Riqfinpro",#N/A,FALSE,"Tran"}</definedName>
    <definedName name="nnnnnnnnnnnn_1_1" localSheetId="6" hidden="1">{"Riqfin97",#N/A,FALSE,"Tran";"Riqfinpro",#N/A,FALSE,"Tran"}</definedName>
    <definedName name="nnnnnnnnnnnn_1_1" hidden="1">{"Riqfin97",#N/A,FALSE,"Tran";"Riqfinpro",#N/A,FALSE,"Tran"}</definedName>
    <definedName name="nnnnnnnnnnnn_1_2" localSheetId="5" hidden="1">{"Riqfin97",#N/A,FALSE,"Tran";"Riqfinpro",#N/A,FALSE,"Tran"}</definedName>
    <definedName name="nnnnnnnnnnnn_1_2" localSheetId="6" hidden="1">{"Riqfin97",#N/A,FALSE,"Tran";"Riqfinpro",#N/A,FALSE,"Tran"}</definedName>
    <definedName name="nnnnnnnnnnnn_1_2" hidden="1">{"Riqfin97",#N/A,FALSE,"Tran";"Riqfinpro",#N/A,FALSE,"Tran"}</definedName>
    <definedName name="nnnnnnnnnnnn_1_3" localSheetId="5" hidden="1">{"Riqfin97",#N/A,FALSE,"Tran";"Riqfinpro",#N/A,FALSE,"Tran"}</definedName>
    <definedName name="nnnnnnnnnnnn_1_3" localSheetId="6" hidden="1">{"Riqfin97",#N/A,FALSE,"Tran";"Riqfinpro",#N/A,FALSE,"Tran"}</definedName>
    <definedName name="nnnnnnnnnnnn_1_3" hidden="1">{"Riqfin97",#N/A,FALSE,"Tran";"Riqfinpro",#N/A,FALSE,"Tran"}</definedName>
    <definedName name="nnnnnnnnnnnn_1_4" localSheetId="5" hidden="1">{"Riqfin97",#N/A,FALSE,"Tran";"Riqfinpro",#N/A,FALSE,"Tran"}</definedName>
    <definedName name="nnnnnnnnnnnn_1_4" localSheetId="6" hidden="1">{"Riqfin97",#N/A,FALSE,"Tran";"Riqfinpro",#N/A,FALSE,"Tran"}</definedName>
    <definedName name="nnnnnnnnnnnn_1_4" hidden="1">{"Riqfin97",#N/A,FALSE,"Tran";"Riqfinpro",#N/A,FALSE,"Tran"}</definedName>
    <definedName name="nnnnnnnnnnnn_2" localSheetId="5" hidden="1">{"Riqfin97",#N/A,FALSE,"Tran";"Riqfinpro",#N/A,FALSE,"Tran"}</definedName>
    <definedName name="nnnnnnnnnnnn_2" localSheetId="6" hidden="1">{"Riqfin97",#N/A,FALSE,"Tran";"Riqfinpro",#N/A,FALSE,"Tran"}</definedName>
    <definedName name="nnnnnnnnnnnn_2" hidden="1">{"Riqfin97",#N/A,FALSE,"Tran";"Riqfinpro",#N/A,FALSE,"Tran"}</definedName>
    <definedName name="nnnnnnnnnnnn_3" localSheetId="5" hidden="1">{"Riqfin97",#N/A,FALSE,"Tran";"Riqfinpro",#N/A,FALSE,"Tran"}</definedName>
    <definedName name="nnnnnnnnnnnn_3" localSheetId="6" hidden="1">{"Riqfin97",#N/A,FALSE,"Tran";"Riqfinpro",#N/A,FALSE,"Tran"}</definedName>
    <definedName name="nnnnnnnnnnnn_3" hidden="1">{"Riqfin97",#N/A,FALSE,"Tran";"Riqfinpro",#N/A,FALSE,"Tran"}</definedName>
    <definedName name="nnnnnnnnnnnn_4" localSheetId="5" hidden="1">{"Riqfin97",#N/A,FALSE,"Tran";"Riqfinpro",#N/A,FALSE,"Tran"}</definedName>
    <definedName name="nnnnnnnnnnnn_4" localSheetId="6" hidden="1">{"Riqfin97",#N/A,FALSE,"Tran";"Riqfinpro",#N/A,FALSE,"Tran"}</definedName>
    <definedName name="nnnnnnnnnnnn_4" hidden="1">{"Riqfin97",#N/A,FALSE,"Tran";"Riqfinpro",#N/A,FALSE,"Tran"}</definedName>
    <definedName name="NombreTabla">"Dummy"</definedName>
    <definedName name="NORMAL" localSheetId="5">#REF!,#REF!</definedName>
    <definedName name="NORMAL" localSheetId="6">#REF!,#REF!</definedName>
    <definedName name="NORMAL">#REF!,#REF!</definedName>
    <definedName name="NOTA_EXPLICATIV" localSheetId="5">#REF!</definedName>
    <definedName name="NOTA_EXPLICATIV" localSheetId="6">#REF!</definedName>
    <definedName name="NOTA_EXPLICATIV">#REF!</definedName>
    <definedName name="NOTACUAD" localSheetId="4">#REF!</definedName>
    <definedName name="NOTACUAD" localSheetId="5">#REF!</definedName>
    <definedName name="NOTACUAD" localSheetId="6">#REF!</definedName>
    <definedName name="NOTACUAD">#REF!</definedName>
    <definedName name="NOTITLES" localSheetId="5">#REF!</definedName>
    <definedName name="NOTITLES" localSheetId="6">#REF!</definedName>
    <definedName name="NOTITLES">#REF!</definedName>
    <definedName name="NOTRAD1" localSheetId="5">#REF!</definedName>
    <definedName name="NOTRAD1" localSheetId="6">#REF!</definedName>
    <definedName name="NOTRAD1">#REF!</definedName>
    <definedName name="NOV" localSheetId="5">#REF!</definedName>
    <definedName name="NOV" localSheetId="6">#REF!</definedName>
    <definedName name="NOV">#REF!</definedName>
    <definedName name="NOV8_1" localSheetId="5" hidden="1">{"'para SB'!$A$1420:$F$1479"}</definedName>
    <definedName name="NOV8_1" localSheetId="6" hidden="1">{"'para SB'!$A$1420:$F$1479"}</definedName>
    <definedName name="NOV8_1" hidden="1">{"'para SB'!$A$1420:$F$1479"}</definedName>
    <definedName name="NOV8_1_1" localSheetId="5" hidden="1">{"'para SB'!$A$1420:$F$1479"}</definedName>
    <definedName name="NOV8_1_1" localSheetId="6" hidden="1">{"'para SB'!$A$1420:$F$1479"}</definedName>
    <definedName name="NOV8_1_1" hidden="1">{"'para SB'!$A$1420:$F$1479"}</definedName>
    <definedName name="NOV8_1_1_1" localSheetId="5" hidden="1">{"'para SB'!$A$1420:$F$1479"}</definedName>
    <definedName name="NOV8_1_1_1" localSheetId="6" hidden="1">{"'para SB'!$A$1420:$F$1479"}</definedName>
    <definedName name="NOV8_1_1_1" hidden="1">{"'para SB'!$A$1420:$F$1479"}</definedName>
    <definedName name="NOV8_1_1_2" localSheetId="5" hidden="1">{"'para SB'!$A$1420:$F$1479"}</definedName>
    <definedName name="NOV8_1_1_2" localSheetId="6" hidden="1">{"'para SB'!$A$1420:$F$1479"}</definedName>
    <definedName name="NOV8_1_1_2" hidden="1">{"'para SB'!$A$1420:$F$1479"}</definedName>
    <definedName name="NOV8_1_1_3" localSheetId="5" hidden="1">{"'para SB'!$A$1420:$F$1479"}</definedName>
    <definedName name="NOV8_1_1_3" localSheetId="6" hidden="1">{"'para SB'!$A$1420:$F$1479"}</definedName>
    <definedName name="NOV8_1_1_3" hidden="1">{"'para SB'!$A$1420:$F$1479"}</definedName>
    <definedName name="NOV8_1_1_4" localSheetId="5" hidden="1">{"'para SB'!$A$1420:$F$1479"}</definedName>
    <definedName name="NOV8_1_1_4" localSheetId="6" hidden="1">{"'para SB'!$A$1420:$F$1479"}</definedName>
    <definedName name="NOV8_1_1_4" hidden="1">{"'para SB'!$A$1420:$F$1479"}</definedName>
    <definedName name="NOV8_1_2" localSheetId="5" hidden="1">{"'para SB'!$A$1420:$F$1479"}</definedName>
    <definedName name="NOV8_1_2" localSheetId="6" hidden="1">{"'para SB'!$A$1420:$F$1479"}</definedName>
    <definedName name="NOV8_1_2" hidden="1">{"'para SB'!$A$1420:$F$1479"}</definedName>
    <definedName name="NOV8_1_3" localSheetId="5" hidden="1">{"'para SB'!$A$1420:$F$1479"}</definedName>
    <definedName name="NOV8_1_3" localSheetId="6" hidden="1">{"'para SB'!$A$1420:$F$1479"}</definedName>
    <definedName name="NOV8_1_3" hidden="1">{"'para SB'!$A$1420:$F$1479"}</definedName>
    <definedName name="NOV8_1_4" localSheetId="5" hidden="1">{"'para SB'!$A$1420:$F$1479"}</definedName>
    <definedName name="NOV8_1_4" localSheetId="6" hidden="1">{"'para SB'!$A$1420:$F$1479"}</definedName>
    <definedName name="NOV8_1_4" hidden="1">{"'para SB'!$A$1420:$F$1479"}</definedName>
    <definedName name="NOV8_2" localSheetId="5" hidden="1">{"'para SB'!$A$1420:$F$1479"}</definedName>
    <definedName name="NOV8_2" localSheetId="6" hidden="1">{"'para SB'!$A$1420:$F$1479"}</definedName>
    <definedName name="NOV8_2" hidden="1">{"'para SB'!$A$1420:$F$1479"}</definedName>
    <definedName name="NOV8_2_1" localSheetId="5" hidden="1">{"'para SB'!$A$1420:$F$1479"}</definedName>
    <definedName name="NOV8_2_1" localSheetId="6" hidden="1">{"'para SB'!$A$1420:$F$1479"}</definedName>
    <definedName name="NOV8_2_1" hidden="1">{"'para SB'!$A$1420:$F$1479"}</definedName>
    <definedName name="NOV8_2_2" localSheetId="5" hidden="1">{"'para SB'!$A$1420:$F$1479"}</definedName>
    <definedName name="NOV8_2_2" localSheetId="6" hidden="1">{"'para SB'!$A$1420:$F$1479"}</definedName>
    <definedName name="NOV8_2_2" hidden="1">{"'para SB'!$A$1420:$F$1479"}</definedName>
    <definedName name="NOV8_2_3" localSheetId="5" hidden="1">{"'para SB'!$A$1420:$F$1479"}</definedName>
    <definedName name="NOV8_2_3" localSheetId="6" hidden="1">{"'para SB'!$A$1420:$F$1479"}</definedName>
    <definedName name="NOV8_2_3" hidden="1">{"'para SB'!$A$1420:$F$1479"}</definedName>
    <definedName name="NOV8_2_4" localSheetId="5" hidden="1">{"'para SB'!$A$1420:$F$1479"}</definedName>
    <definedName name="NOV8_2_4" localSheetId="6" hidden="1">{"'para SB'!$A$1420:$F$1479"}</definedName>
    <definedName name="NOV8_2_4" hidden="1">{"'para SB'!$A$1420:$F$1479"}</definedName>
    <definedName name="NOV8_3" localSheetId="5" hidden="1">{"'para SB'!$A$1420:$F$1479"}</definedName>
    <definedName name="NOV8_3" localSheetId="6" hidden="1">{"'para SB'!$A$1420:$F$1479"}</definedName>
    <definedName name="NOV8_3" hidden="1">{"'para SB'!$A$1420:$F$1479"}</definedName>
    <definedName name="NOV8_4" localSheetId="5" hidden="1">{"'para SB'!$A$1420:$F$1479"}</definedName>
    <definedName name="NOV8_4" localSheetId="6" hidden="1">{"'para SB'!$A$1420:$F$1479"}</definedName>
    <definedName name="NOV8_4" hidden="1">{"'para SB'!$A$1420:$F$1479"}</definedName>
    <definedName name="NOV8_5" localSheetId="5" hidden="1">{"'para SB'!$A$1420:$F$1479"}</definedName>
    <definedName name="NOV8_5" localSheetId="6" hidden="1">{"'para SB'!$A$1420:$F$1479"}</definedName>
    <definedName name="NOV8_5" hidden="1">{"'para SB'!$A$1420:$F$1479"}</definedName>
    <definedName name="NTDD_R" localSheetId="5">#REF!</definedName>
    <definedName name="NTDD_R" localSheetId="6">#REF!</definedName>
    <definedName name="NTDD_R">#REF!</definedName>
    <definedName name="NTDD_R.ARQ" localSheetId="5">#REF!</definedName>
    <definedName name="NTDD_R.ARQ" localSheetId="6">#REF!</definedName>
    <definedName name="NTDD_R.ARQ">#REF!</definedName>
    <definedName name="NTDD_R.Q" localSheetId="5">#REF!</definedName>
    <definedName name="NTDD_R.Q" localSheetId="6">#REF!</definedName>
    <definedName name="NTDD_R.Q">#REF!</definedName>
    <definedName name="NTDD_R.YOY" localSheetId="5">#REF!</definedName>
    <definedName name="NTDD_R.YOY" localSheetId="6">#REF!</definedName>
    <definedName name="NTDD_R.YOY">#REF!</definedName>
    <definedName name="NTDD_RG" localSheetId="5">#REF!</definedName>
    <definedName name="NTDD_RG" localSheetId="6">#REF!</definedName>
    <definedName name="NTDD_RG">#REF!</definedName>
    <definedName name="NX" localSheetId="5">#REF!</definedName>
    <definedName name="NX" localSheetId="6">#REF!</definedName>
    <definedName name="NX">#REF!</definedName>
    <definedName name="NX_R" localSheetId="5">#REF!</definedName>
    <definedName name="NX_R" localSheetId="6">#REF!</definedName>
    <definedName name="NX_R">#REF!</definedName>
    <definedName name="nxcv" localSheetId="5">#REF!</definedName>
    <definedName name="nxcv" localSheetId="6">#REF!</definedName>
    <definedName name="nxcv">#REF!</definedName>
    <definedName name="NXG" localSheetId="5">#REF!</definedName>
    <definedName name="NXG" localSheetId="6">#REF!</definedName>
    <definedName name="NXG">#REF!</definedName>
    <definedName name="NXG_R" localSheetId="5">#REF!</definedName>
    <definedName name="NXG_R" localSheetId="6">#REF!</definedName>
    <definedName name="NXG_R">#REF!</definedName>
    <definedName name="NXG_RG" localSheetId="5">#REF!</definedName>
    <definedName name="NXG_RG" localSheetId="6">#REF!</definedName>
    <definedName name="NXG_RG">#REF!</definedName>
    <definedName name="NXS" localSheetId="5">#REF!</definedName>
    <definedName name="NXS" localSheetId="6">#REF!</definedName>
    <definedName name="NXS">#REF!</definedName>
    <definedName name="NXS_R" localSheetId="5">#REF!</definedName>
    <definedName name="NXS_R" localSheetId="6">#REF!</definedName>
    <definedName name="NXS_R">#REF!</definedName>
    <definedName name="ñfkjghkdghk" localSheetId="1" hidden="1">{"'RIN-INTRANET'!$A$1:$K$71"}</definedName>
    <definedName name="ñfkjghkdghk" localSheetId="2" hidden="1">{"'RIN-INTRANET'!$A$1:$K$71"}</definedName>
    <definedName name="ñfkjghkdghk" localSheetId="4" hidden="1">{"'RIN-INTRANET'!$A$1:$K$71"}</definedName>
    <definedName name="ñfkjghkdghk" localSheetId="5" hidden="1">{"'RIN-INTRANET'!$A$1:$K$71"}</definedName>
    <definedName name="ñfkjghkdghk" localSheetId="6" hidden="1">{"'RIN-INTRANET'!$A$1:$K$71"}</definedName>
    <definedName name="ñfkjghkdghk" hidden="1">{"'RIN-INTRANET'!$A$1:$K$71"}</definedName>
    <definedName name="ñfkjghkdghk_1" localSheetId="5" hidden="1">{"'RIN-INTRANET'!$A$1:$K$71"}</definedName>
    <definedName name="ñfkjghkdghk_1" localSheetId="6" hidden="1">{"'RIN-INTRANET'!$A$1:$K$71"}</definedName>
    <definedName name="ñfkjghkdghk_1" hidden="1">{"'RIN-INTRANET'!$A$1:$K$71"}</definedName>
    <definedName name="ñfkjghkdghk_1_1" localSheetId="5" hidden="1">{"'RIN-INTRANET'!$A$1:$K$71"}</definedName>
    <definedName name="ñfkjghkdghk_1_1" localSheetId="6" hidden="1">{"'RIN-INTRANET'!$A$1:$K$71"}</definedName>
    <definedName name="ñfkjghkdghk_1_1" hidden="1">{"'RIN-INTRANET'!$A$1:$K$71"}</definedName>
    <definedName name="ñfkjghkdghk_1_1_1" localSheetId="5" hidden="1">{"'RIN-INTRANET'!$A$1:$K$71"}</definedName>
    <definedName name="ñfkjghkdghk_1_1_1" localSheetId="6" hidden="1">{"'RIN-INTRANET'!$A$1:$K$71"}</definedName>
    <definedName name="ñfkjghkdghk_1_1_1" hidden="1">{"'RIN-INTRANET'!$A$1:$K$71"}</definedName>
    <definedName name="ñfkjghkdghk_1_1_2" localSheetId="5" hidden="1">{"'RIN-INTRANET'!$A$1:$K$71"}</definedName>
    <definedName name="ñfkjghkdghk_1_1_2" localSheetId="6" hidden="1">{"'RIN-INTRANET'!$A$1:$K$71"}</definedName>
    <definedName name="ñfkjghkdghk_1_1_2" hidden="1">{"'RIN-INTRANET'!$A$1:$K$71"}</definedName>
    <definedName name="ñfkjghkdghk_1_1_3" localSheetId="5" hidden="1">{"'RIN-INTRANET'!$A$1:$K$71"}</definedName>
    <definedName name="ñfkjghkdghk_1_1_3" localSheetId="6" hidden="1">{"'RIN-INTRANET'!$A$1:$K$71"}</definedName>
    <definedName name="ñfkjghkdghk_1_1_3" hidden="1">{"'RIN-INTRANET'!$A$1:$K$71"}</definedName>
    <definedName name="ñfkjghkdghk_1_1_4" localSheetId="5" hidden="1">{"'RIN-INTRANET'!$A$1:$K$71"}</definedName>
    <definedName name="ñfkjghkdghk_1_1_4" localSheetId="6" hidden="1">{"'RIN-INTRANET'!$A$1:$K$71"}</definedName>
    <definedName name="ñfkjghkdghk_1_1_4" hidden="1">{"'RIN-INTRANET'!$A$1:$K$71"}</definedName>
    <definedName name="ñfkjghkdghk_1_2" localSheetId="5" hidden="1">{"'RIN-INTRANET'!$A$1:$K$71"}</definedName>
    <definedName name="ñfkjghkdghk_1_2" localSheetId="6" hidden="1">{"'RIN-INTRANET'!$A$1:$K$71"}</definedName>
    <definedName name="ñfkjghkdghk_1_2" hidden="1">{"'RIN-INTRANET'!$A$1:$K$71"}</definedName>
    <definedName name="ñfkjghkdghk_1_2_1" localSheetId="5" hidden="1">{"'RIN-INTRANET'!$A$1:$K$71"}</definedName>
    <definedName name="ñfkjghkdghk_1_2_1" localSheetId="6" hidden="1">{"'RIN-INTRANET'!$A$1:$K$71"}</definedName>
    <definedName name="ñfkjghkdghk_1_2_1" hidden="1">{"'RIN-INTRANET'!$A$1:$K$71"}</definedName>
    <definedName name="ñfkjghkdghk_1_2_2" localSheetId="5" hidden="1">{"'RIN-INTRANET'!$A$1:$K$71"}</definedName>
    <definedName name="ñfkjghkdghk_1_2_2" localSheetId="6" hidden="1">{"'RIN-INTRANET'!$A$1:$K$71"}</definedName>
    <definedName name="ñfkjghkdghk_1_2_2" hidden="1">{"'RIN-INTRANET'!$A$1:$K$71"}</definedName>
    <definedName name="ñfkjghkdghk_1_2_3" localSheetId="5" hidden="1">{"'RIN-INTRANET'!$A$1:$K$71"}</definedName>
    <definedName name="ñfkjghkdghk_1_2_3" localSheetId="6" hidden="1">{"'RIN-INTRANET'!$A$1:$K$71"}</definedName>
    <definedName name="ñfkjghkdghk_1_2_3" hidden="1">{"'RIN-INTRANET'!$A$1:$K$71"}</definedName>
    <definedName name="ñfkjghkdghk_1_3" localSheetId="5" hidden="1">{"'RIN-INTRANET'!$A$1:$K$71"}</definedName>
    <definedName name="ñfkjghkdghk_1_3" localSheetId="6" hidden="1">{"'RIN-INTRANET'!$A$1:$K$71"}</definedName>
    <definedName name="ñfkjghkdghk_1_3" hidden="1">{"'RIN-INTRANET'!$A$1:$K$71"}</definedName>
    <definedName name="ñfkjghkdghk_1_4" localSheetId="5" hidden="1">{"'RIN-INTRANET'!$A$1:$K$71"}</definedName>
    <definedName name="ñfkjghkdghk_1_4" localSheetId="6" hidden="1">{"'RIN-INTRANET'!$A$1:$K$71"}</definedName>
    <definedName name="ñfkjghkdghk_1_4" hidden="1">{"'RIN-INTRANET'!$A$1:$K$71"}</definedName>
    <definedName name="ñfkjghkdghk_1_5" localSheetId="5" hidden="1">{"'RIN-INTRANET'!$A$1:$K$71"}</definedName>
    <definedName name="ñfkjghkdghk_1_5" localSheetId="6" hidden="1">{"'RIN-INTRANET'!$A$1:$K$71"}</definedName>
    <definedName name="ñfkjghkdghk_1_5" hidden="1">{"'RIN-INTRANET'!$A$1:$K$71"}</definedName>
    <definedName name="ñfkjghkdghk_2" localSheetId="5" hidden="1">{"'RIN-INTRANET'!$A$1:$K$71"}</definedName>
    <definedName name="ñfkjghkdghk_2" localSheetId="6" hidden="1">{"'RIN-INTRANET'!$A$1:$K$71"}</definedName>
    <definedName name="ñfkjghkdghk_2" hidden="1">{"'RIN-INTRANET'!$A$1:$K$71"}</definedName>
    <definedName name="ñfkjghkdghk_2_1" localSheetId="5" hidden="1">{"'RIN-INTRANET'!$A$1:$K$71"}</definedName>
    <definedName name="ñfkjghkdghk_2_1" localSheetId="6" hidden="1">{"'RIN-INTRANET'!$A$1:$K$71"}</definedName>
    <definedName name="ñfkjghkdghk_2_1" hidden="1">{"'RIN-INTRANET'!$A$1:$K$71"}</definedName>
    <definedName name="ñfkjghkdghk_2_2" localSheetId="5" hidden="1">{"'RIN-INTRANET'!$A$1:$K$71"}</definedName>
    <definedName name="ñfkjghkdghk_2_2" localSheetId="6" hidden="1">{"'RIN-INTRANET'!$A$1:$K$71"}</definedName>
    <definedName name="ñfkjghkdghk_2_2" hidden="1">{"'RIN-INTRANET'!$A$1:$K$71"}</definedName>
    <definedName name="ñfkjghkdghk_2_3" localSheetId="5" hidden="1">{"'RIN-INTRANET'!$A$1:$K$71"}</definedName>
    <definedName name="ñfkjghkdghk_2_3" localSheetId="6" hidden="1">{"'RIN-INTRANET'!$A$1:$K$71"}</definedName>
    <definedName name="ñfkjghkdghk_2_3" hidden="1">{"'RIN-INTRANET'!$A$1:$K$71"}</definedName>
    <definedName name="ñfkjghkdghk_2_4" localSheetId="5" hidden="1">{"'RIN-INTRANET'!$A$1:$K$71"}</definedName>
    <definedName name="ñfkjghkdghk_2_4" localSheetId="6" hidden="1">{"'RIN-INTRANET'!$A$1:$K$71"}</definedName>
    <definedName name="ñfkjghkdghk_2_4" hidden="1">{"'RIN-INTRANET'!$A$1:$K$71"}</definedName>
    <definedName name="ñfkjghkdghk_3" localSheetId="5" hidden="1">{"'RIN-INTRANET'!$A$1:$K$71"}</definedName>
    <definedName name="ñfkjghkdghk_3" localSheetId="6" hidden="1">{"'RIN-INTRANET'!$A$1:$K$71"}</definedName>
    <definedName name="ñfkjghkdghk_3" hidden="1">{"'RIN-INTRANET'!$A$1:$K$71"}</definedName>
    <definedName name="ñfkjghkdghk_4" localSheetId="5" hidden="1">{"'RIN-INTRANET'!$A$1:$K$71"}</definedName>
    <definedName name="ñfkjghkdghk_4" localSheetId="6" hidden="1">{"'RIN-INTRANET'!$A$1:$K$71"}</definedName>
    <definedName name="ñfkjghkdghk_4" hidden="1">{"'RIN-INTRANET'!$A$1:$K$71"}</definedName>
    <definedName name="ñfkjghkdghk_5" localSheetId="5" hidden="1">{"'RIN-INTRANET'!$A$1:$K$71"}</definedName>
    <definedName name="ñfkjghkdghk_5" localSheetId="6" hidden="1">{"'RIN-INTRANET'!$A$1:$K$71"}</definedName>
    <definedName name="ñfkjghkdghk_5" hidden="1">{"'RIN-INTRANET'!$A$1:$K$71"}</definedName>
    <definedName name="OCT" localSheetId="6">#REF!</definedName>
    <definedName name="OCT">#REF!</definedName>
    <definedName name="ofelia" localSheetId="5">#REF!</definedName>
    <definedName name="ofelia" localSheetId="6">#REF!</definedName>
    <definedName name="ofelia">#REF!</definedName>
    <definedName name="oo" localSheetId="5" hidden="1">{"Riqfin97",#N/A,FALSE,"Tran";"Riqfinpro",#N/A,FALSE,"Tran"}</definedName>
    <definedName name="oo" localSheetId="6" hidden="1">{"Riqfin97",#N/A,FALSE,"Tran";"Riqfinpro",#N/A,FALSE,"Tran"}</definedName>
    <definedName name="oo" hidden="1">{"Riqfin97",#N/A,FALSE,"Tran";"Riqfinpro",#N/A,FALSE,"Tran"}</definedName>
    <definedName name="oo_1" localSheetId="5" hidden="1">{"Riqfin97",#N/A,FALSE,"Tran";"Riqfinpro",#N/A,FALSE,"Tran"}</definedName>
    <definedName name="oo_1" localSheetId="6" hidden="1">{"Riqfin97",#N/A,FALSE,"Tran";"Riqfinpro",#N/A,FALSE,"Tran"}</definedName>
    <definedName name="oo_1" hidden="1">{"Riqfin97",#N/A,FALSE,"Tran";"Riqfinpro",#N/A,FALSE,"Tran"}</definedName>
    <definedName name="oo_1_1" localSheetId="5" hidden="1">{"Riqfin97",#N/A,FALSE,"Tran";"Riqfinpro",#N/A,FALSE,"Tran"}</definedName>
    <definedName name="oo_1_1" localSheetId="6" hidden="1">{"Riqfin97",#N/A,FALSE,"Tran";"Riqfinpro",#N/A,FALSE,"Tran"}</definedName>
    <definedName name="oo_1_1" hidden="1">{"Riqfin97",#N/A,FALSE,"Tran";"Riqfinpro",#N/A,FALSE,"Tran"}</definedName>
    <definedName name="oo_1_2" localSheetId="5" hidden="1">{"Riqfin97",#N/A,FALSE,"Tran";"Riqfinpro",#N/A,FALSE,"Tran"}</definedName>
    <definedName name="oo_1_2" localSheetId="6" hidden="1">{"Riqfin97",#N/A,FALSE,"Tran";"Riqfinpro",#N/A,FALSE,"Tran"}</definedName>
    <definedName name="oo_1_2" hidden="1">{"Riqfin97",#N/A,FALSE,"Tran";"Riqfinpro",#N/A,FALSE,"Tran"}</definedName>
    <definedName name="oo_1_3" localSheetId="5" hidden="1">{"Riqfin97",#N/A,FALSE,"Tran";"Riqfinpro",#N/A,FALSE,"Tran"}</definedName>
    <definedName name="oo_1_3" localSheetId="6" hidden="1">{"Riqfin97",#N/A,FALSE,"Tran";"Riqfinpro",#N/A,FALSE,"Tran"}</definedName>
    <definedName name="oo_1_3" hidden="1">{"Riqfin97",#N/A,FALSE,"Tran";"Riqfinpro",#N/A,FALSE,"Tran"}</definedName>
    <definedName name="oo_1_4" localSheetId="5" hidden="1">{"Riqfin97",#N/A,FALSE,"Tran";"Riqfinpro",#N/A,FALSE,"Tran"}</definedName>
    <definedName name="oo_1_4" localSheetId="6" hidden="1">{"Riqfin97",#N/A,FALSE,"Tran";"Riqfinpro",#N/A,FALSE,"Tran"}</definedName>
    <definedName name="oo_1_4" hidden="1">{"Riqfin97",#N/A,FALSE,"Tran";"Riqfinpro",#N/A,FALSE,"Tran"}</definedName>
    <definedName name="oo_2" localSheetId="5" hidden="1">{"Riqfin97",#N/A,FALSE,"Tran";"Riqfinpro",#N/A,FALSE,"Tran"}</definedName>
    <definedName name="oo_2" localSheetId="6" hidden="1">{"Riqfin97",#N/A,FALSE,"Tran";"Riqfinpro",#N/A,FALSE,"Tran"}</definedName>
    <definedName name="oo_2" hidden="1">{"Riqfin97",#N/A,FALSE,"Tran";"Riqfinpro",#N/A,FALSE,"Tran"}</definedName>
    <definedName name="oo_3" localSheetId="5" hidden="1">{"Riqfin97",#N/A,FALSE,"Tran";"Riqfinpro",#N/A,FALSE,"Tran"}</definedName>
    <definedName name="oo_3" localSheetId="6" hidden="1">{"Riqfin97",#N/A,FALSE,"Tran";"Riqfinpro",#N/A,FALSE,"Tran"}</definedName>
    <definedName name="oo_3" hidden="1">{"Riqfin97",#N/A,FALSE,"Tran";"Riqfinpro",#N/A,FALSE,"Tran"}</definedName>
    <definedName name="oo_4" localSheetId="5" hidden="1">{"Riqfin97",#N/A,FALSE,"Tran";"Riqfinpro",#N/A,FALSE,"Tran"}</definedName>
    <definedName name="oo_4" localSheetId="6" hidden="1">{"Riqfin97",#N/A,FALSE,"Tran";"Riqfinpro",#N/A,FALSE,"Tran"}</definedName>
    <definedName name="oo_4" hidden="1">{"Riqfin97",#N/A,FALSE,"Tran";"Riqfinpro",#N/A,FALSE,"Tran"}</definedName>
    <definedName name="ooo" localSheetId="5" hidden="1">{"Tab1",#N/A,FALSE,"P";"Tab2",#N/A,FALSE,"P"}</definedName>
    <definedName name="ooo" localSheetId="6" hidden="1">{"Tab1",#N/A,FALSE,"P";"Tab2",#N/A,FALSE,"P"}</definedName>
    <definedName name="ooo" hidden="1">{"Tab1",#N/A,FALSE,"P";"Tab2",#N/A,FALSE,"P"}</definedName>
    <definedName name="ooo_1" localSheetId="5" hidden="1">{"Tab1",#N/A,FALSE,"P";"Tab2",#N/A,FALSE,"P"}</definedName>
    <definedName name="ooo_1" localSheetId="6" hidden="1">{"Tab1",#N/A,FALSE,"P";"Tab2",#N/A,FALSE,"P"}</definedName>
    <definedName name="ooo_1" hidden="1">{"Tab1",#N/A,FALSE,"P";"Tab2",#N/A,FALSE,"P"}</definedName>
    <definedName name="ooo_1_1" localSheetId="5" hidden="1">{"Tab1",#N/A,FALSE,"P";"Tab2",#N/A,FALSE,"P"}</definedName>
    <definedName name="ooo_1_1" localSheetId="6" hidden="1">{"Tab1",#N/A,FALSE,"P";"Tab2",#N/A,FALSE,"P"}</definedName>
    <definedName name="ooo_1_1" hidden="1">{"Tab1",#N/A,FALSE,"P";"Tab2",#N/A,FALSE,"P"}</definedName>
    <definedName name="ooo_1_2" localSheetId="5" hidden="1">{"Tab1",#N/A,FALSE,"P";"Tab2",#N/A,FALSE,"P"}</definedName>
    <definedName name="ooo_1_2" localSheetId="6" hidden="1">{"Tab1",#N/A,FALSE,"P";"Tab2",#N/A,FALSE,"P"}</definedName>
    <definedName name="ooo_1_2" hidden="1">{"Tab1",#N/A,FALSE,"P";"Tab2",#N/A,FALSE,"P"}</definedName>
    <definedName name="ooo_1_3" localSheetId="5" hidden="1">{"Tab1",#N/A,FALSE,"P";"Tab2",#N/A,FALSE,"P"}</definedName>
    <definedName name="ooo_1_3" localSheetId="6" hidden="1">{"Tab1",#N/A,FALSE,"P";"Tab2",#N/A,FALSE,"P"}</definedName>
    <definedName name="ooo_1_3" hidden="1">{"Tab1",#N/A,FALSE,"P";"Tab2",#N/A,FALSE,"P"}</definedName>
    <definedName name="ooo_1_4" localSheetId="5" hidden="1">{"Tab1",#N/A,FALSE,"P";"Tab2",#N/A,FALSE,"P"}</definedName>
    <definedName name="ooo_1_4" localSheetId="6" hidden="1">{"Tab1",#N/A,FALSE,"P";"Tab2",#N/A,FALSE,"P"}</definedName>
    <definedName name="ooo_1_4" hidden="1">{"Tab1",#N/A,FALSE,"P";"Tab2",#N/A,FALSE,"P"}</definedName>
    <definedName name="ooo_2" localSheetId="5" hidden="1">{"Tab1",#N/A,FALSE,"P";"Tab2",#N/A,FALSE,"P"}</definedName>
    <definedName name="ooo_2" localSheetId="6" hidden="1">{"Tab1",#N/A,FALSE,"P";"Tab2",#N/A,FALSE,"P"}</definedName>
    <definedName name="ooo_2" hidden="1">{"Tab1",#N/A,FALSE,"P";"Tab2",#N/A,FALSE,"P"}</definedName>
    <definedName name="ooo_3" localSheetId="5" hidden="1">{"Tab1",#N/A,FALSE,"P";"Tab2",#N/A,FALSE,"P"}</definedName>
    <definedName name="ooo_3" localSheetId="6" hidden="1">{"Tab1",#N/A,FALSE,"P";"Tab2",#N/A,FALSE,"P"}</definedName>
    <definedName name="ooo_3" hidden="1">{"Tab1",#N/A,FALSE,"P";"Tab2",#N/A,FALSE,"P"}</definedName>
    <definedName name="ooo_4" localSheetId="5" hidden="1">{"Tab1",#N/A,FALSE,"P";"Tab2",#N/A,FALSE,"P"}</definedName>
    <definedName name="ooo_4" localSheetId="6" hidden="1">{"Tab1",#N/A,FALSE,"P";"Tab2",#N/A,FALSE,"P"}</definedName>
    <definedName name="ooo_4" hidden="1">{"Tab1",#N/A,FALSE,"P";"Tab2",#N/A,FALSE,"P"}</definedName>
    <definedName name="oooo" localSheetId="5" hidden="1">{"Tab1",#N/A,FALSE,"P";"Tab2",#N/A,FALSE,"P"}</definedName>
    <definedName name="oooo" localSheetId="6" hidden="1">{"Tab1",#N/A,FALSE,"P";"Tab2",#N/A,FALSE,"P"}</definedName>
    <definedName name="oooo" hidden="1">{"Tab1",#N/A,FALSE,"P";"Tab2",#N/A,FALSE,"P"}</definedName>
    <definedName name="oooo_1" localSheetId="5" hidden="1">{"Tab1",#N/A,FALSE,"P";"Tab2",#N/A,FALSE,"P"}</definedName>
    <definedName name="oooo_1" localSheetId="6" hidden="1">{"Tab1",#N/A,FALSE,"P";"Tab2",#N/A,FALSE,"P"}</definedName>
    <definedName name="oooo_1" hidden="1">{"Tab1",#N/A,FALSE,"P";"Tab2",#N/A,FALSE,"P"}</definedName>
    <definedName name="oooo_1_1" localSheetId="5" hidden="1">{"Tab1",#N/A,FALSE,"P";"Tab2",#N/A,FALSE,"P"}</definedName>
    <definedName name="oooo_1_1" localSheetId="6" hidden="1">{"Tab1",#N/A,FALSE,"P";"Tab2",#N/A,FALSE,"P"}</definedName>
    <definedName name="oooo_1_1" hidden="1">{"Tab1",#N/A,FALSE,"P";"Tab2",#N/A,FALSE,"P"}</definedName>
    <definedName name="oooo_1_2" localSheetId="5" hidden="1">{"Tab1",#N/A,FALSE,"P";"Tab2",#N/A,FALSE,"P"}</definedName>
    <definedName name="oooo_1_2" localSheetId="6" hidden="1">{"Tab1",#N/A,FALSE,"P";"Tab2",#N/A,FALSE,"P"}</definedName>
    <definedName name="oooo_1_2" hidden="1">{"Tab1",#N/A,FALSE,"P";"Tab2",#N/A,FALSE,"P"}</definedName>
    <definedName name="oooo_1_3" localSheetId="5" hidden="1">{"Tab1",#N/A,FALSE,"P";"Tab2",#N/A,FALSE,"P"}</definedName>
    <definedName name="oooo_1_3" localSheetId="6" hidden="1">{"Tab1",#N/A,FALSE,"P";"Tab2",#N/A,FALSE,"P"}</definedName>
    <definedName name="oooo_1_3" hidden="1">{"Tab1",#N/A,FALSE,"P";"Tab2",#N/A,FALSE,"P"}</definedName>
    <definedName name="oooo_1_4" localSheetId="5" hidden="1">{"Tab1",#N/A,FALSE,"P";"Tab2",#N/A,FALSE,"P"}</definedName>
    <definedName name="oooo_1_4" localSheetId="6" hidden="1">{"Tab1",#N/A,FALSE,"P";"Tab2",#N/A,FALSE,"P"}</definedName>
    <definedName name="oooo_1_4" hidden="1">{"Tab1",#N/A,FALSE,"P";"Tab2",#N/A,FALSE,"P"}</definedName>
    <definedName name="oooo_2" localSheetId="5" hidden="1">{"Tab1",#N/A,FALSE,"P";"Tab2",#N/A,FALSE,"P"}</definedName>
    <definedName name="oooo_2" localSheetId="6" hidden="1">{"Tab1",#N/A,FALSE,"P";"Tab2",#N/A,FALSE,"P"}</definedName>
    <definedName name="oooo_2" hidden="1">{"Tab1",#N/A,FALSE,"P";"Tab2",#N/A,FALSE,"P"}</definedName>
    <definedName name="oooo_3" localSheetId="5" hidden="1">{"Tab1",#N/A,FALSE,"P";"Tab2",#N/A,FALSE,"P"}</definedName>
    <definedName name="oooo_3" localSheetId="6" hidden="1">{"Tab1",#N/A,FALSE,"P";"Tab2",#N/A,FALSE,"P"}</definedName>
    <definedName name="oooo_3" hidden="1">{"Tab1",#N/A,FALSE,"P";"Tab2",#N/A,FALSE,"P"}</definedName>
    <definedName name="oooo_4" localSheetId="5" hidden="1">{"Tab1",#N/A,FALSE,"P";"Tab2",#N/A,FALSE,"P"}</definedName>
    <definedName name="oooo_4" localSheetId="6" hidden="1">{"Tab1",#N/A,FALSE,"P";"Tab2",#N/A,FALSE,"P"}</definedName>
    <definedName name="oooo_4" hidden="1">{"Tab1",#N/A,FALSE,"P";"Tab2",#N/A,FALSE,"P"}</definedName>
    <definedName name="Opec" localSheetId="5">#REF!</definedName>
    <definedName name="Opec" localSheetId="6">#REF!</definedName>
    <definedName name="Opec">#REF!</definedName>
    <definedName name="opu" localSheetId="5" hidden="1">{"Riqfin97",#N/A,FALSE,"Tran";"Riqfinpro",#N/A,FALSE,"Tran"}</definedName>
    <definedName name="opu" localSheetId="6" hidden="1">{"Riqfin97",#N/A,FALSE,"Tran";"Riqfinpro",#N/A,FALSE,"Tran"}</definedName>
    <definedName name="opu" hidden="1">{"Riqfin97",#N/A,FALSE,"Tran";"Riqfinpro",#N/A,FALSE,"Tran"}</definedName>
    <definedName name="opu_1" localSheetId="5" hidden="1">{"Riqfin97",#N/A,FALSE,"Tran";"Riqfinpro",#N/A,FALSE,"Tran"}</definedName>
    <definedName name="opu_1" localSheetId="6" hidden="1">{"Riqfin97",#N/A,FALSE,"Tran";"Riqfinpro",#N/A,FALSE,"Tran"}</definedName>
    <definedName name="opu_1" hidden="1">{"Riqfin97",#N/A,FALSE,"Tran";"Riqfinpro",#N/A,FALSE,"Tran"}</definedName>
    <definedName name="opu_1_1" localSheetId="5" hidden="1">{"Riqfin97",#N/A,FALSE,"Tran";"Riqfinpro",#N/A,FALSE,"Tran"}</definedName>
    <definedName name="opu_1_1" localSheetId="6" hidden="1">{"Riqfin97",#N/A,FALSE,"Tran";"Riqfinpro",#N/A,FALSE,"Tran"}</definedName>
    <definedName name="opu_1_1" hidden="1">{"Riqfin97",#N/A,FALSE,"Tran";"Riqfinpro",#N/A,FALSE,"Tran"}</definedName>
    <definedName name="opu_1_2" localSheetId="5" hidden="1">{"Riqfin97",#N/A,FALSE,"Tran";"Riqfinpro",#N/A,FALSE,"Tran"}</definedName>
    <definedName name="opu_1_2" localSheetId="6" hidden="1">{"Riqfin97",#N/A,FALSE,"Tran";"Riqfinpro",#N/A,FALSE,"Tran"}</definedName>
    <definedName name="opu_1_2" hidden="1">{"Riqfin97",#N/A,FALSE,"Tran";"Riqfinpro",#N/A,FALSE,"Tran"}</definedName>
    <definedName name="opu_1_3" localSheetId="5" hidden="1">{"Riqfin97",#N/A,FALSE,"Tran";"Riqfinpro",#N/A,FALSE,"Tran"}</definedName>
    <definedName name="opu_1_3" localSheetId="6" hidden="1">{"Riqfin97",#N/A,FALSE,"Tran";"Riqfinpro",#N/A,FALSE,"Tran"}</definedName>
    <definedName name="opu_1_3" hidden="1">{"Riqfin97",#N/A,FALSE,"Tran";"Riqfinpro",#N/A,FALSE,"Tran"}</definedName>
    <definedName name="opu_1_4" localSheetId="5" hidden="1">{"Riqfin97",#N/A,FALSE,"Tran";"Riqfinpro",#N/A,FALSE,"Tran"}</definedName>
    <definedName name="opu_1_4" localSheetId="6" hidden="1">{"Riqfin97",#N/A,FALSE,"Tran";"Riqfinpro",#N/A,FALSE,"Tran"}</definedName>
    <definedName name="opu_1_4" hidden="1">{"Riqfin97",#N/A,FALSE,"Tran";"Riqfinpro",#N/A,FALSE,"Tran"}</definedName>
    <definedName name="opu_2" localSheetId="5" hidden="1">{"Riqfin97",#N/A,FALSE,"Tran";"Riqfinpro",#N/A,FALSE,"Tran"}</definedName>
    <definedName name="opu_2" localSheetId="6" hidden="1">{"Riqfin97",#N/A,FALSE,"Tran";"Riqfinpro",#N/A,FALSE,"Tran"}</definedName>
    <definedName name="opu_2" hidden="1">{"Riqfin97",#N/A,FALSE,"Tran";"Riqfinpro",#N/A,FALSE,"Tran"}</definedName>
    <definedName name="opu_3" localSheetId="5" hidden="1">{"Riqfin97",#N/A,FALSE,"Tran";"Riqfinpro",#N/A,FALSE,"Tran"}</definedName>
    <definedName name="opu_3" localSheetId="6" hidden="1">{"Riqfin97",#N/A,FALSE,"Tran";"Riqfinpro",#N/A,FALSE,"Tran"}</definedName>
    <definedName name="opu_3" hidden="1">{"Riqfin97",#N/A,FALSE,"Tran";"Riqfinpro",#N/A,FALSE,"Tran"}</definedName>
    <definedName name="opu_4" localSheetId="5" hidden="1">{"Riqfin97",#N/A,FALSE,"Tran";"Riqfinpro",#N/A,FALSE,"Tran"}</definedName>
    <definedName name="opu_4" localSheetId="6" hidden="1">{"Riqfin97",#N/A,FALSE,"Tran";"Riqfinpro",#N/A,FALSE,"Tran"}</definedName>
    <definedName name="opu_4" hidden="1">{"Riqfin97",#N/A,FALSE,"Tran";"Riqfinpro",#N/A,FALSE,"Tran"}</definedName>
    <definedName name="ORIG" localSheetId="5">#REF!</definedName>
    <definedName name="ORIG" localSheetId="6">#REF!</definedName>
    <definedName name="ORIG">#REF!</definedName>
    <definedName name="Otr_Inst_Banc_40G" localSheetId="4">#REF!</definedName>
    <definedName name="Otr_Inst_Banc_40G" localSheetId="5">#REF!</definedName>
    <definedName name="Otr_Inst_Banc_40G" localSheetId="6">#REF!</definedName>
    <definedName name="Otr_Inst_Banc_40G">#REF!</definedName>
    <definedName name="Otras_Residuales" localSheetId="5">#REF!</definedName>
    <definedName name="Otras_Residuales" localSheetId="6">#REF!</definedName>
    <definedName name="Otras_Residuales">#REF!</definedName>
    <definedName name="OTRAS96" localSheetId="5">#REF!</definedName>
    <definedName name="OTRAS96" localSheetId="6">#REF!</definedName>
    <definedName name="OTRAS96">#REF!</definedName>
    <definedName name="OtrasSubvenciones" localSheetId="5">#REF!</definedName>
    <definedName name="OtrasSubvenciones" localSheetId="6">#REF!</definedName>
    <definedName name="OtrasSubvenciones">#REF!</definedName>
    <definedName name="OTROS1" localSheetId="5">#REF!</definedName>
    <definedName name="OTROS1" localSheetId="6">#REF!</definedName>
    <definedName name="OTROS1">#REF!</definedName>
    <definedName name="otros2000" localSheetId="5">#REF!</definedName>
    <definedName name="otros2000" localSheetId="6">#REF!</definedName>
    <definedName name="otros2000">#REF!</definedName>
    <definedName name="otros2001" localSheetId="5">#REF!</definedName>
    <definedName name="otros2001" localSheetId="6">#REF!</definedName>
    <definedName name="otros2001">#REF!</definedName>
    <definedName name="otros2002" localSheetId="5">#REF!</definedName>
    <definedName name="otros2002" localSheetId="6">#REF!</definedName>
    <definedName name="otros2002">#REF!</definedName>
    <definedName name="otros2003" localSheetId="5">#REF!</definedName>
    <definedName name="otros2003" localSheetId="6">#REF!</definedName>
    <definedName name="otros2003">#REF!</definedName>
    <definedName name="otros98" localSheetId="5">#REF!</definedName>
    <definedName name="otros98" localSheetId="6">#REF!</definedName>
    <definedName name="otros98">#REF!</definedName>
    <definedName name="otros98j" localSheetId="5">#REF!</definedName>
    <definedName name="otros98j" localSheetId="6">#REF!</definedName>
    <definedName name="otros98j">#REF!</definedName>
    <definedName name="otros98s" localSheetId="5">#REF!</definedName>
    <definedName name="otros98s" localSheetId="6">#REF!</definedName>
    <definedName name="otros98s">#REF!</definedName>
    <definedName name="otros99" localSheetId="5">#REF!</definedName>
    <definedName name="otros99" localSheetId="6">#REF!</definedName>
    <definedName name="otros99">#REF!</definedName>
    <definedName name="otrossss" localSheetId="5" hidden="1">#REF!</definedName>
    <definedName name="otrossss" localSheetId="6" hidden="1">#REF!</definedName>
    <definedName name="otrossss" hidden="1">#REF!</definedName>
    <definedName name="OUTDS1" localSheetId="5">#REF!</definedName>
    <definedName name="OUTDS1" localSheetId="6">#REF!</definedName>
    <definedName name="OUTDS1">#REF!</definedName>
    <definedName name="OUTFISC" localSheetId="5">#REF!</definedName>
    <definedName name="OUTFISC" localSheetId="6">#REF!</definedName>
    <definedName name="OUTFISC">#REF!</definedName>
    <definedName name="OUTIMF" localSheetId="5">#REF!</definedName>
    <definedName name="OUTIMF" localSheetId="6">#REF!</definedName>
    <definedName name="OUTIMF">#REF!</definedName>
    <definedName name="OUTMN" localSheetId="5">#REF!</definedName>
    <definedName name="OUTMN" localSheetId="6">#REF!</definedName>
    <definedName name="OUTMN">#REF!</definedName>
    <definedName name="P.51FBK" localSheetId="5">#REF!</definedName>
    <definedName name="P.51FBK" localSheetId="6">#REF!</definedName>
    <definedName name="P.51FBK">#REF!</definedName>
    <definedName name="P.Bruta" localSheetId="5">#REF!</definedName>
    <definedName name="P.Bruta" localSheetId="6">#REF!</definedName>
    <definedName name="P.Bruta">#REF!</definedName>
    <definedName name="P1D" localSheetId="5">#REF!</definedName>
    <definedName name="P1D" localSheetId="6">#REF!</definedName>
    <definedName name="P1D">#REF!</definedName>
    <definedName name="P1G" localSheetId="5">#REF!</definedName>
    <definedName name="P1G" localSheetId="6">#REF!</definedName>
    <definedName name="P1G">#REF!</definedName>
    <definedName name="PAGOS" localSheetId="5">#REF!</definedName>
    <definedName name="PAGOS" localSheetId="6">#REF!</definedName>
    <definedName name="PAGOS">#REF!</definedName>
    <definedName name="Pan_Bancario_50G" localSheetId="4">#REF!</definedName>
    <definedName name="Pan_Bancario_50G" localSheetId="5">#REF!</definedName>
    <definedName name="Pan_Bancario_50G" localSheetId="6">#REF!</definedName>
    <definedName name="Pan_Bancario_50G">#REF!</definedName>
    <definedName name="Pan_Monet_30G" localSheetId="4">#REF!</definedName>
    <definedName name="Pan_Monet_30G" localSheetId="5">#REF!</definedName>
    <definedName name="Pan_Monet_30G" localSheetId="6">#REF!</definedName>
    <definedName name="Pan_Monet_30G">#REF!</definedName>
    <definedName name="pared" localSheetId="5">#REF!</definedName>
    <definedName name="pared" localSheetId="6">#REF!</definedName>
    <definedName name="pared">#REF!</definedName>
    <definedName name="Parmeshwar" localSheetId="5">#REF!</definedName>
    <definedName name="Parmeshwar" localSheetId="6">#REF!</definedName>
    <definedName name="Parmeshwar">#REF!</definedName>
    <definedName name="PARTIDA" localSheetId="5">#REF!</definedName>
    <definedName name="PARTIDA" localSheetId="6">#REF!</definedName>
    <definedName name="PARTIDA">#REF!</definedName>
    <definedName name="pase" localSheetId="5">#REF!</definedName>
    <definedName name="pase" localSheetId="6">#REF!</definedName>
    <definedName name="pase">#REF!</definedName>
    <definedName name="pasfcoma" localSheetId="5">#REF!</definedName>
    <definedName name="pasfcoma" localSheetId="6">#REF!</definedName>
    <definedName name="pasfcoma">#REF!</definedName>
    <definedName name="pasivas" localSheetId="5">#REF!</definedName>
    <definedName name="pasivas" localSheetId="6">#REF!</definedName>
    <definedName name="pasivas">#REF!</definedName>
    <definedName name="Path_Data" localSheetId="5">#REF!</definedName>
    <definedName name="Path_Data" localSheetId="6">#REF!</definedName>
    <definedName name="Path_Data">#REF!</definedName>
    <definedName name="Path_System" localSheetId="5">#REF!</definedName>
    <definedName name="Path_System" localSheetId="6">#REF!</definedName>
    <definedName name="Path_System">#REF!</definedName>
    <definedName name="Payment_Needed">"Pago necesario"</definedName>
    <definedName name="pchBM" localSheetId="5">#REF!</definedName>
    <definedName name="pchBM" localSheetId="6">#REF!</definedName>
    <definedName name="pchBM">#REF!</definedName>
    <definedName name="pchBMG" localSheetId="5">#REF!</definedName>
    <definedName name="pchBMG" localSheetId="6">#REF!</definedName>
    <definedName name="pchBMG">#REF!</definedName>
    <definedName name="pchBX" localSheetId="5">#REF!</definedName>
    <definedName name="pchBX" localSheetId="6">#REF!</definedName>
    <definedName name="pchBX">#REF!</definedName>
    <definedName name="pchBXG" localSheetId="5">#REF!</definedName>
    <definedName name="pchBXG" localSheetId="6">#REF!</definedName>
    <definedName name="pchBXG">#REF!</definedName>
    <definedName name="pchNM_R" localSheetId="5">#REF!</definedName>
    <definedName name="pchNM_R" localSheetId="6">#REF!</definedName>
    <definedName name="pchNM_R">#REF!</definedName>
    <definedName name="pchNMG_R" localSheetId="5">#REF!</definedName>
    <definedName name="pchNMG_R" localSheetId="6">#REF!</definedName>
    <definedName name="pchNMG_R">#REF!</definedName>
    <definedName name="pchNX_R" localSheetId="5">#REF!</definedName>
    <definedName name="pchNX_R" localSheetId="6">#REF!</definedName>
    <definedName name="pchNX_R">#REF!</definedName>
    <definedName name="pchNXG_R" localSheetId="5">#REF!</definedName>
    <definedName name="pchNXG_R" localSheetId="6">#REF!</definedName>
    <definedName name="pchNXG_R">#REF!</definedName>
    <definedName name="PCPI" localSheetId="5">#REF!</definedName>
    <definedName name="PCPI" localSheetId="6">#REF!</definedName>
    <definedName name="PCPI">#REF!</definedName>
    <definedName name="PCPI.ARQ" localSheetId="5">#REF!</definedName>
    <definedName name="PCPI.ARQ" localSheetId="6">#REF!</definedName>
    <definedName name="PCPI.ARQ">#REF!</definedName>
    <definedName name="PCPI.Q" localSheetId="5">#REF!</definedName>
    <definedName name="PCPI.Q" localSheetId="6">#REF!</definedName>
    <definedName name="PCPI.Q">#REF!</definedName>
    <definedName name="PCPI.YOY" localSheetId="5">#REF!</definedName>
    <definedName name="PCPI.YOY" localSheetId="6">#REF!</definedName>
    <definedName name="PCPI.YOY">#REF!</definedName>
    <definedName name="PCPIE" localSheetId="5">#REF!</definedName>
    <definedName name="PCPIE" localSheetId="6">#REF!</definedName>
    <definedName name="PCPIE">#REF!</definedName>
    <definedName name="PCPIG" localSheetId="5">#REF!</definedName>
    <definedName name="PCPIG" localSheetId="6">#REF!</definedName>
    <definedName name="PCPIG">#REF!</definedName>
    <definedName name="PCshare" localSheetId="5">#REF!</definedName>
    <definedName name="PCshare" localSheetId="6">#REF!</definedName>
    <definedName name="PCshare">#REF!</definedName>
    <definedName name="PCTOFGDP" localSheetId="5">#REF!</definedName>
    <definedName name="PCTOFGDP" localSheetId="6">#REF!</definedName>
    <definedName name="PCTOFGDP">#REF!</definedName>
    <definedName name="PEACEAGR" localSheetId="5">#REF!</definedName>
    <definedName name="PEACEAGR" localSheetId="6">#REF!</definedName>
    <definedName name="PEACEAGR">#REF!</definedName>
    <definedName name="PERDIDAS" localSheetId="5">#REF!</definedName>
    <definedName name="PERDIDAS" localSheetId="6">#REF!</definedName>
    <definedName name="PERDIDAS">#REF!</definedName>
    <definedName name="PERE96" localSheetId="5">#REF!</definedName>
    <definedName name="PERE96" localSheetId="6">#REF!</definedName>
    <definedName name="PERE96">#REF!</definedName>
    <definedName name="Petroecuador" localSheetId="5">#REF!</definedName>
    <definedName name="Petroecuador" localSheetId="6">#REF!</definedName>
    <definedName name="Petroecuador">#REF!</definedName>
    <definedName name="PEX" localSheetId="5">#REF!</definedName>
    <definedName name="PEX" localSheetId="6">#REF!</definedName>
    <definedName name="PEX">#REF!</definedName>
    <definedName name="PF" localSheetId="5">#REF!</definedName>
    <definedName name="PF" localSheetId="6">#REF!</definedName>
    <definedName name="PF">#REF!</definedName>
    <definedName name="pib_int" localSheetId="5">#REF!</definedName>
    <definedName name="pib_int" localSheetId="6">#REF!</definedName>
    <definedName name="pib_int">#REF!</definedName>
    <definedName name="pib98j" localSheetId="5">#REF!</definedName>
    <definedName name="pib98j" localSheetId="6">#REF!</definedName>
    <definedName name="pib98j">#REF!</definedName>
    <definedName name="pib98s" localSheetId="5">#REF!</definedName>
    <definedName name="pib98s" localSheetId="6">#REF!</definedName>
    <definedName name="pib98s">#REF!</definedName>
    <definedName name="PIBCORD" localSheetId="5">#REF!</definedName>
    <definedName name="PIBCORD" localSheetId="6">#REF!</definedName>
    <definedName name="PIBCORD">#REF!</definedName>
    <definedName name="PIBORO" localSheetId="5">#REF!</definedName>
    <definedName name="PIBORO" localSheetId="6">#REF!</definedName>
    <definedName name="PIBORO">#REF!</definedName>
    <definedName name="PIBporSECT" localSheetId="5">#REF!</definedName>
    <definedName name="PIBporSECT" localSheetId="6">#REF!</definedName>
    <definedName name="PIBporSECT">#REF!</definedName>
    <definedName name="pit" localSheetId="5" hidden="1">{"Riqfin97",#N/A,FALSE,"Tran";"Riqfinpro",#N/A,FALSE,"Tran"}</definedName>
    <definedName name="pit" localSheetId="6" hidden="1">{"Riqfin97",#N/A,FALSE,"Tran";"Riqfinpro",#N/A,FALSE,"Tran"}</definedName>
    <definedName name="pit" hidden="1">{"Riqfin97",#N/A,FALSE,"Tran";"Riqfinpro",#N/A,FALSE,"Tran"}</definedName>
    <definedName name="pit_1" localSheetId="5" hidden="1">{"Riqfin97",#N/A,FALSE,"Tran";"Riqfinpro",#N/A,FALSE,"Tran"}</definedName>
    <definedName name="pit_1" localSheetId="6" hidden="1">{"Riqfin97",#N/A,FALSE,"Tran";"Riqfinpro",#N/A,FALSE,"Tran"}</definedName>
    <definedName name="pit_1" hidden="1">{"Riqfin97",#N/A,FALSE,"Tran";"Riqfinpro",#N/A,FALSE,"Tran"}</definedName>
    <definedName name="pit_1_1" localSheetId="5" hidden="1">{"Riqfin97",#N/A,FALSE,"Tran";"Riqfinpro",#N/A,FALSE,"Tran"}</definedName>
    <definedName name="pit_1_1" localSheetId="6" hidden="1">{"Riqfin97",#N/A,FALSE,"Tran";"Riqfinpro",#N/A,FALSE,"Tran"}</definedName>
    <definedName name="pit_1_1" hidden="1">{"Riqfin97",#N/A,FALSE,"Tran";"Riqfinpro",#N/A,FALSE,"Tran"}</definedName>
    <definedName name="pit_1_2" localSheetId="5" hidden="1">{"Riqfin97",#N/A,FALSE,"Tran";"Riqfinpro",#N/A,FALSE,"Tran"}</definedName>
    <definedName name="pit_1_2" localSheetId="6" hidden="1">{"Riqfin97",#N/A,FALSE,"Tran";"Riqfinpro",#N/A,FALSE,"Tran"}</definedName>
    <definedName name="pit_1_2" hidden="1">{"Riqfin97",#N/A,FALSE,"Tran";"Riqfinpro",#N/A,FALSE,"Tran"}</definedName>
    <definedName name="pit_1_3" localSheetId="5" hidden="1">{"Riqfin97",#N/A,FALSE,"Tran";"Riqfinpro",#N/A,FALSE,"Tran"}</definedName>
    <definedName name="pit_1_3" localSheetId="6" hidden="1">{"Riqfin97",#N/A,FALSE,"Tran";"Riqfinpro",#N/A,FALSE,"Tran"}</definedName>
    <definedName name="pit_1_3" hidden="1">{"Riqfin97",#N/A,FALSE,"Tran";"Riqfinpro",#N/A,FALSE,"Tran"}</definedName>
    <definedName name="pit_1_4" localSheetId="5" hidden="1">{"Riqfin97",#N/A,FALSE,"Tran";"Riqfinpro",#N/A,FALSE,"Tran"}</definedName>
    <definedName name="pit_1_4" localSheetId="6" hidden="1">{"Riqfin97",#N/A,FALSE,"Tran";"Riqfinpro",#N/A,FALSE,"Tran"}</definedName>
    <definedName name="pit_1_4" hidden="1">{"Riqfin97",#N/A,FALSE,"Tran";"Riqfinpro",#N/A,FALSE,"Tran"}</definedName>
    <definedName name="pit_2" localSheetId="5" hidden="1">{"Riqfin97",#N/A,FALSE,"Tran";"Riqfinpro",#N/A,FALSE,"Tran"}</definedName>
    <definedName name="pit_2" localSheetId="6" hidden="1">{"Riqfin97",#N/A,FALSE,"Tran";"Riqfinpro",#N/A,FALSE,"Tran"}</definedName>
    <definedName name="pit_2" hidden="1">{"Riqfin97",#N/A,FALSE,"Tran";"Riqfinpro",#N/A,FALSE,"Tran"}</definedName>
    <definedName name="pit_3" localSheetId="5" hidden="1">{"Riqfin97",#N/A,FALSE,"Tran";"Riqfinpro",#N/A,FALSE,"Tran"}</definedName>
    <definedName name="pit_3" localSheetId="6" hidden="1">{"Riqfin97",#N/A,FALSE,"Tran";"Riqfinpro",#N/A,FALSE,"Tran"}</definedName>
    <definedName name="pit_3" hidden="1">{"Riqfin97",#N/A,FALSE,"Tran";"Riqfinpro",#N/A,FALSE,"Tran"}</definedName>
    <definedName name="pit_4" localSheetId="5" hidden="1">{"Riqfin97",#N/A,FALSE,"Tran";"Riqfinpro",#N/A,FALSE,"Tran"}</definedName>
    <definedName name="pit_4" localSheetId="6" hidden="1">{"Riqfin97",#N/A,FALSE,"Tran";"Riqfinpro",#N/A,FALSE,"Tran"}</definedName>
    <definedName name="pit_4" hidden="1">{"Riqfin97",#N/A,FALSE,"Tran";"Riqfinpro",#N/A,FALSE,"Tran"}</definedName>
    <definedName name="PK" localSheetId="6">#REF!</definedName>
    <definedName name="PK">#REF!</definedName>
    <definedName name="plame" localSheetId="5">#REF!</definedName>
    <definedName name="plame" localSheetId="6">#REF!</definedName>
    <definedName name="plame">#REF!</definedName>
    <definedName name="plame2000" localSheetId="5">#REF!</definedName>
    <definedName name="plame2000" localSheetId="6">#REF!</definedName>
    <definedName name="plame2000">#REF!</definedName>
    <definedName name="plame2001" localSheetId="5">#REF!</definedName>
    <definedName name="plame2001" localSheetId="6">#REF!</definedName>
    <definedName name="plame2001">#REF!</definedName>
    <definedName name="plame2002" localSheetId="5">#REF!</definedName>
    <definedName name="plame2002" localSheetId="6">#REF!</definedName>
    <definedName name="plame2002">#REF!</definedName>
    <definedName name="plame2003" localSheetId="5">#REF!</definedName>
    <definedName name="plame2003" localSheetId="6">#REF!</definedName>
    <definedName name="plame2003">#REF!</definedName>
    <definedName name="plame98" localSheetId="5">#REF!</definedName>
    <definedName name="plame98" localSheetId="6">#REF!</definedName>
    <definedName name="plame98">#REF!</definedName>
    <definedName name="plame98j" localSheetId="5">#REF!</definedName>
    <definedName name="plame98j" localSheetId="6">#REF!</definedName>
    <definedName name="plame98j">#REF!</definedName>
    <definedName name="plame98s" localSheetId="5">#REF!</definedName>
    <definedName name="plame98s" localSheetId="6">#REF!</definedName>
    <definedName name="plame98s">#REF!</definedName>
    <definedName name="plame99" localSheetId="5">#REF!</definedName>
    <definedName name="plame99" localSheetId="6">#REF!</definedName>
    <definedName name="plame99">#REF!</definedName>
    <definedName name="PLATA" localSheetId="4">#REF!</definedName>
    <definedName name="PLATA" localSheetId="5">#REF!</definedName>
    <definedName name="PLATA" localSheetId="6">#REF!</definedName>
    <definedName name="PLATA">#REF!</definedName>
    <definedName name="plazo" localSheetId="5">#REF!</definedName>
    <definedName name="plazo" localSheetId="6">#REF!</definedName>
    <definedName name="plazo">#REF!</definedName>
    <definedName name="plazo2000" localSheetId="5">#REF!</definedName>
    <definedName name="plazo2000" localSheetId="6">#REF!</definedName>
    <definedName name="plazo2000">#REF!</definedName>
    <definedName name="plazo2001" localSheetId="5">#REF!</definedName>
    <definedName name="plazo2001" localSheetId="6">#REF!</definedName>
    <definedName name="plazo2001">#REF!</definedName>
    <definedName name="plazo2002" localSheetId="5">#REF!</definedName>
    <definedName name="plazo2002" localSheetId="6">#REF!</definedName>
    <definedName name="plazo2002">#REF!</definedName>
    <definedName name="plazo2003" localSheetId="5">#REF!</definedName>
    <definedName name="plazo2003" localSheetId="6">#REF!</definedName>
    <definedName name="plazo2003">#REF!</definedName>
    <definedName name="plazo98" localSheetId="5">#REF!</definedName>
    <definedName name="plazo98" localSheetId="6">#REF!</definedName>
    <definedName name="plazo98">#REF!</definedName>
    <definedName name="plazo98j" localSheetId="5">#REF!</definedName>
    <definedName name="plazo98j" localSheetId="6">#REF!</definedName>
    <definedName name="plazo98j">#REF!</definedName>
    <definedName name="plazo98s" localSheetId="5">#REF!</definedName>
    <definedName name="plazo98s" localSheetId="6">#REF!</definedName>
    <definedName name="plazo98s">#REF!</definedName>
    <definedName name="plazo99" localSheetId="5">#REF!</definedName>
    <definedName name="plazo99" localSheetId="6">#REF!</definedName>
    <definedName name="plazo99">#REF!</definedName>
    <definedName name="POLLO" localSheetId="4">#REF!</definedName>
    <definedName name="POLLO" localSheetId="5">#REF!</definedName>
    <definedName name="POLLO" localSheetId="6">#REF!</definedName>
    <definedName name="POLLO">#REF!</definedName>
    <definedName name="Ports" localSheetId="5">#REF!</definedName>
    <definedName name="Ports" localSheetId="6">#REF!</definedName>
    <definedName name="Ports">#REF!</definedName>
    <definedName name="posnet2" localSheetId="5">#REF!</definedName>
    <definedName name="posnet2" localSheetId="6">#REF!</definedName>
    <definedName name="posnet2">#REF!</definedName>
    <definedName name="pp" localSheetId="5" hidden="1">{"Riqfin97",#N/A,FALSE,"Tran";"Riqfinpro",#N/A,FALSE,"Tran"}</definedName>
    <definedName name="pp" localSheetId="6" hidden="1">{"Riqfin97",#N/A,FALSE,"Tran";"Riqfinpro",#N/A,FALSE,"Tran"}</definedName>
    <definedName name="pp" hidden="1">{"Riqfin97",#N/A,FALSE,"Tran";"Riqfinpro",#N/A,FALSE,"Tran"}</definedName>
    <definedName name="pp_1" localSheetId="5" hidden="1">{"Riqfin97",#N/A,FALSE,"Tran";"Riqfinpro",#N/A,FALSE,"Tran"}</definedName>
    <definedName name="pp_1" localSheetId="6" hidden="1">{"Riqfin97",#N/A,FALSE,"Tran";"Riqfinpro",#N/A,FALSE,"Tran"}</definedName>
    <definedName name="pp_1" hidden="1">{"Riqfin97",#N/A,FALSE,"Tran";"Riqfinpro",#N/A,FALSE,"Tran"}</definedName>
    <definedName name="pp_1_1" localSheetId="5" hidden="1">{"Riqfin97",#N/A,FALSE,"Tran";"Riqfinpro",#N/A,FALSE,"Tran"}</definedName>
    <definedName name="pp_1_1" localSheetId="6" hidden="1">{"Riqfin97",#N/A,FALSE,"Tran";"Riqfinpro",#N/A,FALSE,"Tran"}</definedName>
    <definedName name="pp_1_1" hidden="1">{"Riqfin97",#N/A,FALSE,"Tran";"Riqfinpro",#N/A,FALSE,"Tran"}</definedName>
    <definedName name="pp_1_2" localSheetId="5" hidden="1">{"Riqfin97",#N/A,FALSE,"Tran";"Riqfinpro",#N/A,FALSE,"Tran"}</definedName>
    <definedName name="pp_1_2" localSheetId="6" hidden="1">{"Riqfin97",#N/A,FALSE,"Tran";"Riqfinpro",#N/A,FALSE,"Tran"}</definedName>
    <definedName name="pp_1_2" hidden="1">{"Riqfin97",#N/A,FALSE,"Tran";"Riqfinpro",#N/A,FALSE,"Tran"}</definedName>
    <definedName name="pp_1_3" localSheetId="5" hidden="1">{"Riqfin97",#N/A,FALSE,"Tran";"Riqfinpro",#N/A,FALSE,"Tran"}</definedName>
    <definedName name="pp_1_3" localSheetId="6" hidden="1">{"Riqfin97",#N/A,FALSE,"Tran";"Riqfinpro",#N/A,FALSE,"Tran"}</definedName>
    <definedName name="pp_1_3" hidden="1">{"Riqfin97",#N/A,FALSE,"Tran";"Riqfinpro",#N/A,FALSE,"Tran"}</definedName>
    <definedName name="pp_1_4" localSheetId="5" hidden="1">{"Riqfin97",#N/A,FALSE,"Tran";"Riqfinpro",#N/A,FALSE,"Tran"}</definedName>
    <definedName name="pp_1_4" localSheetId="6" hidden="1">{"Riqfin97",#N/A,FALSE,"Tran";"Riqfinpro",#N/A,FALSE,"Tran"}</definedName>
    <definedName name="pp_1_4" hidden="1">{"Riqfin97",#N/A,FALSE,"Tran";"Riqfinpro",#N/A,FALSE,"Tran"}</definedName>
    <definedName name="pp_2" localSheetId="5" hidden="1">{"Riqfin97",#N/A,FALSE,"Tran";"Riqfinpro",#N/A,FALSE,"Tran"}</definedName>
    <definedName name="pp_2" localSheetId="6" hidden="1">{"Riqfin97",#N/A,FALSE,"Tran";"Riqfinpro",#N/A,FALSE,"Tran"}</definedName>
    <definedName name="pp_2" hidden="1">{"Riqfin97",#N/A,FALSE,"Tran";"Riqfinpro",#N/A,FALSE,"Tran"}</definedName>
    <definedName name="pp_3" localSheetId="5" hidden="1">{"Riqfin97",#N/A,FALSE,"Tran";"Riqfinpro",#N/A,FALSE,"Tran"}</definedName>
    <definedName name="pp_3" localSheetId="6" hidden="1">{"Riqfin97",#N/A,FALSE,"Tran";"Riqfinpro",#N/A,FALSE,"Tran"}</definedName>
    <definedName name="pp_3" hidden="1">{"Riqfin97",#N/A,FALSE,"Tran";"Riqfinpro",#N/A,FALSE,"Tran"}</definedName>
    <definedName name="pp_4" localSheetId="5" hidden="1">{"Riqfin97",#N/A,FALSE,"Tran";"Riqfinpro",#N/A,FALSE,"Tran"}</definedName>
    <definedName name="pp_4" localSheetId="6" hidden="1">{"Riqfin97",#N/A,FALSE,"Tran";"Riqfinpro",#N/A,FALSE,"Tran"}</definedName>
    <definedName name="pp_4" hidden="1">{"Riqfin97",#N/A,FALSE,"Tran";"Riqfinpro",#N/A,FALSE,"Tran"}</definedName>
    <definedName name="ppp" localSheetId="5" hidden="1">{"Riqfin97",#N/A,FALSE,"Tran";"Riqfinpro",#N/A,FALSE,"Tran"}</definedName>
    <definedName name="ppp" localSheetId="6" hidden="1">{"Riqfin97",#N/A,FALSE,"Tran";"Riqfinpro",#N/A,FALSE,"Tran"}</definedName>
    <definedName name="ppp" hidden="1">{"Riqfin97",#N/A,FALSE,"Tran";"Riqfinpro",#N/A,FALSE,"Tran"}</definedName>
    <definedName name="ppp_1" localSheetId="5" hidden="1">{"Riqfin97",#N/A,FALSE,"Tran";"Riqfinpro",#N/A,FALSE,"Tran"}</definedName>
    <definedName name="ppp_1" localSheetId="6" hidden="1">{"Riqfin97",#N/A,FALSE,"Tran";"Riqfinpro",#N/A,FALSE,"Tran"}</definedName>
    <definedName name="ppp_1" hidden="1">{"Riqfin97",#N/A,FALSE,"Tran";"Riqfinpro",#N/A,FALSE,"Tran"}</definedName>
    <definedName name="ppp_1_1" localSheetId="5" hidden="1">{"Riqfin97",#N/A,FALSE,"Tran";"Riqfinpro",#N/A,FALSE,"Tran"}</definedName>
    <definedName name="ppp_1_1" localSheetId="6" hidden="1">{"Riqfin97",#N/A,FALSE,"Tran";"Riqfinpro",#N/A,FALSE,"Tran"}</definedName>
    <definedName name="ppp_1_1" hidden="1">{"Riqfin97",#N/A,FALSE,"Tran";"Riqfinpro",#N/A,FALSE,"Tran"}</definedName>
    <definedName name="ppp_1_2" localSheetId="5" hidden="1">{"Riqfin97",#N/A,FALSE,"Tran";"Riqfinpro",#N/A,FALSE,"Tran"}</definedName>
    <definedName name="ppp_1_2" localSheetId="6" hidden="1">{"Riqfin97",#N/A,FALSE,"Tran";"Riqfinpro",#N/A,FALSE,"Tran"}</definedName>
    <definedName name="ppp_1_2" hidden="1">{"Riqfin97",#N/A,FALSE,"Tran";"Riqfinpro",#N/A,FALSE,"Tran"}</definedName>
    <definedName name="ppp_1_3" localSheetId="5" hidden="1">{"Riqfin97",#N/A,FALSE,"Tran";"Riqfinpro",#N/A,FALSE,"Tran"}</definedName>
    <definedName name="ppp_1_3" localSheetId="6" hidden="1">{"Riqfin97",#N/A,FALSE,"Tran";"Riqfinpro",#N/A,FALSE,"Tran"}</definedName>
    <definedName name="ppp_1_3" hidden="1">{"Riqfin97",#N/A,FALSE,"Tran";"Riqfinpro",#N/A,FALSE,"Tran"}</definedName>
    <definedName name="ppp_1_4" localSheetId="5" hidden="1">{"Riqfin97",#N/A,FALSE,"Tran";"Riqfinpro",#N/A,FALSE,"Tran"}</definedName>
    <definedName name="ppp_1_4" localSheetId="6" hidden="1">{"Riqfin97",#N/A,FALSE,"Tran";"Riqfinpro",#N/A,FALSE,"Tran"}</definedName>
    <definedName name="ppp_1_4" hidden="1">{"Riqfin97",#N/A,FALSE,"Tran";"Riqfinpro",#N/A,FALSE,"Tran"}</definedName>
    <definedName name="ppp_2" localSheetId="5" hidden="1">{"Riqfin97",#N/A,FALSE,"Tran";"Riqfinpro",#N/A,FALSE,"Tran"}</definedName>
    <definedName name="ppp_2" localSheetId="6" hidden="1">{"Riqfin97",#N/A,FALSE,"Tran";"Riqfinpro",#N/A,FALSE,"Tran"}</definedName>
    <definedName name="ppp_2" hidden="1">{"Riqfin97",#N/A,FALSE,"Tran";"Riqfinpro",#N/A,FALSE,"Tran"}</definedName>
    <definedName name="ppp_3" localSheetId="5" hidden="1">{"Riqfin97",#N/A,FALSE,"Tran";"Riqfinpro",#N/A,FALSE,"Tran"}</definedName>
    <definedName name="ppp_3" localSheetId="6" hidden="1">{"Riqfin97",#N/A,FALSE,"Tran";"Riqfinpro",#N/A,FALSE,"Tran"}</definedName>
    <definedName name="ppp_3" hidden="1">{"Riqfin97",#N/A,FALSE,"Tran";"Riqfinpro",#N/A,FALSE,"Tran"}</definedName>
    <definedName name="ppp_4" localSheetId="5" hidden="1">{"Riqfin97",#N/A,FALSE,"Tran";"Riqfinpro",#N/A,FALSE,"Tran"}</definedName>
    <definedName name="ppp_4" localSheetId="6" hidden="1">{"Riqfin97",#N/A,FALSE,"Tran";"Riqfinpro",#N/A,FALSE,"Tran"}</definedName>
    <definedName name="ppp_4" hidden="1">{"Riqfin97",#N/A,FALSE,"Tran";"Riqfinpro",#N/A,FALSE,"Tran"}</definedName>
    <definedName name="pppppp" localSheetId="5" hidden="1">{"Riqfin97",#N/A,FALSE,"Tran";"Riqfinpro",#N/A,FALSE,"Tran"}</definedName>
    <definedName name="pppppp" localSheetId="6" hidden="1">{"Riqfin97",#N/A,FALSE,"Tran";"Riqfinpro",#N/A,FALSE,"Tran"}</definedName>
    <definedName name="pppppp" hidden="1">{"Riqfin97",#N/A,FALSE,"Tran";"Riqfinpro",#N/A,FALSE,"Tran"}</definedName>
    <definedName name="pppppp_1" localSheetId="5" hidden="1">{"Riqfin97",#N/A,FALSE,"Tran";"Riqfinpro",#N/A,FALSE,"Tran"}</definedName>
    <definedName name="pppppp_1" localSheetId="6" hidden="1">{"Riqfin97",#N/A,FALSE,"Tran";"Riqfinpro",#N/A,FALSE,"Tran"}</definedName>
    <definedName name="pppppp_1" hidden="1">{"Riqfin97",#N/A,FALSE,"Tran";"Riqfinpro",#N/A,FALSE,"Tran"}</definedName>
    <definedName name="pppppp_1_1" localSheetId="5" hidden="1">{"Riqfin97",#N/A,FALSE,"Tran";"Riqfinpro",#N/A,FALSE,"Tran"}</definedName>
    <definedName name="pppppp_1_1" localSheetId="6" hidden="1">{"Riqfin97",#N/A,FALSE,"Tran";"Riqfinpro",#N/A,FALSE,"Tran"}</definedName>
    <definedName name="pppppp_1_1" hidden="1">{"Riqfin97",#N/A,FALSE,"Tran";"Riqfinpro",#N/A,FALSE,"Tran"}</definedName>
    <definedName name="pppppp_1_2" localSheetId="5" hidden="1">{"Riqfin97",#N/A,FALSE,"Tran";"Riqfinpro",#N/A,FALSE,"Tran"}</definedName>
    <definedName name="pppppp_1_2" localSheetId="6" hidden="1">{"Riqfin97",#N/A,FALSE,"Tran";"Riqfinpro",#N/A,FALSE,"Tran"}</definedName>
    <definedName name="pppppp_1_2" hidden="1">{"Riqfin97",#N/A,FALSE,"Tran";"Riqfinpro",#N/A,FALSE,"Tran"}</definedName>
    <definedName name="pppppp_1_3" localSheetId="5" hidden="1">{"Riqfin97",#N/A,FALSE,"Tran";"Riqfinpro",#N/A,FALSE,"Tran"}</definedName>
    <definedName name="pppppp_1_3" localSheetId="6" hidden="1">{"Riqfin97",#N/A,FALSE,"Tran";"Riqfinpro",#N/A,FALSE,"Tran"}</definedName>
    <definedName name="pppppp_1_3" hidden="1">{"Riqfin97",#N/A,FALSE,"Tran";"Riqfinpro",#N/A,FALSE,"Tran"}</definedName>
    <definedName name="pppppp_1_4" localSheetId="5" hidden="1">{"Riqfin97",#N/A,FALSE,"Tran";"Riqfinpro",#N/A,FALSE,"Tran"}</definedName>
    <definedName name="pppppp_1_4" localSheetId="6" hidden="1">{"Riqfin97",#N/A,FALSE,"Tran";"Riqfinpro",#N/A,FALSE,"Tran"}</definedName>
    <definedName name="pppppp_1_4" hidden="1">{"Riqfin97",#N/A,FALSE,"Tran";"Riqfinpro",#N/A,FALSE,"Tran"}</definedName>
    <definedName name="pppppp_2" localSheetId="5" hidden="1">{"Riqfin97",#N/A,FALSE,"Tran";"Riqfinpro",#N/A,FALSE,"Tran"}</definedName>
    <definedName name="pppppp_2" localSheetId="6" hidden="1">{"Riqfin97",#N/A,FALSE,"Tran";"Riqfinpro",#N/A,FALSE,"Tran"}</definedName>
    <definedName name="pppppp_2" hidden="1">{"Riqfin97",#N/A,FALSE,"Tran";"Riqfinpro",#N/A,FALSE,"Tran"}</definedName>
    <definedName name="pppppp_3" localSheetId="5" hidden="1">{"Riqfin97",#N/A,FALSE,"Tran";"Riqfinpro",#N/A,FALSE,"Tran"}</definedName>
    <definedName name="pppppp_3" localSheetId="6" hidden="1">{"Riqfin97",#N/A,FALSE,"Tran";"Riqfinpro",#N/A,FALSE,"Tran"}</definedName>
    <definedName name="pppppp_3" hidden="1">{"Riqfin97",#N/A,FALSE,"Tran";"Riqfinpro",#N/A,FALSE,"Tran"}</definedName>
    <definedName name="pppppp_4" localSheetId="5" hidden="1">{"Riqfin97",#N/A,FALSE,"Tran";"Riqfinpro",#N/A,FALSE,"Tran"}</definedName>
    <definedName name="pppppp_4" localSheetId="6" hidden="1">{"Riqfin97",#N/A,FALSE,"Tran";"Riqfinpro",#N/A,FALSE,"Tran"}</definedName>
    <definedName name="pppppp_4" hidden="1">{"Riqfin97",#N/A,FALSE,"Tran";"Riqfinpro",#N/A,FALSE,"Tran"}</definedName>
    <definedName name="PPPWGT" localSheetId="5">#REF!</definedName>
    <definedName name="PPPWGT" localSheetId="6">#REF!</definedName>
    <definedName name="PPPWGT">#REF!</definedName>
    <definedName name="PRECIOCIFBANANO" localSheetId="4">#REF!</definedName>
    <definedName name="PRECIOCIFBANANO" localSheetId="5">#REF!</definedName>
    <definedName name="PRECIOCIFBANANO" localSheetId="6">#REF!</definedName>
    <definedName name="PRECIOCIFBANANO">#REF!</definedName>
    <definedName name="pri" localSheetId="5">#REF!</definedName>
    <definedName name="pri" localSheetId="6">#REF!</definedName>
    <definedName name="pri">#REF!</definedName>
    <definedName name="primero" localSheetId="5">#REF!</definedName>
    <definedName name="primero" localSheetId="6">#REF!</definedName>
    <definedName name="primero">#REF!</definedName>
    <definedName name="print" localSheetId="5">#REF!</definedName>
    <definedName name="print" localSheetId="6">#REF!</definedName>
    <definedName name="print">#REF!</definedName>
    <definedName name="Print_Area_MI" localSheetId="5">#REF!</definedName>
    <definedName name="Print_Area_MI" localSheetId="6">#REF!</definedName>
    <definedName name="Print_Area_MI">#REF!</definedName>
    <definedName name="Print_Titles2" localSheetId="5">#REF!,#REF!</definedName>
    <definedName name="Print_Titles2" localSheetId="6">#REF!,#REF!</definedName>
    <definedName name="Print_Titles2">#REF!,#REF!</definedName>
    <definedName name="PRINTMACRO" localSheetId="5">#REF!</definedName>
    <definedName name="PRINTMACRO" localSheetId="6">#REF!</definedName>
    <definedName name="PRINTMACRO">#REF!</definedName>
    <definedName name="PrintThis_Links" localSheetId="5">#REF!</definedName>
    <definedName name="PrintThis_Links" localSheetId="6">#REF!</definedName>
    <definedName name="PrintThis_Links">#REF!</definedName>
    <definedName name="PRIV0" localSheetId="5">#REF!</definedName>
    <definedName name="PRIV0" localSheetId="6">#REF!</definedName>
    <definedName name="PRIV0">#REF!</definedName>
    <definedName name="PRIV00" localSheetId="5">#REF!</definedName>
    <definedName name="PRIV00" localSheetId="6">#REF!</definedName>
    <definedName name="PRIV00">#REF!</definedName>
    <definedName name="PRIV1" localSheetId="5">#REF!</definedName>
    <definedName name="PRIV1" localSheetId="6">#REF!</definedName>
    <definedName name="PRIV1">#REF!</definedName>
    <definedName name="PRIV11" localSheetId="5">#REF!</definedName>
    <definedName name="PRIV11" localSheetId="6">#REF!</definedName>
    <definedName name="PRIV11">#REF!</definedName>
    <definedName name="PRIV2" localSheetId="5">#REF!</definedName>
    <definedName name="PRIV2" localSheetId="6">#REF!</definedName>
    <definedName name="PRIV2">#REF!</definedName>
    <definedName name="PRIV22" localSheetId="5">#REF!</definedName>
    <definedName name="PRIV22" localSheetId="6">#REF!</definedName>
    <definedName name="PRIV22">#REF!</definedName>
    <definedName name="PRIV3" localSheetId="5">#REF!</definedName>
    <definedName name="PRIV3" localSheetId="6">#REF!</definedName>
    <definedName name="PRIV3">#REF!</definedName>
    <definedName name="PRIV33" localSheetId="5">#REF!</definedName>
    <definedName name="PRIV33" localSheetId="6">#REF!</definedName>
    <definedName name="PRIV33">#REF!</definedName>
    <definedName name="PROG" localSheetId="5">#REF!</definedName>
    <definedName name="PROG" localSheetId="6">#REF!</definedName>
    <definedName name="PROG">#REF!</definedName>
    <definedName name="progra" localSheetId="5">#REF!</definedName>
    <definedName name="progra" localSheetId="6">#REF!</definedName>
    <definedName name="progra">#REF!</definedName>
    <definedName name="PROJ" localSheetId="5">#REF!</definedName>
    <definedName name="PROJ" localSheetId="6">#REF!</definedName>
    <definedName name="PROJ">#REF!</definedName>
    <definedName name="promedio" localSheetId="5">#REF!,#REF!</definedName>
    <definedName name="promedio" localSheetId="6">#REF!,#REF!</definedName>
    <definedName name="promedio">#REF!,#REF!</definedName>
    <definedName name="prphalf" localSheetId="5">#REF!</definedName>
    <definedName name="prphalf" localSheetId="6">#REF!</definedName>
    <definedName name="prphalf">#REF!</definedName>
    <definedName name="PRPINTSEPT" localSheetId="5">#REF!</definedName>
    <definedName name="PRPINTSEPT" localSheetId="6">#REF!</definedName>
    <definedName name="PRPINTSEPT">#REF!</definedName>
    <definedName name="prueba" localSheetId="4" hidden="1">{"'Cuenta'!$A$1:$K$49"}</definedName>
    <definedName name="prueba" localSheetId="5" hidden="1">{"'Cuenta'!$A$1:$K$49"}</definedName>
    <definedName name="prueba" localSheetId="6" hidden="1">{"'Cuenta'!$A$1:$K$49"}</definedName>
    <definedName name="prueba" hidden="1">{"'Cuenta'!$A$1:$K$49"}</definedName>
    <definedName name="PUBL00" localSheetId="5">#REF!</definedName>
    <definedName name="PUBL00" localSheetId="6">#REF!</definedName>
    <definedName name="PUBL00">#REF!</definedName>
    <definedName name="PUBL11" localSheetId="5">#REF!</definedName>
    <definedName name="PUBL11" localSheetId="6">#REF!</definedName>
    <definedName name="PUBL11">#REF!</definedName>
    <definedName name="PUBL2" localSheetId="5">#REF!</definedName>
    <definedName name="PUBL2" localSheetId="6">#REF!</definedName>
    <definedName name="PUBL2">#REF!</definedName>
    <definedName name="PUBL22" localSheetId="5">#REF!</definedName>
    <definedName name="PUBL22" localSheetId="6">#REF!</definedName>
    <definedName name="PUBL22">#REF!</definedName>
    <definedName name="PUBL33" localSheetId="5">#REF!</definedName>
    <definedName name="PUBL33" localSheetId="6">#REF!</definedName>
    <definedName name="PUBL33">#REF!</definedName>
    <definedName name="PUBL5" localSheetId="5">#REF!</definedName>
    <definedName name="PUBL5" localSheetId="6">#REF!</definedName>
    <definedName name="PUBL5">#REF!</definedName>
    <definedName name="PUBL55" localSheetId="5">#REF!</definedName>
    <definedName name="PUBL55" localSheetId="6">#REF!</definedName>
    <definedName name="PUBL55">#REF!</definedName>
    <definedName name="PUBL6" localSheetId="5">#REF!</definedName>
    <definedName name="PUBL6" localSheetId="6">#REF!</definedName>
    <definedName name="PUBL6">#REF!</definedName>
    <definedName name="PUBL66" localSheetId="5">#REF!</definedName>
    <definedName name="PUBL66" localSheetId="6">#REF!</definedName>
    <definedName name="PUBL66">#REF!</definedName>
    <definedName name="Q6_" localSheetId="5">#REF!</definedName>
    <definedName name="Q6_" localSheetId="6">#REF!</definedName>
    <definedName name="Q6_">#REF!</definedName>
    <definedName name="qaz" localSheetId="5" hidden="1">{"Tab1",#N/A,FALSE,"P";"Tab2",#N/A,FALSE,"P"}</definedName>
    <definedName name="qaz" localSheetId="6" hidden="1">{"Tab1",#N/A,FALSE,"P";"Tab2",#N/A,FALSE,"P"}</definedName>
    <definedName name="qaz" hidden="1">{"Tab1",#N/A,FALSE,"P";"Tab2",#N/A,FALSE,"P"}</definedName>
    <definedName name="qaz_1" localSheetId="5" hidden="1">{"Tab1",#N/A,FALSE,"P";"Tab2",#N/A,FALSE,"P"}</definedName>
    <definedName name="qaz_1" localSheetId="6" hidden="1">{"Tab1",#N/A,FALSE,"P";"Tab2",#N/A,FALSE,"P"}</definedName>
    <definedName name="qaz_1" hidden="1">{"Tab1",#N/A,FALSE,"P";"Tab2",#N/A,FALSE,"P"}</definedName>
    <definedName name="qaz_1_1" localSheetId="5" hidden="1">{"Tab1",#N/A,FALSE,"P";"Tab2",#N/A,FALSE,"P"}</definedName>
    <definedName name="qaz_1_1" localSheetId="6" hidden="1">{"Tab1",#N/A,FALSE,"P";"Tab2",#N/A,FALSE,"P"}</definedName>
    <definedName name="qaz_1_1" hidden="1">{"Tab1",#N/A,FALSE,"P";"Tab2",#N/A,FALSE,"P"}</definedName>
    <definedName name="qaz_1_2" localSheetId="5" hidden="1">{"Tab1",#N/A,FALSE,"P";"Tab2",#N/A,FALSE,"P"}</definedName>
    <definedName name="qaz_1_2" localSheetId="6" hidden="1">{"Tab1",#N/A,FALSE,"P";"Tab2",#N/A,FALSE,"P"}</definedName>
    <definedName name="qaz_1_2" hidden="1">{"Tab1",#N/A,FALSE,"P";"Tab2",#N/A,FALSE,"P"}</definedName>
    <definedName name="qaz_1_3" localSheetId="5" hidden="1">{"Tab1",#N/A,FALSE,"P";"Tab2",#N/A,FALSE,"P"}</definedName>
    <definedName name="qaz_1_3" localSheetId="6" hidden="1">{"Tab1",#N/A,FALSE,"P";"Tab2",#N/A,FALSE,"P"}</definedName>
    <definedName name="qaz_1_3" hidden="1">{"Tab1",#N/A,FALSE,"P";"Tab2",#N/A,FALSE,"P"}</definedName>
    <definedName name="qaz_1_4" localSheetId="5" hidden="1">{"Tab1",#N/A,FALSE,"P";"Tab2",#N/A,FALSE,"P"}</definedName>
    <definedName name="qaz_1_4" localSheetId="6" hidden="1">{"Tab1",#N/A,FALSE,"P";"Tab2",#N/A,FALSE,"P"}</definedName>
    <definedName name="qaz_1_4" hidden="1">{"Tab1",#N/A,FALSE,"P";"Tab2",#N/A,FALSE,"P"}</definedName>
    <definedName name="qaz_2" localSheetId="5" hidden="1">{"Tab1",#N/A,FALSE,"P";"Tab2",#N/A,FALSE,"P"}</definedName>
    <definedName name="qaz_2" localSheetId="6" hidden="1">{"Tab1",#N/A,FALSE,"P";"Tab2",#N/A,FALSE,"P"}</definedName>
    <definedName name="qaz_2" hidden="1">{"Tab1",#N/A,FALSE,"P";"Tab2",#N/A,FALSE,"P"}</definedName>
    <definedName name="qaz_3" localSheetId="5" hidden="1">{"Tab1",#N/A,FALSE,"P";"Tab2",#N/A,FALSE,"P"}</definedName>
    <definedName name="qaz_3" localSheetId="6" hidden="1">{"Tab1",#N/A,FALSE,"P";"Tab2",#N/A,FALSE,"P"}</definedName>
    <definedName name="qaz_3" hidden="1">{"Tab1",#N/A,FALSE,"P";"Tab2",#N/A,FALSE,"P"}</definedName>
    <definedName name="qaz_4" localSheetId="5" hidden="1">{"Tab1",#N/A,FALSE,"P";"Tab2",#N/A,FALSE,"P"}</definedName>
    <definedName name="qaz_4" localSheetId="6" hidden="1">{"Tab1",#N/A,FALSE,"P";"Tab2",#N/A,FALSE,"P"}</definedName>
    <definedName name="qaz_4" hidden="1">{"Tab1",#N/A,FALSE,"P";"Tab2",#N/A,FALSE,"P"}</definedName>
    <definedName name="qer" localSheetId="5" hidden="1">{"Tab1",#N/A,FALSE,"P";"Tab2",#N/A,FALSE,"P"}</definedName>
    <definedName name="qer" localSheetId="6" hidden="1">{"Tab1",#N/A,FALSE,"P";"Tab2",#N/A,FALSE,"P"}</definedName>
    <definedName name="qer" hidden="1">{"Tab1",#N/A,FALSE,"P";"Tab2",#N/A,FALSE,"P"}</definedName>
    <definedName name="qer_1" localSheetId="5" hidden="1">{"Tab1",#N/A,FALSE,"P";"Tab2",#N/A,FALSE,"P"}</definedName>
    <definedName name="qer_1" localSheetId="6" hidden="1">{"Tab1",#N/A,FALSE,"P";"Tab2",#N/A,FALSE,"P"}</definedName>
    <definedName name="qer_1" hidden="1">{"Tab1",#N/A,FALSE,"P";"Tab2",#N/A,FALSE,"P"}</definedName>
    <definedName name="qer_1_1" localSheetId="5" hidden="1">{"Tab1",#N/A,FALSE,"P";"Tab2",#N/A,FALSE,"P"}</definedName>
    <definedName name="qer_1_1" localSheetId="6" hidden="1">{"Tab1",#N/A,FALSE,"P";"Tab2",#N/A,FALSE,"P"}</definedName>
    <definedName name="qer_1_1" hidden="1">{"Tab1",#N/A,FALSE,"P";"Tab2",#N/A,FALSE,"P"}</definedName>
    <definedName name="qer_1_2" localSheetId="5" hidden="1">{"Tab1",#N/A,FALSE,"P";"Tab2",#N/A,FALSE,"P"}</definedName>
    <definedName name="qer_1_2" localSheetId="6" hidden="1">{"Tab1",#N/A,FALSE,"P";"Tab2",#N/A,FALSE,"P"}</definedName>
    <definedName name="qer_1_2" hidden="1">{"Tab1",#N/A,FALSE,"P";"Tab2",#N/A,FALSE,"P"}</definedName>
    <definedName name="qer_1_3" localSheetId="5" hidden="1">{"Tab1",#N/A,FALSE,"P";"Tab2",#N/A,FALSE,"P"}</definedName>
    <definedName name="qer_1_3" localSheetId="6" hidden="1">{"Tab1",#N/A,FALSE,"P";"Tab2",#N/A,FALSE,"P"}</definedName>
    <definedName name="qer_1_3" hidden="1">{"Tab1",#N/A,FALSE,"P";"Tab2",#N/A,FALSE,"P"}</definedName>
    <definedName name="qer_1_4" localSheetId="5" hidden="1">{"Tab1",#N/A,FALSE,"P";"Tab2",#N/A,FALSE,"P"}</definedName>
    <definedName name="qer_1_4" localSheetId="6" hidden="1">{"Tab1",#N/A,FALSE,"P";"Tab2",#N/A,FALSE,"P"}</definedName>
    <definedName name="qer_1_4" hidden="1">{"Tab1",#N/A,FALSE,"P";"Tab2",#N/A,FALSE,"P"}</definedName>
    <definedName name="qer_2" localSheetId="5" hidden="1">{"Tab1",#N/A,FALSE,"P";"Tab2",#N/A,FALSE,"P"}</definedName>
    <definedName name="qer_2" localSheetId="6" hidden="1">{"Tab1",#N/A,FALSE,"P";"Tab2",#N/A,FALSE,"P"}</definedName>
    <definedName name="qer_2" hidden="1">{"Tab1",#N/A,FALSE,"P";"Tab2",#N/A,FALSE,"P"}</definedName>
    <definedName name="qer_3" localSheetId="5" hidden="1">{"Tab1",#N/A,FALSE,"P";"Tab2",#N/A,FALSE,"P"}</definedName>
    <definedName name="qer_3" localSheetId="6" hidden="1">{"Tab1",#N/A,FALSE,"P";"Tab2",#N/A,FALSE,"P"}</definedName>
    <definedName name="qer_3" hidden="1">{"Tab1",#N/A,FALSE,"P";"Tab2",#N/A,FALSE,"P"}</definedName>
    <definedName name="qer_4" localSheetId="5" hidden="1">{"Tab1",#N/A,FALSE,"P";"Tab2",#N/A,FALSE,"P"}</definedName>
    <definedName name="qer_4" localSheetId="6" hidden="1">{"Tab1",#N/A,FALSE,"P";"Tab2",#N/A,FALSE,"P"}</definedName>
    <definedName name="qer_4" hidden="1">{"Tab1",#N/A,FALSE,"P";"Tab2",#N/A,FALSE,"P"}</definedName>
    <definedName name="QFISCAL" localSheetId="5">#REF!</definedName>
    <definedName name="QFISCAL" localSheetId="6">#REF!</definedName>
    <definedName name="QFISCAL">#REF!</definedName>
    <definedName name="qq" localSheetId="5" hidden="1">#REF!</definedName>
    <definedName name="qq" localSheetId="6" hidden="1">#REF!</definedName>
    <definedName name="qq" hidden="1">#REF!</definedName>
    <definedName name="qqq" localSheetId="5" hidden="1">{"Minpmon",#N/A,FALSE,"Monthinput"}</definedName>
    <definedName name="qqq" localSheetId="6" hidden="1">{"Minpmon",#N/A,FALSE,"Monthinput"}</definedName>
    <definedName name="qqq" hidden="1">{"Minpmon",#N/A,FALSE,"Monthinput"}</definedName>
    <definedName name="qqqqq" localSheetId="5" hidden="1">{"Minpmon",#N/A,FALSE,"Monthinput"}</definedName>
    <definedName name="qqqqq" localSheetId="6" hidden="1">{"Minpmon",#N/A,FALSE,"Monthinput"}</definedName>
    <definedName name="qqqqq" hidden="1">{"Minpmon",#N/A,FALSE,"Monthinput"}</definedName>
    <definedName name="qqqqq_1" localSheetId="5" hidden="1">{"Minpmon",#N/A,FALSE,"Monthinput"}</definedName>
    <definedName name="qqqqq_1" localSheetId="6" hidden="1">{"Minpmon",#N/A,FALSE,"Monthinput"}</definedName>
    <definedName name="qqqqq_1" hidden="1">{"Minpmon",#N/A,FALSE,"Monthinput"}</definedName>
    <definedName name="qqqqq_1_1" localSheetId="5" hidden="1">{"Minpmon",#N/A,FALSE,"Monthinput"}</definedName>
    <definedName name="qqqqq_1_1" localSheetId="6" hidden="1">{"Minpmon",#N/A,FALSE,"Monthinput"}</definedName>
    <definedName name="qqqqq_1_1" hidden="1">{"Minpmon",#N/A,FALSE,"Monthinput"}</definedName>
    <definedName name="qqqqq_1_2" localSheetId="5" hidden="1">{"Minpmon",#N/A,FALSE,"Monthinput"}</definedName>
    <definedName name="qqqqq_1_2" localSheetId="6" hidden="1">{"Minpmon",#N/A,FALSE,"Monthinput"}</definedName>
    <definedName name="qqqqq_1_2" hidden="1">{"Minpmon",#N/A,FALSE,"Monthinput"}</definedName>
    <definedName name="qqqqq_1_3" localSheetId="5" hidden="1">{"Minpmon",#N/A,FALSE,"Monthinput"}</definedName>
    <definedName name="qqqqq_1_3" localSheetId="6" hidden="1">{"Minpmon",#N/A,FALSE,"Monthinput"}</definedName>
    <definedName name="qqqqq_1_3" hidden="1">{"Minpmon",#N/A,FALSE,"Monthinput"}</definedName>
    <definedName name="qqqqq_1_4" localSheetId="5" hidden="1">{"Minpmon",#N/A,FALSE,"Monthinput"}</definedName>
    <definedName name="qqqqq_1_4" localSheetId="6" hidden="1">{"Minpmon",#N/A,FALSE,"Monthinput"}</definedName>
    <definedName name="qqqqq_1_4" hidden="1">{"Minpmon",#N/A,FALSE,"Monthinput"}</definedName>
    <definedName name="qqqqq_2" localSheetId="5" hidden="1">{"Minpmon",#N/A,FALSE,"Monthinput"}</definedName>
    <definedName name="qqqqq_2" localSheetId="6" hidden="1">{"Minpmon",#N/A,FALSE,"Monthinput"}</definedName>
    <definedName name="qqqqq_2" hidden="1">{"Minpmon",#N/A,FALSE,"Monthinput"}</definedName>
    <definedName name="qqqqq_3" localSheetId="5" hidden="1">{"Minpmon",#N/A,FALSE,"Monthinput"}</definedName>
    <definedName name="qqqqq_3" localSheetId="6" hidden="1">{"Minpmon",#N/A,FALSE,"Monthinput"}</definedName>
    <definedName name="qqqqq_3" hidden="1">{"Minpmon",#N/A,FALSE,"Monthinput"}</definedName>
    <definedName name="qqqqq_4" localSheetId="5" hidden="1">{"Minpmon",#N/A,FALSE,"Monthinput"}</definedName>
    <definedName name="qqqqq_4" localSheetId="6" hidden="1">{"Minpmon",#N/A,FALSE,"Monthinput"}</definedName>
    <definedName name="qqqqq_4" hidden="1">{"Minpmon",#N/A,FALSE,"Monthinput"}</definedName>
    <definedName name="qqqqqq" localSheetId="5" hidden="1">{"Riqfin97",#N/A,FALSE,"Tran";"Riqfinpro",#N/A,FALSE,"Tran"}</definedName>
    <definedName name="qqqqqq" localSheetId="6" hidden="1">{"Riqfin97",#N/A,FALSE,"Tran";"Riqfinpro",#N/A,FALSE,"Tran"}</definedName>
    <definedName name="qqqqqq" hidden="1">{"Riqfin97",#N/A,FALSE,"Tran";"Riqfinpro",#N/A,FALSE,"Tran"}</definedName>
    <definedName name="qqqqqqqqqq" localSheetId="5" hidden="1">{"Riqfin97",#N/A,FALSE,"Tran";"Riqfinpro",#N/A,FALSE,"Tran"}</definedName>
    <definedName name="qqqqqqqqqq" localSheetId="6" hidden="1">{"Riqfin97",#N/A,FALSE,"Tran";"Riqfinpro",#N/A,FALSE,"Tran"}</definedName>
    <definedName name="qqqqqqqqqq" hidden="1">{"Riqfin97",#N/A,FALSE,"Tran";"Riqfinpro",#N/A,FALSE,"Tran"}</definedName>
    <definedName name="qqqqqqqqqqqqq" localSheetId="5" hidden="1">{"Tab1",#N/A,FALSE,"P";"Tab2",#N/A,FALSE,"P"}</definedName>
    <definedName name="qqqqqqqqqqqqq" localSheetId="6" hidden="1">{"Tab1",#N/A,FALSE,"P";"Tab2",#N/A,FALSE,"P"}</definedName>
    <definedName name="qqqqqqqqqqqqq" hidden="1">{"Tab1",#N/A,FALSE,"P";"Tab2",#N/A,FALSE,"P"}</definedName>
    <definedName name="qqqqqqqqqqqqq_1" localSheetId="5" hidden="1">{"Tab1",#N/A,FALSE,"P";"Tab2",#N/A,FALSE,"P"}</definedName>
    <definedName name="qqqqqqqqqqqqq_1" localSheetId="6" hidden="1">{"Tab1",#N/A,FALSE,"P";"Tab2",#N/A,FALSE,"P"}</definedName>
    <definedName name="qqqqqqqqqqqqq_1" hidden="1">{"Tab1",#N/A,FALSE,"P";"Tab2",#N/A,FALSE,"P"}</definedName>
    <definedName name="qqqqqqqqqqqqq_1_1" localSheetId="5" hidden="1">{"Tab1",#N/A,FALSE,"P";"Tab2",#N/A,FALSE,"P"}</definedName>
    <definedName name="qqqqqqqqqqqqq_1_1" localSheetId="6" hidden="1">{"Tab1",#N/A,FALSE,"P";"Tab2",#N/A,FALSE,"P"}</definedName>
    <definedName name="qqqqqqqqqqqqq_1_1" hidden="1">{"Tab1",#N/A,FALSE,"P";"Tab2",#N/A,FALSE,"P"}</definedName>
    <definedName name="qqqqqqqqqqqqq_1_2" localSheetId="5" hidden="1">{"Tab1",#N/A,FALSE,"P";"Tab2",#N/A,FALSE,"P"}</definedName>
    <definedName name="qqqqqqqqqqqqq_1_2" localSheetId="6" hidden="1">{"Tab1",#N/A,FALSE,"P";"Tab2",#N/A,FALSE,"P"}</definedName>
    <definedName name="qqqqqqqqqqqqq_1_2" hidden="1">{"Tab1",#N/A,FALSE,"P";"Tab2",#N/A,FALSE,"P"}</definedName>
    <definedName name="qqqqqqqqqqqqq_1_3" localSheetId="5" hidden="1">{"Tab1",#N/A,FALSE,"P";"Tab2",#N/A,FALSE,"P"}</definedName>
    <definedName name="qqqqqqqqqqqqq_1_3" localSheetId="6" hidden="1">{"Tab1",#N/A,FALSE,"P";"Tab2",#N/A,FALSE,"P"}</definedName>
    <definedName name="qqqqqqqqqqqqq_1_3" hidden="1">{"Tab1",#N/A,FALSE,"P";"Tab2",#N/A,FALSE,"P"}</definedName>
    <definedName name="qqqqqqqqqqqqq_1_4" localSheetId="5" hidden="1">{"Tab1",#N/A,FALSE,"P";"Tab2",#N/A,FALSE,"P"}</definedName>
    <definedName name="qqqqqqqqqqqqq_1_4" localSheetId="6" hidden="1">{"Tab1",#N/A,FALSE,"P";"Tab2",#N/A,FALSE,"P"}</definedName>
    <definedName name="qqqqqqqqqqqqq_1_4" hidden="1">{"Tab1",#N/A,FALSE,"P";"Tab2",#N/A,FALSE,"P"}</definedName>
    <definedName name="qqqqqqqqqqqqq_2" localSheetId="5" hidden="1">{"Tab1",#N/A,FALSE,"P";"Tab2",#N/A,FALSE,"P"}</definedName>
    <definedName name="qqqqqqqqqqqqq_2" localSheetId="6" hidden="1">{"Tab1",#N/A,FALSE,"P";"Tab2",#N/A,FALSE,"P"}</definedName>
    <definedName name="qqqqqqqqqqqqq_2" hidden="1">{"Tab1",#N/A,FALSE,"P";"Tab2",#N/A,FALSE,"P"}</definedName>
    <definedName name="qqqqqqqqqqqqq_3" localSheetId="5" hidden="1">{"Tab1",#N/A,FALSE,"P";"Tab2",#N/A,FALSE,"P"}</definedName>
    <definedName name="qqqqqqqqqqqqq_3" localSheetId="6" hidden="1">{"Tab1",#N/A,FALSE,"P";"Tab2",#N/A,FALSE,"P"}</definedName>
    <definedName name="qqqqqqqqqqqqq_3" hidden="1">{"Tab1",#N/A,FALSE,"P";"Tab2",#N/A,FALSE,"P"}</definedName>
    <definedName name="qqqqqqqqqqqqq_4" localSheetId="5" hidden="1">{"Tab1",#N/A,FALSE,"P";"Tab2",#N/A,FALSE,"P"}</definedName>
    <definedName name="qqqqqqqqqqqqq_4" localSheetId="6" hidden="1">{"Tab1",#N/A,FALSE,"P";"Tab2",#N/A,FALSE,"P"}</definedName>
    <definedName name="qqqqqqqqqqqqq_4" hidden="1">{"Tab1",#N/A,FALSE,"P";"Tab2",#N/A,FALSE,"P"}</definedName>
    <definedName name="QTAB7" localSheetId="5">#REF!</definedName>
    <definedName name="QTAB7" localSheetId="6">#REF!</definedName>
    <definedName name="QTAB7">#REF!</definedName>
    <definedName name="QTAB7A" localSheetId="5">#REF!</definedName>
    <definedName name="QTAB7A" localSheetId="6">#REF!</definedName>
    <definedName name="QTAB7A">#REF!</definedName>
    <definedName name="qw" localSheetId="5" hidden="1">{"Riqfin97",#N/A,FALSE,"Tran";"Riqfinpro",#N/A,FALSE,"Tran"}</definedName>
    <definedName name="qw" localSheetId="6" hidden="1">{"Riqfin97",#N/A,FALSE,"Tran";"Riqfinpro",#N/A,FALSE,"Tran"}</definedName>
    <definedName name="qw" hidden="1">{"Riqfin97",#N/A,FALSE,"Tran";"Riqfinpro",#N/A,FALSE,"Tran"}</definedName>
    <definedName name="qw_1" localSheetId="5" hidden="1">{"Riqfin97",#N/A,FALSE,"Tran";"Riqfinpro",#N/A,FALSE,"Tran"}</definedName>
    <definedName name="qw_1" localSheetId="6" hidden="1">{"Riqfin97",#N/A,FALSE,"Tran";"Riqfinpro",#N/A,FALSE,"Tran"}</definedName>
    <definedName name="qw_1" hidden="1">{"Riqfin97",#N/A,FALSE,"Tran";"Riqfinpro",#N/A,FALSE,"Tran"}</definedName>
    <definedName name="qw_1_1" localSheetId="5" hidden="1">{"Riqfin97",#N/A,FALSE,"Tran";"Riqfinpro",#N/A,FALSE,"Tran"}</definedName>
    <definedName name="qw_1_1" localSheetId="6" hidden="1">{"Riqfin97",#N/A,FALSE,"Tran";"Riqfinpro",#N/A,FALSE,"Tran"}</definedName>
    <definedName name="qw_1_1" hidden="1">{"Riqfin97",#N/A,FALSE,"Tran";"Riqfinpro",#N/A,FALSE,"Tran"}</definedName>
    <definedName name="qw_1_2" localSheetId="5" hidden="1">{"Riqfin97",#N/A,FALSE,"Tran";"Riqfinpro",#N/A,FALSE,"Tran"}</definedName>
    <definedName name="qw_1_2" localSheetId="6" hidden="1">{"Riqfin97",#N/A,FALSE,"Tran";"Riqfinpro",#N/A,FALSE,"Tran"}</definedName>
    <definedName name="qw_1_2" hidden="1">{"Riqfin97",#N/A,FALSE,"Tran";"Riqfinpro",#N/A,FALSE,"Tran"}</definedName>
    <definedName name="qw_1_3" localSheetId="5" hidden="1">{"Riqfin97",#N/A,FALSE,"Tran";"Riqfinpro",#N/A,FALSE,"Tran"}</definedName>
    <definedName name="qw_1_3" localSheetId="6" hidden="1">{"Riqfin97",#N/A,FALSE,"Tran";"Riqfinpro",#N/A,FALSE,"Tran"}</definedName>
    <definedName name="qw_1_3" hidden="1">{"Riqfin97",#N/A,FALSE,"Tran";"Riqfinpro",#N/A,FALSE,"Tran"}</definedName>
    <definedName name="qw_1_4" localSheetId="5" hidden="1">{"Riqfin97",#N/A,FALSE,"Tran";"Riqfinpro",#N/A,FALSE,"Tran"}</definedName>
    <definedName name="qw_1_4" localSheetId="6" hidden="1">{"Riqfin97",#N/A,FALSE,"Tran";"Riqfinpro",#N/A,FALSE,"Tran"}</definedName>
    <definedName name="qw_1_4" hidden="1">{"Riqfin97",#N/A,FALSE,"Tran";"Riqfinpro",#N/A,FALSE,"Tran"}</definedName>
    <definedName name="qw_2" localSheetId="5" hidden="1">{"Riqfin97",#N/A,FALSE,"Tran";"Riqfinpro",#N/A,FALSE,"Tran"}</definedName>
    <definedName name="qw_2" localSheetId="6" hidden="1">{"Riqfin97",#N/A,FALSE,"Tran";"Riqfinpro",#N/A,FALSE,"Tran"}</definedName>
    <definedName name="qw_2" hidden="1">{"Riqfin97",#N/A,FALSE,"Tran";"Riqfinpro",#N/A,FALSE,"Tran"}</definedName>
    <definedName name="qw_3" localSheetId="5" hidden="1">{"Riqfin97",#N/A,FALSE,"Tran";"Riqfinpro",#N/A,FALSE,"Tran"}</definedName>
    <definedName name="qw_3" localSheetId="6" hidden="1">{"Riqfin97",#N/A,FALSE,"Tran";"Riqfinpro",#N/A,FALSE,"Tran"}</definedName>
    <definedName name="qw_3" hidden="1">{"Riqfin97",#N/A,FALSE,"Tran";"Riqfinpro",#N/A,FALSE,"Tran"}</definedName>
    <definedName name="qw_4" localSheetId="5" hidden="1">{"Riqfin97",#N/A,FALSE,"Tran";"Riqfinpro",#N/A,FALSE,"Tran"}</definedName>
    <definedName name="qw_4" localSheetId="6" hidden="1">{"Riqfin97",#N/A,FALSE,"Tran";"Riqfinpro",#N/A,FALSE,"Tran"}</definedName>
    <definedName name="qw_4" hidden="1">{"Riqfin97",#N/A,FALSE,"Tran";"Riqfinpro",#N/A,FALSE,"Tran"}</definedName>
    <definedName name="qwer" localSheetId="5" hidden="1">{"Tab1",#N/A,FALSE,"P";"Tab2",#N/A,FALSE,"P"}</definedName>
    <definedName name="qwer" localSheetId="6" hidden="1">{"Tab1",#N/A,FALSE,"P";"Tab2",#N/A,FALSE,"P"}</definedName>
    <definedName name="qwer" hidden="1">{"Tab1",#N/A,FALSE,"P";"Tab2",#N/A,FALSE,"P"}</definedName>
    <definedName name="qwereq" localSheetId="5" hidden="1">{"Tab1",#N/A,FALSE,"P";"Tab2",#N/A,FALSE,"P"}</definedName>
    <definedName name="qwereq" localSheetId="6" hidden="1">{"Tab1",#N/A,FALSE,"P";"Tab2",#N/A,FALSE,"P"}</definedName>
    <definedName name="qwereq" hidden="1">{"Tab1",#N/A,FALSE,"P";"Tab2",#N/A,FALSE,"P"}</definedName>
    <definedName name="qwereq_1" localSheetId="5" hidden="1">{"Tab1",#N/A,FALSE,"P";"Tab2",#N/A,FALSE,"P"}</definedName>
    <definedName name="qwereq_1" localSheetId="6" hidden="1">{"Tab1",#N/A,FALSE,"P";"Tab2",#N/A,FALSE,"P"}</definedName>
    <definedName name="qwereq_1" hidden="1">{"Tab1",#N/A,FALSE,"P";"Tab2",#N/A,FALSE,"P"}</definedName>
    <definedName name="qwereq_1_1" localSheetId="5" hidden="1">{"Tab1",#N/A,FALSE,"P";"Tab2",#N/A,FALSE,"P"}</definedName>
    <definedName name="qwereq_1_1" localSheetId="6" hidden="1">{"Tab1",#N/A,FALSE,"P";"Tab2",#N/A,FALSE,"P"}</definedName>
    <definedName name="qwereq_1_1" hidden="1">{"Tab1",#N/A,FALSE,"P";"Tab2",#N/A,FALSE,"P"}</definedName>
    <definedName name="qwereq_1_2" localSheetId="5" hidden="1">{"Tab1",#N/A,FALSE,"P";"Tab2",#N/A,FALSE,"P"}</definedName>
    <definedName name="qwereq_1_2" localSheetId="6" hidden="1">{"Tab1",#N/A,FALSE,"P";"Tab2",#N/A,FALSE,"P"}</definedName>
    <definedName name="qwereq_1_2" hidden="1">{"Tab1",#N/A,FALSE,"P";"Tab2",#N/A,FALSE,"P"}</definedName>
    <definedName name="qwereq_1_3" localSheetId="5" hidden="1">{"Tab1",#N/A,FALSE,"P";"Tab2",#N/A,FALSE,"P"}</definedName>
    <definedName name="qwereq_1_3" localSheetId="6" hidden="1">{"Tab1",#N/A,FALSE,"P";"Tab2",#N/A,FALSE,"P"}</definedName>
    <definedName name="qwereq_1_3" hidden="1">{"Tab1",#N/A,FALSE,"P";"Tab2",#N/A,FALSE,"P"}</definedName>
    <definedName name="qwereq_1_4" localSheetId="5" hidden="1">{"Tab1",#N/A,FALSE,"P";"Tab2",#N/A,FALSE,"P"}</definedName>
    <definedName name="qwereq_1_4" localSheetId="6" hidden="1">{"Tab1",#N/A,FALSE,"P";"Tab2",#N/A,FALSE,"P"}</definedName>
    <definedName name="qwereq_1_4" hidden="1">{"Tab1",#N/A,FALSE,"P";"Tab2",#N/A,FALSE,"P"}</definedName>
    <definedName name="qwereq_2" localSheetId="5" hidden="1">{"Tab1",#N/A,FALSE,"P";"Tab2",#N/A,FALSE,"P"}</definedName>
    <definedName name="qwereq_2" localSheetId="6" hidden="1">{"Tab1",#N/A,FALSE,"P";"Tab2",#N/A,FALSE,"P"}</definedName>
    <definedName name="qwereq_2" hidden="1">{"Tab1",#N/A,FALSE,"P";"Tab2",#N/A,FALSE,"P"}</definedName>
    <definedName name="qwereq_3" localSheetId="5" hidden="1">{"Tab1",#N/A,FALSE,"P";"Tab2",#N/A,FALSE,"P"}</definedName>
    <definedName name="qwereq_3" localSheetId="6" hidden="1">{"Tab1",#N/A,FALSE,"P";"Tab2",#N/A,FALSE,"P"}</definedName>
    <definedName name="qwereq_3" hidden="1">{"Tab1",#N/A,FALSE,"P";"Tab2",#N/A,FALSE,"P"}</definedName>
    <definedName name="qwereq_4" localSheetId="5" hidden="1">{"Tab1",#N/A,FALSE,"P";"Tab2",#N/A,FALSE,"P"}</definedName>
    <definedName name="qwereq_4" localSheetId="6" hidden="1">{"Tab1",#N/A,FALSE,"P";"Tab2",#N/A,FALSE,"P"}</definedName>
    <definedName name="qwereq_4" hidden="1">{"Tab1",#N/A,FALSE,"P";"Tab2",#N/A,FALSE,"P"}</definedName>
    <definedName name="RANGLIST" localSheetId="6">#REF!</definedName>
    <definedName name="RANGLIST">#REF!</definedName>
    <definedName name="Realprint" localSheetId="5">#REF!</definedName>
    <definedName name="Realprint" localSheetId="6">#REF!</definedName>
    <definedName name="Realprint">#REF!</definedName>
    <definedName name="RECATA" localSheetId="5">#REF!</definedName>
    <definedName name="RECATA" localSheetId="6">#REF!</definedName>
    <definedName name="RECATA">#REF!</definedName>
    <definedName name="RECLI" localSheetId="5">#REF!</definedName>
    <definedName name="RECLI" localSheetId="6">#REF!</definedName>
    <definedName name="RECLI">#REF!</definedName>
    <definedName name="Recover" localSheetId="4">#REF!</definedName>
    <definedName name="Recover" localSheetId="5">#REF!</definedName>
    <definedName name="Recover" localSheetId="6">#REF!</definedName>
    <definedName name="Recover">#REF!</definedName>
    <definedName name="RECTO" localSheetId="5">#REF!</definedName>
    <definedName name="RECTO" localSheetId="6">#REF!</definedName>
    <definedName name="RECTO">#REF!</definedName>
    <definedName name="RECUSOS" localSheetId="5">#REF!</definedName>
    <definedName name="RECUSOS" localSheetId="6">#REF!</definedName>
    <definedName name="RECUSOS">#REF!</definedName>
    <definedName name="REDTbl3" localSheetId="5">#REF!</definedName>
    <definedName name="REDTbl3" localSheetId="6">#REF!</definedName>
    <definedName name="REDTbl3">#REF!</definedName>
    <definedName name="REDTbl4" localSheetId="5">#REF!</definedName>
    <definedName name="REDTbl4" localSheetId="6">#REF!</definedName>
    <definedName name="REDTbl4">#REF!</definedName>
    <definedName name="REDTbl5" localSheetId="5">#REF!</definedName>
    <definedName name="REDTbl5" localSheetId="6">#REF!</definedName>
    <definedName name="REDTbl5">#REF!</definedName>
    <definedName name="REDTbl6" localSheetId="5">#REF!</definedName>
    <definedName name="REDTbl6" localSheetId="6">#REF!</definedName>
    <definedName name="REDTbl6">#REF!</definedName>
    <definedName name="REDTbl7" localSheetId="5">#REF!</definedName>
    <definedName name="REDTbl7" localSheetId="6">#REF!</definedName>
    <definedName name="REDTbl7">#REF!</definedName>
    <definedName name="REGISTERALL" localSheetId="5">#REF!</definedName>
    <definedName name="REGISTERALL" localSheetId="6">#REF!</definedName>
    <definedName name="REGISTERALL">#REF!</definedName>
    <definedName name="Reimbursement">"Reembolso"</definedName>
    <definedName name="Remuneraciones" localSheetId="6">#REF!</definedName>
    <definedName name="Remuneraciones">#REF!</definedName>
    <definedName name="renegocia" localSheetId="5">#REF!</definedName>
    <definedName name="renegocia" localSheetId="6">#REF!</definedName>
    <definedName name="renegocia">#REF!</definedName>
    <definedName name="rep_tasas" localSheetId="5">#REF!</definedName>
    <definedName name="rep_tasas" localSheetId="6">#REF!</definedName>
    <definedName name="rep_tasas">#REF!</definedName>
    <definedName name="rerer2" localSheetId="5" hidden="1">{"Tab1",#N/A,FALSE,"P";"Tab2",#N/A,FALSE,"P"}</definedName>
    <definedName name="rerer2" localSheetId="6" hidden="1">{"Tab1",#N/A,FALSE,"P";"Tab2",#N/A,FALSE,"P"}</definedName>
    <definedName name="rerer2" hidden="1">{"Tab1",#N/A,FALSE,"P";"Tab2",#N/A,FALSE,"P"}</definedName>
    <definedName name="rerer2_1" localSheetId="5" hidden="1">{"Tab1",#N/A,FALSE,"P";"Tab2",#N/A,FALSE,"P"}</definedName>
    <definedName name="rerer2_1" localSheetId="6" hidden="1">{"Tab1",#N/A,FALSE,"P";"Tab2",#N/A,FALSE,"P"}</definedName>
    <definedName name="rerer2_1" hidden="1">{"Tab1",#N/A,FALSE,"P";"Tab2",#N/A,FALSE,"P"}</definedName>
    <definedName name="rerer2_1_1" localSheetId="5" hidden="1">{"Tab1",#N/A,FALSE,"P";"Tab2",#N/A,FALSE,"P"}</definedName>
    <definedName name="rerer2_1_1" localSheetId="6" hidden="1">{"Tab1",#N/A,FALSE,"P";"Tab2",#N/A,FALSE,"P"}</definedName>
    <definedName name="rerer2_1_1" hidden="1">{"Tab1",#N/A,FALSE,"P";"Tab2",#N/A,FALSE,"P"}</definedName>
    <definedName name="rerer2_1_2" localSheetId="5" hidden="1">{"Tab1",#N/A,FALSE,"P";"Tab2",#N/A,FALSE,"P"}</definedName>
    <definedName name="rerer2_1_2" localSheetId="6" hidden="1">{"Tab1",#N/A,FALSE,"P";"Tab2",#N/A,FALSE,"P"}</definedName>
    <definedName name="rerer2_1_2" hidden="1">{"Tab1",#N/A,FALSE,"P";"Tab2",#N/A,FALSE,"P"}</definedName>
    <definedName name="rerer2_1_3" localSheetId="5" hidden="1">{"Tab1",#N/A,FALSE,"P";"Tab2",#N/A,FALSE,"P"}</definedName>
    <definedName name="rerer2_1_3" localSheetId="6" hidden="1">{"Tab1",#N/A,FALSE,"P";"Tab2",#N/A,FALSE,"P"}</definedName>
    <definedName name="rerer2_1_3" hidden="1">{"Tab1",#N/A,FALSE,"P";"Tab2",#N/A,FALSE,"P"}</definedName>
    <definedName name="rerer2_1_4" localSheetId="5" hidden="1">{"Tab1",#N/A,FALSE,"P";"Tab2",#N/A,FALSE,"P"}</definedName>
    <definedName name="rerer2_1_4" localSheetId="6" hidden="1">{"Tab1",#N/A,FALSE,"P";"Tab2",#N/A,FALSE,"P"}</definedName>
    <definedName name="rerer2_1_4" hidden="1">{"Tab1",#N/A,FALSE,"P";"Tab2",#N/A,FALSE,"P"}</definedName>
    <definedName name="rerer2_2" localSheetId="5" hidden="1">{"Tab1",#N/A,FALSE,"P";"Tab2",#N/A,FALSE,"P"}</definedName>
    <definedName name="rerer2_2" localSheetId="6" hidden="1">{"Tab1",#N/A,FALSE,"P";"Tab2",#N/A,FALSE,"P"}</definedName>
    <definedName name="rerer2_2" hidden="1">{"Tab1",#N/A,FALSE,"P";"Tab2",#N/A,FALSE,"P"}</definedName>
    <definedName name="rerer2_3" localSheetId="5" hidden="1">{"Tab1",#N/A,FALSE,"P";"Tab2",#N/A,FALSE,"P"}</definedName>
    <definedName name="rerer2_3" localSheetId="6" hidden="1">{"Tab1",#N/A,FALSE,"P";"Tab2",#N/A,FALSE,"P"}</definedName>
    <definedName name="rerer2_3" hidden="1">{"Tab1",#N/A,FALSE,"P";"Tab2",#N/A,FALSE,"P"}</definedName>
    <definedName name="rerer2_4" localSheetId="5" hidden="1">{"Tab1",#N/A,FALSE,"P";"Tab2",#N/A,FALSE,"P"}</definedName>
    <definedName name="rerer2_4" localSheetId="6" hidden="1">{"Tab1",#N/A,FALSE,"P";"Tab2",#N/A,FALSE,"P"}</definedName>
    <definedName name="rerer2_4" hidden="1">{"Tab1",#N/A,FALSE,"P";"Tab2",#N/A,FALSE,"P"}</definedName>
    <definedName name="RES" localSheetId="6">#REF!</definedName>
    <definedName name="RES">#REF!</definedName>
    <definedName name="RESERVAS" localSheetId="4">#REF!</definedName>
    <definedName name="RESERVAS" localSheetId="5">#REF!</definedName>
    <definedName name="RESERVAS" localSheetId="6">#REF!</definedName>
    <definedName name="RESERVAS">#REF!</definedName>
    <definedName name="RESF" localSheetId="5">#REF!</definedName>
    <definedName name="RESF" localSheetId="6">#REF!</definedName>
    <definedName name="RESF">#REF!</definedName>
    <definedName name="RESTNFPS" localSheetId="5">#REF!</definedName>
    <definedName name="RESTNFPS" localSheetId="6">#REF!</definedName>
    <definedName name="RESTNFPS">#REF!</definedName>
    <definedName name="RESTNFPS_" localSheetId="5">#REF!</definedName>
    <definedName name="RESTNFPS_" localSheetId="6">#REF!</definedName>
    <definedName name="RESTNFPS_">#REF!</definedName>
    <definedName name="RESUM" localSheetId="5">#REF!</definedName>
    <definedName name="RESUM" localSheetId="6">#REF!</definedName>
    <definedName name="RESUM">#REF!</definedName>
    <definedName name="Resumen" localSheetId="1">#REF!</definedName>
    <definedName name="Resumen" localSheetId="4">#REF!</definedName>
    <definedName name="Resumen" localSheetId="5">#REF!</definedName>
    <definedName name="Resumen" localSheetId="6">#REF!</definedName>
    <definedName name="Resumen">#REF!</definedName>
    <definedName name="resumenfff" localSheetId="4">#REF!</definedName>
    <definedName name="resumenfff" localSheetId="5">#REF!</definedName>
    <definedName name="resumenfff" localSheetId="6">#REF!</definedName>
    <definedName name="resumenfff">#REF!</definedName>
    <definedName name="reumen" localSheetId="4">#REF!</definedName>
    <definedName name="reumen" localSheetId="5">#REF!</definedName>
    <definedName name="reumen" localSheetId="6">#REF!</definedName>
    <definedName name="reumen">#REF!</definedName>
    <definedName name="REVENUE_" localSheetId="5">#REF!</definedName>
    <definedName name="REVENUE_" localSheetId="6">#REF!</definedName>
    <definedName name="REVENUE_">#REF!</definedName>
    <definedName name="Revisions" localSheetId="5">#REF!</definedName>
    <definedName name="Revisions" localSheetId="6">#REF!</definedName>
    <definedName name="Revisions">#REF!</definedName>
    <definedName name="rf" localSheetId="5">#REF!</definedName>
    <definedName name="rf" localSheetId="6">#REF!</definedName>
    <definedName name="rf">#REF!</definedName>
    <definedName name="RFSP" localSheetId="5">#REF!</definedName>
    <definedName name="RFSP" localSheetId="6">#REF!</definedName>
    <definedName name="RFSP">#REF!</definedName>
    <definedName name="rft" localSheetId="5" hidden="1">{"Riqfin97",#N/A,FALSE,"Tran";"Riqfinpro",#N/A,FALSE,"Tran"}</definedName>
    <definedName name="rft" localSheetId="6" hidden="1">{"Riqfin97",#N/A,FALSE,"Tran";"Riqfinpro",#N/A,FALSE,"Tran"}</definedName>
    <definedName name="rft" hidden="1">{"Riqfin97",#N/A,FALSE,"Tran";"Riqfinpro",#N/A,FALSE,"Tran"}</definedName>
    <definedName name="rft_1" localSheetId="5" hidden="1">{"Riqfin97",#N/A,FALSE,"Tran";"Riqfinpro",#N/A,FALSE,"Tran"}</definedName>
    <definedName name="rft_1" localSheetId="6" hidden="1">{"Riqfin97",#N/A,FALSE,"Tran";"Riqfinpro",#N/A,FALSE,"Tran"}</definedName>
    <definedName name="rft_1" hidden="1">{"Riqfin97",#N/A,FALSE,"Tran";"Riqfinpro",#N/A,FALSE,"Tran"}</definedName>
    <definedName name="rft_1_1" localSheetId="5" hidden="1">{"Riqfin97",#N/A,FALSE,"Tran";"Riqfinpro",#N/A,FALSE,"Tran"}</definedName>
    <definedName name="rft_1_1" localSheetId="6" hidden="1">{"Riqfin97",#N/A,FALSE,"Tran";"Riqfinpro",#N/A,FALSE,"Tran"}</definedName>
    <definedName name="rft_1_1" hidden="1">{"Riqfin97",#N/A,FALSE,"Tran";"Riqfinpro",#N/A,FALSE,"Tran"}</definedName>
    <definedName name="rft_1_2" localSheetId="5" hidden="1">{"Riqfin97",#N/A,FALSE,"Tran";"Riqfinpro",#N/A,FALSE,"Tran"}</definedName>
    <definedName name="rft_1_2" localSheetId="6" hidden="1">{"Riqfin97",#N/A,FALSE,"Tran";"Riqfinpro",#N/A,FALSE,"Tran"}</definedName>
    <definedName name="rft_1_2" hidden="1">{"Riqfin97",#N/A,FALSE,"Tran";"Riqfinpro",#N/A,FALSE,"Tran"}</definedName>
    <definedName name="rft_1_3" localSheetId="5" hidden="1">{"Riqfin97",#N/A,FALSE,"Tran";"Riqfinpro",#N/A,FALSE,"Tran"}</definedName>
    <definedName name="rft_1_3" localSheetId="6" hidden="1">{"Riqfin97",#N/A,FALSE,"Tran";"Riqfinpro",#N/A,FALSE,"Tran"}</definedName>
    <definedName name="rft_1_3" hidden="1">{"Riqfin97",#N/A,FALSE,"Tran";"Riqfinpro",#N/A,FALSE,"Tran"}</definedName>
    <definedName name="rft_1_4" localSheetId="5" hidden="1">{"Riqfin97",#N/A,FALSE,"Tran";"Riqfinpro",#N/A,FALSE,"Tran"}</definedName>
    <definedName name="rft_1_4" localSheetId="6" hidden="1">{"Riqfin97",#N/A,FALSE,"Tran";"Riqfinpro",#N/A,FALSE,"Tran"}</definedName>
    <definedName name="rft_1_4" hidden="1">{"Riqfin97",#N/A,FALSE,"Tran";"Riqfinpro",#N/A,FALSE,"Tran"}</definedName>
    <definedName name="rft_2" localSheetId="5" hidden="1">{"Riqfin97",#N/A,FALSE,"Tran";"Riqfinpro",#N/A,FALSE,"Tran"}</definedName>
    <definedName name="rft_2" localSheetId="6" hidden="1">{"Riqfin97",#N/A,FALSE,"Tran";"Riqfinpro",#N/A,FALSE,"Tran"}</definedName>
    <definedName name="rft_2" hidden="1">{"Riqfin97",#N/A,FALSE,"Tran";"Riqfinpro",#N/A,FALSE,"Tran"}</definedName>
    <definedName name="rft_3" localSheetId="5" hidden="1">{"Riqfin97",#N/A,FALSE,"Tran";"Riqfinpro",#N/A,FALSE,"Tran"}</definedName>
    <definedName name="rft_3" localSheetId="6" hidden="1">{"Riqfin97",#N/A,FALSE,"Tran";"Riqfinpro",#N/A,FALSE,"Tran"}</definedName>
    <definedName name="rft_3" hidden="1">{"Riqfin97",#N/A,FALSE,"Tran";"Riqfinpro",#N/A,FALSE,"Tran"}</definedName>
    <definedName name="rft_4" localSheetId="5" hidden="1">{"Riqfin97",#N/A,FALSE,"Tran";"Riqfinpro",#N/A,FALSE,"Tran"}</definedName>
    <definedName name="rft_4" localSheetId="6" hidden="1">{"Riqfin97",#N/A,FALSE,"Tran";"Riqfinpro",#N/A,FALSE,"Tran"}</definedName>
    <definedName name="rft_4" hidden="1">{"Riqfin97",#N/A,FALSE,"Tran";"Riqfinpro",#N/A,FALSE,"Tran"}</definedName>
    <definedName name="rfv" localSheetId="5" hidden="1">{"Tab1",#N/A,FALSE,"P";"Tab2",#N/A,FALSE,"P"}</definedName>
    <definedName name="rfv" localSheetId="6" hidden="1">{"Tab1",#N/A,FALSE,"P";"Tab2",#N/A,FALSE,"P"}</definedName>
    <definedName name="rfv" hidden="1">{"Tab1",#N/A,FALSE,"P";"Tab2",#N/A,FALSE,"P"}</definedName>
    <definedName name="rfv_1" localSheetId="5" hidden="1">{"Tab1",#N/A,FALSE,"P";"Tab2",#N/A,FALSE,"P"}</definedName>
    <definedName name="rfv_1" localSheetId="6" hidden="1">{"Tab1",#N/A,FALSE,"P";"Tab2",#N/A,FALSE,"P"}</definedName>
    <definedName name="rfv_1" hidden="1">{"Tab1",#N/A,FALSE,"P";"Tab2",#N/A,FALSE,"P"}</definedName>
    <definedName name="rfv_1_1" localSheetId="5" hidden="1">{"Tab1",#N/A,FALSE,"P";"Tab2",#N/A,FALSE,"P"}</definedName>
    <definedName name="rfv_1_1" localSheetId="6" hidden="1">{"Tab1",#N/A,FALSE,"P";"Tab2",#N/A,FALSE,"P"}</definedName>
    <definedName name="rfv_1_1" hidden="1">{"Tab1",#N/A,FALSE,"P";"Tab2",#N/A,FALSE,"P"}</definedName>
    <definedName name="rfv_1_2" localSheetId="5" hidden="1">{"Tab1",#N/A,FALSE,"P";"Tab2",#N/A,FALSE,"P"}</definedName>
    <definedName name="rfv_1_2" localSheetId="6" hidden="1">{"Tab1",#N/A,FALSE,"P";"Tab2",#N/A,FALSE,"P"}</definedName>
    <definedName name="rfv_1_2" hidden="1">{"Tab1",#N/A,FALSE,"P";"Tab2",#N/A,FALSE,"P"}</definedName>
    <definedName name="rfv_1_3" localSheetId="5" hidden="1">{"Tab1",#N/A,FALSE,"P";"Tab2",#N/A,FALSE,"P"}</definedName>
    <definedName name="rfv_1_3" localSheetId="6" hidden="1">{"Tab1",#N/A,FALSE,"P";"Tab2",#N/A,FALSE,"P"}</definedName>
    <definedName name="rfv_1_3" hidden="1">{"Tab1",#N/A,FALSE,"P";"Tab2",#N/A,FALSE,"P"}</definedName>
    <definedName name="rfv_1_4" localSheetId="5" hidden="1">{"Tab1",#N/A,FALSE,"P";"Tab2",#N/A,FALSE,"P"}</definedName>
    <definedName name="rfv_1_4" localSheetId="6" hidden="1">{"Tab1",#N/A,FALSE,"P";"Tab2",#N/A,FALSE,"P"}</definedName>
    <definedName name="rfv_1_4" hidden="1">{"Tab1",#N/A,FALSE,"P";"Tab2",#N/A,FALSE,"P"}</definedName>
    <definedName name="rfv_2" localSheetId="5" hidden="1">{"Tab1",#N/A,FALSE,"P";"Tab2",#N/A,FALSE,"P"}</definedName>
    <definedName name="rfv_2" localSheetId="6" hidden="1">{"Tab1",#N/A,FALSE,"P";"Tab2",#N/A,FALSE,"P"}</definedName>
    <definedName name="rfv_2" hidden="1">{"Tab1",#N/A,FALSE,"P";"Tab2",#N/A,FALSE,"P"}</definedName>
    <definedName name="rfv_3" localSheetId="5" hidden="1">{"Tab1",#N/A,FALSE,"P";"Tab2",#N/A,FALSE,"P"}</definedName>
    <definedName name="rfv_3" localSheetId="6" hidden="1">{"Tab1",#N/A,FALSE,"P";"Tab2",#N/A,FALSE,"P"}</definedName>
    <definedName name="rfv_3" hidden="1">{"Tab1",#N/A,FALSE,"P";"Tab2",#N/A,FALSE,"P"}</definedName>
    <definedName name="rfv_4" localSheetId="5" hidden="1">{"Tab1",#N/A,FALSE,"P";"Tab2",#N/A,FALSE,"P"}</definedName>
    <definedName name="rfv_4" localSheetId="6" hidden="1">{"Tab1",#N/A,FALSE,"P";"Tab2",#N/A,FALSE,"P"}</definedName>
    <definedName name="rfv_4" hidden="1">{"Tab1",#N/A,FALSE,"P";"Tab2",#N/A,FALSE,"P"}</definedName>
    <definedName name="RgCcode" localSheetId="5">#REF!</definedName>
    <definedName name="RgCcode" localSheetId="6">#REF!</definedName>
    <definedName name="RgCcode">#REF!</definedName>
    <definedName name="RgCName" localSheetId="5">#REF!</definedName>
    <definedName name="RgCName" localSheetId="6">#REF!</definedName>
    <definedName name="RgCName">#REF!</definedName>
    <definedName name="RGDPA" localSheetId="5">#REF!</definedName>
    <definedName name="RGDPA" localSheetId="6">#REF!</definedName>
    <definedName name="RGDPA">#REF!</definedName>
    <definedName name="RgFdBaseYr" localSheetId="5">#REF!</definedName>
    <definedName name="RgFdBaseYr" localSheetId="6">#REF!</definedName>
    <definedName name="RgFdBaseYr">#REF!</definedName>
    <definedName name="RgFdBper" localSheetId="5">#REF!</definedName>
    <definedName name="RgFdBper" localSheetId="6">#REF!</definedName>
    <definedName name="RgFdBper">#REF!</definedName>
    <definedName name="RgFdDefBaseYr" localSheetId="5">#REF!</definedName>
    <definedName name="RgFdDefBaseYr" localSheetId="6">#REF!</definedName>
    <definedName name="RgFdDefBaseYr">#REF!</definedName>
    <definedName name="RgFdEper" localSheetId="5">#REF!</definedName>
    <definedName name="RgFdEper" localSheetId="6">#REF!</definedName>
    <definedName name="RgFdEper">#REF!</definedName>
    <definedName name="RgFdGrFoot" localSheetId="5">#REF!</definedName>
    <definedName name="RgFdGrFoot" localSheetId="6">#REF!</definedName>
    <definedName name="RgFdGrFoot">#REF!</definedName>
    <definedName name="RgFdGrSeries" localSheetId="5">#REF!</definedName>
    <definedName name="RgFdGrSeries" localSheetId="6">#REF!</definedName>
    <definedName name="RgFdGrSeries">#REF!</definedName>
    <definedName name="RgFdGrSeriesVal" localSheetId="5">#REF!</definedName>
    <definedName name="RgFdGrSeriesVal" localSheetId="6">#REF!</definedName>
    <definedName name="RgFdGrSeriesVal">#REF!</definedName>
    <definedName name="RgFdGrType" localSheetId="5">#REF!</definedName>
    <definedName name="RgFdGrType" localSheetId="6">#REF!</definedName>
    <definedName name="RgFdGrType">#REF!</definedName>
    <definedName name="RgFdPartCseries" localSheetId="5">#REF!</definedName>
    <definedName name="RgFdPartCseries" localSheetId="6">#REF!</definedName>
    <definedName name="RgFdPartCseries">#REF!</definedName>
    <definedName name="RgFdPartCsource" localSheetId="5">#REF!</definedName>
    <definedName name="RgFdPartCsource" localSheetId="6">#REF!</definedName>
    <definedName name="RgFdPartCsource">#REF!</definedName>
    <definedName name="RgFdPartEseries" localSheetId="5">#REF!</definedName>
    <definedName name="RgFdPartEseries" localSheetId="6">#REF!</definedName>
    <definedName name="RgFdPartEseries">#REF!</definedName>
    <definedName name="RgFdPartEsource" localSheetId="5">#REF!</definedName>
    <definedName name="RgFdPartEsource" localSheetId="6">#REF!</definedName>
    <definedName name="RgFdPartEsource">#REF!</definedName>
    <definedName name="RgFdPartUserFile" localSheetId="5">#REF!</definedName>
    <definedName name="RgFdPartUserFile" localSheetId="6">#REF!</definedName>
    <definedName name="RgFdPartUserFile">#REF!</definedName>
    <definedName name="RgFdReptCSeries" localSheetId="5">#REF!</definedName>
    <definedName name="RgFdReptCSeries" localSheetId="6">#REF!</definedName>
    <definedName name="RgFdReptCSeries">#REF!</definedName>
    <definedName name="RgFdReptCsource" localSheetId="5">#REF!</definedName>
    <definedName name="RgFdReptCsource" localSheetId="6">#REF!</definedName>
    <definedName name="RgFdReptCsource">#REF!</definedName>
    <definedName name="RgFdReptEseries" localSheetId="5">#REF!</definedName>
    <definedName name="RgFdReptEseries" localSheetId="6">#REF!</definedName>
    <definedName name="RgFdReptEseries">#REF!</definedName>
    <definedName name="RgFdReptEsource" localSheetId="5">#REF!</definedName>
    <definedName name="RgFdReptEsource" localSheetId="6">#REF!</definedName>
    <definedName name="RgFdReptEsource">#REF!</definedName>
    <definedName name="RgFdReptUserFile" localSheetId="5">#REF!</definedName>
    <definedName name="RgFdReptUserFile" localSheetId="6">#REF!</definedName>
    <definedName name="RgFdReptUserFile">#REF!</definedName>
    <definedName name="RgFdSAMethod" localSheetId="5">#REF!</definedName>
    <definedName name="RgFdSAMethod" localSheetId="6">#REF!</definedName>
    <definedName name="RgFdSAMethod">#REF!</definedName>
    <definedName name="RgFdTbBper" localSheetId="5">#REF!</definedName>
    <definedName name="RgFdTbBper" localSheetId="6">#REF!</definedName>
    <definedName name="RgFdTbBper">#REF!</definedName>
    <definedName name="RgFdTbCreate" localSheetId="5">#REF!</definedName>
    <definedName name="RgFdTbCreate" localSheetId="6">#REF!</definedName>
    <definedName name="RgFdTbCreate">#REF!</definedName>
    <definedName name="RgFdTbEper" localSheetId="5">#REF!</definedName>
    <definedName name="RgFdTbEper" localSheetId="6">#REF!</definedName>
    <definedName name="RgFdTbEper">#REF!</definedName>
    <definedName name="RGFdTbFoot" localSheetId="5">#REF!</definedName>
    <definedName name="RGFdTbFoot" localSheetId="6">#REF!</definedName>
    <definedName name="RGFdTbFoot">#REF!</definedName>
    <definedName name="RgFdTbFreq" localSheetId="5">#REF!</definedName>
    <definedName name="RgFdTbFreq" localSheetId="6">#REF!</definedName>
    <definedName name="RgFdTbFreq">#REF!</definedName>
    <definedName name="RgFdTbFreqVal" localSheetId="5">#REF!</definedName>
    <definedName name="RgFdTbFreqVal" localSheetId="6">#REF!</definedName>
    <definedName name="RgFdTbFreqVal">#REF!</definedName>
    <definedName name="RgFdTbSendto" localSheetId="5">#REF!</definedName>
    <definedName name="RgFdTbSendto" localSheetId="6">#REF!</definedName>
    <definedName name="RgFdTbSendto">#REF!</definedName>
    <definedName name="RgFdWgtMethod" localSheetId="5">#REF!</definedName>
    <definedName name="RgFdWgtMethod" localSheetId="6">#REF!</definedName>
    <definedName name="RgFdWgtMethod">#REF!</definedName>
    <definedName name="RGSPA" localSheetId="5">#REF!</definedName>
    <definedName name="RGSPA" localSheetId="6">#REF!</definedName>
    <definedName name="RGSPA">#REF!</definedName>
    <definedName name="rgwerg" localSheetId="5" hidden="1">{"Minpmon",#N/A,FALSE,"Monthinput"}</definedName>
    <definedName name="rgwerg" localSheetId="6" hidden="1">{"Minpmon",#N/A,FALSE,"Monthinput"}</definedName>
    <definedName name="rgwerg" hidden="1">{"Minpmon",#N/A,FALSE,"Monthinput"}</definedName>
    <definedName name="rgwerg_1" localSheetId="5" hidden="1">{"Minpmon",#N/A,FALSE,"Monthinput"}</definedName>
    <definedName name="rgwerg_1" localSheetId="6" hidden="1">{"Minpmon",#N/A,FALSE,"Monthinput"}</definedName>
    <definedName name="rgwerg_1" hidden="1">{"Minpmon",#N/A,FALSE,"Monthinput"}</definedName>
    <definedName name="rgwerg_1_1" localSheetId="5" hidden="1">{"Minpmon",#N/A,FALSE,"Monthinput"}</definedName>
    <definedName name="rgwerg_1_1" localSheetId="6" hidden="1">{"Minpmon",#N/A,FALSE,"Monthinput"}</definedName>
    <definedName name="rgwerg_1_1" hidden="1">{"Minpmon",#N/A,FALSE,"Monthinput"}</definedName>
    <definedName name="rgwerg_1_2" localSheetId="5" hidden="1">{"Minpmon",#N/A,FALSE,"Monthinput"}</definedName>
    <definedName name="rgwerg_1_2" localSheetId="6" hidden="1">{"Minpmon",#N/A,FALSE,"Monthinput"}</definedName>
    <definedName name="rgwerg_1_2" hidden="1">{"Minpmon",#N/A,FALSE,"Monthinput"}</definedName>
    <definedName name="rgwerg_1_3" localSheetId="5" hidden="1">{"Minpmon",#N/A,FALSE,"Monthinput"}</definedName>
    <definedName name="rgwerg_1_3" localSheetId="6" hidden="1">{"Minpmon",#N/A,FALSE,"Monthinput"}</definedName>
    <definedName name="rgwerg_1_3" hidden="1">{"Minpmon",#N/A,FALSE,"Monthinput"}</definedName>
    <definedName name="rgwerg_1_4" localSheetId="5" hidden="1">{"Minpmon",#N/A,FALSE,"Monthinput"}</definedName>
    <definedName name="rgwerg_1_4" localSheetId="6" hidden="1">{"Minpmon",#N/A,FALSE,"Monthinput"}</definedName>
    <definedName name="rgwerg_1_4" hidden="1">{"Minpmon",#N/A,FALSE,"Monthinput"}</definedName>
    <definedName name="rgwerg_2" localSheetId="5" hidden="1">{"Minpmon",#N/A,FALSE,"Monthinput"}</definedName>
    <definedName name="rgwerg_2" localSheetId="6" hidden="1">{"Minpmon",#N/A,FALSE,"Monthinput"}</definedName>
    <definedName name="rgwerg_2" hidden="1">{"Minpmon",#N/A,FALSE,"Monthinput"}</definedName>
    <definedName name="rgwerg_3" localSheetId="5" hidden="1">{"Minpmon",#N/A,FALSE,"Monthinput"}</definedName>
    <definedName name="rgwerg_3" localSheetId="6" hidden="1">{"Minpmon",#N/A,FALSE,"Monthinput"}</definedName>
    <definedName name="rgwerg_3" hidden="1">{"Minpmon",#N/A,FALSE,"Monthinput"}</definedName>
    <definedName name="rgwerg_4" localSheetId="5" hidden="1">{"Minpmon",#N/A,FALSE,"Monthinput"}</definedName>
    <definedName name="rgwerg_4" localSheetId="6" hidden="1">{"Minpmon",#N/A,FALSE,"Monthinput"}</definedName>
    <definedName name="rgwerg_4" hidden="1">{"Minpmon",#N/A,FALSE,"Monthinput"}</definedName>
    <definedName name="RIN" localSheetId="4">#REF!</definedName>
    <definedName name="RIN" localSheetId="5">#REF!</definedName>
    <definedName name="RIN" localSheetId="6">#REF!</definedName>
    <definedName name="RIN">#REF!</definedName>
    <definedName name="RINB" localSheetId="1" hidden="1">{"'RIN-INTRANET'!$A$1:$K$71"}</definedName>
    <definedName name="RINB" localSheetId="2" hidden="1">{"'RIN-INTRANET'!$A$1:$K$71"}</definedName>
    <definedName name="RINB" localSheetId="4" hidden="1">{"'RIN-INTRANET'!$A$1:$K$71"}</definedName>
    <definedName name="RINB" localSheetId="5" hidden="1">{"'RIN-INTRANET'!$A$1:$K$71"}</definedName>
    <definedName name="RINB" localSheetId="6" hidden="1">{"'RIN-INTRANET'!$A$1:$K$71"}</definedName>
    <definedName name="RINB" hidden="1">{"'RIN-INTRANET'!$A$1:$K$71"}</definedName>
    <definedName name="RINB_1" localSheetId="5" hidden="1">{"'RIN-INTRANET'!$A$1:$K$71"}</definedName>
    <definedName name="RINB_1" localSheetId="6" hidden="1">{"'RIN-INTRANET'!$A$1:$K$71"}</definedName>
    <definedName name="RINB_1" hidden="1">{"'RIN-INTRANET'!$A$1:$K$71"}</definedName>
    <definedName name="RINB_1_1" localSheetId="5" hidden="1">{"'RIN-INTRANET'!$A$1:$K$71"}</definedName>
    <definedName name="RINB_1_1" localSheetId="6" hidden="1">{"'RIN-INTRANET'!$A$1:$K$71"}</definedName>
    <definedName name="RINB_1_1" hidden="1">{"'RIN-INTRANET'!$A$1:$K$71"}</definedName>
    <definedName name="RINB_1_1_1" localSheetId="5" hidden="1">{"'RIN-INTRANET'!$A$1:$K$71"}</definedName>
    <definedName name="RINB_1_1_1" localSheetId="6" hidden="1">{"'RIN-INTRANET'!$A$1:$K$71"}</definedName>
    <definedName name="RINB_1_1_1" hidden="1">{"'RIN-INTRANET'!$A$1:$K$71"}</definedName>
    <definedName name="RINB_1_1_2" localSheetId="5" hidden="1">{"'RIN-INTRANET'!$A$1:$K$71"}</definedName>
    <definedName name="RINB_1_1_2" localSheetId="6" hidden="1">{"'RIN-INTRANET'!$A$1:$K$71"}</definedName>
    <definedName name="RINB_1_1_2" hidden="1">{"'RIN-INTRANET'!$A$1:$K$71"}</definedName>
    <definedName name="RINB_1_1_3" localSheetId="5" hidden="1">{"'RIN-INTRANET'!$A$1:$K$71"}</definedName>
    <definedName name="RINB_1_1_3" localSheetId="6" hidden="1">{"'RIN-INTRANET'!$A$1:$K$71"}</definedName>
    <definedName name="RINB_1_1_3" hidden="1">{"'RIN-INTRANET'!$A$1:$K$71"}</definedName>
    <definedName name="RINB_1_1_4" localSheetId="5" hidden="1">{"'RIN-INTRANET'!$A$1:$K$71"}</definedName>
    <definedName name="RINB_1_1_4" localSheetId="6" hidden="1">{"'RIN-INTRANET'!$A$1:$K$71"}</definedName>
    <definedName name="RINB_1_1_4" hidden="1">{"'RIN-INTRANET'!$A$1:$K$71"}</definedName>
    <definedName name="RINB_1_2" localSheetId="5" hidden="1">{"'RIN-INTRANET'!$A$1:$K$71"}</definedName>
    <definedName name="RINB_1_2" localSheetId="6" hidden="1">{"'RIN-INTRANET'!$A$1:$K$71"}</definedName>
    <definedName name="RINB_1_2" hidden="1">{"'RIN-INTRANET'!$A$1:$K$71"}</definedName>
    <definedName name="RINB_1_2_1" localSheetId="5" hidden="1">{"'RIN-INTRANET'!$A$1:$K$71"}</definedName>
    <definedName name="RINB_1_2_1" localSheetId="6" hidden="1">{"'RIN-INTRANET'!$A$1:$K$71"}</definedName>
    <definedName name="RINB_1_2_1" hidden="1">{"'RIN-INTRANET'!$A$1:$K$71"}</definedName>
    <definedName name="RINB_1_2_2" localSheetId="5" hidden="1">{"'RIN-INTRANET'!$A$1:$K$71"}</definedName>
    <definedName name="RINB_1_2_2" localSheetId="6" hidden="1">{"'RIN-INTRANET'!$A$1:$K$71"}</definedName>
    <definedName name="RINB_1_2_2" hidden="1">{"'RIN-INTRANET'!$A$1:$K$71"}</definedName>
    <definedName name="RINB_1_2_3" localSheetId="5" hidden="1">{"'RIN-INTRANET'!$A$1:$K$71"}</definedName>
    <definedName name="RINB_1_2_3" localSheetId="6" hidden="1">{"'RIN-INTRANET'!$A$1:$K$71"}</definedName>
    <definedName name="RINB_1_2_3" hidden="1">{"'RIN-INTRANET'!$A$1:$K$71"}</definedName>
    <definedName name="RINB_1_3" localSheetId="5" hidden="1">{"'RIN-INTRANET'!$A$1:$K$71"}</definedName>
    <definedName name="RINB_1_3" localSheetId="6" hidden="1">{"'RIN-INTRANET'!$A$1:$K$71"}</definedName>
    <definedName name="RINB_1_3" hidden="1">{"'RIN-INTRANET'!$A$1:$K$71"}</definedName>
    <definedName name="RINB_1_4" localSheetId="5" hidden="1">{"'RIN-INTRANET'!$A$1:$K$71"}</definedName>
    <definedName name="RINB_1_4" localSheetId="6" hidden="1">{"'RIN-INTRANET'!$A$1:$K$71"}</definedName>
    <definedName name="RINB_1_4" hidden="1">{"'RIN-INTRANET'!$A$1:$K$71"}</definedName>
    <definedName name="RINB_1_5" localSheetId="5" hidden="1">{"'RIN-INTRANET'!$A$1:$K$71"}</definedName>
    <definedName name="RINB_1_5" localSheetId="6" hidden="1">{"'RIN-INTRANET'!$A$1:$K$71"}</definedName>
    <definedName name="RINB_1_5" hidden="1">{"'RIN-INTRANET'!$A$1:$K$71"}</definedName>
    <definedName name="RINB_2" localSheetId="5" hidden="1">{"'RIN-INTRANET'!$A$1:$K$71"}</definedName>
    <definedName name="RINB_2" localSheetId="6" hidden="1">{"'RIN-INTRANET'!$A$1:$K$71"}</definedName>
    <definedName name="RINB_2" hidden="1">{"'RIN-INTRANET'!$A$1:$K$71"}</definedName>
    <definedName name="RINB_2_1" localSheetId="5" hidden="1">{"'RIN-INTRANET'!$A$1:$K$71"}</definedName>
    <definedName name="RINB_2_1" localSheetId="6" hidden="1">{"'RIN-INTRANET'!$A$1:$K$71"}</definedName>
    <definedName name="RINB_2_1" hidden="1">{"'RIN-INTRANET'!$A$1:$K$71"}</definedName>
    <definedName name="RINB_2_2" localSheetId="5" hidden="1">{"'RIN-INTRANET'!$A$1:$K$71"}</definedName>
    <definedName name="RINB_2_2" localSheetId="6" hidden="1">{"'RIN-INTRANET'!$A$1:$K$71"}</definedName>
    <definedName name="RINB_2_2" hidden="1">{"'RIN-INTRANET'!$A$1:$K$71"}</definedName>
    <definedName name="RINB_2_3" localSheetId="5" hidden="1">{"'RIN-INTRANET'!$A$1:$K$71"}</definedName>
    <definedName name="RINB_2_3" localSheetId="6" hidden="1">{"'RIN-INTRANET'!$A$1:$K$71"}</definedName>
    <definedName name="RINB_2_3" hidden="1">{"'RIN-INTRANET'!$A$1:$K$71"}</definedName>
    <definedName name="RINB_2_4" localSheetId="5" hidden="1">{"'RIN-INTRANET'!$A$1:$K$71"}</definedName>
    <definedName name="RINB_2_4" localSheetId="6" hidden="1">{"'RIN-INTRANET'!$A$1:$K$71"}</definedName>
    <definedName name="RINB_2_4" hidden="1">{"'RIN-INTRANET'!$A$1:$K$71"}</definedName>
    <definedName name="RINB_3" localSheetId="5" hidden="1">{"'RIN-INTRANET'!$A$1:$K$71"}</definedName>
    <definedName name="RINB_3" localSheetId="6" hidden="1">{"'RIN-INTRANET'!$A$1:$K$71"}</definedName>
    <definedName name="RINB_3" hidden="1">{"'RIN-INTRANET'!$A$1:$K$71"}</definedName>
    <definedName name="RINB_4" localSheetId="5" hidden="1">{"'RIN-INTRANET'!$A$1:$K$71"}</definedName>
    <definedName name="RINB_4" localSheetId="6" hidden="1">{"'RIN-INTRANET'!$A$1:$K$71"}</definedName>
    <definedName name="RINB_4" hidden="1">{"'RIN-INTRANET'!$A$1:$K$71"}</definedName>
    <definedName name="RINB_5" localSheetId="5" hidden="1">{"'RIN-INTRANET'!$A$1:$K$71"}</definedName>
    <definedName name="RINB_5" localSheetId="6" hidden="1">{"'RIN-INTRANET'!$A$1:$K$71"}</definedName>
    <definedName name="RINB_5" hidden="1">{"'RIN-INTRANET'!$A$1:$K$71"}</definedName>
    <definedName name="rinfinpriv" localSheetId="6">#REF!</definedName>
    <definedName name="rinfinpriv">#REF!</definedName>
    <definedName name="RIQFIN" localSheetId="5">#REF!</definedName>
    <definedName name="RIQFIN" localSheetId="6">#REF!</definedName>
    <definedName name="RIQFIN">#REF!</definedName>
    <definedName name="riqueza1" localSheetId="5">#REF!</definedName>
    <definedName name="riqueza1" localSheetId="6">#REF!</definedName>
    <definedName name="riqueza1">#REF!</definedName>
    <definedName name="riqueza2" localSheetId="5">#REF!</definedName>
    <definedName name="riqueza2" localSheetId="6">#REF!</definedName>
    <definedName name="riqueza2">#REF!</definedName>
    <definedName name="rngDepartmentDrive" localSheetId="5">#REF!</definedName>
    <definedName name="rngDepartmentDrive" localSheetId="6">#REF!</definedName>
    <definedName name="rngDepartmentDrive">#REF!</definedName>
    <definedName name="rngEMailAddress" localSheetId="5">#REF!</definedName>
    <definedName name="rngEMailAddress" localSheetId="6">#REF!</definedName>
    <definedName name="rngEMailAddress">#REF!</definedName>
    <definedName name="rngErrorSort" localSheetId="5">#REF!</definedName>
    <definedName name="rngErrorSort" localSheetId="6">#REF!</definedName>
    <definedName name="rngErrorSort">#REF!</definedName>
    <definedName name="rngLastSave" localSheetId="5">#REF!</definedName>
    <definedName name="rngLastSave" localSheetId="6">#REF!</definedName>
    <definedName name="rngLastSave">#REF!</definedName>
    <definedName name="rngLastSent" localSheetId="5">#REF!</definedName>
    <definedName name="rngLastSent" localSheetId="6">#REF!</definedName>
    <definedName name="rngLastSent">#REF!</definedName>
    <definedName name="rngLastUpdate" localSheetId="5">#REF!</definedName>
    <definedName name="rngLastUpdate" localSheetId="6">#REF!</definedName>
    <definedName name="rngLastUpdate">#REF!</definedName>
    <definedName name="rngNeedsUpdate" localSheetId="5">#REF!</definedName>
    <definedName name="rngNeedsUpdate" localSheetId="6">#REF!</definedName>
    <definedName name="rngNeedsUpdate">#REF!</definedName>
    <definedName name="RNGNM" localSheetId="5">#REF!</definedName>
    <definedName name="RNGNM" localSheetId="6">#REF!</definedName>
    <definedName name="RNGNM">#REF!</definedName>
    <definedName name="rngQuestChecked" localSheetId="5">#REF!</definedName>
    <definedName name="rngQuestChecked" localSheetId="6">#REF!</definedName>
    <definedName name="rngQuestChecked">#REF!</definedName>
    <definedName name="RR" localSheetId="5">#REF!</definedName>
    <definedName name="RR" localSheetId="6">#REF!</definedName>
    <definedName name="RR">#REF!</definedName>
    <definedName name="rrr" localSheetId="5" hidden="1">{"Riqfin97",#N/A,FALSE,"Tran";"Riqfinpro",#N/A,FALSE,"Tran"}</definedName>
    <definedName name="rrr" localSheetId="6" hidden="1">{"Riqfin97",#N/A,FALSE,"Tran";"Riqfinpro",#N/A,FALSE,"Tran"}</definedName>
    <definedName name="rrr" hidden="1">{"Riqfin97",#N/A,FALSE,"Tran";"Riqfinpro",#N/A,FALSE,"Tran"}</definedName>
    <definedName name="rrr_1" localSheetId="5" hidden="1">{"Riqfin97",#N/A,FALSE,"Tran";"Riqfinpro",#N/A,FALSE,"Tran"}</definedName>
    <definedName name="rrr_1" localSheetId="6" hidden="1">{"Riqfin97",#N/A,FALSE,"Tran";"Riqfinpro",#N/A,FALSE,"Tran"}</definedName>
    <definedName name="rrr_1" hidden="1">{"Riqfin97",#N/A,FALSE,"Tran";"Riqfinpro",#N/A,FALSE,"Tran"}</definedName>
    <definedName name="rrr_1_1" localSheetId="5" hidden="1">{"Riqfin97",#N/A,FALSE,"Tran";"Riqfinpro",#N/A,FALSE,"Tran"}</definedName>
    <definedName name="rrr_1_1" localSheetId="6" hidden="1">{"Riqfin97",#N/A,FALSE,"Tran";"Riqfinpro",#N/A,FALSE,"Tran"}</definedName>
    <definedName name="rrr_1_1" hidden="1">{"Riqfin97",#N/A,FALSE,"Tran";"Riqfinpro",#N/A,FALSE,"Tran"}</definedName>
    <definedName name="rrr_1_2" localSheetId="5" hidden="1">{"Riqfin97",#N/A,FALSE,"Tran";"Riqfinpro",#N/A,FALSE,"Tran"}</definedName>
    <definedName name="rrr_1_2" localSheetId="6" hidden="1">{"Riqfin97",#N/A,FALSE,"Tran";"Riqfinpro",#N/A,FALSE,"Tran"}</definedName>
    <definedName name="rrr_1_2" hidden="1">{"Riqfin97",#N/A,FALSE,"Tran";"Riqfinpro",#N/A,FALSE,"Tran"}</definedName>
    <definedName name="rrr_1_3" localSheetId="5" hidden="1">{"Riqfin97",#N/A,FALSE,"Tran";"Riqfinpro",#N/A,FALSE,"Tran"}</definedName>
    <definedName name="rrr_1_3" localSheetId="6" hidden="1">{"Riqfin97",#N/A,FALSE,"Tran";"Riqfinpro",#N/A,FALSE,"Tran"}</definedName>
    <definedName name="rrr_1_3" hidden="1">{"Riqfin97",#N/A,FALSE,"Tran";"Riqfinpro",#N/A,FALSE,"Tran"}</definedName>
    <definedName name="rrr_1_4" localSheetId="5" hidden="1">{"Riqfin97",#N/A,FALSE,"Tran";"Riqfinpro",#N/A,FALSE,"Tran"}</definedName>
    <definedName name="rrr_1_4" localSheetId="6" hidden="1">{"Riqfin97",#N/A,FALSE,"Tran";"Riqfinpro",#N/A,FALSE,"Tran"}</definedName>
    <definedName name="rrr_1_4" hidden="1">{"Riqfin97",#N/A,FALSE,"Tran";"Riqfinpro",#N/A,FALSE,"Tran"}</definedName>
    <definedName name="rrr_2" localSheetId="5" hidden="1">{"Riqfin97",#N/A,FALSE,"Tran";"Riqfinpro",#N/A,FALSE,"Tran"}</definedName>
    <definedName name="rrr_2" localSheetId="6" hidden="1">{"Riqfin97",#N/A,FALSE,"Tran";"Riqfinpro",#N/A,FALSE,"Tran"}</definedName>
    <definedName name="rrr_2" hidden="1">{"Riqfin97",#N/A,FALSE,"Tran";"Riqfinpro",#N/A,FALSE,"Tran"}</definedName>
    <definedName name="rrr_3" localSheetId="5" hidden="1">{"Riqfin97",#N/A,FALSE,"Tran";"Riqfinpro",#N/A,FALSE,"Tran"}</definedName>
    <definedName name="rrr_3" localSheetId="6" hidden="1">{"Riqfin97",#N/A,FALSE,"Tran";"Riqfinpro",#N/A,FALSE,"Tran"}</definedName>
    <definedName name="rrr_3" hidden="1">{"Riqfin97",#N/A,FALSE,"Tran";"Riqfinpro",#N/A,FALSE,"Tran"}</definedName>
    <definedName name="rrr_4" localSheetId="5" hidden="1">{"Riqfin97",#N/A,FALSE,"Tran";"Riqfinpro",#N/A,FALSE,"Tran"}</definedName>
    <definedName name="rrr_4" localSheetId="6" hidden="1">{"Riqfin97",#N/A,FALSE,"Tran";"Riqfinpro",#N/A,FALSE,"Tran"}</definedName>
    <definedName name="rrr_4" hidden="1">{"Riqfin97",#N/A,FALSE,"Tran";"Riqfinpro",#N/A,FALSE,"Tran"}</definedName>
    <definedName name="rrrgg" localSheetId="5" hidden="1">{"Riqfin97",#N/A,FALSE,"Tran";"Riqfinpro",#N/A,FALSE,"Tran"}</definedName>
    <definedName name="rrrgg" localSheetId="6" hidden="1">{"Riqfin97",#N/A,FALSE,"Tran";"Riqfinpro",#N/A,FALSE,"Tran"}</definedName>
    <definedName name="rrrgg" hidden="1">{"Riqfin97",#N/A,FALSE,"Tran";"Riqfinpro",#N/A,FALSE,"Tran"}</definedName>
    <definedName name="rrrr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1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rrrrr" localSheetId="5" hidden="1">{"Tab1",#N/A,FALSE,"P";"Tab2",#N/A,FALSE,"P"}</definedName>
    <definedName name="rrrrrr" localSheetId="6" hidden="1">{"Tab1",#N/A,FALSE,"P";"Tab2",#N/A,FALSE,"P"}</definedName>
    <definedName name="rrrrrr" hidden="1">{"Tab1",#N/A,FALSE,"P";"Tab2",#N/A,FALSE,"P"}</definedName>
    <definedName name="rrrrrr_1" localSheetId="5" hidden="1">{"Tab1",#N/A,FALSE,"P";"Tab2",#N/A,FALSE,"P"}</definedName>
    <definedName name="rrrrrr_1" localSheetId="6" hidden="1">{"Tab1",#N/A,FALSE,"P";"Tab2",#N/A,FALSE,"P"}</definedName>
    <definedName name="rrrrrr_1" hidden="1">{"Tab1",#N/A,FALSE,"P";"Tab2",#N/A,FALSE,"P"}</definedName>
    <definedName name="rrrrrr_1_1" localSheetId="5" hidden="1">{"Tab1",#N/A,FALSE,"P";"Tab2",#N/A,FALSE,"P"}</definedName>
    <definedName name="rrrrrr_1_1" localSheetId="6" hidden="1">{"Tab1",#N/A,FALSE,"P";"Tab2",#N/A,FALSE,"P"}</definedName>
    <definedName name="rrrrrr_1_1" hidden="1">{"Tab1",#N/A,FALSE,"P";"Tab2",#N/A,FALSE,"P"}</definedName>
    <definedName name="rrrrrr_1_2" localSheetId="5" hidden="1">{"Tab1",#N/A,FALSE,"P";"Tab2",#N/A,FALSE,"P"}</definedName>
    <definedName name="rrrrrr_1_2" localSheetId="6" hidden="1">{"Tab1",#N/A,FALSE,"P";"Tab2",#N/A,FALSE,"P"}</definedName>
    <definedName name="rrrrrr_1_2" hidden="1">{"Tab1",#N/A,FALSE,"P";"Tab2",#N/A,FALSE,"P"}</definedName>
    <definedName name="rrrrrr_1_3" localSheetId="5" hidden="1">{"Tab1",#N/A,FALSE,"P";"Tab2",#N/A,FALSE,"P"}</definedName>
    <definedName name="rrrrrr_1_3" localSheetId="6" hidden="1">{"Tab1",#N/A,FALSE,"P";"Tab2",#N/A,FALSE,"P"}</definedName>
    <definedName name="rrrrrr_1_3" hidden="1">{"Tab1",#N/A,FALSE,"P";"Tab2",#N/A,FALSE,"P"}</definedName>
    <definedName name="rrrrrr_1_4" localSheetId="5" hidden="1">{"Tab1",#N/A,FALSE,"P";"Tab2",#N/A,FALSE,"P"}</definedName>
    <definedName name="rrrrrr_1_4" localSheetId="6" hidden="1">{"Tab1",#N/A,FALSE,"P";"Tab2",#N/A,FALSE,"P"}</definedName>
    <definedName name="rrrrrr_1_4" hidden="1">{"Tab1",#N/A,FALSE,"P";"Tab2",#N/A,FALSE,"P"}</definedName>
    <definedName name="rrrrrr_2" localSheetId="5" hidden="1">{"Tab1",#N/A,FALSE,"P";"Tab2",#N/A,FALSE,"P"}</definedName>
    <definedName name="rrrrrr_2" localSheetId="6" hidden="1">{"Tab1",#N/A,FALSE,"P";"Tab2",#N/A,FALSE,"P"}</definedName>
    <definedName name="rrrrrr_2" hidden="1">{"Tab1",#N/A,FALSE,"P";"Tab2",#N/A,FALSE,"P"}</definedName>
    <definedName name="rrrrrr_3" localSheetId="5" hidden="1">{"Tab1",#N/A,FALSE,"P";"Tab2",#N/A,FALSE,"P"}</definedName>
    <definedName name="rrrrrr_3" localSheetId="6" hidden="1">{"Tab1",#N/A,FALSE,"P";"Tab2",#N/A,FALSE,"P"}</definedName>
    <definedName name="rrrrrr_3" hidden="1">{"Tab1",#N/A,FALSE,"P";"Tab2",#N/A,FALSE,"P"}</definedName>
    <definedName name="rrrrrr_4" localSheetId="5" hidden="1">{"Tab1",#N/A,FALSE,"P";"Tab2",#N/A,FALSE,"P"}</definedName>
    <definedName name="rrrrrr_4" localSheetId="6" hidden="1">{"Tab1",#N/A,FALSE,"P";"Tab2",#N/A,FALSE,"P"}</definedName>
    <definedName name="rrrrrr_4" hidden="1">{"Tab1",#N/A,FALSE,"P";"Tab2",#N/A,FALSE,"P"}</definedName>
    <definedName name="rrrrrrr" localSheetId="5" hidden="1">{"Tab1",#N/A,FALSE,"P";"Tab2",#N/A,FALSE,"P"}</definedName>
    <definedName name="rrrrrrr" localSheetId="6" hidden="1">{"Tab1",#N/A,FALSE,"P";"Tab2",#N/A,FALSE,"P"}</definedName>
    <definedName name="rrrrrrr" hidden="1">{"Tab1",#N/A,FALSE,"P";"Tab2",#N/A,FALSE,"P"}</definedName>
    <definedName name="rrrrrrr_1" localSheetId="5" hidden="1">{"Tab1",#N/A,FALSE,"P";"Tab2",#N/A,FALSE,"P"}</definedName>
    <definedName name="rrrrrrr_1" localSheetId="6" hidden="1">{"Tab1",#N/A,FALSE,"P";"Tab2",#N/A,FALSE,"P"}</definedName>
    <definedName name="rrrrrrr_1" hidden="1">{"Tab1",#N/A,FALSE,"P";"Tab2",#N/A,FALSE,"P"}</definedName>
    <definedName name="rrrrrrr_1_1" localSheetId="5" hidden="1">{"Tab1",#N/A,FALSE,"P";"Tab2",#N/A,FALSE,"P"}</definedName>
    <definedName name="rrrrrrr_1_1" localSheetId="6" hidden="1">{"Tab1",#N/A,FALSE,"P";"Tab2",#N/A,FALSE,"P"}</definedName>
    <definedName name="rrrrrrr_1_1" hidden="1">{"Tab1",#N/A,FALSE,"P";"Tab2",#N/A,FALSE,"P"}</definedName>
    <definedName name="rrrrrrr_1_2" localSheetId="5" hidden="1">{"Tab1",#N/A,FALSE,"P";"Tab2",#N/A,FALSE,"P"}</definedName>
    <definedName name="rrrrrrr_1_2" localSheetId="6" hidden="1">{"Tab1",#N/A,FALSE,"P";"Tab2",#N/A,FALSE,"P"}</definedName>
    <definedName name="rrrrrrr_1_2" hidden="1">{"Tab1",#N/A,FALSE,"P";"Tab2",#N/A,FALSE,"P"}</definedName>
    <definedName name="rrrrrrr_1_3" localSheetId="5" hidden="1">{"Tab1",#N/A,FALSE,"P";"Tab2",#N/A,FALSE,"P"}</definedName>
    <definedName name="rrrrrrr_1_3" localSheetId="6" hidden="1">{"Tab1",#N/A,FALSE,"P";"Tab2",#N/A,FALSE,"P"}</definedName>
    <definedName name="rrrrrrr_1_3" hidden="1">{"Tab1",#N/A,FALSE,"P";"Tab2",#N/A,FALSE,"P"}</definedName>
    <definedName name="rrrrrrr_1_4" localSheetId="5" hidden="1">{"Tab1",#N/A,FALSE,"P";"Tab2",#N/A,FALSE,"P"}</definedName>
    <definedName name="rrrrrrr_1_4" localSheetId="6" hidden="1">{"Tab1",#N/A,FALSE,"P";"Tab2",#N/A,FALSE,"P"}</definedName>
    <definedName name="rrrrrrr_1_4" hidden="1">{"Tab1",#N/A,FALSE,"P";"Tab2",#N/A,FALSE,"P"}</definedName>
    <definedName name="rrrrrrr_2" localSheetId="5" hidden="1">{"Tab1",#N/A,FALSE,"P";"Tab2",#N/A,FALSE,"P"}</definedName>
    <definedName name="rrrrrrr_2" localSheetId="6" hidden="1">{"Tab1",#N/A,FALSE,"P";"Tab2",#N/A,FALSE,"P"}</definedName>
    <definedName name="rrrrrrr_2" hidden="1">{"Tab1",#N/A,FALSE,"P";"Tab2",#N/A,FALSE,"P"}</definedName>
    <definedName name="rrrrrrr_3" localSheetId="5" hidden="1">{"Tab1",#N/A,FALSE,"P";"Tab2",#N/A,FALSE,"P"}</definedName>
    <definedName name="rrrrrrr_3" localSheetId="6" hidden="1">{"Tab1",#N/A,FALSE,"P";"Tab2",#N/A,FALSE,"P"}</definedName>
    <definedName name="rrrrrrr_3" hidden="1">{"Tab1",#N/A,FALSE,"P";"Tab2",#N/A,FALSE,"P"}</definedName>
    <definedName name="rrrrrrr_4" localSheetId="5" hidden="1">{"Tab1",#N/A,FALSE,"P";"Tab2",#N/A,FALSE,"P"}</definedName>
    <definedName name="rrrrrrr_4" localSheetId="6" hidden="1">{"Tab1",#N/A,FALSE,"P";"Tab2",#N/A,FALSE,"P"}</definedName>
    <definedName name="rrrrrrr_4" hidden="1">{"Tab1",#N/A,FALSE,"P";"Tab2",#N/A,FALSE,"P"}</definedName>
    <definedName name="rrrrrrrrrrrrr" localSheetId="5" hidden="1">{"Tab1",#N/A,FALSE,"P";"Tab2",#N/A,FALSE,"P"}</definedName>
    <definedName name="rrrrrrrrrrrrr" localSheetId="6" hidden="1">{"Tab1",#N/A,FALSE,"P";"Tab2",#N/A,FALSE,"P"}</definedName>
    <definedName name="rrrrrrrrrrrrr" hidden="1">{"Tab1",#N/A,FALSE,"P";"Tab2",#N/A,FALSE,"P"}</definedName>
    <definedName name="rrrrrrrrrrrrr_1" localSheetId="5" hidden="1">{"Tab1",#N/A,FALSE,"P";"Tab2",#N/A,FALSE,"P"}</definedName>
    <definedName name="rrrrrrrrrrrrr_1" localSheetId="6" hidden="1">{"Tab1",#N/A,FALSE,"P";"Tab2",#N/A,FALSE,"P"}</definedName>
    <definedName name="rrrrrrrrrrrrr_1" hidden="1">{"Tab1",#N/A,FALSE,"P";"Tab2",#N/A,FALSE,"P"}</definedName>
    <definedName name="rrrrrrrrrrrrr_1_1" localSheetId="5" hidden="1">{"Tab1",#N/A,FALSE,"P";"Tab2",#N/A,FALSE,"P"}</definedName>
    <definedName name="rrrrrrrrrrrrr_1_1" localSheetId="6" hidden="1">{"Tab1",#N/A,FALSE,"P";"Tab2",#N/A,FALSE,"P"}</definedName>
    <definedName name="rrrrrrrrrrrrr_1_1" hidden="1">{"Tab1",#N/A,FALSE,"P";"Tab2",#N/A,FALSE,"P"}</definedName>
    <definedName name="rrrrrrrrrrrrr_1_2" localSheetId="5" hidden="1">{"Tab1",#N/A,FALSE,"P";"Tab2",#N/A,FALSE,"P"}</definedName>
    <definedName name="rrrrrrrrrrrrr_1_2" localSheetId="6" hidden="1">{"Tab1",#N/A,FALSE,"P";"Tab2",#N/A,FALSE,"P"}</definedName>
    <definedName name="rrrrrrrrrrrrr_1_2" hidden="1">{"Tab1",#N/A,FALSE,"P";"Tab2",#N/A,FALSE,"P"}</definedName>
    <definedName name="rrrrrrrrrrrrr_1_3" localSheetId="5" hidden="1">{"Tab1",#N/A,FALSE,"P";"Tab2",#N/A,FALSE,"P"}</definedName>
    <definedName name="rrrrrrrrrrrrr_1_3" localSheetId="6" hidden="1">{"Tab1",#N/A,FALSE,"P";"Tab2",#N/A,FALSE,"P"}</definedName>
    <definedName name="rrrrrrrrrrrrr_1_3" hidden="1">{"Tab1",#N/A,FALSE,"P";"Tab2",#N/A,FALSE,"P"}</definedName>
    <definedName name="rrrrrrrrrrrrr_1_4" localSheetId="5" hidden="1">{"Tab1",#N/A,FALSE,"P";"Tab2",#N/A,FALSE,"P"}</definedName>
    <definedName name="rrrrrrrrrrrrr_1_4" localSheetId="6" hidden="1">{"Tab1",#N/A,FALSE,"P";"Tab2",#N/A,FALSE,"P"}</definedName>
    <definedName name="rrrrrrrrrrrrr_1_4" hidden="1">{"Tab1",#N/A,FALSE,"P";"Tab2",#N/A,FALSE,"P"}</definedName>
    <definedName name="rrrrrrrrrrrrr_2" localSheetId="5" hidden="1">{"Tab1",#N/A,FALSE,"P";"Tab2",#N/A,FALSE,"P"}</definedName>
    <definedName name="rrrrrrrrrrrrr_2" localSheetId="6" hidden="1">{"Tab1",#N/A,FALSE,"P";"Tab2",#N/A,FALSE,"P"}</definedName>
    <definedName name="rrrrrrrrrrrrr_2" hidden="1">{"Tab1",#N/A,FALSE,"P";"Tab2",#N/A,FALSE,"P"}</definedName>
    <definedName name="rrrrrrrrrrrrr_3" localSheetId="5" hidden="1">{"Tab1",#N/A,FALSE,"P";"Tab2",#N/A,FALSE,"P"}</definedName>
    <definedName name="rrrrrrrrrrrrr_3" localSheetId="6" hidden="1">{"Tab1",#N/A,FALSE,"P";"Tab2",#N/A,FALSE,"P"}</definedName>
    <definedName name="rrrrrrrrrrrrr_3" hidden="1">{"Tab1",#N/A,FALSE,"P";"Tab2",#N/A,FALSE,"P"}</definedName>
    <definedName name="rrrrrrrrrrrrr_4" localSheetId="5" hidden="1">{"Tab1",#N/A,FALSE,"P";"Tab2",#N/A,FALSE,"P"}</definedName>
    <definedName name="rrrrrrrrrrrrr_4" localSheetId="6" hidden="1">{"Tab1",#N/A,FALSE,"P";"Tab2",#N/A,FALSE,"P"}</definedName>
    <definedName name="rrrrrrrrrrrrr_4" hidden="1">{"Tab1",#N/A,FALSE,"P";"Tab2",#N/A,FALSE,"P"}</definedName>
    <definedName name="rs" localSheetId="5" hidden="1">{"BOP_TAB",#N/A,FALSE,"N";"MIDTERM_TAB",#N/A,FALSE,"O";"FUND_CRED",#N/A,FALSE,"P";"DEBT_TAB1",#N/A,FALSE,"Q";"DEBT_TAB2",#N/A,FALSE,"Q";"FORFIN_TAB1",#N/A,FALSE,"R";"FORFIN_TAB2",#N/A,FALSE,"R";"BOP_ANALY",#N/A,FALSE,"U"}</definedName>
    <definedName name="rs" localSheetId="6" hidden="1">{"BOP_TAB",#N/A,FALSE,"N";"MIDTERM_TAB",#N/A,FALSE,"O";"FUND_CRED",#N/A,FALSE,"P";"DEBT_TAB1",#N/A,FALSE,"Q";"DEBT_TAB2",#N/A,FALSE,"Q";"FORFIN_TAB1",#N/A,FALSE,"R";"FORFIN_TAB2",#N/A,FALSE,"R";"BOP_ANALY",#N/A,FALSE,"U"}</definedName>
    <definedName name="rs" hidden="1">{"BOP_TAB",#N/A,FALSE,"N";"MIDTERM_TAB",#N/A,FALSE,"O";"FUND_CRED",#N/A,FALSE,"P";"DEBT_TAB1",#N/A,FALSE,"Q";"DEBT_TAB2",#N/A,FALSE,"Q";"FORFIN_TAB1",#N/A,FALSE,"R";"FORFIN_TAB2",#N/A,FALSE,"R";"BOP_ANALY",#N/A,FALSE,"U"}</definedName>
    <definedName name="RSB_AHAP_40R" localSheetId="4">#REF!</definedName>
    <definedName name="RSB_AHAP_40R" localSheetId="5">#REF!</definedName>
    <definedName name="RSB_AHAP_40R" localSheetId="6">#REF!</definedName>
    <definedName name="RSB_AHAP_40R">#REF!</definedName>
    <definedName name="RSB_Bcos_Des_40R" localSheetId="4">#REF!</definedName>
    <definedName name="RSB_Bcos_Des_40R" localSheetId="5">#REF!</definedName>
    <definedName name="RSB_Bcos_Des_40R" localSheetId="6">#REF!</definedName>
    <definedName name="RSB_Bcos_Des_40R">#REF!</definedName>
    <definedName name="RSB_SOCFIN_40R" localSheetId="4">#REF!</definedName>
    <definedName name="RSB_SOCFIN_40R" localSheetId="5">#REF!</definedName>
    <definedName name="RSB_SOCFIN_40R" localSheetId="6">#REF!</definedName>
    <definedName name="RSB_SOCFIN_40R">#REF!</definedName>
    <definedName name="rt" localSheetId="5" hidden="1">{"Minpmon",#N/A,FALSE,"Monthinput"}</definedName>
    <definedName name="rt" localSheetId="6" hidden="1">{"Minpmon",#N/A,FALSE,"Monthinput"}</definedName>
    <definedName name="rt" hidden="1">{"Minpmon",#N/A,FALSE,"Monthinput"}</definedName>
    <definedName name="rt_1" localSheetId="5" hidden="1">{"Minpmon",#N/A,FALSE,"Monthinput"}</definedName>
    <definedName name="rt_1" localSheetId="6" hidden="1">{"Minpmon",#N/A,FALSE,"Monthinput"}</definedName>
    <definedName name="rt_1" hidden="1">{"Minpmon",#N/A,FALSE,"Monthinput"}</definedName>
    <definedName name="rt_1_1" localSheetId="5" hidden="1">{"Minpmon",#N/A,FALSE,"Monthinput"}</definedName>
    <definedName name="rt_1_1" localSheetId="6" hidden="1">{"Minpmon",#N/A,FALSE,"Monthinput"}</definedName>
    <definedName name="rt_1_1" hidden="1">{"Minpmon",#N/A,FALSE,"Monthinput"}</definedName>
    <definedName name="rt_1_2" localSheetId="5" hidden="1">{"Minpmon",#N/A,FALSE,"Monthinput"}</definedName>
    <definedName name="rt_1_2" localSheetId="6" hidden="1">{"Minpmon",#N/A,FALSE,"Monthinput"}</definedName>
    <definedName name="rt_1_2" hidden="1">{"Minpmon",#N/A,FALSE,"Monthinput"}</definedName>
    <definedName name="rt_1_3" localSheetId="5" hidden="1">{"Minpmon",#N/A,FALSE,"Monthinput"}</definedName>
    <definedName name="rt_1_3" localSheetId="6" hidden="1">{"Minpmon",#N/A,FALSE,"Monthinput"}</definedName>
    <definedName name="rt_1_3" hidden="1">{"Minpmon",#N/A,FALSE,"Monthinput"}</definedName>
    <definedName name="rt_1_4" localSheetId="5" hidden="1">{"Minpmon",#N/A,FALSE,"Monthinput"}</definedName>
    <definedName name="rt_1_4" localSheetId="6" hidden="1">{"Minpmon",#N/A,FALSE,"Monthinput"}</definedName>
    <definedName name="rt_1_4" hidden="1">{"Minpmon",#N/A,FALSE,"Monthinput"}</definedName>
    <definedName name="rt_2" localSheetId="5" hidden="1">{"Minpmon",#N/A,FALSE,"Monthinput"}</definedName>
    <definedName name="rt_2" localSheetId="6" hidden="1">{"Minpmon",#N/A,FALSE,"Monthinput"}</definedName>
    <definedName name="rt_2" hidden="1">{"Minpmon",#N/A,FALSE,"Monthinput"}</definedName>
    <definedName name="rt_3" localSheetId="5" hidden="1">{"Minpmon",#N/A,FALSE,"Monthinput"}</definedName>
    <definedName name="rt_3" localSheetId="6" hidden="1">{"Minpmon",#N/A,FALSE,"Monthinput"}</definedName>
    <definedName name="rt_3" hidden="1">{"Minpmon",#N/A,FALSE,"Monthinput"}</definedName>
    <definedName name="rt_4" localSheetId="5" hidden="1">{"Minpmon",#N/A,FALSE,"Monthinput"}</definedName>
    <definedName name="rt_4" localSheetId="6" hidden="1">{"Minpmon",#N/A,FALSE,"Monthinput"}</definedName>
    <definedName name="rt_4" hidden="1">{"Minpmon",#N/A,FALSE,"Monthinput"}</definedName>
    <definedName name="rte" localSheetId="5" hidden="1">{"Riqfin97",#N/A,FALSE,"Tran";"Riqfinpro",#N/A,FALSE,"Tran"}</definedName>
    <definedName name="rte" localSheetId="6" hidden="1">{"Riqfin97",#N/A,FALSE,"Tran";"Riqfinpro",#N/A,FALSE,"Tran"}</definedName>
    <definedName name="rte" hidden="1">{"Riqfin97",#N/A,FALSE,"Tran";"Riqfinpro",#N/A,FALSE,"Tran"}</definedName>
    <definedName name="rte_1" localSheetId="5" hidden="1">{"Riqfin97",#N/A,FALSE,"Tran";"Riqfinpro",#N/A,FALSE,"Tran"}</definedName>
    <definedName name="rte_1" localSheetId="6" hidden="1">{"Riqfin97",#N/A,FALSE,"Tran";"Riqfinpro",#N/A,FALSE,"Tran"}</definedName>
    <definedName name="rte_1" hidden="1">{"Riqfin97",#N/A,FALSE,"Tran";"Riqfinpro",#N/A,FALSE,"Tran"}</definedName>
    <definedName name="rte_1_1" localSheetId="5" hidden="1">{"Riqfin97",#N/A,FALSE,"Tran";"Riqfinpro",#N/A,FALSE,"Tran"}</definedName>
    <definedName name="rte_1_1" localSheetId="6" hidden="1">{"Riqfin97",#N/A,FALSE,"Tran";"Riqfinpro",#N/A,FALSE,"Tran"}</definedName>
    <definedName name="rte_1_1" hidden="1">{"Riqfin97",#N/A,FALSE,"Tran";"Riqfinpro",#N/A,FALSE,"Tran"}</definedName>
    <definedName name="rte_1_2" localSheetId="5" hidden="1">{"Riqfin97",#N/A,FALSE,"Tran";"Riqfinpro",#N/A,FALSE,"Tran"}</definedName>
    <definedName name="rte_1_2" localSheetId="6" hidden="1">{"Riqfin97",#N/A,FALSE,"Tran";"Riqfinpro",#N/A,FALSE,"Tran"}</definedName>
    <definedName name="rte_1_2" hidden="1">{"Riqfin97",#N/A,FALSE,"Tran";"Riqfinpro",#N/A,FALSE,"Tran"}</definedName>
    <definedName name="rte_1_3" localSheetId="5" hidden="1">{"Riqfin97",#N/A,FALSE,"Tran";"Riqfinpro",#N/A,FALSE,"Tran"}</definedName>
    <definedName name="rte_1_3" localSheetId="6" hidden="1">{"Riqfin97",#N/A,FALSE,"Tran";"Riqfinpro",#N/A,FALSE,"Tran"}</definedName>
    <definedName name="rte_1_3" hidden="1">{"Riqfin97",#N/A,FALSE,"Tran";"Riqfinpro",#N/A,FALSE,"Tran"}</definedName>
    <definedName name="rte_1_4" localSheetId="5" hidden="1">{"Riqfin97",#N/A,FALSE,"Tran";"Riqfinpro",#N/A,FALSE,"Tran"}</definedName>
    <definedName name="rte_1_4" localSheetId="6" hidden="1">{"Riqfin97",#N/A,FALSE,"Tran";"Riqfinpro",#N/A,FALSE,"Tran"}</definedName>
    <definedName name="rte_1_4" hidden="1">{"Riqfin97",#N/A,FALSE,"Tran";"Riqfinpro",#N/A,FALSE,"Tran"}</definedName>
    <definedName name="rte_2" localSheetId="5" hidden="1">{"Riqfin97",#N/A,FALSE,"Tran";"Riqfinpro",#N/A,FALSE,"Tran"}</definedName>
    <definedName name="rte_2" localSheetId="6" hidden="1">{"Riqfin97",#N/A,FALSE,"Tran";"Riqfinpro",#N/A,FALSE,"Tran"}</definedName>
    <definedName name="rte_2" hidden="1">{"Riqfin97",#N/A,FALSE,"Tran";"Riqfinpro",#N/A,FALSE,"Tran"}</definedName>
    <definedName name="rte_3" localSheetId="5" hidden="1">{"Riqfin97",#N/A,FALSE,"Tran";"Riqfinpro",#N/A,FALSE,"Tran"}</definedName>
    <definedName name="rte_3" localSheetId="6" hidden="1">{"Riqfin97",#N/A,FALSE,"Tran";"Riqfinpro",#N/A,FALSE,"Tran"}</definedName>
    <definedName name="rte_3" hidden="1">{"Riqfin97",#N/A,FALSE,"Tran";"Riqfinpro",#N/A,FALSE,"Tran"}</definedName>
    <definedName name="rte_4" localSheetId="5" hidden="1">{"Riqfin97",#N/A,FALSE,"Tran";"Riqfinpro",#N/A,FALSE,"Tran"}</definedName>
    <definedName name="rte_4" localSheetId="6" hidden="1">{"Riqfin97",#N/A,FALSE,"Tran";"Riqfinpro",#N/A,FALSE,"Tran"}</definedName>
    <definedName name="rte_4" hidden="1">{"Riqfin97",#N/A,FALSE,"Tran";"Riqfinpro",#N/A,FALSE,"Tran"}</definedName>
    <definedName name="rtr" localSheetId="5" hidden="1">{"Main Economic Indicators",#N/A,FALSE,"C"}</definedName>
    <definedName name="rtr" localSheetId="6" hidden="1">{"Main Economic Indicators",#N/A,FALSE,"C"}</definedName>
    <definedName name="rtr" hidden="1">{"Main Economic Indicators",#N/A,FALSE,"C"}</definedName>
    <definedName name="rtre" localSheetId="5" hidden="1">{"Main Economic Indicators",#N/A,FALSE,"C"}</definedName>
    <definedName name="rtre" localSheetId="6" hidden="1">{"Main Economic Indicators",#N/A,FALSE,"C"}</definedName>
    <definedName name="rtre" hidden="1">{"Main Economic Indicators",#N/A,FALSE,"C"}</definedName>
    <definedName name="rty" localSheetId="5" hidden="1">{"Riqfin97",#N/A,FALSE,"Tran";"Riqfinpro",#N/A,FALSE,"Tran"}</definedName>
    <definedName name="rty" localSheetId="6" hidden="1">{"Riqfin97",#N/A,FALSE,"Tran";"Riqfinpro",#N/A,FALSE,"Tran"}</definedName>
    <definedName name="rty" hidden="1">{"Riqfin97",#N/A,FALSE,"Tran";"Riqfinpro",#N/A,FALSE,"Tran"}</definedName>
    <definedName name="rty_1" localSheetId="5" hidden="1">{"Riqfin97",#N/A,FALSE,"Tran";"Riqfinpro",#N/A,FALSE,"Tran"}</definedName>
    <definedName name="rty_1" localSheetId="6" hidden="1">{"Riqfin97",#N/A,FALSE,"Tran";"Riqfinpro",#N/A,FALSE,"Tran"}</definedName>
    <definedName name="rty_1" hidden="1">{"Riqfin97",#N/A,FALSE,"Tran";"Riqfinpro",#N/A,FALSE,"Tran"}</definedName>
    <definedName name="rty_1_1" localSheetId="5" hidden="1">{"Riqfin97",#N/A,FALSE,"Tran";"Riqfinpro",#N/A,FALSE,"Tran"}</definedName>
    <definedName name="rty_1_1" localSheetId="6" hidden="1">{"Riqfin97",#N/A,FALSE,"Tran";"Riqfinpro",#N/A,FALSE,"Tran"}</definedName>
    <definedName name="rty_1_1" hidden="1">{"Riqfin97",#N/A,FALSE,"Tran";"Riqfinpro",#N/A,FALSE,"Tran"}</definedName>
    <definedName name="rty_1_2" localSheetId="5" hidden="1">{"Riqfin97",#N/A,FALSE,"Tran";"Riqfinpro",#N/A,FALSE,"Tran"}</definedName>
    <definedName name="rty_1_2" localSheetId="6" hidden="1">{"Riqfin97",#N/A,FALSE,"Tran";"Riqfinpro",#N/A,FALSE,"Tran"}</definedName>
    <definedName name="rty_1_2" hidden="1">{"Riqfin97",#N/A,FALSE,"Tran";"Riqfinpro",#N/A,FALSE,"Tran"}</definedName>
    <definedName name="rty_1_3" localSheetId="5" hidden="1">{"Riqfin97",#N/A,FALSE,"Tran";"Riqfinpro",#N/A,FALSE,"Tran"}</definedName>
    <definedName name="rty_1_3" localSheetId="6" hidden="1">{"Riqfin97",#N/A,FALSE,"Tran";"Riqfinpro",#N/A,FALSE,"Tran"}</definedName>
    <definedName name="rty_1_3" hidden="1">{"Riqfin97",#N/A,FALSE,"Tran";"Riqfinpro",#N/A,FALSE,"Tran"}</definedName>
    <definedName name="rty_1_4" localSheetId="5" hidden="1">{"Riqfin97",#N/A,FALSE,"Tran";"Riqfinpro",#N/A,FALSE,"Tran"}</definedName>
    <definedName name="rty_1_4" localSheetId="6" hidden="1">{"Riqfin97",#N/A,FALSE,"Tran";"Riqfinpro",#N/A,FALSE,"Tran"}</definedName>
    <definedName name="rty_1_4" hidden="1">{"Riqfin97",#N/A,FALSE,"Tran";"Riqfinpro",#N/A,FALSE,"Tran"}</definedName>
    <definedName name="rty_2" localSheetId="5" hidden="1">{"Riqfin97",#N/A,FALSE,"Tran";"Riqfinpro",#N/A,FALSE,"Tran"}</definedName>
    <definedName name="rty_2" localSheetId="6" hidden="1">{"Riqfin97",#N/A,FALSE,"Tran";"Riqfinpro",#N/A,FALSE,"Tran"}</definedName>
    <definedName name="rty_2" hidden="1">{"Riqfin97",#N/A,FALSE,"Tran";"Riqfinpro",#N/A,FALSE,"Tran"}</definedName>
    <definedName name="rty_3" localSheetId="5" hidden="1">{"Riqfin97",#N/A,FALSE,"Tran";"Riqfinpro",#N/A,FALSE,"Tran"}</definedName>
    <definedName name="rty_3" localSheetId="6" hidden="1">{"Riqfin97",#N/A,FALSE,"Tran";"Riqfinpro",#N/A,FALSE,"Tran"}</definedName>
    <definedName name="rty_3" hidden="1">{"Riqfin97",#N/A,FALSE,"Tran";"Riqfinpro",#N/A,FALSE,"Tran"}</definedName>
    <definedName name="rty_4" localSheetId="5" hidden="1">{"Riqfin97",#N/A,FALSE,"Tran";"Riqfinpro",#N/A,FALSE,"Tran"}</definedName>
    <definedName name="rty_4" localSheetId="6" hidden="1">{"Riqfin97",#N/A,FALSE,"Tran";"Riqfinpro",#N/A,FALSE,"Tran"}</definedName>
    <definedName name="rty_4" hidden="1">{"Riqfin97",#N/A,FALSE,"Tran";"Riqfinpro",#N/A,FALSE,"Tran"}</definedName>
    <definedName name="rubros" localSheetId="6">#REF!</definedName>
    <definedName name="rubros">#REF!</definedName>
    <definedName name="rubros1" localSheetId="5">#REF!</definedName>
    <definedName name="rubros1" localSheetId="6">#REF!</definedName>
    <definedName name="rubros1">#REF!</definedName>
    <definedName name="rwrwr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1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rwrwr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S.1" localSheetId="6">#REF!</definedName>
    <definedName name="S.1">#REF!</definedName>
    <definedName name="S.11" localSheetId="5">#REF!</definedName>
    <definedName name="S.11" localSheetId="6">#REF!</definedName>
    <definedName name="S.11">#REF!</definedName>
    <definedName name="S.111" localSheetId="5">#REF!</definedName>
    <definedName name="S.111" localSheetId="6">#REF!</definedName>
    <definedName name="S.111">#REF!</definedName>
    <definedName name="S.112" localSheetId="5">#REF!</definedName>
    <definedName name="S.112" localSheetId="6">#REF!</definedName>
    <definedName name="S.112">#REF!</definedName>
    <definedName name="S.1121" localSheetId="5">#REF!</definedName>
    <definedName name="S.1121" localSheetId="6">#REF!</definedName>
    <definedName name="S.1121">#REF!</definedName>
    <definedName name="S.1122" localSheetId="5">#REF!</definedName>
    <definedName name="S.1122" localSheetId="6">#REF!</definedName>
    <definedName name="S.1122">#REF!</definedName>
    <definedName name="S.12" localSheetId="5">#REF!</definedName>
    <definedName name="S.12" localSheetId="6">#REF!</definedName>
    <definedName name="S.12">#REF!</definedName>
    <definedName name="S.121" localSheetId="5">#REF!</definedName>
    <definedName name="S.121" localSheetId="6">#REF!</definedName>
    <definedName name="S.121">#REF!</definedName>
    <definedName name="S.122" localSheetId="5">#REF!</definedName>
    <definedName name="S.122" localSheetId="6">#REF!</definedName>
    <definedName name="S.122">#REF!</definedName>
    <definedName name="S.1221" localSheetId="5">#REF!</definedName>
    <definedName name="S.1221" localSheetId="6">#REF!</definedName>
    <definedName name="S.1221">#REF!</definedName>
    <definedName name="S.12211" localSheetId="5">#REF!</definedName>
    <definedName name="S.12211" localSheetId="6">#REF!</definedName>
    <definedName name="S.12211">#REF!</definedName>
    <definedName name="S.12212" localSheetId="5">#REF!</definedName>
    <definedName name="S.12212" localSheetId="6">#REF!</definedName>
    <definedName name="S.12212">#REF!</definedName>
    <definedName name="S.12213" localSheetId="5">#REF!</definedName>
    <definedName name="S.12213" localSheetId="6">#REF!</definedName>
    <definedName name="S.12213">#REF!</definedName>
    <definedName name="S.1222" localSheetId="5">#REF!</definedName>
    <definedName name="S.1222" localSheetId="6">#REF!</definedName>
    <definedName name="S.1222">#REF!</definedName>
    <definedName name="S.12221" localSheetId="5">#REF!</definedName>
    <definedName name="S.12221" localSheetId="6">#REF!</definedName>
    <definedName name="S.12221">#REF!</definedName>
    <definedName name="S.12222" localSheetId="5">#REF!</definedName>
    <definedName name="S.12222" localSheetId="6">#REF!</definedName>
    <definedName name="S.12222">#REF!</definedName>
    <definedName name="S.12223" localSheetId="5">#REF!</definedName>
    <definedName name="S.12223" localSheetId="6">#REF!</definedName>
    <definedName name="S.12223">#REF!</definedName>
    <definedName name="S.123" localSheetId="5">#REF!</definedName>
    <definedName name="S.123" localSheetId="6">#REF!</definedName>
    <definedName name="S.123">#REF!</definedName>
    <definedName name="S.1231" localSheetId="5">#REF!</definedName>
    <definedName name="S.1231" localSheetId="6">#REF!</definedName>
    <definedName name="S.1231">#REF!</definedName>
    <definedName name="S.1232" localSheetId="5">#REF!</definedName>
    <definedName name="S.1232" localSheetId="6">#REF!</definedName>
    <definedName name="S.1232">#REF!</definedName>
    <definedName name="S.1233" localSheetId="5">#REF!</definedName>
    <definedName name="S.1233" localSheetId="6">#REF!</definedName>
    <definedName name="S.1233">#REF!</definedName>
    <definedName name="S.124" localSheetId="5">#REF!</definedName>
    <definedName name="S.124" localSheetId="6">#REF!</definedName>
    <definedName name="S.124">#REF!</definedName>
    <definedName name="S.125" localSheetId="5">#REF!</definedName>
    <definedName name="S.125" localSheetId="6">#REF!</definedName>
    <definedName name="S.125">#REF!</definedName>
    <definedName name="S.1251" localSheetId="5">#REF!</definedName>
    <definedName name="S.1251" localSheetId="6">#REF!</definedName>
    <definedName name="S.1251">#REF!</definedName>
    <definedName name="S.12511" localSheetId="5">#REF!</definedName>
    <definedName name="S.12511" localSheetId="6">#REF!</definedName>
    <definedName name="S.12511">#REF!</definedName>
    <definedName name="S.12512" localSheetId="5">#REF!</definedName>
    <definedName name="S.12512" localSheetId="6">#REF!</definedName>
    <definedName name="S.12512">#REF!</definedName>
    <definedName name="S.1252" localSheetId="5">#REF!</definedName>
    <definedName name="S.1252" localSheetId="6">#REF!</definedName>
    <definedName name="S.1252">#REF!</definedName>
    <definedName name="S.12521" localSheetId="5">#REF!</definedName>
    <definedName name="S.12521" localSheetId="6">#REF!</definedName>
    <definedName name="S.12521">#REF!</definedName>
    <definedName name="S.12522" localSheetId="5">#REF!</definedName>
    <definedName name="S.12522" localSheetId="6">#REF!</definedName>
    <definedName name="S.12522">#REF!</definedName>
    <definedName name="S.13" localSheetId="5">#REF!</definedName>
    <definedName name="S.13" localSheetId="6">#REF!</definedName>
    <definedName name="S.13">#REF!</definedName>
    <definedName name="S.131" localSheetId="5">#REF!</definedName>
    <definedName name="S.131" localSheetId="6">#REF!</definedName>
    <definedName name="S.131">#REF!</definedName>
    <definedName name="S.132" localSheetId="5">#REF!</definedName>
    <definedName name="S.132" localSheetId="6">#REF!</definedName>
    <definedName name="S.132">#REF!</definedName>
    <definedName name="S.133" localSheetId="5">#REF!</definedName>
    <definedName name="S.133" localSheetId="6">#REF!</definedName>
    <definedName name="S.133">#REF!</definedName>
    <definedName name="S.134" localSheetId="5">#REF!</definedName>
    <definedName name="S.134" localSheetId="6">#REF!</definedName>
    <definedName name="S.134">#REF!</definedName>
    <definedName name="S.14" localSheetId="5">#REF!</definedName>
    <definedName name="S.14" localSheetId="6">#REF!</definedName>
    <definedName name="S.14">#REF!</definedName>
    <definedName name="S.15" localSheetId="5">#REF!</definedName>
    <definedName name="S.15" localSheetId="6">#REF!</definedName>
    <definedName name="S.15">#REF!</definedName>
    <definedName name="S.2" localSheetId="5">#REF!</definedName>
    <definedName name="S.2" localSheetId="6">#REF!</definedName>
    <definedName name="S.2">#REF!</definedName>
    <definedName name="sad" localSheetId="5" hidden="1">{"Riqfin97",#N/A,FALSE,"Tran";"Riqfinpro",#N/A,FALSE,"Tran"}</definedName>
    <definedName name="sad" localSheetId="6" hidden="1">{"Riqfin97",#N/A,FALSE,"Tran";"Riqfinpro",#N/A,FALSE,"Tran"}</definedName>
    <definedName name="sad" hidden="1">{"Riqfin97",#N/A,FALSE,"Tran";"Riqfinpro",#N/A,FALSE,"Tran"}</definedName>
    <definedName name="sad_1" localSheetId="5" hidden="1">{"Riqfin97",#N/A,FALSE,"Tran";"Riqfinpro",#N/A,FALSE,"Tran"}</definedName>
    <definedName name="sad_1" localSheetId="6" hidden="1">{"Riqfin97",#N/A,FALSE,"Tran";"Riqfinpro",#N/A,FALSE,"Tran"}</definedName>
    <definedName name="sad_1" hidden="1">{"Riqfin97",#N/A,FALSE,"Tran";"Riqfinpro",#N/A,FALSE,"Tran"}</definedName>
    <definedName name="sad_1_1" localSheetId="5" hidden="1">{"Riqfin97",#N/A,FALSE,"Tran";"Riqfinpro",#N/A,FALSE,"Tran"}</definedName>
    <definedName name="sad_1_1" localSheetId="6" hidden="1">{"Riqfin97",#N/A,FALSE,"Tran";"Riqfinpro",#N/A,FALSE,"Tran"}</definedName>
    <definedName name="sad_1_1" hidden="1">{"Riqfin97",#N/A,FALSE,"Tran";"Riqfinpro",#N/A,FALSE,"Tran"}</definedName>
    <definedName name="sad_1_2" localSheetId="5" hidden="1">{"Riqfin97",#N/A,FALSE,"Tran";"Riqfinpro",#N/A,FALSE,"Tran"}</definedName>
    <definedName name="sad_1_2" localSheetId="6" hidden="1">{"Riqfin97",#N/A,FALSE,"Tran";"Riqfinpro",#N/A,FALSE,"Tran"}</definedName>
    <definedName name="sad_1_2" hidden="1">{"Riqfin97",#N/A,FALSE,"Tran";"Riqfinpro",#N/A,FALSE,"Tran"}</definedName>
    <definedName name="sad_1_3" localSheetId="5" hidden="1">{"Riqfin97",#N/A,FALSE,"Tran";"Riqfinpro",#N/A,FALSE,"Tran"}</definedName>
    <definedName name="sad_1_3" localSheetId="6" hidden="1">{"Riqfin97",#N/A,FALSE,"Tran";"Riqfinpro",#N/A,FALSE,"Tran"}</definedName>
    <definedName name="sad_1_3" hidden="1">{"Riqfin97",#N/A,FALSE,"Tran";"Riqfinpro",#N/A,FALSE,"Tran"}</definedName>
    <definedName name="sad_1_4" localSheetId="5" hidden="1">{"Riqfin97",#N/A,FALSE,"Tran";"Riqfinpro",#N/A,FALSE,"Tran"}</definedName>
    <definedName name="sad_1_4" localSheetId="6" hidden="1">{"Riqfin97",#N/A,FALSE,"Tran";"Riqfinpro",#N/A,FALSE,"Tran"}</definedName>
    <definedName name="sad_1_4" hidden="1">{"Riqfin97",#N/A,FALSE,"Tran";"Riqfinpro",#N/A,FALSE,"Tran"}</definedName>
    <definedName name="sad_2" localSheetId="5" hidden="1">{"Riqfin97",#N/A,FALSE,"Tran";"Riqfinpro",#N/A,FALSE,"Tran"}</definedName>
    <definedName name="sad_2" localSheetId="6" hidden="1">{"Riqfin97",#N/A,FALSE,"Tran";"Riqfinpro",#N/A,FALSE,"Tran"}</definedName>
    <definedName name="sad_2" hidden="1">{"Riqfin97",#N/A,FALSE,"Tran";"Riqfinpro",#N/A,FALSE,"Tran"}</definedName>
    <definedName name="sad_3" localSheetId="5" hidden="1">{"Riqfin97",#N/A,FALSE,"Tran";"Riqfinpro",#N/A,FALSE,"Tran"}</definedName>
    <definedName name="sad_3" localSheetId="6" hidden="1">{"Riqfin97",#N/A,FALSE,"Tran";"Riqfinpro",#N/A,FALSE,"Tran"}</definedName>
    <definedName name="sad_3" hidden="1">{"Riqfin97",#N/A,FALSE,"Tran";"Riqfinpro",#N/A,FALSE,"Tran"}</definedName>
    <definedName name="sad_4" localSheetId="5" hidden="1">{"Riqfin97",#N/A,FALSE,"Tran";"Riqfinpro",#N/A,FALSE,"Tran"}</definedName>
    <definedName name="sad_4" localSheetId="6" hidden="1">{"Riqfin97",#N/A,FALSE,"Tran";"Riqfinpro",#N/A,FALSE,"Tran"}</definedName>
    <definedName name="sad_4" hidden="1">{"Riqfin97",#N/A,FALSE,"Tran";"Riqfinpro",#N/A,FALSE,"Tran"}</definedName>
    <definedName name="SALDOS" localSheetId="5">#REF!</definedName>
    <definedName name="SALDOS" localSheetId="6">#REF!</definedName>
    <definedName name="SALDOS">#REF!</definedName>
    <definedName name="sbdfgbvsdg" localSheetId="5" hidden="1">{"Riqfin97",#N/A,FALSE,"Tran";"Riqfinpro",#N/A,FALSE,"Tran"}</definedName>
    <definedName name="sbdfgbvsdg" localSheetId="6" hidden="1">{"Riqfin97",#N/A,FALSE,"Tran";"Riqfinpro",#N/A,FALSE,"Tran"}</definedName>
    <definedName name="sbdfgbvsdg" hidden="1">{"Riqfin97",#N/A,FALSE,"Tran";"Riqfinpro",#N/A,FALSE,"Tran"}</definedName>
    <definedName name="sbdfgbvsdg_1" localSheetId="5" hidden="1">{"Riqfin97",#N/A,FALSE,"Tran";"Riqfinpro",#N/A,FALSE,"Tran"}</definedName>
    <definedName name="sbdfgbvsdg_1" localSheetId="6" hidden="1">{"Riqfin97",#N/A,FALSE,"Tran";"Riqfinpro",#N/A,FALSE,"Tran"}</definedName>
    <definedName name="sbdfgbvsdg_1" hidden="1">{"Riqfin97",#N/A,FALSE,"Tran";"Riqfinpro",#N/A,FALSE,"Tran"}</definedName>
    <definedName name="sbdfgbvsdg_1_1" localSheetId="5" hidden="1">{"Riqfin97",#N/A,FALSE,"Tran";"Riqfinpro",#N/A,FALSE,"Tran"}</definedName>
    <definedName name="sbdfgbvsdg_1_1" localSheetId="6" hidden="1">{"Riqfin97",#N/A,FALSE,"Tran";"Riqfinpro",#N/A,FALSE,"Tran"}</definedName>
    <definedName name="sbdfgbvsdg_1_1" hidden="1">{"Riqfin97",#N/A,FALSE,"Tran";"Riqfinpro",#N/A,FALSE,"Tran"}</definedName>
    <definedName name="sbdfgbvsdg_1_2" localSheetId="5" hidden="1">{"Riqfin97",#N/A,FALSE,"Tran";"Riqfinpro",#N/A,FALSE,"Tran"}</definedName>
    <definedName name="sbdfgbvsdg_1_2" localSheetId="6" hidden="1">{"Riqfin97",#N/A,FALSE,"Tran";"Riqfinpro",#N/A,FALSE,"Tran"}</definedName>
    <definedName name="sbdfgbvsdg_1_2" hidden="1">{"Riqfin97",#N/A,FALSE,"Tran";"Riqfinpro",#N/A,FALSE,"Tran"}</definedName>
    <definedName name="sbdfgbvsdg_1_3" localSheetId="5" hidden="1">{"Riqfin97",#N/A,FALSE,"Tran";"Riqfinpro",#N/A,FALSE,"Tran"}</definedName>
    <definedName name="sbdfgbvsdg_1_3" localSheetId="6" hidden="1">{"Riqfin97",#N/A,FALSE,"Tran";"Riqfinpro",#N/A,FALSE,"Tran"}</definedName>
    <definedName name="sbdfgbvsdg_1_3" hidden="1">{"Riqfin97",#N/A,FALSE,"Tran";"Riqfinpro",#N/A,FALSE,"Tran"}</definedName>
    <definedName name="sbdfgbvsdg_1_4" localSheetId="5" hidden="1">{"Riqfin97",#N/A,FALSE,"Tran";"Riqfinpro",#N/A,FALSE,"Tran"}</definedName>
    <definedName name="sbdfgbvsdg_1_4" localSheetId="6" hidden="1">{"Riqfin97",#N/A,FALSE,"Tran";"Riqfinpro",#N/A,FALSE,"Tran"}</definedName>
    <definedName name="sbdfgbvsdg_1_4" hidden="1">{"Riqfin97",#N/A,FALSE,"Tran";"Riqfinpro",#N/A,FALSE,"Tran"}</definedName>
    <definedName name="sbdfgbvsdg_2" localSheetId="5" hidden="1">{"Riqfin97",#N/A,FALSE,"Tran";"Riqfinpro",#N/A,FALSE,"Tran"}</definedName>
    <definedName name="sbdfgbvsdg_2" localSheetId="6" hidden="1">{"Riqfin97",#N/A,FALSE,"Tran";"Riqfinpro",#N/A,FALSE,"Tran"}</definedName>
    <definedName name="sbdfgbvsdg_2" hidden="1">{"Riqfin97",#N/A,FALSE,"Tran";"Riqfinpro",#N/A,FALSE,"Tran"}</definedName>
    <definedName name="sbdfgbvsdg_3" localSheetId="5" hidden="1">{"Riqfin97",#N/A,FALSE,"Tran";"Riqfinpro",#N/A,FALSE,"Tran"}</definedName>
    <definedName name="sbdfgbvsdg_3" localSheetId="6" hidden="1">{"Riqfin97",#N/A,FALSE,"Tran";"Riqfinpro",#N/A,FALSE,"Tran"}</definedName>
    <definedName name="sbdfgbvsdg_3" hidden="1">{"Riqfin97",#N/A,FALSE,"Tran";"Riqfinpro",#N/A,FALSE,"Tran"}</definedName>
    <definedName name="sbdfgbvsdg_4" localSheetId="5" hidden="1">{"Riqfin97",#N/A,FALSE,"Tran";"Riqfinpro",#N/A,FALSE,"Tran"}</definedName>
    <definedName name="sbdfgbvsdg_4" localSheetId="6" hidden="1">{"Riqfin97",#N/A,FALSE,"Tran";"Riqfinpro",#N/A,FALSE,"Tran"}</definedName>
    <definedName name="sbdfgbvsdg_4" hidden="1">{"Riqfin97",#N/A,FALSE,"Tran";"Riqfinpro",#N/A,FALSE,"Tran"}</definedName>
    <definedName name="sdfadgfd" localSheetId="5" hidden="1">{"'RIN-INTRANET'!$A$1:$K$71"}</definedName>
    <definedName name="sdfadgfd" localSheetId="6" hidden="1">{"'RIN-INTRANET'!$A$1:$K$71"}</definedName>
    <definedName name="sdfadgfd" hidden="1">{"'RIN-INTRANET'!$A$1:$K$71"}</definedName>
    <definedName name="sdfadgfd_1" localSheetId="5" hidden="1">{"'RIN-INTRANET'!$A$1:$K$71"}</definedName>
    <definedName name="sdfadgfd_1" localSheetId="6" hidden="1">{"'RIN-INTRANET'!$A$1:$K$71"}</definedName>
    <definedName name="sdfadgfd_1" hidden="1">{"'RIN-INTRANET'!$A$1:$K$71"}</definedName>
    <definedName name="sdfadgfd_1_1" localSheetId="5" hidden="1">{"'RIN-INTRANET'!$A$1:$K$71"}</definedName>
    <definedName name="sdfadgfd_1_1" localSheetId="6" hidden="1">{"'RIN-INTRANET'!$A$1:$K$71"}</definedName>
    <definedName name="sdfadgfd_1_1" hidden="1">{"'RIN-INTRANET'!$A$1:$K$71"}</definedName>
    <definedName name="sdfadgfd_1_2" localSheetId="5" hidden="1">{"'RIN-INTRANET'!$A$1:$K$71"}</definedName>
    <definedName name="sdfadgfd_1_2" localSheetId="6" hidden="1">{"'RIN-INTRANET'!$A$1:$K$71"}</definedName>
    <definedName name="sdfadgfd_1_2" hidden="1">{"'RIN-INTRANET'!$A$1:$K$71"}</definedName>
    <definedName name="sdfadgfd_1_3" localSheetId="5" hidden="1">{"'RIN-INTRANET'!$A$1:$K$71"}</definedName>
    <definedName name="sdfadgfd_1_3" localSheetId="6" hidden="1">{"'RIN-INTRANET'!$A$1:$K$71"}</definedName>
    <definedName name="sdfadgfd_1_3" hidden="1">{"'RIN-INTRANET'!$A$1:$K$71"}</definedName>
    <definedName name="sdfadgfd_1_4" localSheetId="5" hidden="1">{"'RIN-INTRANET'!$A$1:$K$71"}</definedName>
    <definedName name="sdfadgfd_1_4" localSheetId="6" hidden="1">{"'RIN-INTRANET'!$A$1:$K$71"}</definedName>
    <definedName name="sdfadgfd_1_4" hidden="1">{"'RIN-INTRANET'!$A$1:$K$71"}</definedName>
    <definedName name="sdfadgfd_2" localSheetId="5" hidden="1">{"'RIN-INTRANET'!$A$1:$K$71"}</definedName>
    <definedName name="sdfadgfd_2" localSheetId="6" hidden="1">{"'RIN-INTRANET'!$A$1:$K$71"}</definedName>
    <definedName name="sdfadgfd_2" hidden="1">{"'RIN-INTRANET'!$A$1:$K$71"}</definedName>
    <definedName name="sdfadgfd_3" localSheetId="5" hidden="1">{"'RIN-INTRANET'!$A$1:$K$71"}</definedName>
    <definedName name="sdfadgfd_3" localSheetId="6" hidden="1">{"'RIN-INTRANET'!$A$1:$K$71"}</definedName>
    <definedName name="sdfadgfd_3" hidden="1">{"'RIN-INTRANET'!$A$1:$K$71"}</definedName>
    <definedName name="sdfadgfd_4" localSheetId="5" hidden="1">{"'RIN-INTRANET'!$A$1:$K$71"}</definedName>
    <definedName name="sdfadgfd_4" localSheetId="6" hidden="1">{"'RIN-INTRANET'!$A$1:$K$71"}</definedName>
    <definedName name="sdfadgfd_4" hidden="1">{"'RIN-INTRANET'!$A$1:$K$71"}</definedName>
    <definedName name="sdfasdf" localSheetId="5" hidden="1">{"Tab1",#N/A,FALSE,"P";"Tab2",#N/A,FALSE,"P"}</definedName>
    <definedName name="sdfasdf" localSheetId="6" hidden="1">{"Tab1",#N/A,FALSE,"P";"Tab2",#N/A,FALSE,"P"}</definedName>
    <definedName name="sdfasdf" hidden="1">{"Tab1",#N/A,FALSE,"P";"Tab2",#N/A,FALSE,"P"}</definedName>
    <definedName name="sdfasdf_1" localSheetId="5" hidden="1">{"Tab1",#N/A,FALSE,"P";"Tab2",#N/A,FALSE,"P"}</definedName>
    <definedName name="sdfasdf_1" localSheetId="6" hidden="1">{"Tab1",#N/A,FALSE,"P";"Tab2",#N/A,FALSE,"P"}</definedName>
    <definedName name="sdfasdf_1" hidden="1">{"Tab1",#N/A,FALSE,"P";"Tab2",#N/A,FALSE,"P"}</definedName>
    <definedName name="sdfasdf_1_1" localSheetId="5" hidden="1">{"Tab1",#N/A,FALSE,"P";"Tab2",#N/A,FALSE,"P"}</definedName>
    <definedName name="sdfasdf_1_1" localSheetId="6" hidden="1">{"Tab1",#N/A,FALSE,"P";"Tab2",#N/A,FALSE,"P"}</definedName>
    <definedName name="sdfasdf_1_1" hidden="1">{"Tab1",#N/A,FALSE,"P";"Tab2",#N/A,FALSE,"P"}</definedName>
    <definedName name="sdfasdf_1_2" localSheetId="5" hidden="1">{"Tab1",#N/A,FALSE,"P";"Tab2",#N/A,FALSE,"P"}</definedName>
    <definedName name="sdfasdf_1_2" localSheetId="6" hidden="1">{"Tab1",#N/A,FALSE,"P";"Tab2",#N/A,FALSE,"P"}</definedName>
    <definedName name="sdfasdf_1_2" hidden="1">{"Tab1",#N/A,FALSE,"P";"Tab2",#N/A,FALSE,"P"}</definedName>
    <definedName name="sdfasdf_1_3" localSheetId="5" hidden="1">{"Tab1",#N/A,FALSE,"P";"Tab2",#N/A,FALSE,"P"}</definedName>
    <definedName name="sdfasdf_1_3" localSheetId="6" hidden="1">{"Tab1",#N/A,FALSE,"P";"Tab2",#N/A,FALSE,"P"}</definedName>
    <definedName name="sdfasdf_1_3" hidden="1">{"Tab1",#N/A,FALSE,"P";"Tab2",#N/A,FALSE,"P"}</definedName>
    <definedName name="sdfasdf_1_4" localSheetId="5" hidden="1">{"Tab1",#N/A,FALSE,"P";"Tab2",#N/A,FALSE,"P"}</definedName>
    <definedName name="sdfasdf_1_4" localSheetId="6" hidden="1">{"Tab1",#N/A,FALSE,"P";"Tab2",#N/A,FALSE,"P"}</definedName>
    <definedName name="sdfasdf_1_4" hidden="1">{"Tab1",#N/A,FALSE,"P";"Tab2",#N/A,FALSE,"P"}</definedName>
    <definedName name="sdfasdf_2" localSheetId="5" hidden="1">{"Tab1",#N/A,FALSE,"P";"Tab2",#N/A,FALSE,"P"}</definedName>
    <definedName name="sdfasdf_2" localSheetId="6" hidden="1">{"Tab1",#N/A,FALSE,"P";"Tab2",#N/A,FALSE,"P"}</definedName>
    <definedName name="sdfasdf_2" hidden="1">{"Tab1",#N/A,FALSE,"P";"Tab2",#N/A,FALSE,"P"}</definedName>
    <definedName name="sdfasdf_3" localSheetId="5" hidden="1">{"Tab1",#N/A,FALSE,"P";"Tab2",#N/A,FALSE,"P"}</definedName>
    <definedName name="sdfasdf_3" localSheetId="6" hidden="1">{"Tab1",#N/A,FALSE,"P";"Tab2",#N/A,FALSE,"P"}</definedName>
    <definedName name="sdfasdf_3" hidden="1">{"Tab1",#N/A,FALSE,"P";"Tab2",#N/A,FALSE,"P"}</definedName>
    <definedName name="sdfasdf_4" localSheetId="5" hidden="1">{"Tab1",#N/A,FALSE,"P";"Tab2",#N/A,FALSE,"P"}</definedName>
    <definedName name="sdfasdf_4" localSheetId="6" hidden="1">{"Tab1",#N/A,FALSE,"P";"Tab2",#N/A,FALSE,"P"}</definedName>
    <definedName name="sdfasdf_4" hidden="1">{"Tab1",#N/A,FALSE,"P";"Tab2",#N/A,FALSE,"P"}</definedName>
    <definedName name="sdfdffg" localSheetId="6">#REF!</definedName>
    <definedName name="sdfdffg">#REF!</definedName>
    <definedName name="sdfgdsgsdf" localSheetId="5" hidden="1">{"Riqfin97",#N/A,FALSE,"Tran";"Riqfinpro",#N/A,FALSE,"Tran"}</definedName>
    <definedName name="sdfgdsgsdf" localSheetId="6" hidden="1">{"Riqfin97",#N/A,FALSE,"Tran";"Riqfinpro",#N/A,FALSE,"Tran"}</definedName>
    <definedName name="sdfgdsgsdf" hidden="1">{"Riqfin97",#N/A,FALSE,"Tran";"Riqfinpro",#N/A,FALSE,"Tran"}</definedName>
    <definedName name="sdfgdsgsdf_1" localSheetId="5" hidden="1">{"Riqfin97",#N/A,FALSE,"Tran";"Riqfinpro",#N/A,FALSE,"Tran"}</definedName>
    <definedName name="sdfgdsgsdf_1" localSheetId="6" hidden="1">{"Riqfin97",#N/A,FALSE,"Tran";"Riqfinpro",#N/A,FALSE,"Tran"}</definedName>
    <definedName name="sdfgdsgsdf_1" hidden="1">{"Riqfin97",#N/A,FALSE,"Tran";"Riqfinpro",#N/A,FALSE,"Tran"}</definedName>
    <definedName name="sdfgdsgsdf_1_1" localSheetId="5" hidden="1">{"Riqfin97",#N/A,FALSE,"Tran";"Riqfinpro",#N/A,FALSE,"Tran"}</definedName>
    <definedName name="sdfgdsgsdf_1_1" localSheetId="6" hidden="1">{"Riqfin97",#N/A,FALSE,"Tran";"Riqfinpro",#N/A,FALSE,"Tran"}</definedName>
    <definedName name="sdfgdsgsdf_1_1" hidden="1">{"Riqfin97",#N/A,FALSE,"Tran";"Riqfinpro",#N/A,FALSE,"Tran"}</definedName>
    <definedName name="sdfgdsgsdf_1_2" localSheetId="5" hidden="1">{"Riqfin97",#N/A,FALSE,"Tran";"Riqfinpro",#N/A,FALSE,"Tran"}</definedName>
    <definedName name="sdfgdsgsdf_1_2" localSheetId="6" hidden="1">{"Riqfin97",#N/A,FALSE,"Tran";"Riqfinpro",#N/A,FALSE,"Tran"}</definedName>
    <definedName name="sdfgdsgsdf_1_2" hidden="1">{"Riqfin97",#N/A,FALSE,"Tran";"Riqfinpro",#N/A,FALSE,"Tran"}</definedName>
    <definedName name="sdfgdsgsdf_1_3" localSheetId="5" hidden="1">{"Riqfin97",#N/A,FALSE,"Tran";"Riqfinpro",#N/A,FALSE,"Tran"}</definedName>
    <definedName name="sdfgdsgsdf_1_3" localSheetId="6" hidden="1">{"Riqfin97",#N/A,FALSE,"Tran";"Riqfinpro",#N/A,FALSE,"Tran"}</definedName>
    <definedName name="sdfgdsgsdf_1_3" hidden="1">{"Riqfin97",#N/A,FALSE,"Tran";"Riqfinpro",#N/A,FALSE,"Tran"}</definedName>
    <definedName name="sdfgdsgsdf_1_4" localSheetId="5" hidden="1">{"Riqfin97",#N/A,FALSE,"Tran";"Riqfinpro",#N/A,FALSE,"Tran"}</definedName>
    <definedName name="sdfgdsgsdf_1_4" localSheetId="6" hidden="1">{"Riqfin97",#N/A,FALSE,"Tran";"Riqfinpro",#N/A,FALSE,"Tran"}</definedName>
    <definedName name="sdfgdsgsdf_1_4" hidden="1">{"Riqfin97",#N/A,FALSE,"Tran";"Riqfinpro",#N/A,FALSE,"Tran"}</definedName>
    <definedName name="sdfgdsgsdf_2" localSheetId="5" hidden="1">{"Riqfin97",#N/A,FALSE,"Tran";"Riqfinpro",#N/A,FALSE,"Tran"}</definedName>
    <definedName name="sdfgdsgsdf_2" localSheetId="6" hidden="1">{"Riqfin97",#N/A,FALSE,"Tran";"Riqfinpro",#N/A,FALSE,"Tran"}</definedName>
    <definedName name="sdfgdsgsdf_2" hidden="1">{"Riqfin97",#N/A,FALSE,"Tran";"Riqfinpro",#N/A,FALSE,"Tran"}</definedName>
    <definedName name="sdfgdsgsdf_3" localSheetId="5" hidden="1">{"Riqfin97",#N/A,FALSE,"Tran";"Riqfinpro",#N/A,FALSE,"Tran"}</definedName>
    <definedName name="sdfgdsgsdf_3" localSheetId="6" hidden="1">{"Riqfin97",#N/A,FALSE,"Tran";"Riqfinpro",#N/A,FALSE,"Tran"}</definedName>
    <definedName name="sdfgdsgsdf_3" hidden="1">{"Riqfin97",#N/A,FALSE,"Tran";"Riqfinpro",#N/A,FALSE,"Tran"}</definedName>
    <definedName name="sdfgdsgsdf_4" localSheetId="5" hidden="1">{"Riqfin97",#N/A,FALSE,"Tran";"Riqfinpro",#N/A,FALSE,"Tran"}</definedName>
    <definedName name="sdfgdsgsdf_4" localSheetId="6" hidden="1">{"Riqfin97",#N/A,FALSE,"Tran";"Riqfinpro",#N/A,FALSE,"Tran"}</definedName>
    <definedName name="sdfgdsgsdf_4" hidden="1">{"Riqfin97",#N/A,FALSE,"Tran";"Riqfinpro",#N/A,FALSE,"Tran"}</definedName>
    <definedName name="sdfgsdfgsfg" localSheetId="6">#REF!</definedName>
    <definedName name="sdfgsdfgsfg">#REF!</definedName>
    <definedName name="sdfgsdg" localSheetId="5" hidden="1">{"Riqfin97",#N/A,FALSE,"Tran";"Riqfinpro",#N/A,FALSE,"Tran"}</definedName>
    <definedName name="sdfgsdg" localSheetId="6" hidden="1">{"Riqfin97",#N/A,FALSE,"Tran";"Riqfinpro",#N/A,FALSE,"Tran"}</definedName>
    <definedName name="sdfgsdg" hidden="1">{"Riqfin97",#N/A,FALSE,"Tran";"Riqfinpro",#N/A,FALSE,"Tran"}</definedName>
    <definedName name="sdfgsdg_1" localSheetId="5" hidden="1">{"Riqfin97",#N/A,FALSE,"Tran";"Riqfinpro",#N/A,FALSE,"Tran"}</definedName>
    <definedName name="sdfgsdg_1" localSheetId="6" hidden="1">{"Riqfin97",#N/A,FALSE,"Tran";"Riqfinpro",#N/A,FALSE,"Tran"}</definedName>
    <definedName name="sdfgsdg_1" hidden="1">{"Riqfin97",#N/A,FALSE,"Tran";"Riqfinpro",#N/A,FALSE,"Tran"}</definedName>
    <definedName name="sdfgsdg_1_1" localSheetId="5" hidden="1">{"Riqfin97",#N/A,FALSE,"Tran";"Riqfinpro",#N/A,FALSE,"Tran"}</definedName>
    <definedName name="sdfgsdg_1_1" localSheetId="6" hidden="1">{"Riqfin97",#N/A,FALSE,"Tran";"Riqfinpro",#N/A,FALSE,"Tran"}</definedName>
    <definedName name="sdfgsdg_1_1" hidden="1">{"Riqfin97",#N/A,FALSE,"Tran";"Riqfinpro",#N/A,FALSE,"Tran"}</definedName>
    <definedName name="sdfgsdg_1_2" localSheetId="5" hidden="1">{"Riqfin97",#N/A,FALSE,"Tran";"Riqfinpro",#N/A,FALSE,"Tran"}</definedName>
    <definedName name="sdfgsdg_1_2" localSheetId="6" hidden="1">{"Riqfin97",#N/A,FALSE,"Tran";"Riqfinpro",#N/A,FALSE,"Tran"}</definedName>
    <definedName name="sdfgsdg_1_2" hidden="1">{"Riqfin97",#N/A,FALSE,"Tran";"Riqfinpro",#N/A,FALSE,"Tran"}</definedName>
    <definedName name="sdfgsdg_1_3" localSheetId="5" hidden="1">{"Riqfin97",#N/A,FALSE,"Tran";"Riqfinpro",#N/A,FALSE,"Tran"}</definedName>
    <definedName name="sdfgsdg_1_3" localSheetId="6" hidden="1">{"Riqfin97",#N/A,FALSE,"Tran";"Riqfinpro",#N/A,FALSE,"Tran"}</definedName>
    <definedName name="sdfgsdg_1_3" hidden="1">{"Riqfin97",#N/A,FALSE,"Tran";"Riqfinpro",#N/A,FALSE,"Tran"}</definedName>
    <definedName name="sdfgsdg_1_4" localSheetId="5" hidden="1">{"Riqfin97",#N/A,FALSE,"Tran";"Riqfinpro",#N/A,FALSE,"Tran"}</definedName>
    <definedName name="sdfgsdg_1_4" localSheetId="6" hidden="1">{"Riqfin97",#N/A,FALSE,"Tran";"Riqfinpro",#N/A,FALSE,"Tran"}</definedName>
    <definedName name="sdfgsdg_1_4" hidden="1">{"Riqfin97",#N/A,FALSE,"Tran";"Riqfinpro",#N/A,FALSE,"Tran"}</definedName>
    <definedName name="sdfgsdg_2" localSheetId="5" hidden="1">{"Riqfin97",#N/A,FALSE,"Tran";"Riqfinpro",#N/A,FALSE,"Tran"}</definedName>
    <definedName name="sdfgsdg_2" localSheetId="6" hidden="1">{"Riqfin97",#N/A,FALSE,"Tran";"Riqfinpro",#N/A,FALSE,"Tran"}</definedName>
    <definedName name="sdfgsdg_2" hidden="1">{"Riqfin97",#N/A,FALSE,"Tran";"Riqfinpro",#N/A,FALSE,"Tran"}</definedName>
    <definedName name="sdfgsdg_3" localSheetId="5" hidden="1">{"Riqfin97",#N/A,FALSE,"Tran";"Riqfinpro",#N/A,FALSE,"Tran"}</definedName>
    <definedName name="sdfgsdg_3" localSheetId="6" hidden="1">{"Riqfin97",#N/A,FALSE,"Tran";"Riqfinpro",#N/A,FALSE,"Tran"}</definedName>
    <definedName name="sdfgsdg_3" hidden="1">{"Riqfin97",#N/A,FALSE,"Tran";"Riqfinpro",#N/A,FALSE,"Tran"}</definedName>
    <definedName name="sdfgsdg_4" localSheetId="5" hidden="1">{"Riqfin97",#N/A,FALSE,"Tran";"Riqfinpro",#N/A,FALSE,"Tran"}</definedName>
    <definedName name="sdfgsdg_4" localSheetId="6" hidden="1">{"Riqfin97",#N/A,FALSE,"Tran";"Riqfinpro",#N/A,FALSE,"Tran"}</definedName>
    <definedName name="sdfgsdg_4" hidden="1">{"Riqfin97",#N/A,FALSE,"Tran";"Riqfinpro",#N/A,FALSE,"Tran"}</definedName>
    <definedName name="sdfgtwetw" localSheetId="5" hidden="1">{"Tab1",#N/A,FALSE,"P";"Tab2",#N/A,FALSE,"P"}</definedName>
    <definedName name="sdfgtwetw" localSheetId="6" hidden="1">{"Tab1",#N/A,FALSE,"P";"Tab2",#N/A,FALSE,"P"}</definedName>
    <definedName name="sdfgtwetw" hidden="1">{"Tab1",#N/A,FALSE,"P";"Tab2",#N/A,FALSE,"P"}</definedName>
    <definedName name="sdfgtwetw_1" localSheetId="5" hidden="1">{"Tab1",#N/A,FALSE,"P";"Tab2",#N/A,FALSE,"P"}</definedName>
    <definedName name="sdfgtwetw_1" localSheetId="6" hidden="1">{"Tab1",#N/A,FALSE,"P";"Tab2",#N/A,FALSE,"P"}</definedName>
    <definedName name="sdfgtwetw_1" hidden="1">{"Tab1",#N/A,FALSE,"P";"Tab2",#N/A,FALSE,"P"}</definedName>
    <definedName name="sdfgtwetw_1_1" localSheetId="5" hidden="1">{"Tab1",#N/A,FALSE,"P";"Tab2",#N/A,FALSE,"P"}</definedName>
    <definedName name="sdfgtwetw_1_1" localSheetId="6" hidden="1">{"Tab1",#N/A,FALSE,"P";"Tab2",#N/A,FALSE,"P"}</definedName>
    <definedName name="sdfgtwetw_1_1" hidden="1">{"Tab1",#N/A,FALSE,"P";"Tab2",#N/A,FALSE,"P"}</definedName>
    <definedName name="sdfgtwetw_1_2" localSheetId="5" hidden="1">{"Tab1",#N/A,FALSE,"P";"Tab2",#N/A,FALSE,"P"}</definedName>
    <definedName name="sdfgtwetw_1_2" localSheetId="6" hidden="1">{"Tab1",#N/A,FALSE,"P";"Tab2",#N/A,FALSE,"P"}</definedName>
    <definedName name="sdfgtwetw_1_2" hidden="1">{"Tab1",#N/A,FALSE,"P";"Tab2",#N/A,FALSE,"P"}</definedName>
    <definedName name="sdfgtwetw_1_3" localSheetId="5" hidden="1">{"Tab1",#N/A,FALSE,"P";"Tab2",#N/A,FALSE,"P"}</definedName>
    <definedName name="sdfgtwetw_1_3" localSheetId="6" hidden="1">{"Tab1",#N/A,FALSE,"P";"Tab2",#N/A,FALSE,"P"}</definedName>
    <definedName name="sdfgtwetw_1_3" hidden="1">{"Tab1",#N/A,FALSE,"P";"Tab2",#N/A,FALSE,"P"}</definedName>
    <definedName name="sdfgtwetw_1_4" localSheetId="5" hidden="1">{"Tab1",#N/A,FALSE,"P";"Tab2",#N/A,FALSE,"P"}</definedName>
    <definedName name="sdfgtwetw_1_4" localSheetId="6" hidden="1">{"Tab1",#N/A,FALSE,"P";"Tab2",#N/A,FALSE,"P"}</definedName>
    <definedName name="sdfgtwetw_1_4" hidden="1">{"Tab1",#N/A,FALSE,"P";"Tab2",#N/A,FALSE,"P"}</definedName>
    <definedName name="sdfgtwetw_2" localSheetId="5" hidden="1">{"Tab1",#N/A,FALSE,"P";"Tab2",#N/A,FALSE,"P"}</definedName>
    <definedName name="sdfgtwetw_2" localSheetId="6" hidden="1">{"Tab1",#N/A,FALSE,"P";"Tab2",#N/A,FALSE,"P"}</definedName>
    <definedName name="sdfgtwetw_2" hidden="1">{"Tab1",#N/A,FALSE,"P";"Tab2",#N/A,FALSE,"P"}</definedName>
    <definedName name="sdfgtwetw_3" localSheetId="5" hidden="1">{"Tab1",#N/A,FALSE,"P";"Tab2",#N/A,FALSE,"P"}</definedName>
    <definedName name="sdfgtwetw_3" localSheetId="6" hidden="1">{"Tab1",#N/A,FALSE,"P";"Tab2",#N/A,FALSE,"P"}</definedName>
    <definedName name="sdfgtwetw_3" hidden="1">{"Tab1",#N/A,FALSE,"P";"Tab2",#N/A,FALSE,"P"}</definedName>
    <definedName name="sdfgtwetw_4" localSheetId="5" hidden="1">{"Tab1",#N/A,FALSE,"P";"Tab2",#N/A,FALSE,"P"}</definedName>
    <definedName name="sdfgtwetw_4" localSheetId="6" hidden="1">{"Tab1",#N/A,FALSE,"P";"Tab2",#N/A,FALSE,"P"}</definedName>
    <definedName name="sdfgtwetw_4" hidden="1">{"Tab1",#N/A,FALSE,"P";"Tab2",#N/A,FALSE,"P"}</definedName>
    <definedName name="sdfgwegtrwert" localSheetId="5" hidden="1">{"Tab1",#N/A,FALSE,"P";"Tab2",#N/A,FALSE,"P"}</definedName>
    <definedName name="sdfgwegtrwert" localSheetId="6" hidden="1">{"Tab1",#N/A,FALSE,"P";"Tab2",#N/A,FALSE,"P"}</definedName>
    <definedName name="sdfgwegtrwert" hidden="1">{"Tab1",#N/A,FALSE,"P";"Tab2",#N/A,FALSE,"P"}</definedName>
    <definedName name="sdfgwegtrwert_1" localSheetId="5" hidden="1">{"Tab1",#N/A,FALSE,"P";"Tab2",#N/A,FALSE,"P"}</definedName>
    <definedName name="sdfgwegtrwert_1" localSheetId="6" hidden="1">{"Tab1",#N/A,FALSE,"P";"Tab2",#N/A,FALSE,"P"}</definedName>
    <definedName name="sdfgwegtrwert_1" hidden="1">{"Tab1",#N/A,FALSE,"P";"Tab2",#N/A,FALSE,"P"}</definedName>
    <definedName name="sdfgwegtrwert_1_1" localSheetId="5" hidden="1">{"Tab1",#N/A,FALSE,"P";"Tab2",#N/A,FALSE,"P"}</definedName>
    <definedName name="sdfgwegtrwert_1_1" localSheetId="6" hidden="1">{"Tab1",#N/A,FALSE,"P";"Tab2",#N/A,FALSE,"P"}</definedName>
    <definedName name="sdfgwegtrwert_1_1" hidden="1">{"Tab1",#N/A,FALSE,"P";"Tab2",#N/A,FALSE,"P"}</definedName>
    <definedName name="sdfgwegtrwert_1_2" localSheetId="5" hidden="1">{"Tab1",#N/A,FALSE,"P";"Tab2",#N/A,FALSE,"P"}</definedName>
    <definedName name="sdfgwegtrwert_1_2" localSheetId="6" hidden="1">{"Tab1",#N/A,FALSE,"P";"Tab2",#N/A,FALSE,"P"}</definedName>
    <definedName name="sdfgwegtrwert_1_2" hidden="1">{"Tab1",#N/A,FALSE,"P";"Tab2",#N/A,FALSE,"P"}</definedName>
    <definedName name="sdfgwegtrwert_1_3" localSheetId="5" hidden="1">{"Tab1",#N/A,FALSE,"P";"Tab2",#N/A,FALSE,"P"}</definedName>
    <definedName name="sdfgwegtrwert_1_3" localSheetId="6" hidden="1">{"Tab1",#N/A,FALSE,"P";"Tab2",#N/A,FALSE,"P"}</definedName>
    <definedName name="sdfgwegtrwert_1_3" hidden="1">{"Tab1",#N/A,FALSE,"P";"Tab2",#N/A,FALSE,"P"}</definedName>
    <definedName name="sdfgwegtrwert_1_4" localSheetId="5" hidden="1">{"Tab1",#N/A,FALSE,"P";"Tab2",#N/A,FALSE,"P"}</definedName>
    <definedName name="sdfgwegtrwert_1_4" localSheetId="6" hidden="1">{"Tab1",#N/A,FALSE,"P";"Tab2",#N/A,FALSE,"P"}</definedName>
    <definedName name="sdfgwegtrwert_1_4" hidden="1">{"Tab1",#N/A,FALSE,"P";"Tab2",#N/A,FALSE,"P"}</definedName>
    <definedName name="sdfgwegtrwert_2" localSheetId="5" hidden="1">{"Tab1",#N/A,FALSE,"P";"Tab2",#N/A,FALSE,"P"}</definedName>
    <definedName name="sdfgwegtrwert_2" localSheetId="6" hidden="1">{"Tab1",#N/A,FALSE,"P";"Tab2",#N/A,FALSE,"P"}</definedName>
    <definedName name="sdfgwegtrwert_2" hidden="1">{"Tab1",#N/A,FALSE,"P";"Tab2",#N/A,FALSE,"P"}</definedName>
    <definedName name="sdfgwegtrwert_3" localSheetId="5" hidden="1">{"Tab1",#N/A,FALSE,"P";"Tab2",#N/A,FALSE,"P"}</definedName>
    <definedName name="sdfgwegtrwert_3" localSheetId="6" hidden="1">{"Tab1",#N/A,FALSE,"P";"Tab2",#N/A,FALSE,"P"}</definedName>
    <definedName name="sdfgwegtrwert_3" hidden="1">{"Tab1",#N/A,FALSE,"P";"Tab2",#N/A,FALSE,"P"}</definedName>
    <definedName name="sdfgwegtrwert_4" localSheetId="5" hidden="1">{"Tab1",#N/A,FALSE,"P";"Tab2",#N/A,FALSE,"P"}</definedName>
    <definedName name="sdfgwegtrwert_4" localSheetId="6" hidden="1">{"Tab1",#N/A,FALSE,"P";"Tab2",#N/A,FALSE,"P"}</definedName>
    <definedName name="sdfgwegtrwert_4" hidden="1">{"Tab1",#N/A,FALSE,"P";"Tab2",#N/A,FALSE,"P"}</definedName>
    <definedName name="sdfgwergtswdgfsdr" localSheetId="5" hidden="1">{"Tab1",#N/A,FALSE,"P";"Tab2",#N/A,FALSE,"P"}</definedName>
    <definedName name="sdfgwergtswdgfsdr" localSheetId="6" hidden="1">{"Tab1",#N/A,FALSE,"P";"Tab2",#N/A,FALSE,"P"}</definedName>
    <definedName name="sdfgwergtswdgfsdr" hidden="1">{"Tab1",#N/A,FALSE,"P";"Tab2",#N/A,FALSE,"P"}</definedName>
    <definedName name="sdfgwergtswdgfsdr_1" localSheetId="5" hidden="1">{"Tab1",#N/A,FALSE,"P";"Tab2",#N/A,FALSE,"P"}</definedName>
    <definedName name="sdfgwergtswdgfsdr_1" localSheetId="6" hidden="1">{"Tab1",#N/A,FALSE,"P";"Tab2",#N/A,FALSE,"P"}</definedName>
    <definedName name="sdfgwergtswdgfsdr_1" hidden="1">{"Tab1",#N/A,FALSE,"P";"Tab2",#N/A,FALSE,"P"}</definedName>
    <definedName name="sdfgwergtswdgfsdr_1_1" localSheetId="5" hidden="1">{"Tab1",#N/A,FALSE,"P";"Tab2",#N/A,FALSE,"P"}</definedName>
    <definedName name="sdfgwergtswdgfsdr_1_1" localSheetId="6" hidden="1">{"Tab1",#N/A,FALSE,"P";"Tab2",#N/A,FALSE,"P"}</definedName>
    <definedName name="sdfgwergtswdgfsdr_1_1" hidden="1">{"Tab1",#N/A,FALSE,"P";"Tab2",#N/A,FALSE,"P"}</definedName>
    <definedName name="sdfgwergtswdgfsdr_1_2" localSheetId="5" hidden="1">{"Tab1",#N/A,FALSE,"P";"Tab2",#N/A,FALSE,"P"}</definedName>
    <definedName name="sdfgwergtswdgfsdr_1_2" localSheetId="6" hidden="1">{"Tab1",#N/A,FALSE,"P";"Tab2",#N/A,FALSE,"P"}</definedName>
    <definedName name="sdfgwergtswdgfsdr_1_2" hidden="1">{"Tab1",#N/A,FALSE,"P";"Tab2",#N/A,FALSE,"P"}</definedName>
    <definedName name="sdfgwergtswdgfsdr_1_3" localSheetId="5" hidden="1">{"Tab1",#N/A,FALSE,"P";"Tab2",#N/A,FALSE,"P"}</definedName>
    <definedName name="sdfgwergtswdgfsdr_1_3" localSheetId="6" hidden="1">{"Tab1",#N/A,FALSE,"P";"Tab2",#N/A,FALSE,"P"}</definedName>
    <definedName name="sdfgwergtswdgfsdr_1_3" hidden="1">{"Tab1",#N/A,FALSE,"P";"Tab2",#N/A,FALSE,"P"}</definedName>
    <definedName name="sdfgwergtswdgfsdr_1_4" localSheetId="5" hidden="1">{"Tab1",#N/A,FALSE,"P";"Tab2",#N/A,FALSE,"P"}</definedName>
    <definedName name="sdfgwergtswdgfsdr_1_4" localSheetId="6" hidden="1">{"Tab1",#N/A,FALSE,"P";"Tab2",#N/A,FALSE,"P"}</definedName>
    <definedName name="sdfgwergtswdgfsdr_1_4" hidden="1">{"Tab1",#N/A,FALSE,"P";"Tab2",#N/A,FALSE,"P"}</definedName>
    <definedName name="sdfgwergtswdgfsdr_2" localSheetId="5" hidden="1">{"Tab1",#N/A,FALSE,"P";"Tab2",#N/A,FALSE,"P"}</definedName>
    <definedName name="sdfgwergtswdgfsdr_2" localSheetId="6" hidden="1">{"Tab1",#N/A,FALSE,"P";"Tab2",#N/A,FALSE,"P"}</definedName>
    <definedName name="sdfgwergtswdgfsdr_2" hidden="1">{"Tab1",#N/A,FALSE,"P";"Tab2",#N/A,FALSE,"P"}</definedName>
    <definedName name="sdfgwergtswdgfsdr_3" localSheetId="5" hidden="1">{"Tab1",#N/A,FALSE,"P";"Tab2",#N/A,FALSE,"P"}</definedName>
    <definedName name="sdfgwergtswdgfsdr_3" localSheetId="6" hidden="1">{"Tab1",#N/A,FALSE,"P";"Tab2",#N/A,FALSE,"P"}</definedName>
    <definedName name="sdfgwergtswdgfsdr_3" hidden="1">{"Tab1",#N/A,FALSE,"P";"Tab2",#N/A,FALSE,"P"}</definedName>
    <definedName name="sdfgwergtswdgfsdr_4" localSheetId="5" hidden="1">{"Tab1",#N/A,FALSE,"P";"Tab2",#N/A,FALSE,"P"}</definedName>
    <definedName name="sdfgwergtswdgfsdr_4" localSheetId="6" hidden="1">{"Tab1",#N/A,FALSE,"P";"Tab2",#N/A,FALSE,"P"}</definedName>
    <definedName name="sdfgwergtswdgfsdr_4" hidden="1">{"Tab1",#N/A,FALSE,"P";"Tab2",#N/A,FALSE,"P"}</definedName>
    <definedName name="sdfgwtrwe" localSheetId="5" hidden="1">{"Minpmon",#N/A,FALSE,"Monthinput"}</definedName>
    <definedName name="sdfgwtrwe" localSheetId="6" hidden="1">{"Minpmon",#N/A,FALSE,"Monthinput"}</definedName>
    <definedName name="sdfgwtrwe" hidden="1">{"Minpmon",#N/A,FALSE,"Monthinput"}</definedName>
    <definedName name="sdfgwtrwe_1" localSheetId="5" hidden="1">{"Minpmon",#N/A,FALSE,"Monthinput"}</definedName>
    <definedName name="sdfgwtrwe_1" localSheetId="6" hidden="1">{"Minpmon",#N/A,FALSE,"Monthinput"}</definedName>
    <definedName name="sdfgwtrwe_1" hidden="1">{"Minpmon",#N/A,FALSE,"Monthinput"}</definedName>
    <definedName name="sdfgwtrwe_1_1" localSheetId="5" hidden="1">{"Minpmon",#N/A,FALSE,"Monthinput"}</definedName>
    <definedName name="sdfgwtrwe_1_1" localSheetId="6" hidden="1">{"Minpmon",#N/A,FALSE,"Monthinput"}</definedName>
    <definedName name="sdfgwtrwe_1_1" hidden="1">{"Minpmon",#N/A,FALSE,"Monthinput"}</definedName>
    <definedName name="sdfgwtrwe_1_2" localSheetId="5" hidden="1">{"Minpmon",#N/A,FALSE,"Monthinput"}</definedName>
    <definedName name="sdfgwtrwe_1_2" localSheetId="6" hidden="1">{"Minpmon",#N/A,FALSE,"Monthinput"}</definedName>
    <definedName name="sdfgwtrwe_1_2" hidden="1">{"Minpmon",#N/A,FALSE,"Monthinput"}</definedName>
    <definedName name="sdfgwtrwe_1_3" localSheetId="5" hidden="1">{"Minpmon",#N/A,FALSE,"Monthinput"}</definedName>
    <definedName name="sdfgwtrwe_1_3" localSheetId="6" hidden="1">{"Minpmon",#N/A,FALSE,"Monthinput"}</definedName>
    <definedName name="sdfgwtrwe_1_3" hidden="1">{"Minpmon",#N/A,FALSE,"Monthinput"}</definedName>
    <definedName name="sdfgwtrwe_1_4" localSheetId="5" hidden="1">{"Minpmon",#N/A,FALSE,"Monthinput"}</definedName>
    <definedName name="sdfgwtrwe_1_4" localSheetId="6" hidden="1">{"Minpmon",#N/A,FALSE,"Monthinput"}</definedName>
    <definedName name="sdfgwtrwe_1_4" hidden="1">{"Minpmon",#N/A,FALSE,"Monthinput"}</definedName>
    <definedName name="sdfgwtrwe_2" localSheetId="5" hidden="1">{"Minpmon",#N/A,FALSE,"Monthinput"}</definedName>
    <definedName name="sdfgwtrwe_2" localSheetId="6" hidden="1">{"Minpmon",#N/A,FALSE,"Monthinput"}</definedName>
    <definedName name="sdfgwtrwe_2" hidden="1">{"Minpmon",#N/A,FALSE,"Monthinput"}</definedName>
    <definedName name="sdfgwtrwe_3" localSheetId="5" hidden="1">{"Minpmon",#N/A,FALSE,"Monthinput"}</definedName>
    <definedName name="sdfgwtrwe_3" localSheetId="6" hidden="1">{"Minpmon",#N/A,FALSE,"Monthinput"}</definedName>
    <definedName name="sdfgwtrwe_3" hidden="1">{"Minpmon",#N/A,FALSE,"Monthinput"}</definedName>
    <definedName name="sdfgwtrwe_4" localSheetId="5" hidden="1">{"Minpmon",#N/A,FALSE,"Monthinput"}</definedName>
    <definedName name="sdfgwtrwe_4" localSheetId="6" hidden="1">{"Minpmon",#N/A,FALSE,"Monthinput"}</definedName>
    <definedName name="sdfgwtrwe_4" hidden="1">{"Minpmon",#N/A,FALSE,"Monthinput"}</definedName>
    <definedName name="sdfvadf" localSheetId="5" hidden="1">{"Riqfin97",#N/A,FALSE,"Tran";"Riqfinpro",#N/A,FALSE,"Tran"}</definedName>
    <definedName name="sdfvadf" localSheetId="6" hidden="1">{"Riqfin97",#N/A,FALSE,"Tran";"Riqfinpro",#N/A,FALSE,"Tran"}</definedName>
    <definedName name="sdfvadf" hidden="1">{"Riqfin97",#N/A,FALSE,"Tran";"Riqfinpro",#N/A,FALSE,"Tran"}</definedName>
    <definedName name="sdfvadf_1" localSheetId="5" hidden="1">{"Riqfin97",#N/A,FALSE,"Tran";"Riqfinpro",#N/A,FALSE,"Tran"}</definedName>
    <definedName name="sdfvadf_1" localSheetId="6" hidden="1">{"Riqfin97",#N/A,FALSE,"Tran";"Riqfinpro",#N/A,FALSE,"Tran"}</definedName>
    <definedName name="sdfvadf_1" hidden="1">{"Riqfin97",#N/A,FALSE,"Tran";"Riqfinpro",#N/A,FALSE,"Tran"}</definedName>
    <definedName name="sdfvadf_1_1" localSheetId="5" hidden="1">{"Riqfin97",#N/A,FALSE,"Tran";"Riqfinpro",#N/A,FALSE,"Tran"}</definedName>
    <definedName name="sdfvadf_1_1" localSheetId="6" hidden="1">{"Riqfin97",#N/A,FALSE,"Tran";"Riqfinpro",#N/A,FALSE,"Tran"}</definedName>
    <definedName name="sdfvadf_1_1" hidden="1">{"Riqfin97",#N/A,FALSE,"Tran";"Riqfinpro",#N/A,FALSE,"Tran"}</definedName>
    <definedName name="sdfvadf_1_2" localSheetId="5" hidden="1">{"Riqfin97",#N/A,FALSE,"Tran";"Riqfinpro",#N/A,FALSE,"Tran"}</definedName>
    <definedName name="sdfvadf_1_2" localSheetId="6" hidden="1">{"Riqfin97",#N/A,FALSE,"Tran";"Riqfinpro",#N/A,FALSE,"Tran"}</definedName>
    <definedName name="sdfvadf_1_2" hidden="1">{"Riqfin97",#N/A,FALSE,"Tran";"Riqfinpro",#N/A,FALSE,"Tran"}</definedName>
    <definedName name="sdfvadf_1_3" localSheetId="5" hidden="1">{"Riqfin97",#N/A,FALSE,"Tran";"Riqfinpro",#N/A,FALSE,"Tran"}</definedName>
    <definedName name="sdfvadf_1_3" localSheetId="6" hidden="1">{"Riqfin97",#N/A,FALSE,"Tran";"Riqfinpro",#N/A,FALSE,"Tran"}</definedName>
    <definedName name="sdfvadf_1_3" hidden="1">{"Riqfin97",#N/A,FALSE,"Tran";"Riqfinpro",#N/A,FALSE,"Tran"}</definedName>
    <definedName name="sdfvadf_1_4" localSheetId="5" hidden="1">{"Riqfin97",#N/A,FALSE,"Tran";"Riqfinpro",#N/A,FALSE,"Tran"}</definedName>
    <definedName name="sdfvadf_1_4" localSheetId="6" hidden="1">{"Riqfin97",#N/A,FALSE,"Tran";"Riqfinpro",#N/A,FALSE,"Tran"}</definedName>
    <definedName name="sdfvadf_1_4" hidden="1">{"Riqfin97",#N/A,FALSE,"Tran";"Riqfinpro",#N/A,FALSE,"Tran"}</definedName>
    <definedName name="sdfvadf_2" localSheetId="5" hidden="1">{"Riqfin97",#N/A,FALSE,"Tran";"Riqfinpro",#N/A,FALSE,"Tran"}</definedName>
    <definedName name="sdfvadf_2" localSheetId="6" hidden="1">{"Riqfin97",#N/A,FALSE,"Tran";"Riqfinpro",#N/A,FALSE,"Tran"}</definedName>
    <definedName name="sdfvadf_2" hidden="1">{"Riqfin97",#N/A,FALSE,"Tran";"Riqfinpro",#N/A,FALSE,"Tran"}</definedName>
    <definedName name="sdfvadf_3" localSheetId="5" hidden="1">{"Riqfin97",#N/A,FALSE,"Tran";"Riqfinpro",#N/A,FALSE,"Tran"}</definedName>
    <definedName name="sdfvadf_3" localSheetId="6" hidden="1">{"Riqfin97",#N/A,FALSE,"Tran";"Riqfinpro",#N/A,FALSE,"Tran"}</definedName>
    <definedName name="sdfvadf_3" hidden="1">{"Riqfin97",#N/A,FALSE,"Tran";"Riqfinpro",#N/A,FALSE,"Tran"}</definedName>
    <definedName name="sdfvadf_4" localSheetId="5" hidden="1">{"Riqfin97",#N/A,FALSE,"Tran";"Riqfinpro",#N/A,FALSE,"Tran"}</definedName>
    <definedName name="sdfvadf_4" localSheetId="6" hidden="1">{"Riqfin97",#N/A,FALSE,"Tran";"Riqfinpro",#N/A,FALSE,"Tran"}</definedName>
    <definedName name="sdfvadf_4" hidden="1">{"Riqfin97",#N/A,FALSE,"Tran";"Riqfinpro",#N/A,FALSE,"Tran"}</definedName>
    <definedName name="sdhighaoidfj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sdhighaoidfj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sdhighaoidfj" hidden="1">{"macro",#N/A,FALSE,"Macro";"smq2",#N/A,FALSE,"Data";"smq3",#N/A,FALSE,"Data";"smq4",#N/A,FALSE,"Data";"smq5",#N/A,FALSE,"Data";"smq6",#N/A,FALSE,"Data";"smq7",#N/A,FALSE,"Data";"smq8",#N/A,FALSE,"Data";"smq9",#N/A,FALSE,"Data"}</definedName>
    <definedName name="sdjkxdjh" localSheetId="5" hidden="1">{"'RIN-INTRANET'!$A$1:$K$71"}</definedName>
    <definedName name="sdjkxdjh" localSheetId="6" hidden="1">{"'RIN-INTRANET'!$A$1:$K$71"}</definedName>
    <definedName name="sdjkxdjh" hidden="1">{"'RIN-INTRANET'!$A$1:$K$71"}</definedName>
    <definedName name="sdjkxdjh_1" localSheetId="5" hidden="1">{"'RIN-INTRANET'!$A$1:$K$71"}</definedName>
    <definedName name="sdjkxdjh_1" localSheetId="6" hidden="1">{"'RIN-INTRANET'!$A$1:$K$71"}</definedName>
    <definedName name="sdjkxdjh_1" hidden="1">{"'RIN-INTRANET'!$A$1:$K$71"}</definedName>
    <definedName name="sdjkxdjh_1_1" localSheetId="5" hidden="1">{"'RIN-INTRANET'!$A$1:$K$71"}</definedName>
    <definedName name="sdjkxdjh_1_1" localSheetId="6" hidden="1">{"'RIN-INTRANET'!$A$1:$K$71"}</definedName>
    <definedName name="sdjkxdjh_1_1" hidden="1">{"'RIN-INTRANET'!$A$1:$K$71"}</definedName>
    <definedName name="sdjkxdjh_1_1_1" localSheetId="5" hidden="1">{"'RIN-INTRANET'!$A$1:$K$71"}</definedName>
    <definedName name="sdjkxdjh_1_1_1" localSheetId="6" hidden="1">{"'RIN-INTRANET'!$A$1:$K$71"}</definedName>
    <definedName name="sdjkxdjh_1_1_1" hidden="1">{"'RIN-INTRANET'!$A$1:$K$71"}</definedName>
    <definedName name="sdjkxdjh_1_1_2" localSheetId="5" hidden="1">{"'RIN-INTRANET'!$A$1:$K$71"}</definedName>
    <definedName name="sdjkxdjh_1_1_2" localSheetId="6" hidden="1">{"'RIN-INTRANET'!$A$1:$K$71"}</definedName>
    <definedName name="sdjkxdjh_1_1_2" hidden="1">{"'RIN-INTRANET'!$A$1:$K$71"}</definedName>
    <definedName name="sdjkxdjh_1_1_3" localSheetId="5" hidden="1">{"'RIN-INTRANET'!$A$1:$K$71"}</definedName>
    <definedName name="sdjkxdjh_1_1_3" localSheetId="6" hidden="1">{"'RIN-INTRANET'!$A$1:$K$71"}</definedName>
    <definedName name="sdjkxdjh_1_1_3" hidden="1">{"'RIN-INTRANET'!$A$1:$K$71"}</definedName>
    <definedName name="sdjkxdjh_1_1_4" localSheetId="5" hidden="1">{"'RIN-INTRANET'!$A$1:$K$71"}</definedName>
    <definedName name="sdjkxdjh_1_1_4" localSheetId="6" hidden="1">{"'RIN-INTRANET'!$A$1:$K$71"}</definedName>
    <definedName name="sdjkxdjh_1_1_4" hidden="1">{"'RIN-INTRANET'!$A$1:$K$71"}</definedName>
    <definedName name="sdjkxdjh_1_2" localSheetId="5" hidden="1">{"'RIN-INTRANET'!$A$1:$K$71"}</definedName>
    <definedName name="sdjkxdjh_1_2" localSheetId="6" hidden="1">{"'RIN-INTRANET'!$A$1:$K$71"}</definedName>
    <definedName name="sdjkxdjh_1_2" hidden="1">{"'RIN-INTRANET'!$A$1:$K$71"}</definedName>
    <definedName name="sdjkxdjh_1_2_1" localSheetId="5" hidden="1">{"'RIN-INTRANET'!$A$1:$K$71"}</definedName>
    <definedName name="sdjkxdjh_1_2_1" localSheetId="6" hidden="1">{"'RIN-INTRANET'!$A$1:$K$71"}</definedName>
    <definedName name="sdjkxdjh_1_2_1" hidden="1">{"'RIN-INTRANET'!$A$1:$K$71"}</definedName>
    <definedName name="sdjkxdjh_1_2_2" localSheetId="5" hidden="1">{"'RIN-INTRANET'!$A$1:$K$71"}</definedName>
    <definedName name="sdjkxdjh_1_2_2" localSheetId="6" hidden="1">{"'RIN-INTRANET'!$A$1:$K$71"}</definedName>
    <definedName name="sdjkxdjh_1_2_2" hidden="1">{"'RIN-INTRANET'!$A$1:$K$71"}</definedName>
    <definedName name="sdjkxdjh_1_2_3" localSheetId="5" hidden="1">{"'RIN-INTRANET'!$A$1:$K$71"}</definedName>
    <definedName name="sdjkxdjh_1_2_3" localSheetId="6" hidden="1">{"'RIN-INTRANET'!$A$1:$K$71"}</definedName>
    <definedName name="sdjkxdjh_1_2_3" hidden="1">{"'RIN-INTRANET'!$A$1:$K$71"}</definedName>
    <definedName name="sdjkxdjh_1_3" localSheetId="5" hidden="1">{"'RIN-INTRANET'!$A$1:$K$71"}</definedName>
    <definedName name="sdjkxdjh_1_3" localSheetId="6" hidden="1">{"'RIN-INTRANET'!$A$1:$K$71"}</definedName>
    <definedName name="sdjkxdjh_1_3" hidden="1">{"'RIN-INTRANET'!$A$1:$K$71"}</definedName>
    <definedName name="sdjkxdjh_1_4" localSheetId="5" hidden="1">{"'RIN-INTRANET'!$A$1:$K$71"}</definedName>
    <definedName name="sdjkxdjh_1_4" localSheetId="6" hidden="1">{"'RIN-INTRANET'!$A$1:$K$71"}</definedName>
    <definedName name="sdjkxdjh_1_4" hidden="1">{"'RIN-INTRANET'!$A$1:$K$71"}</definedName>
    <definedName name="sdjkxdjh_1_5" localSheetId="5" hidden="1">{"'RIN-INTRANET'!$A$1:$K$71"}</definedName>
    <definedName name="sdjkxdjh_1_5" localSheetId="6" hidden="1">{"'RIN-INTRANET'!$A$1:$K$71"}</definedName>
    <definedName name="sdjkxdjh_1_5" hidden="1">{"'RIN-INTRANET'!$A$1:$K$71"}</definedName>
    <definedName name="sdjkxdjh_2" localSheetId="5" hidden="1">{"'RIN-INTRANET'!$A$1:$K$71"}</definedName>
    <definedName name="sdjkxdjh_2" localSheetId="6" hidden="1">{"'RIN-INTRANET'!$A$1:$K$71"}</definedName>
    <definedName name="sdjkxdjh_2" hidden="1">{"'RIN-INTRANET'!$A$1:$K$71"}</definedName>
    <definedName name="sdjkxdjh_2_1" localSheetId="5" hidden="1">{"'RIN-INTRANET'!$A$1:$K$71"}</definedName>
    <definedName name="sdjkxdjh_2_1" localSheetId="6" hidden="1">{"'RIN-INTRANET'!$A$1:$K$71"}</definedName>
    <definedName name="sdjkxdjh_2_1" hidden="1">{"'RIN-INTRANET'!$A$1:$K$71"}</definedName>
    <definedName name="sdjkxdjh_2_2" localSheetId="5" hidden="1">{"'RIN-INTRANET'!$A$1:$K$71"}</definedName>
    <definedName name="sdjkxdjh_2_2" localSheetId="6" hidden="1">{"'RIN-INTRANET'!$A$1:$K$71"}</definedName>
    <definedName name="sdjkxdjh_2_2" hidden="1">{"'RIN-INTRANET'!$A$1:$K$71"}</definedName>
    <definedName name="sdjkxdjh_2_3" localSheetId="5" hidden="1">{"'RIN-INTRANET'!$A$1:$K$71"}</definedName>
    <definedName name="sdjkxdjh_2_3" localSheetId="6" hidden="1">{"'RIN-INTRANET'!$A$1:$K$71"}</definedName>
    <definedName name="sdjkxdjh_2_3" hidden="1">{"'RIN-INTRANET'!$A$1:$K$71"}</definedName>
    <definedName name="sdjkxdjh_2_4" localSheetId="5" hidden="1">{"'RIN-INTRANET'!$A$1:$K$71"}</definedName>
    <definedName name="sdjkxdjh_2_4" localSheetId="6" hidden="1">{"'RIN-INTRANET'!$A$1:$K$71"}</definedName>
    <definedName name="sdjkxdjh_2_4" hidden="1">{"'RIN-INTRANET'!$A$1:$K$71"}</definedName>
    <definedName name="sdjkxdjh_3" localSheetId="5" hidden="1">{"'RIN-INTRANET'!$A$1:$K$71"}</definedName>
    <definedName name="sdjkxdjh_3" localSheetId="6" hidden="1">{"'RIN-INTRANET'!$A$1:$K$71"}</definedName>
    <definedName name="sdjkxdjh_3" hidden="1">{"'RIN-INTRANET'!$A$1:$K$71"}</definedName>
    <definedName name="sdjkxdjh_4" localSheetId="5" hidden="1">{"'RIN-INTRANET'!$A$1:$K$71"}</definedName>
    <definedName name="sdjkxdjh_4" localSheetId="6" hidden="1">{"'RIN-INTRANET'!$A$1:$K$71"}</definedName>
    <definedName name="sdjkxdjh_4" hidden="1">{"'RIN-INTRANET'!$A$1:$K$71"}</definedName>
    <definedName name="sdjkxdjh_5" localSheetId="5" hidden="1">{"'RIN-INTRANET'!$A$1:$K$71"}</definedName>
    <definedName name="sdjkxdjh_5" localSheetId="6" hidden="1">{"'RIN-INTRANET'!$A$1:$K$71"}</definedName>
    <definedName name="sdjkxdjh_5" hidden="1">{"'RIN-INTRANET'!$A$1:$K$71"}</definedName>
    <definedName name="sdlifjwerf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sdlifjwerf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sdlifjwerf" hidden="1">{"macro",#N/A,FALSE,"Macro";"smq2",#N/A,FALSE,"Data";"smq3",#N/A,FALSE,"Data";"smq4",#N/A,FALSE,"Data";"smq5",#N/A,FALSE,"Data";"smq6",#N/A,FALSE,"Data";"smq7",#N/A,FALSE,"Data";"smq8",#N/A,FALSE,"Data";"smq9",#N/A,FALSE,"Data"}</definedName>
    <definedName name="sdr" localSheetId="5" hidden="1">{"Riqfin97",#N/A,FALSE,"Tran";"Riqfinpro",#N/A,FALSE,"Tran"}</definedName>
    <definedName name="sdr" localSheetId="6" hidden="1">{"Riqfin97",#N/A,FALSE,"Tran";"Riqfinpro",#N/A,FALSE,"Tran"}</definedName>
    <definedName name="sdr" hidden="1">{"Riqfin97",#N/A,FALSE,"Tran";"Riqfinpro",#N/A,FALSE,"Tran"}</definedName>
    <definedName name="sdr_1" localSheetId="5" hidden="1">{"Riqfin97",#N/A,FALSE,"Tran";"Riqfinpro",#N/A,FALSE,"Tran"}</definedName>
    <definedName name="sdr_1" localSheetId="6" hidden="1">{"Riqfin97",#N/A,FALSE,"Tran";"Riqfinpro",#N/A,FALSE,"Tran"}</definedName>
    <definedName name="sdr_1" hidden="1">{"Riqfin97",#N/A,FALSE,"Tran";"Riqfinpro",#N/A,FALSE,"Tran"}</definedName>
    <definedName name="sdr_1_1" localSheetId="5" hidden="1">{"Riqfin97",#N/A,FALSE,"Tran";"Riqfinpro",#N/A,FALSE,"Tran"}</definedName>
    <definedName name="sdr_1_1" localSheetId="6" hidden="1">{"Riqfin97",#N/A,FALSE,"Tran";"Riqfinpro",#N/A,FALSE,"Tran"}</definedName>
    <definedName name="sdr_1_1" hidden="1">{"Riqfin97",#N/A,FALSE,"Tran";"Riqfinpro",#N/A,FALSE,"Tran"}</definedName>
    <definedName name="sdr_1_2" localSheetId="5" hidden="1">{"Riqfin97",#N/A,FALSE,"Tran";"Riqfinpro",#N/A,FALSE,"Tran"}</definedName>
    <definedName name="sdr_1_2" localSheetId="6" hidden="1">{"Riqfin97",#N/A,FALSE,"Tran";"Riqfinpro",#N/A,FALSE,"Tran"}</definedName>
    <definedName name="sdr_1_2" hidden="1">{"Riqfin97",#N/A,FALSE,"Tran";"Riqfinpro",#N/A,FALSE,"Tran"}</definedName>
    <definedName name="sdr_1_3" localSheetId="5" hidden="1">{"Riqfin97",#N/A,FALSE,"Tran";"Riqfinpro",#N/A,FALSE,"Tran"}</definedName>
    <definedName name="sdr_1_3" localSheetId="6" hidden="1">{"Riqfin97",#N/A,FALSE,"Tran";"Riqfinpro",#N/A,FALSE,"Tran"}</definedName>
    <definedName name="sdr_1_3" hidden="1">{"Riqfin97",#N/A,FALSE,"Tran";"Riqfinpro",#N/A,FALSE,"Tran"}</definedName>
    <definedName name="sdr_1_4" localSheetId="5" hidden="1">{"Riqfin97",#N/A,FALSE,"Tran";"Riqfinpro",#N/A,FALSE,"Tran"}</definedName>
    <definedName name="sdr_1_4" localSheetId="6" hidden="1">{"Riqfin97",#N/A,FALSE,"Tran";"Riqfinpro",#N/A,FALSE,"Tran"}</definedName>
    <definedName name="sdr_1_4" hidden="1">{"Riqfin97",#N/A,FALSE,"Tran";"Riqfinpro",#N/A,FALSE,"Tran"}</definedName>
    <definedName name="sdr_2" localSheetId="5" hidden="1">{"Riqfin97",#N/A,FALSE,"Tran";"Riqfinpro",#N/A,FALSE,"Tran"}</definedName>
    <definedName name="sdr_2" localSheetId="6" hidden="1">{"Riqfin97",#N/A,FALSE,"Tran";"Riqfinpro",#N/A,FALSE,"Tran"}</definedName>
    <definedName name="sdr_2" hidden="1">{"Riqfin97",#N/A,FALSE,"Tran";"Riqfinpro",#N/A,FALSE,"Tran"}</definedName>
    <definedName name="sdr_3" localSheetId="5" hidden="1">{"Riqfin97",#N/A,FALSE,"Tran";"Riqfinpro",#N/A,FALSE,"Tran"}</definedName>
    <definedName name="sdr_3" localSheetId="6" hidden="1">{"Riqfin97",#N/A,FALSE,"Tran";"Riqfinpro",#N/A,FALSE,"Tran"}</definedName>
    <definedName name="sdr_3" hidden="1">{"Riqfin97",#N/A,FALSE,"Tran";"Riqfinpro",#N/A,FALSE,"Tran"}</definedName>
    <definedName name="sdr_4" localSheetId="5" hidden="1">{"Riqfin97",#N/A,FALSE,"Tran";"Riqfinpro",#N/A,FALSE,"Tran"}</definedName>
    <definedName name="sdr_4" localSheetId="6" hidden="1">{"Riqfin97",#N/A,FALSE,"Tran";"Riqfinpro",#N/A,FALSE,"Tran"}</definedName>
    <definedName name="sdr_4" hidden="1">{"Riqfin97",#N/A,FALSE,"Tran";"Riqfinpro",#N/A,FALSE,"Tran"}</definedName>
    <definedName name="SDR_Q198" localSheetId="5">#REF!</definedName>
    <definedName name="SDR_Q198" localSheetId="6">#REF!</definedName>
    <definedName name="SDR_Q198">#REF!</definedName>
    <definedName name="SDR_Q298" localSheetId="5">#REF!</definedName>
    <definedName name="SDR_Q298" localSheetId="6">#REF!</definedName>
    <definedName name="SDR_Q298">#REF!</definedName>
    <definedName name="sdrdgd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1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1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2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2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3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3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4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4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1_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2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2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3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3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4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4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dgd_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SDRSR" localSheetId="6">#REF!</definedName>
    <definedName name="SDRSR">#REF!</definedName>
    <definedName name="sds" localSheetId="4" hidden="1">{"'Cuenta'!$A$1:$K$49"}</definedName>
    <definedName name="sds" localSheetId="5" hidden="1">{"'Cuenta'!$A$1:$K$49"}</definedName>
    <definedName name="sds" localSheetId="6" hidden="1">{"'Cuenta'!$A$1:$K$49"}</definedName>
    <definedName name="sds" hidden="1">{"'Cuenta'!$A$1:$K$49"}</definedName>
    <definedName name="sdsd" localSheetId="5" hidden="1">{"Riqfin97",#N/A,FALSE,"Tran";"Riqfinpro",#N/A,FALSE,"Tran"}</definedName>
    <definedName name="sdsd" localSheetId="6" hidden="1">{"Riqfin97",#N/A,FALSE,"Tran";"Riqfinpro",#N/A,FALSE,"Tran"}</definedName>
    <definedName name="sdsd" hidden="1">{"Riqfin97",#N/A,FALSE,"Tran";"Riqfinpro",#N/A,FALSE,"Tran"}</definedName>
    <definedName name="sdsd_1" localSheetId="5" hidden="1">{"Riqfin97",#N/A,FALSE,"Tran";"Riqfinpro",#N/A,FALSE,"Tran"}</definedName>
    <definedName name="sdsd_1" localSheetId="6" hidden="1">{"Riqfin97",#N/A,FALSE,"Tran";"Riqfinpro",#N/A,FALSE,"Tran"}</definedName>
    <definedName name="sdsd_1" hidden="1">{"Riqfin97",#N/A,FALSE,"Tran";"Riqfinpro",#N/A,FALSE,"Tran"}</definedName>
    <definedName name="sdsd_1_1" localSheetId="5" hidden="1">{"Riqfin97",#N/A,FALSE,"Tran";"Riqfinpro",#N/A,FALSE,"Tran"}</definedName>
    <definedName name="sdsd_1_1" localSheetId="6" hidden="1">{"Riqfin97",#N/A,FALSE,"Tran";"Riqfinpro",#N/A,FALSE,"Tran"}</definedName>
    <definedName name="sdsd_1_1" hidden="1">{"Riqfin97",#N/A,FALSE,"Tran";"Riqfinpro",#N/A,FALSE,"Tran"}</definedName>
    <definedName name="sdsd_1_2" localSheetId="5" hidden="1">{"Riqfin97",#N/A,FALSE,"Tran";"Riqfinpro",#N/A,FALSE,"Tran"}</definedName>
    <definedName name="sdsd_1_2" localSheetId="6" hidden="1">{"Riqfin97",#N/A,FALSE,"Tran";"Riqfinpro",#N/A,FALSE,"Tran"}</definedName>
    <definedName name="sdsd_1_2" hidden="1">{"Riqfin97",#N/A,FALSE,"Tran";"Riqfinpro",#N/A,FALSE,"Tran"}</definedName>
    <definedName name="sdsd_1_3" localSheetId="5" hidden="1">{"Riqfin97",#N/A,FALSE,"Tran";"Riqfinpro",#N/A,FALSE,"Tran"}</definedName>
    <definedName name="sdsd_1_3" localSheetId="6" hidden="1">{"Riqfin97",#N/A,FALSE,"Tran";"Riqfinpro",#N/A,FALSE,"Tran"}</definedName>
    <definedName name="sdsd_1_3" hidden="1">{"Riqfin97",#N/A,FALSE,"Tran";"Riqfinpro",#N/A,FALSE,"Tran"}</definedName>
    <definedName name="sdsd_1_4" localSheetId="5" hidden="1">{"Riqfin97",#N/A,FALSE,"Tran";"Riqfinpro",#N/A,FALSE,"Tran"}</definedName>
    <definedName name="sdsd_1_4" localSheetId="6" hidden="1">{"Riqfin97",#N/A,FALSE,"Tran";"Riqfinpro",#N/A,FALSE,"Tran"}</definedName>
    <definedName name="sdsd_1_4" hidden="1">{"Riqfin97",#N/A,FALSE,"Tran";"Riqfinpro",#N/A,FALSE,"Tran"}</definedName>
    <definedName name="sdsd_2" localSheetId="5" hidden="1">{"Riqfin97",#N/A,FALSE,"Tran";"Riqfinpro",#N/A,FALSE,"Tran"}</definedName>
    <definedName name="sdsd_2" localSheetId="6" hidden="1">{"Riqfin97",#N/A,FALSE,"Tran";"Riqfinpro",#N/A,FALSE,"Tran"}</definedName>
    <definedName name="sdsd_2" hidden="1">{"Riqfin97",#N/A,FALSE,"Tran";"Riqfinpro",#N/A,FALSE,"Tran"}</definedName>
    <definedName name="sdsd_3" localSheetId="5" hidden="1">{"Riqfin97",#N/A,FALSE,"Tran";"Riqfinpro",#N/A,FALSE,"Tran"}</definedName>
    <definedName name="sdsd_3" localSheetId="6" hidden="1">{"Riqfin97",#N/A,FALSE,"Tran";"Riqfinpro",#N/A,FALSE,"Tran"}</definedName>
    <definedName name="sdsd_3" hidden="1">{"Riqfin97",#N/A,FALSE,"Tran";"Riqfinpro",#N/A,FALSE,"Tran"}</definedName>
    <definedName name="sdsd_4" localSheetId="5" hidden="1">{"Riqfin97",#N/A,FALSE,"Tran";"Riqfinpro",#N/A,FALSE,"Tran"}</definedName>
    <definedName name="sdsd_4" localSheetId="6" hidden="1">{"Riqfin97",#N/A,FALSE,"Tran";"Riqfinpro",#N/A,FALSE,"Tran"}</definedName>
    <definedName name="sdsd_4" hidden="1">{"Riqfin97",#N/A,FALSE,"Tran";"Riqfinpro",#N/A,FALSE,"Tran"}</definedName>
    <definedName name="sdvaefgearg" localSheetId="6">#REF!</definedName>
    <definedName name="sdvaefgearg">#REF!</definedName>
    <definedName name="SECIND" localSheetId="5">#REF!</definedName>
    <definedName name="SECIND" localSheetId="6">#REF!</definedName>
    <definedName name="SECIND">#REF!</definedName>
    <definedName name="SECTEX" localSheetId="5">#REF!</definedName>
    <definedName name="SECTEX" localSheetId="6">#REF!</definedName>
    <definedName name="SECTEX">#REF!</definedName>
    <definedName name="SECTORES" localSheetId="5">#REF!</definedName>
    <definedName name="SECTORES" localSheetId="6">#REF!</definedName>
    <definedName name="SECTORES">#REF!</definedName>
    <definedName name="SECTORS" localSheetId="5">#REF!</definedName>
    <definedName name="SECTORS" localSheetId="6">#REF!</definedName>
    <definedName name="SECTORS">#REF!</definedName>
    <definedName name="sei" localSheetId="5">#REF!</definedName>
    <definedName name="sei" localSheetId="6">#REF!</definedName>
    <definedName name="sei">#REF!</definedName>
    <definedName name="Selected_Economic_and_Financial_Indicators" localSheetId="5">#REF!</definedName>
    <definedName name="Selected_Economic_and_Financial_Indicators" localSheetId="6">#REF!</definedName>
    <definedName name="Selected_Economic_and_Financial_Indicators">#REF!</definedName>
    <definedName name="semanales" localSheetId="5">#REF!</definedName>
    <definedName name="semanales" localSheetId="6">#REF!</definedName>
    <definedName name="semanales">#REF!</definedName>
    <definedName name="SEMESTRE" localSheetId="5">#REF!</definedName>
    <definedName name="SEMESTRE" localSheetId="6">#REF!</definedName>
    <definedName name="SEMESTRE">#REF!</definedName>
    <definedName name="sencount" hidden="1">2</definedName>
    <definedName name="ser" localSheetId="5" hidden="1">{"Riqfin97",#N/A,FALSE,"Tran";"Riqfinpro",#N/A,FALSE,"Tran"}</definedName>
    <definedName name="ser" localSheetId="6" hidden="1">{"Riqfin97",#N/A,FALSE,"Tran";"Riqfinpro",#N/A,FALSE,"Tran"}</definedName>
    <definedName name="ser" hidden="1">{"Riqfin97",#N/A,FALSE,"Tran";"Riqfinpro",#N/A,FALSE,"Tran"}</definedName>
    <definedName name="ser_1" localSheetId="5" hidden="1">{"Riqfin97",#N/A,FALSE,"Tran";"Riqfinpro",#N/A,FALSE,"Tran"}</definedName>
    <definedName name="ser_1" localSheetId="6" hidden="1">{"Riqfin97",#N/A,FALSE,"Tran";"Riqfinpro",#N/A,FALSE,"Tran"}</definedName>
    <definedName name="ser_1" hidden="1">{"Riqfin97",#N/A,FALSE,"Tran";"Riqfinpro",#N/A,FALSE,"Tran"}</definedName>
    <definedName name="ser_1_1" localSheetId="5" hidden="1">{"Riqfin97",#N/A,FALSE,"Tran";"Riqfinpro",#N/A,FALSE,"Tran"}</definedName>
    <definedName name="ser_1_1" localSheetId="6" hidden="1">{"Riqfin97",#N/A,FALSE,"Tran";"Riqfinpro",#N/A,FALSE,"Tran"}</definedName>
    <definedName name="ser_1_1" hidden="1">{"Riqfin97",#N/A,FALSE,"Tran";"Riqfinpro",#N/A,FALSE,"Tran"}</definedName>
    <definedName name="ser_1_2" localSheetId="5" hidden="1">{"Riqfin97",#N/A,FALSE,"Tran";"Riqfinpro",#N/A,FALSE,"Tran"}</definedName>
    <definedName name="ser_1_2" localSheetId="6" hidden="1">{"Riqfin97",#N/A,FALSE,"Tran";"Riqfinpro",#N/A,FALSE,"Tran"}</definedName>
    <definedName name="ser_1_2" hidden="1">{"Riqfin97",#N/A,FALSE,"Tran";"Riqfinpro",#N/A,FALSE,"Tran"}</definedName>
    <definedName name="ser_1_3" localSheetId="5" hidden="1">{"Riqfin97",#N/A,FALSE,"Tran";"Riqfinpro",#N/A,FALSE,"Tran"}</definedName>
    <definedName name="ser_1_3" localSheetId="6" hidden="1">{"Riqfin97",#N/A,FALSE,"Tran";"Riqfinpro",#N/A,FALSE,"Tran"}</definedName>
    <definedName name="ser_1_3" hidden="1">{"Riqfin97",#N/A,FALSE,"Tran";"Riqfinpro",#N/A,FALSE,"Tran"}</definedName>
    <definedName name="ser_1_4" localSheetId="5" hidden="1">{"Riqfin97",#N/A,FALSE,"Tran";"Riqfinpro",#N/A,FALSE,"Tran"}</definedName>
    <definedName name="ser_1_4" localSheetId="6" hidden="1">{"Riqfin97",#N/A,FALSE,"Tran";"Riqfinpro",#N/A,FALSE,"Tran"}</definedName>
    <definedName name="ser_1_4" hidden="1">{"Riqfin97",#N/A,FALSE,"Tran";"Riqfinpro",#N/A,FALSE,"Tran"}</definedName>
    <definedName name="ser_2" localSheetId="5" hidden="1">{"Riqfin97",#N/A,FALSE,"Tran";"Riqfinpro",#N/A,FALSE,"Tran"}</definedName>
    <definedName name="ser_2" localSheetId="6" hidden="1">{"Riqfin97",#N/A,FALSE,"Tran";"Riqfinpro",#N/A,FALSE,"Tran"}</definedName>
    <definedName name="ser_2" hidden="1">{"Riqfin97",#N/A,FALSE,"Tran";"Riqfinpro",#N/A,FALSE,"Tran"}</definedName>
    <definedName name="ser_3" localSheetId="5" hidden="1">{"Riqfin97",#N/A,FALSE,"Tran";"Riqfinpro",#N/A,FALSE,"Tran"}</definedName>
    <definedName name="ser_3" localSheetId="6" hidden="1">{"Riqfin97",#N/A,FALSE,"Tran";"Riqfinpro",#N/A,FALSE,"Tran"}</definedName>
    <definedName name="ser_3" hidden="1">{"Riqfin97",#N/A,FALSE,"Tran";"Riqfinpro",#N/A,FALSE,"Tran"}</definedName>
    <definedName name="ser_4" localSheetId="5" hidden="1">{"Riqfin97",#N/A,FALSE,"Tran";"Riqfinpro",#N/A,FALSE,"Tran"}</definedName>
    <definedName name="ser_4" localSheetId="6" hidden="1">{"Riqfin97",#N/A,FALSE,"Tran";"Riqfinpro",#N/A,FALSE,"Tran"}</definedName>
    <definedName name="ser_4" hidden="1">{"Riqfin97",#N/A,FALSE,"Tran";"Riqfinpro",#N/A,FALSE,"Tran"}</definedName>
    <definedName name="sergferg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gferg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sertwre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1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1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2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2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3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3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4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4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1_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2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2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3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3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4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4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twre_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SERVI" localSheetId="6">#REF!</definedName>
    <definedName name="SERVI">#REF!</definedName>
    <definedName name="SERVIC" localSheetId="5">#REF!</definedName>
    <definedName name="SERVIC" localSheetId="6">#REF!</definedName>
    <definedName name="SERVIC">#REF!</definedName>
    <definedName name="SET" localSheetId="5">#REF!</definedName>
    <definedName name="SET" localSheetId="6">#REF!</definedName>
    <definedName name="SET">#REF!</definedName>
    <definedName name="sfgsf" localSheetId="5">#REF!</definedName>
    <definedName name="sfgsf" localSheetId="6">#REF!</definedName>
    <definedName name="sfgsf">#REF!</definedName>
    <definedName name="sfgwe" localSheetId="5" hidden="1">{"Riqfin97",#N/A,FALSE,"Tran";"Riqfinpro",#N/A,FALSE,"Tran"}</definedName>
    <definedName name="sfgwe" localSheetId="6" hidden="1">{"Riqfin97",#N/A,FALSE,"Tran";"Riqfinpro",#N/A,FALSE,"Tran"}</definedName>
    <definedName name="sfgwe" hidden="1">{"Riqfin97",#N/A,FALSE,"Tran";"Riqfinpro",#N/A,FALSE,"Tran"}</definedName>
    <definedName name="sfgwe_1" localSheetId="5" hidden="1">{"Riqfin97",#N/A,FALSE,"Tran";"Riqfinpro",#N/A,FALSE,"Tran"}</definedName>
    <definedName name="sfgwe_1" localSheetId="6" hidden="1">{"Riqfin97",#N/A,FALSE,"Tran";"Riqfinpro",#N/A,FALSE,"Tran"}</definedName>
    <definedName name="sfgwe_1" hidden="1">{"Riqfin97",#N/A,FALSE,"Tran";"Riqfinpro",#N/A,FALSE,"Tran"}</definedName>
    <definedName name="sfgwe_1_1" localSheetId="5" hidden="1">{"Riqfin97",#N/A,FALSE,"Tran";"Riqfinpro",#N/A,FALSE,"Tran"}</definedName>
    <definedName name="sfgwe_1_1" localSheetId="6" hidden="1">{"Riqfin97",#N/A,FALSE,"Tran";"Riqfinpro",#N/A,FALSE,"Tran"}</definedName>
    <definedName name="sfgwe_1_1" hidden="1">{"Riqfin97",#N/A,FALSE,"Tran";"Riqfinpro",#N/A,FALSE,"Tran"}</definedName>
    <definedName name="sfgwe_1_2" localSheetId="5" hidden="1">{"Riqfin97",#N/A,FALSE,"Tran";"Riqfinpro",#N/A,FALSE,"Tran"}</definedName>
    <definedName name="sfgwe_1_2" localSheetId="6" hidden="1">{"Riqfin97",#N/A,FALSE,"Tran";"Riqfinpro",#N/A,FALSE,"Tran"}</definedName>
    <definedName name="sfgwe_1_2" hidden="1">{"Riqfin97",#N/A,FALSE,"Tran";"Riqfinpro",#N/A,FALSE,"Tran"}</definedName>
    <definedName name="sfgwe_1_3" localSheetId="5" hidden="1">{"Riqfin97",#N/A,FALSE,"Tran";"Riqfinpro",#N/A,FALSE,"Tran"}</definedName>
    <definedName name="sfgwe_1_3" localSheetId="6" hidden="1">{"Riqfin97",#N/A,FALSE,"Tran";"Riqfinpro",#N/A,FALSE,"Tran"}</definedName>
    <definedName name="sfgwe_1_3" hidden="1">{"Riqfin97",#N/A,FALSE,"Tran";"Riqfinpro",#N/A,FALSE,"Tran"}</definedName>
    <definedName name="sfgwe_1_4" localSheetId="5" hidden="1">{"Riqfin97",#N/A,FALSE,"Tran";"Riqfinpro",#N/A,FALSE,"Tran"}</definedName>
    <definedName name="sfgwe_1_4" localSheetId="6" hidden="1">{"Riqfin97",#N/A,FALSE,"Tran";"Riqfinpro",#N/A,FALSE,"Tran"}</definedName>
    <definedName name="sfgwe_1_4" hidden="1">{"Riqfin97",#N/A,FALSE,"Tran";"Riqfinpro",#N/A,FALSE,"Tran"}</definedName>
    <definedName name="sfgwe_2" localSheetId="5" hidden="1">{"Riqfin97",#N/A,FALSE,"Tran";"Riqfinpro",#N/A,FALSE,"Tran"}</definedName>
    <definedName name="sfgwe_2" localSheetId="6" hidden="1">{"Riqfin97",#N/A,FALSE,"Tran";"Riqfinpro",#N/A,FALSE,"Tran"}</definedName>
    <definedName name="sfgwe_2" hidden="1">{"Riqfin97",#N/A,FALSE,"Tran";"Riqfinpro",#N/A,FALSE,"Tran"}</definedName>
    <definedName name="sfgwe_3" localSheetId="5" hidden="1">{"Riqfin97",#N/A,FALSE,"Tran";"Riqfinpro",#N/A,FALSE,"Tran"}</definedName>
    <definedName name="sfgwe_3" localSheetId="6" hidden="1">{"Riqfin97",#N/A,FALSE,"Tran";"Riqfinpro",#N/A,FALSE,"Tran"}</definedName>
    <definedName name="sfgwe_3" hidden="1">{"Riqfin97",#N/A,FALSE,"Tran";"Riqfinpro",#N/A,FALSE,"Tran"}</definedName>
    <definedName name="sfgwe_4" localSheetId="5" hidden="1">{"Riqfin97",#N/A,FALSE,"Tran";"Riqfinpro",#N/A,FALSE,"Tran"}</definedName>
    <definedName name="sfgwe_4" localSheetId="6" hidden="1">{"Riqfin97",#N/A,FALSE,"Tran";"Riqfinpro",#N/A,FALSE,"Tran"}</definedName>
    <definedName name="sfgwe_4" hidden="1">{"Riqfin97",#N/A,FALSE,"Tran";"Riqfinpro",#N/A,FALSE,"Tran"}</definedName>
    <definedName name="sgewrgwer" localSheetId="5" hidden="1">{"Minpmon",#N/A,FALSE,"Monthinput"}</definedName>
    <definedName name="sgewrgwer" localSheetId="6" hidden="1">{"Minpmon",#N/A,FALSE,"Monthinput"}</definedName>
    <definedName name="sgewrgwer" hidden="1">{"Minpmon",#N/A,FALSE,"Monthinput"}</definedName>
    <definedName name="sgewrgwer_1" localSheetId="5" hidden="1">{"Minpmon",#N/A,FALSE,"Monthinput"}</definedName>
    <definedName name="sgewrgwer_1" localSheetId="6" hidden="1">{"Minpmon",#N/A,FALSE,"Monthinput"}</definedName>
    <definedName name="sgewrgwer_1" hidden="1">{"Minpmon",#N/A,FALSE,"Monthinput"}</definedName>
    <definedName name="sgewrgwer_1_1" localSheetId="5" hidden="1">{"Minpmon",#N/A,FALSE,"Monthinput"}</definedName>
    <definedName name="sgewrgwer_1_1" localSheetId="6" hidden="1">{"Minpmon",#N/A,FALSE,"Monthinput"}</definedName>
    <definedName name="sgewrgwer_1_1" hidden="1">{"Minpmon",#N/A,FALSE,"Monthinput"}</definedName>
    <definedName name="sgewrgwer_1_2" localSheetId="5" hidden="1">{"Minpmon",#N/A,FALSE,"Monthinput"}</definedName>
    <definedName name="sgewrgwer_1_2" localSheetId="6" hidden="1">{"Minpmon",#N/A,FALSE,"Monthinput"}</definedName>
    <definedName name="sgewrgwer_1_2" hidden="1">{"Minpmon",#N/A,FALSE,"Monthinput"}</definedName>
    <definedName name="sgewrgwer_1_3" localSheetId="5" hidden="1">{"Minpmon",#N/A,FALSE,"Monthinput"}</definedName>
    <definedName name="sgewrgwer_1_3" localSheetId="6" hidden="1">{"Minpmon",#N/A,FALSE,"Monthinput"}</definedName>
    <definedName name="sgewrgwer_1_3" hidden="1">{"Minpmon",#N/A,FALSE,"Monthinput"}</definedName>
    <definedName name="sgewrgwer_1_4" localSheetId="5" hidden="1">{"Minpmon",#N/A,FALSE,"Monthinput"}</definedName>
    <definedName name="sgewrgwer_1_4" localSheetId="6" hidden="1">{"Minpmon",#N/A,FALSE,"Monthinput"}</definedName>
    <definedName name="sgewrgwer_1_4" hidden="1">{"Minpmon",#N/A,FALSE,"Monthinput"}</definedName>
    <definedName name="sgewrgwer_2" localSheetId="5" hidden="1">{"Minpmon",#N/A,FALSE,"Monthinput"}</definedName>
    <definedName name="sgewrgwer_2" localSheetId="6" hidden="1">{"Minpmon",#N/A,FALSE,"Monthinput"}</definedName>
    <definedName name="sgewrgwer_2" hidden="1">{"Minpmon",#N/A,FALSE,"Monthinput"}</definedName>
    <definedName name="sgewrgwer_3" localSheetId="5" hidden="1">{"Minpmon",#N/A,FALSE,"Monthinput"}</definedName>
    <definedName name="sgewrgwer_3" localSheetId="6" hidden="1">{"Minpmon",#N/A,FALSE,"Monthinput"}</definedName>
    <definedName name="sgewrgwer_3" hidden="1">{"Minpmon",#N/A,FALSE,"Monthinput"}</definedName>
    <definedName name="sgewrgwer_4" localSheetId="5" hidden="1">{"Minpmon",#N/A,FALSE,"Monthinput"}</definedName>
    <definedName name="sgewrgwer_4" localSheetId="6" hidden="1">{"Minpmon",#N/A,FALSE,"Monthinput"}</definedName>
    <definedName name="sgewrgwer_4" hidden="1">{"Minpmon",#N/A,FALSE,"Monthinput"}</definedName>
    <definedName name="SHEET_A._Contents_and_file_description" localSheetId="6">#REF!</definedName>
    <definedName name="SHEET_A._Contents_and_file_description">#REF!</definedName>
    <definedName name="SHEET_B._DATA_FROM_TO_OTHER_FILES" localSheetId="5">#REF!</definedName>
    <definedName name="SHEET_B._DATA_FROM_TO_OTHER_FILES" localSheetId="6">#REF!</definedName>
    <definedName name="SHEET_B._DATA_FROM_TO_OTHER_FILES">#REF!</definedName>
    <definedName name="SHEET_C._RAW_DATA1" localSheetId="5">#REF!</definedName>
    <definedName name="SHEET_C._RAW_DATA1" localSheetId="6">#REF!</definedName>
    <definedName name="SHEET_C._RAW_DATA1">#REF!</definedName>
    <definedName name="SHEET_C._RAW_DATA2" localSheetId="5">#REF!</definedName>
    <definedName name="SHEET_C._RAW_DATA2" localSheetId="6">#REF!</definedName>
    <definedName name="SHEET_C._RAW_DATA2">#REF!</definedName>
    <definedName name="SHEET_D._DATA_TRANSFORMATIONS" localSheetId="5">#REF!</definedName>
    <definedName name="SHEET_D._DATA_TRANSFORMATIONS" localSheetId="6">#REF!</definedName>
    <definedName name="SHEET_D._DATA_TRANSFORMATIONS">#REF!</definedName>
    <definedName name="SHEET_E._FINAL_TABLES" localSheetId="5">#REF!</definedName>
    <definedName name="SHEET_E._FINAL_TABLES" localSheetId="6">#REF!</definedName>
    <definedName name="SHEET_E._FINAL_TABLES">#REF!</definedName>
    <definedName name="SIDXGOB" localSheetId="5">#REF!</definedName>
    <definedName name="SIDXGOB" localSheetId="6">#REF!</definedName>
    <definedName name="SIDXGOB">#REF!</definedName>
    <definedName name="sisfin2" localSheetId="5">#REF!</definedName>
    <definedName name="sisfin2" localSheetId="6">#REF!</definedName>
    <definedName name="sisfin2">#REF!</definedName>
    <definedName name="SISTEMA_BANCARIO_NACIONAL" localSheetId="5">#REF!</definedName>
    <definedName name="SISTEMA_BANCARIO_NACIONAL" localSheetId="6">#REF!</definedName>
    <definedName name="SISTEMA_BANCARIO_NACIONAL">#REF!</definedName>
    <definedName name="SISTEMACONSOLID" localSheetId="5">#REF!</definedName>
    <definedName name="SISTEMACONSOLID" localSheetId="6">#REF!</definedName>
    <definedName name="SISTEMACONSOLID">#REF!</definedName>
    <definedName name="solver_lin" hidden="1">0</definedName>
    <definedName name="solver_num" hidden="1">0</definedName>
    <definedName name="solver_typ" hidden="1">1</definedName>
    <definedName name="solver_val" hidden="1">0</definedName>
    <definedName name="son_cubano" localSheetId="4">'Cuadro 5'!#REF!</definedName>
    <definedName name="SOURCES" localSheetId="5">#REF!</definedName>
    <definedName name="SOURCES" localSheetId="6">#REF!</definedName>
    <definedName name="SOURCES">#REF!</definedName>
    <definedName name="SOYA1" localSheetId="5">#REF!</definedName>
    <definedName name="SOYA1" localSheetId="6">#REF!</definedName>
    <definedName name="SOYA1">#REF!</definedName>
    <definedName name="SR_2" localSheetId="5">#REF!</definedName>
    <definedName name="SR_2" localSheetId="6">#REF!</definedName>
    <definedName name="SR_2">#REF!</definedName>
    <definedName name="SR_3" localSheetId="5">#REF!</definedName>
    <definedName name="SR_3" localSheetId="6">#REF!</definedName>
    <definedName name="SR_3">#REF!</definedName>
    <definedName name="sr_7" localSheetId="5">#REF!</definedName>
    <definedName name="sr_7" localSheetId="6">#REF!</definedName>
    <definedName name="sr_7">#REF!</definedName>
    <definedName name="SRT11_1" localSheetId="5" hidden="1">{"Minpmon",#N/A,FALSE,"Monthinput"}</definedName>
    <definedName name="SRT11_1" localSheetId="6" hidden="1">{"Minpmon",#N/A,FALSE,"Monthinput"}</definedName>
    <definedName name="SRT11_1" hidden="1">{"Minpmon",#N/A,FALSE,"Monthinput"}</definedName>
    <definedName name="SRT11_1_1" localSheetId="5" hidden="1">{"Minpmon",#N/A,FALSE,"Monthinput"}</definedName>
    <definedName name="SRT11_1_1" localSheetId="6" hidden="1">{"Minpmon",#N/A,FALSE,"Monthinput"}</definedName>
    <definedName name="SRT11_1_1" hidden="1">{"Minpmon",#N/A,FALSE,"Monthinput"}</definedName>
    <definedName name="SRT11_1_2" localSheetId="5" hidden="1">{"Minpmon",#N/A,FALSE,"Monthinput"}</definedName>
    <definedName name="SRT11_1_2" localSheetId="6" hidden="1">{"Minpmon",#N/A,FALSE,"Monthinput"}</definedName>
    <definedName name="SRT11_1_2" hidden="1">{"Minpmon",#N/A,FALSE,"Monthinput"}</definedName>
    <definedName name="SRT11_1_3" localSheetId="5" hidden="1">{"Minpmon",#N/A,FALSE,"Monthinput"}</definedName>
    <definedName name="SRT11_1_3" localSheetId="6" hidden="1">{"Minpmon",#N/A,FALSE,"Monthinput"}</definedName>
    <definedName name="SRT11_1_3" hidden="1">{"Minpmon",#N/A,FALSE,"Monthinput"}</definedName>
    <definedName name="SRT11_1_4" localSheetId="5" hidden="1">{"Minpmon",#N/A,FALSE,"Monthinput"}</definedName>
    <definedName name="SRT11_1_4" localSheetId="6" hidden="1">{"Minpmon",#N/A,FALSE,"Monthinput"}</definedName>
    <definedName name="SRT11_1_4" hidden="1">{"Minpmon",#N/A,FALSE,"Monthinput"}</definedName>
    <definedName name="SRT11_2" localSheetId="5" hidden="1">{"Minpmon",#N/A,FALSE,"Monthinput"}</definedName>
    <definedName name="SRT11_2" localSheetId="6" hidden="1">{"Minpmon",#N/A,FALSE,"Monthinput"}</definedName>
    <definedName name="SRT11_2" hidden="1">{"Minpmon",#N/A,FALSE,"Monthinput"}</definedName>
    <definedName name="SRT11_3" localSheetId="5" hidden="1">{"Minpmon",#N/A,FALSE,"Monthinput"}</definedName>
    <definedName name="SRT11_3" localSheetId="6" hidden="1">{"Minpmon",#N/A,FALSE,"Monthinput"}</definedName>
    <definedName name="SRT11_3" hidden="1">{"Minpmon",#N/A,FALSE,"Monthinput"}</definedName>
    <definedName name="SRT11_4" localSheetId="5" hidden="1">{"Minpmon",#N/A,FALSE,"Monthinput"}</definedName>
    <definedName name="SRT11_4" localSheetId="6" hidden="1">{"Minpmon",#N/A,FALSE,"Monthinput"}</definedName>
    <definedName name="SRT11_4" hidden="1">{"Minpmon",#N/A,FALSE,"Monthinput"}</definedName>
    <definedName name="srwertwerg" localSheetId="5" hidden="1">{"Riqfin97",#N/A,FALSE,"Tran";"Riqfinpro",#N/A,FALSE,"Tran"}</definedName>
    <definedName name="srwertwerg" localSheetId="6" hidden="1">{"Riqfin97",#N/A,FALSE,"Tran";"Riqfinpro",#N/A,FALSE,"Tran"}</definedName>
    <definedName name="srwertwerg" hidden="1">{"Riqfin97",#N/A,FALSE,"Tran";"Riqfinpro",#N/A,FALSE,"Tran"}</definedName>
    <definedName name="srwertwerg_1" localSheetId="5" hidden="1">{"Riqfin97",#N/A,FALSE,"Tran";"Riqfinpro",#N/A,FALSE,"Tran"}</definedName>
    <definedName name="srwertwerg_1" localSheetId="6" hidden="1">{"Riqfin97",#N/A,FALSE,"Tran";"Riqfinpro",#N/A,FALSE,"Tran"}</definedName>
    <definedName name="srwertwerg_1" hidden="1">{"Riqfin97",#N/A,FALSE,"Tran";"Riqfinpro",#N/A,FALSE,"Tran"}</definedName>
    <definedName name="srwertwerg_1_1" localSheetId="5" hidden="1">{"Riqfin97",#N/A,FALSE,"Tran";"Riqfinpro",#N/A,FALSE,"Tran"}</definedName>
    <definedName name="srwertwerg_1_1" localSheetId="6" hidden="1">{"Riqfin97",#N/A,FALSE,"Tran";"Riqfinpro",#N/A,FALSE,"Tran"}</definedName>
    <definedName name="srwertwerg_1_1" hidden="1">{"Riqfin97",#N/A,FALSE,"Tran";"Riqfinpro",#N/A,FALSE,"Tran"}</definedName>
    <definedName name="srwertwerg_1_2" localSheetId="5" hidden="1">{"Riqfin97",#N/A,FALSE,"Tran";"Riqfinpro",#N/A,FALSE,"Tran"}</definedName>
    <definedName name="srwertwerg_1_2" localSheetId="6" hidden="1">{"Riqfin97",#N/A,FALSE,"Tran";"Riqfinpro",#N/A,FALSE,"Tran"}</definedName>
    <definedName name="srwertwerg_1_2" hidden="1">{"Riqfin97",#N/A,FALSE,"Tran";"Riqfinpro",#N/A,FALSE,"Tran"}</definedName>
    <definedName name="srwertwerg_1_3" localSheetId="5" hidden="1">{"Riqfin97",#N/A,FALSE,"Tran";"Riqfinpro",#N/A,FALSE,"Tran"}</definedName>
    <definedName name="srwertwerg_1_3" localSheetId="6" hidden="1">{"Riqfin97",#N/A,FALSE,"Tran";"Riqfinpro",#N/A,FALSE,"Tran"}</definedName>
    <definedName name="srwertwerg_1_3" hidden="1">{"Riqfin97",#N/A,FALSE,"Tran";"Riqfinpro",#N/A,FALSE,"Tran"}</definedName>
    <definedName name="srwertwerg_1_4" localSheetId="5" hidden="1">{"Riqfin97",#N/A,FALSE,"Tran";"Riqfinpro",#N/A,FALSE,"Tran"}</definedName>
    <definedName name="srwertwerg_1_4" localSheetId="6" hidden="1">{"Riqfin97",#N/A,FALSE,"Tran";"Riqfinpro",#N/A,FALSE,"Tran"}</definedName>
    <definedName name="srwertwerg_1_4" hidden="1">{"Riqfin97",#N/A,FALSE,"Tran";"Riqfinpro",#N/A,FALSE,"Tran"}</definedName>
    <definedName name="srwertwerg_2" localSheetId="5" hidden="1">{"Riqfin97",#N/A,FALSE,"Tran";"Riqfinpro",#N/A,FALSE,"Tran"}</definedName>
    <definedName name="srwertwerg_2" localSheetId="6" hidden="1">{"Riqfin97",#N/A,FALSE,"Tran";"Riqfinpro",#N/A,FALSE,"Tran"}</definedName>
    <definedName name="srwertwerg_2" hidden="1">{"Riqfin97",#N/A,FALSE,"Tran";"Riqfinpro",#N/A,FALSE,"Tran"}</definedName>
    <definedName name="srwertwerg_3" localSheetId="5" hidden="1">{"Riqfin97",#N/A,FALSE,"Tran";"Riqfinpro",#N/A,FALSE,"Tran"}</definedName>
    <definedName name="srwertwerg_3" localSheetId="6" hidden="1">{"Riqfin97",#N/A,FALSE,"Tran";"Riqfinpro",#N/A,FALSE,"Tran"}</definedName>
    <definedName name="srwertwerg_3" hidden="1">{"Riqfin97",#N/A,FALSE,"Tran";"Riqfinpro",#N/A,FALSE,"Tran"}</definedName>
    <definedName name="srwertwerg_4" localSheetId="5" hidden="1">{"Riqfin97",#N/A,FALSE,"Tran";"Riqfinpro",#N/A,FALSE,"Tran"}</definedName>
    <definedName name="srwertwerg_4" localSheetId="6" hidden="1">{"Riqfin97",#N/A,FALSE,"Tran";"Riqfinpro",#N/A,FALSE,"Tran"}</definedName>
    <definedName name="srwertwerg_4" hidden="1">{"Riqfin97",#N/A,FALSE,"Tran";"Riqfinpro",#N/A,FALSE,"Tran"}</definedName>
    <definedName name="SS" localSheetId="5">#REF!</definedName>
    <definedName name="SS" localSheetId="6">#REF!</definedName>
    <definedName name="SS">#REF!</definedName>
    <definedName name="ssbvb" localSheetId="5" hidden="1">{"Minpmon",#N/A,FALSE,"Monthinput"}</definedName>
    <definedName name="ssbvb" localSheetId="6" hidden="1">{"Minpmon",#N/A,FALSE,"Monthinput"}</definedName>
    <definedName name="ssbvb" hidden="1">{"Minpmon",#N/A,FALSE,"Monthinput"}</definedName>
    <definedName name="ssbvb_1" localSheetId="5" hidden="1">{"Minpmon",#N/A,FALSE,"Monthinput"}</definedName>
    <definedName name="ssbvb_1" localSheetId="6" hidden="1">{"Minpmon",#N/A,FALSE,"Monthinput"}</definedName>
    <definedName name="ssbvb_1" hidden="1">{"Minpmon",#N/A,FALSE,"Monthinput"}</definedName>
    <definedName name="ssbvb_1_1" localSheetId="5" hidden="1">{"Minpmon",#N/A,FALSE,"Monthinput"}</definedName>
    <definedName name="ssbvb_1_1" localSheetId="6" hidden="1">{"Minpmon",#N/A,FALSE,"Monthinput"}</definedName>
    <definedName name="ssbvb_1_1" hidden="1">{"Minpmon",#N/A,FALSE,"Monthinput"}</definedName>
    <definedName name="ssbvb_1_2" localSheetId="5" hidden="1">{"Minpmon",#N/A,FALSE,"Monthinput"}</definedName>
    <definedName name="ssbvb_1_2" localSheetId="6" hidden="1">{"Minpmon",#N/A,FALSE,"Monthinput"}</definedName>
    <definedName name="ssbvb_1_2" hidden="1">{"Minpmon",#N/A,FALSE,"Monthinput"}</definedName>
    <definedName name="ssbvb_1_3" localSheetId="5" hidden="1">{"Minpmon",#N/A,FALSE,"Monthinput"}</definedName>
    <definedName name="ssbvb_1_3" localSheetId="6" hidden="1">{"Minpmon",#N/A,FALSE,"Monthinput"}</definedName>
    <definedName name="ssbvb_1_3" hidden="1">{"Minpmon",#N/A,FALSE,"Monthinput"}</definedName>
    <definedName name="ssbvb_1_4" localSheetId="5" hidden="1">{"Minpmon",#N/A,FALSE,"Monthinput"}</definedName>
    <definedName name="ssbvb_1_4" localSheetId="6" hidden="1">{"Minpmon",#N/A,FALSE,"Monthinput"}</definedName>
    <definedName name="ssbvb_1_4" hidden="1">{"Minpmon",#N/A,FALSE,"Monthinput"}</definedName>
    <definedName name="ssbvb_2" localSheetId="5" hidden="1">{"Minpmon",#N/A,FALSE,"Monthinput"}</definedName>
    <definedName name="ssbvb_2" localSheetId="6" hidden="1">{"Minpmon",#N/A,FALSE,"Monthinput"}</definedName>
    <definedName name="ssbvb_2" hidden="1">{"Minpmon",#N/A,FALSE,"Monthinput"}</definedName>
    <definedName name="ssbvb_3" localSheetId="5" hidden="1">{"Minpmon",#N/A,FALSE,"Monthinput"}</definedName>
    <definedName name="ssbvb_3" localSheetId="6" hidden="1">{"Minpmon",#N/A,FALSE,"Monthinput"}</definedName>
    <definedName name="ssbvb_3" hidden="1">{"Minpmon",#N/A,FALSE,"Monthinput"}</definedName>
    <definedName name="ssbvb_4" localSheetId="5" hidden="1">{"Minpmon",#N/A,FALSE,"Monthinput"}</definedName>
    <definedName name="ssbvb_4" localSheetId="6" hidden="1">{"Minpmon",#N/A,FALSE,"Monthinput"}</definedName>
    <definedName name="ssbvb_4" hidden="1">{"Minpmon",#N/A,FALSE,"Monthinput"}</definedName>
    <definedName name="ssss" localSheetId="5" hidden="1">{"Riqfin97",#N/A,FALSE,"Tran";"Riqfinpro",#N/A,FALSE,"Tran"}</definedName>
    <definedName name="ssss" localSheetId="6" hidden="1">{"Riqfin97",#N/A,FALSE,"Tran";"Riqfinpro",#N/A,FALSE,"Tran"}</definedName>
    <definedName name="ssss" hidden="1">{"Riqfin97",#N/A,FALSE,"Tran";"Riqfinpro",#N/A,FALSE,"Tran"}</definedName>
    <definedName name="ssss_1" localSheetId="5" hidden="1">{"Riqfin97",#N/A,FALSE,"Tran";"Riqfinpro",#N/A,FALSE,"Tran"}</definedName>
    <definedName name="ssss_1" localSheetId="6" hidden="1">{"Riqfin97",#N/A,FALSE,"Tran";"Riqfinpro",#N/A,FALSE,"Tran"}</definedName>
    <definedName name="ssss_1" hidden="1">{"Riqfin97",#N/A,FALSE,"Tran";"Riqfinpro",#N/A,FALSE,"Tran"}</definedName>
    <definedName name="ssss_1_1" localSheetId="5" hidden="1">{"Riqfin97",#N/A,FALSE,"Tran";"Riqfinpro",#N/A,FALSE,"Tran"}</definedName>
    <definedName name="ssss_1_1" localSheetId="6" hidden="1">{"Riqfin97",#N/A,FALSE,"Tran";"Riqfinpro",#N/A,FALSE,"Tran"}</definedName>
    <definedName name="ssss_1_1" hidden="1">{"Riqfin97",#N/A,FALSE,"Tran";"Riqfinpro",#N/A,FALSE,"Tran"}</definedName>
    <definedName name="ssss_1_2" localSheetId="5" hidden="1">{"Riqfin97",#N/A,FALSE,"Tran";"Riqfinpro",#N/A,FALSE,"Tran"}</definedName>
    <definedName name="ssss_1_2" localSheetId="6" hidden="1">{"Riqfin97",#N/A,FALSE,"Tran";"Riqfinpro",#N/A,FALSE,"Tran"}</definedName>
    <definedName name="ssss_1_2" hidden="1">{"Riqfin97",#N/A,FALSE,"Tran";"Riqfinpro",#N/A,FALSE,"Tran"}</definedName>
    <definedName name="ssss_1_3" localSheetId="5" hidden="1">{"Riqfin97",#N/A,FALSE,"Tran";"Riqfinpro",#N/A,FALSE,"Tran"}</definedName>
    <definedName name="ssss_1_3" localSheetId="6" hidden="1">{"Riqfin97",#N/A,FALSE,"Tran";"Riqfinpro",#N/A,FALSE,"Tran"}</definedName>
    <definedName name="ssss_1_3" hidden="1">{"Riqfin97",#N/A,FALSE,"Tran";"Riqfinpro",#N/A,FALSE,"Tran"}</definedName>
    <definedName name="ssss_1_4" localSheetId="5" hidden="1">{"Riqfin97",#N/A,FALSE,"Tran";"Riqfinpro",#N/A,FALSE,"Tran"}</definedName>
    <definedName name="ssss_1_4" localSheetId="6" hidden="1">{"Riqfin97",#N/A,FALSE,"Tran";"Riqfinpro",#N/A,FALSE,"Tran"}</definedName>
    <definedName name="ssss_1_4" hidden="1">{"Riqfin97",#N/A,FALSE,"Tran";"Riqfinpro",#N/A,FALSE,"Tran"}</definedName>
    <definedName name="ssss_2" localSheetId="5" hidden="1">{"Riqfin97",#N/A,FALSE,"Tran";"Riqfinpro",#N/A,FALSE,"Tran"}</definedName>
    <definedName name="ssss_2" localSheetId="6" hidden="1">{"Riqfin97",#N/A,FALSE,"Tran";"Riqfinpro",#N/A,FALSE,"Tran"}</definedName>
    <definedName name="ssss_2" hidden="1">{"Riqfin97",#N/A,FALSE,"Tran";"Riqfinpro",#N/A,FALSE,"Tran"}</definedName>
    <definedName name="ssss_3" localSheetId="5" hidden="1">{"Riqfin97",#N/A,FALSE,"Tran";"Riqfinpro",#N/A,FALSE,"Tran"}</definedName>
    <definedName name="ssss_3" localSheetId="6" hidden="1">{"Riqfin97",#N/A,FALSE,"Tran";"Riqfinpro",#N/A,FALSE,"Tran"}</definedName>
    <definedName name="ssss_3" hidden="1">{"Riqfin97",#N/A,FALSE,"Tran";"Riqfinpro",#N/A,FALSE,"Tran"}</definedName>
    <definedName name="ssss_4" localSheetId="5" hidden="1">{"Riqfin97",#N/A,FALSE,"Tran";"Riqfinpro",#N/A,FALSE,"Tran"}</definedName>
    <definedName name="ssss_4" localSheetId="6" hidden="1">{"Riqfin97",#N/A,FALSE,"Tran";"Riqfinpro",#N/A,FALSE,"Tran"}</definedName>
    <definedName name="ssss_4" hidden="1">{"Riqfin97",#N/A,FALSE,"Tran";"Riqfinpro",#N/A,FALSE,"Tran"}</definedName>
    <definedName name="Staff_Report_table" localSheetId="6">#REF!</definedName>
    <definedName name="Staff_Report_table">#REF!</definedName>
    <definedName name="START" localSheetId="5">#REF!</definedName>
    <definedName name="START" localSheetId="6">#REF!</definedName>
    <definedName name="START">#REF!</definedName>
    <definedName name="STOCK" localSheetId="5">#REF!</definedName>
    <definedName name="STOCK" localSheetId="6">#REF!</definedName>
    <definedName name="STOCK">#REF!</definedName>
    <definedName name="STOCKS" localSheetId="5">#REF!</definedName>
    <definedName name="STOCKS" localSheetId="6">#REF!</definedName>
    <definedName name="STOCKS">#REF!</definedName>
    <definedName name="STOP" localSheetId="5">#REF!</definedName>
    <definedName name="STOP" localSheetId="6">#REF!</definedName>
    <definedName name="STOP">#REF!</definedName>
    <definedName name="SUMGDP" localSheetId="5">#REF!</definedName>
    <definedName name="SUMGDP" localSheetId="6">#REF!</definedName>
    <definedName name="SUMGDP">#REF!</definedName>
    <definedName name="Summary_Accounts_SR_table" localSheetId="5">#REF!</definedName>
    <definedName name="Summary_Accounts_SR_table" localSheetId="6">#REF!</definedName>
    <definedName name="Summary_Accounts_SR_table">#REF!</definedName>
    <definedName name="SUMTAB" localSheetId="5">#REF!</definedName>
    <definedName name="SUMTAB" localSheetId="6">#REF!</definedName>
    <definedName name="SUMTAB">#REF!</definedName>
    <definedName name="SUPUESTO" localSheetId="5">#REF!</definedName>
    <definedName name="SUPUESTO" localSheetId="6">#REF!</definedName>
    <definedName name="SUPUESTO">#REF!</definedName>
    <definedName name="supuestos" localSheetId="5">#REF!</definedName>
    <definedName name="supuestos" localSheetId="6">#REF!</definedName>
    <definedName name="supuestos">#REF!</definedName>
    <definedName name="swe" localSheetId="5" hidden="1">{"Tab1",#N/A,FALSE,"P";"Tab2",#N/A,FALSE,"P"}</definedName>
    <definedName name="swe" localSheetId="6" hidden="1">{"Tab1",#N/A,FALSE,"P";"Tab2",#N/A,FALSE,"P"}</definedName>
    <definedName name="swe" hidden="1">{"Tab1",#N/A,FALSE,"P";"Tab2",#N/A,FALSE,"P"}</definedName>
    <definedName name="swe_1" localSheetId="5" hidden="1">{"Tab1",#N/A,FALSE,"P";"Tab2",#N/A,FALSE,"P"}</definedName>
    <definedName name="swe_1" localSheetId="6" hidden="1">{"Tab1",#N/A,FALSE,"P";"Tab2",#N/A,FALSE,"P"}</definedName>
    <definedName name="swe_1" hidden="1">{"Tab1",#N/A,FALSE,"P";"Tab2",#N/A,FALSE,"P"}</definedName>
    <definedName name="swe_1_1" localSheetId="5" hidden="1">{"Tab1",#N/A,FALSE,"P";"Tab2",#N/A,FALSE,"P"}</definedName>
    <definedName name="swe_1_1" localSheetId="6" hidden="1">{"Tab1",#N/A,FALSE,"P";"Tab2",#N/A,FALSE,"P"}</definedName>
    <definedName name="swe_1_1" hidden="1">{"Tab1",#N/A,FALSE,"P";"Tab2",#N/A,FALSE,"P"}</definedName>
    <definedName name="swe_1_2" localSheetId="5" hidden="1">{"Tab1",#N/A,FALSE,"P";"Tab2",#N/A,FALSE,"P"}</definedName>
    <definedName name="swe_1_2" localSheetId="6" hidden="1">{"Tab1",#N/A,FALSE,"P";"Tab2",#N/A,FALSE,"P"}</definedName>
    <definedName name="swe_1_2" hidden="1">{"Tab1",#N/A,FALSE,"P";"Tab2",#N/A,FALSE,"P"}</definedName>
    <definedName name="swe_1_3" localSheetId="5" hidden="1">{"Tab1",#N/A,FALSE,"P";"Tab2",#N/A,FALSE,"P"}</definedName>
    <definedName name="swe_1_3" localSheetId="6" hidden="1">{"Tab1",#N/A,FALSE,"P";"Tab2",#N/A,FALSE,"P"}</definedName>
    <definedName name="swe_1_3" hidden="1">{"Tab1",#N/A,FALSE,"P";"Tab2",#N/A,FALSE,"P"}</definedName>
    <definedName name="swe_1_4" localSheetId="5" hidden="1">{"Tab1",#N/A,FALSE,"P";"Tab2",#N/A,FALSE,"P"}</definedName>
    <definedName name="swe_1_4" localSheetId="6" hidden="1">{"Tab1",#N/A,FALSE,"P";"Tab2",#N/A,FALSE,"P"}</definedName>
    <definedName name="swe_1_4" hidden="1">{"Tab1",#N/A,FALSE,"P";"Tab2",#N/A,FALSE,"P"}</definedName>
    <definedName name="swe_2" localSheetId="5" hidden="1">{"Tab1",#N/A,FALSE,"P";"Tab2",#N/A,FALSE,"P"}</definedName>
    <definedName name="swe_2" localSheetId="6" hidden="1">{"Tab1",#N/A,FALSE,"P";"Tab2",#N/A,FALSE,"P"}</definedName>
    <definedName name="swe_2" hidden="1">{"Tab1",#N/A,FALSE,"P";"Tab2",#N/A,FALSE,"P"}</definedName>
    <definedName name="swe_3" localSheetId="5" hidden="1">{"Tab1",#N/A,FALSE,"P";"Tab2",#N/A,FALSE,"P"}</definedName>
    <definedName name="swe_3" localSheetId="6" hidden="1">{"Tab1",#N/A,FALSE,"P";"Tab2",#N/A,FALSE,"P"}</definedName>
    <definedName name="swe_3" hidden="1">{"Tab1",#N/A,FALSE,"P";"Tab2",#N/A,FALSE,"P"}</definedName>
    <definedName name="swe_4" localSheetId="5" hidden="1">{"Tab1",#N/A,FALSE,"P";"Tab2",#N/A,FALSE,"P"}</definedName>
    <definedName name="swe_4" localSheetId="6" hidden="1">{"Tab1",#N/A,FALSE,"P";"Tab2",#N/A,FALSE,"P"}</definedName>
    <definedName name="swe_4" hidden="1">{"Tab1",#N/A,FALSE,"P";"Tab2",#N/A,FALSE,"P"}</definedName>
    <definedName name="sxc" localSheetId="5" hidden="1">{"Riqfin97",#N/A,FALSE,"Tran";"Riqfinpro",#N/A,FALSE,"Tran"}</definedName>
    <definedName name="sxc" localSheetId="6" hidden="1">{"Riqfin97",#N/A,FALSE,"Tran";"Riqfinpro",#N/A,FALSE,"Tran"}</definedName>
    <definedName name="sxc" hidden="1">{"Riqfin97",#N/A,FALSE,"Tran";"Riqfinpro",#N/A,FALSE,"Tran"}</definedName>
    <definedName name="sxc_1" localSheetId="5" hidden="1">{"Riqfin97",#N/A,FALSE,"Tran";"Riqfinpro",#N/A,FALSE,"Tran"}</definedName>
    <definedName name="sxc_1" localSheetId="6" hidden="1">{"Riqfin97",#N/A,FALSE,"Tran";"Riqfinpro",#N/A,FALSE,"Tran"}</definedName>
    <definedName name="sxc_1" hidden="1">{"Riqfin97",#N/A,FALSE,"Tran";"Riqfinpro",#N/A,FALSE,"Tran"}</definedName>
    <definedName name="sxc_1_1" localSheetId="5" hidden="1">{"Riqfin97",#N/A,FALSE,"Tran";"Riqfinpro",#N/A,FALSE,"Tran"}</definedName>
    <definedName name="sxc_1_1" localSheetId="6" hidden="1">{"Riqfin97",#N/A,FALSE,"Tran";"Riqfinpro",#N/A,FALSE,"Tran"}</definedName>
    <definedName name="sxc_1_1" hidden="1">{"Riqfin97",#N/A,FALSE,"Tran";"Riqfinpro",#N/A,FALSE,"Tran"}</definedName>
    <definedName name="sxc_1_2" localSheetId="5" hidden="1">{"Riqfin97",#N/A,FALSE,"Tran";"Riqfinpro",#N/A,FALSE,"Tran"}</definedName>
    <definedName name="sxc_1_2" localSheetId="6" hidden="1">{"Riqfin97",#N/A,FALSE,"Tran";"Riqfinpro",#N/A,FALSE,"Tran"}</definedName>
    <definedName name="sxc_1_2" hidden="1">{"Riqfin97",#N/A,FALSE,"Tran";"Riqfinpro",#N/A,FALSE,"Tran"}</definedName>
    <definedName name="sxc_1_3" localSheetId="5" hidden="1">{"Riqfin97",#N/A,FALSE,"Tran";"Riqfinpro",#N/A,FALSE,"Tran"}</definedName>
    <definedName name="sxc_1_3" localSheetId="6" hidden="1">{"Riqfin97",#N/A,FALSE,"Tran";"Riqfinpro",#N/A,FALSE,"Tran"}</definedName>
    <definedName name="sxc_1_3" hidden="1">{"Riqfin97",#N/A,FALSE,"Tran";"Riqfinpro",#N/A,FALSE,"Tran"}</definedName>
    <definedName name="sxc_1_4" localSheetId="5" hidden="1">{"Riqfin97",#N/A,FALSE,"Tran";"Riqfinpro",#N/A,FALSE,"Tran"}</definedName>
    <definedName name="sxc_1_4" localSheetId="6" hidden="1">{"Riqfin97",#N/A,FALSE,"Tran";"Riqfinpro",#N/A,FALSE,"Tran"}</definedName>
    <definedName name="sxc_1_4" hidden="1">{"Riqfin97",#N/A,FALSE,"Tran";"Riqfinpro",#N/A,FALSE,"Tran"}</definedName>
    <definedName name="sxc_2" localSheetId="5" hidden="1">{"Riqfin97",#N/A,FALSE,"Tran";"Riqfinpro",#N/A,FALSE,"Tran"}</definedName>
    <definedName name="sxc_2" localSheetId="6" hidden="1">{"Riqfin97",#N/A,FALSE,"Tran";"Riqfinpro",#N/A,FALSE,"Tran"}</definedName>
    <definedName name="sxc_2" hidden="1">{"Riqfin97",#N/A,FALSE,"Tran";"Riqfinpro",#N/A,FALSE,"Tran"}</definedName>
    <definedName name="sxc_3" localSheetId="5" hidden="1">{"Riqfin97",#N/A,FALSE,"Tran";"Riqfinpro",#N/A,FALSE,"Tran"}</definedName>
    <definedName name="sxc_3" localSheetId="6" hidden="1">{"Riqfin97",#N/A,FALSE,"Tran";"Riqfinpro",#N/A,FALSE,"Tran"}</definedName>
    <definedName name="sxc_3" hidden="1">{"Riqfin97",#N/A,FALSE,"Tran";"Riqfinpro",#N/A,FALSE,"Tran"}</definedName>
    <definedName name="sxc_4" localSheetId="5" hidden="1">{"Riqfin97",#N/A,FALSE,"Tran";"Riqfinpro",#N/A,FALSE,"Tran"}</definedName>
    <definedName name="sxc_4" localSheetId="6" hidden="1">{"Riqfin97",#N/A,FALSE,"Tran";"Riqfinpro",#N/A,FALSE,"Tran"}</definedName>
    <definedName name="sxc_4" hidden="1">{"Riqfin97",#N/A,FALSE,"Tran";"Riqfinpro",#N/A,FALSE,"Tran"}</definedName>
    <definedName name="sxe" localSheetId="5" hidden="1">{"Riqfin97",#N/A,FALSE,"Tran";"Riqfinpro",#N/A,FALSE,"Tran"}</definedName>
    <definedName name="sxe" localSheetId="6" hidden="1">{"Riqfin97",#N/A,FALSE,"Tran";"Riqfinpro",#N/A,FALSE,"Tran"}</definedName>
    <definedName name="sxe" hidden="1">{"Riqfin97",#N/A,FALSE,"Tran";"Riqfinpro",#N/A,FALSE,"Tran"}</definedName>
    <definedName name="sxe_1" localSheetId="5" hidden="1">{"Riqfin97",#N/A,FALSE,"Tran";"Riqfinpro",#N/A,FALSE,"Tran"}</definedName>
    <definedName name="sxe_1" localSheetId="6" hidden="1">{"Riqfin97",#N/A,FALSE,"Tran";"Riqfinpro",#N/A,FALSE,"Tran"}</definedName>
    <definedName name="sxe_1" hidden="1">{"Riqfin97",#N/A,FALSE,"Tran";"Riqfinpro",#N/A,FALSE,"Tran"}</definedName>
    <definedName name="sxe_1_1" localSheetId="5" hidden="1">{"Riqfin97",#N/A,FALSE,"Tran";"Riqfinpro",#N/A,FALSE,"Tran"}</definedName>
    <definedName name="sxe_1_1" localSheetId="6" hidden="1">{"Riqfin97",#N/A,FALSE,"Tran";"Riqfinpro",#N/A,FALSE,"Tran"}</definedName>
    <definedName name="sxe_1_1" hidden="1">{"Riqfin97",#N/A,FALSE,"Tran";"Riqfinpro",#N/A,FALSE,"Tran"}</definedName>
    <definedName name="sxe_1_2" localSheetId="5" hidden="1">{"Riqfin97",#N/A,FALSE,"Tran";"Riqfinpro",#N/A,FALSE,"Tran"}</definedName>
    <definedName name="sxe_1_2" localSheetId="6" hidden="1">{"Riqfin97",#N/A,FALSE,"Tran";"Riqfinpro",#N/A,FALSE,"Tran"}</definedName>
    <definedName name="sxe_1_2" hidden="1">{"Riqfin97",#N/A,FALSE,"Tran";"Riqfinpro",#N/A,FALSE,"Tran"}</definedName>
    <definedName name="sxe_1_3" localSheetId="5" hidden="1">{"Riqfin97",#N/A,FALSE,"Tran";"Riqfinpro",#N/A,FALSE,"Tran"}</definedName>
    <definedName name="sxe_1_3" localSheetId="6" hidden="1">{"Riqfin97",#N/A,FALSE,"Tran";"Riqfinpro",#N/A,FALSE,"Tran"}</definedName>
    <definedName name="sxe_1_3" hidden="1">{"Riqfin97",#N/A,FALSE,"Tran";"Riqfinpro",#N/A,FALSE,"Tran"}</definedName>
    <definedName name="sxe_1_4" localSheetId="5" hidden="1">{"Riqfin97",#N/A,FALSE,"Tran";"Riqfinpro",#N/A,FALSE,"Tran"}</definedName>
    <definedName name="sxe_1_4" localSheetId="6" hidden="1">{"Riqfin97",#N/A,FALSE,"Tran";"Riqfinpro",#N/A,FALSE,"Tran"}</definedName>
    <definedName name="sxe_1_4" hidden="1">{"Riqfin97",#N/A,FALSE,"Tran";"Riqfinpro",#N/A,FALSE,"Tran"}</definedName>
    <definedName name="sxe_2" localSheetId="5" hidden="1">{"Riqfin97",#N/A,FALSE,"Tran";"Riqfinpro",#N/A,FALSE,"Tran"}</definedName>
    <definedName name="sxe_2" localSheetId="6" hidden="1">{"Riqfin97",#N/A,FALSE,"Tran";"Riqfinpro",#N/A,FALSE,"Tran"}</definedName>
    <definedName name="sxe_2" hidden="1">{"Riqfin97",#N/A,FALSE,"Tran";"Riqfinpro",#N/A,FALSE,"Tran"}</definedName>
    <definedName name="sxe_3" localSheetId="5" hidden="1">{"Riqfin97",#N/A,FALSE,"Tran";"Riqfinpro",#N/A,FALSE,"Tran"}</definedName>
    <definedName name="sxe_3" localSheetId="6" hidden="1">{"Riqfin97",#N/A,FALSE,"Tran";"Riqfinpro",#N/A,FALSE,"Tran"}</definedName>
    <definedName name="sxe_3" hidden="1">{"Riqfin97",#N/A,FALSE,"Tran";"Riqfinpro",#N/A,FALSE,"Tran"}</definedName>
    <definedName name="sxe_4" localSheetId="5" hidden="1">{"Riqfin97",#N/A,FALSE,"Tran";"Riqfinpro",#N/A,FALSE,"Tran"}</definedName>
    <definedName name="sxe_4" localSheetId="6" hidden="1">{"Riqfin97",#N/A,FALSE,"Tran";"Riqfinpro",#N/A,FALSE,"Tran"}</definedName>
    <definedName name="sxe_4" hidden="1">{"Riqfin97",#N/A,FALSE,"Tran";"Riqfinpro",#N/A,FALSE,"Tran"}</definedName>
    <definedName name="SySalarios" localSheetId="6">#REF!</definedName>
    <definedName name="SySalarios">#REF!</definedName>
    <definedName name="SySespecie" localSheetId="5">#REF!</definedName>
    <definedName name="SySespecie" localSheetId="6">#REF!</definedName>
    <definedName name="SySespecie">#REF!</definedName>
    <definedName name="t4wh" localSheetId="5" hidden="1">{#N/A,#N/A,FALSE,"EMP_POP";#N/A,#N/A,FALSE,"UNEMPL"}</definedName>
    <definedName name="t4wh" localSheetId="6" hidden="1">{#N/A,#N/A,FALSE,"EMP_POP";#N/A,#N/A,FALSE,"UNEMPL"}</definedName>
    <definedName name="t4wh" hidden="1">{#N/A,#N/A,FALSE,"EMP_POP";#N/A,#N/A,FALSE,"UNEMPL"}</definedName>
    <definedName name="Tab_1" localSheetId="6">#REF!</definedName>
    <definedName name="Tab_1">#REF!</definedName>
    <definedName name="Tab_2" localSheetId="5">#REF!</definedName>
    <definedName name="Tab_2" localSheetId="6">#REF!</definedName>
    <definedName name="Tab_2">#REF!</definedName>
    <definedName name="Tab_3" localSheetId="5">#REF!</definedName>
    <definedName name="Tab_3" localSheetId="6">#REF!</definedName>
    <definedName name="Tab_3">#REF!</definedName>
    <definedName name="Tab_4" localSheetId="5">#REF!</definedName>
    <definedName name="Tab_4" localSheetId="6">#REF!</definedName>
    <definedName name="Tab_4">#REF!</definedName>
    <definedName name="Tab_5" localSheetId="5">#REF!</definedName>
    <definedName name="Tab_5" localSheetId="6">#REF!</definedName>
    <definedName name="Tab_5">#REF!</definedName>
    <definedName name="TAB1A" localSheetId="5">#REF!</definedName>
    <definedName name="TAB1A" localSheetId="6">#REF!</definedName>
    <definedName name="TAB1A">#REF!</definedName>
    <definedName name="TAB1CK" localSheetId="5">#REF!</definedName>
    <definedName name="TAB1CK" localSheetId="6">#REF!</definedName>
    <definedName name="TAB1CK">#REF!</definedName>
    <definedName name="Tab21new" localSheetId="5">#REF!</definedName>
    <definedName name="Tab21new" localSheetId="6">#REF!</definedName>
    <definedName name="Tab21new">#REF!</definedName>
    <definedName name="Tab25a" localSheetId="5">#REF!</definedName>
    <definedName name="Tab25a" localSheetId="6">#REF!</definedName>
    <definedName name="Tab25a">#REF!</definedName>
    <definedName name="Tab25b" localSheetId="5">#REF!</definedName>
    <definedName name="Tab25b" localSheetId="6">#REF!</definedName>
    <definedName name="Tab25b">#REF!</definedName>
    <definedName name="TAB2A" localSheetId="5">#REF!</definedName>
    <definedName name="TAB2A" localSheetId="6">#REF!</definedName>
    <definedName name="TAB2A">#REF!</definedName>
    <definedName name="TAB5A" localSheetId="5">#REF!</definedName>
    <definedName name="TAB5A" localSheetId="6">#REF!</definedName>
    <definedName name="TAB5A">#REF!</definedName>
    <definedName name="TAB6A" localSheetId="5">#REF!</definedName>
    <definedName name="TAB6A" localSheetId="6">#REF!</definedName>
    <definedName name="TAB6A">#REF!</definedName>
    <definedName name="TAB6B" localSheetId="5">#REF!</definedName>
    <definedName name="TAB6B" localSheetId="6">#REF!</definedName>
    <definedName name="TAB6B">#REF!</definedName>
    <definedName name="TAB6C" localSheetId="5">#REF!</definedName>
    <definedName name="TAB6C" localSheetId="6">#REF!</definedName>
    <definedName name="TAB6C">#REF!</definedName>
    <definedName name="TAB7A" localSheetId="5">#REF!</definedName>
    <definedName name="TAB7A" localSheetId="6">#REF!</definedName>
    <definedName name="TAB7A">#REF!</definedName>
    <definedName name="TABCUM" localSheetId="5">#REF!</definedName>
    <definedName name="TABCUM" localSheetId="6">#REF!</definedName>
    <definedName name="TABCUM">#REF!</definedName>
    <definedName name="table" localSheetId="5">#REF!</definedName>
    <definedName name="table" localSheetId="6">#REF!</definedName>
    <definedName name="table">#REF!</definedName>
    <definedName name="Table___.__Nicaragua__Quantitative_Benchmarks_and_Performance_Criteria" localSheetId="5">#REF!</definedName>
    <definedName name="Table___.__Nicaragua__Quantitative_Benchmarks_and_Performance_Criteria" localSheetId="6">#REF!</definedName>
    <definedName name="Table___.__Nicaragua__Quantitative_Benchmarks_and_Performance_Criteria">#REF!</definedName>
    <definedName name="Table__47" localSheetId="5">#REF!</definedName>
    <definedName name="Table__47" localSheetId="6">#REF!</definedName>
    <definedName name="Table__47">#REF!</definedName>
    <definedName name="Table_1" localSheetId="5">#REF!</definedName>
    <definedName name="Table_1" localSheetId="6">#REF!</definedName>
    <definedName name="Table_1">#REF!</definedName>
    <definedName name="Table_1._Bolivia__Financial_Benchmarks_and_Performance_Criteria" localSheetId="5">#REF!</definedName>
    <definedName name="Table_1._Bolivia__Financial_Benchmarks_and_Performance_Criteria" localSheetId="6">#REF!</definedName>
    <definedName name="Table_1._Bolivia__Financial_Benchmarks_and_Performance_Criteria">#REF!</definedName>
    <definedName name="Table_16.__Guatemala__National_Accounts_at_Current_Prices" localSheetId="5">#REF!</definedName>
    <definedName name="Table_16.__Guatemala__National_Accounts_at_Current_Prices" localSheetId="6">#REF!</definedName>
    <definedName name="Table_16.__Guatemala__National_Accounts_at_Current_Prices">#REF!</definedName>
    <definedName name="Table_2._Country_X___Public_Sector_Financing_1" localSheetId="5">#REF!</definedName>
    <definedName name="Table_2._Country_X___Public_Sector_Financing_1" localSheetId="6">#REF!</definedName>
    <definedName name="Table_2._Country_X___Public_Sector_Financing_1">#REF!</definedName>
    <definedName name="Table_20.cont__Guatemala___Selected_Agricultural_Sector_Statistics__concluded" localSheetId="5">#REF!</definedName>
    <definedName name="Table_20.cont__Guatemala___Selected_Agricultural_Sector_Statistics__concluded" localSheetId="6">#REF!</definedName>
    <definedName name="Table_20.cont__Guatemala___Selected_Agricultural_Sector_Statistics__concluded">#REF!</definedName>
    <definedName name="Table_28._Guatemala___Selected_Wage_Indicators_1" localSheetId="5">#REF!</definedName>
    <definedName name="Table_28._Guatemala___Selected_Wage_Indicators_1" localSheetId="6">#REF!</definedName>
    <definedName name="Table_28._Guatemala___Selected_Wage_Indicators_1">#REF!</definedName>
    <definedName name="Table_28a._Guatemala___Selected_Wage_Indicators_1" localSheetId="5">#REF!</definedName>
    <definedName name="Table_28a._Guatemala___Selected_Wage_Indicators_1" localSheetId="6">#REF!</definedName>
    <definedName name="Table_28a._Guatemala___Selected_Wage_Indicators_1">#REF!</definedName>
    <definedName name="Table_30a._Guatemala___Selected_Employment_and_Labor_Productivity_Indicators" localSheetId="5">#REF!</definedName>
    <definedName name="Table_30a._Guatemala___Selected_Employment_and_Labor_Productivity_Indicators" localSheetId="6">#REF!</definedName>
    <definedName name="Table_30a._Guatemala___Selected_Employment_and_Labor_Productivity_Indicators">#REF!</definedName>
    <definedName name="Table_31._Guatemala___Selected_Wage_and_Employment_Indicators_1" localSheetId="5">#REF!</definedName>
    <definedName name="Table_31._Guatemala___Selected_Wage_and_Employment_Indicators_1" localSheetId="6">#REF!</definedName>
    <definedName name="Table_31._Guatemala___Selected_Wage_and_Employment_Indicators_1">#REF!</definedName>
    <definedName name="Table_32.__Guatemala__Trends_in_Unit_Labor_Costs__ULC___Real_Wages__Productivity_and_Employment" localSheetId="5">#REF!</definedName>
    <definedName name="Table_32.__Guatemala__Trends_in_Unit_Labor_Costs__ULC___Real_Wages__Productivity_and_Employment" localSheetId="6">#REF!</definedName>
    <definedName name="Table_32.__Guatemala__Trends_in_Unit_Labor_Costs__ULC___Real_Wages__Productivity_and_Employment">#REF!</definedName>
    <definedName name="Table_33.__Guatemala__Indicators_of_Competitiveness" localSheetId="5">#REF!</definedName>
    <definedName name="Table_33.__Guatemala__Indicators_of_Competitiveness" localSheetId="6">#REF!</definedName>
    <definedName name="Table_33.__Guatemala__Indicators_of_Competitiveness">#REF!</definedName>
    <definedName name="Table_4._Guatemala___Consumer_Price_Indices__1" localSheetId="5">#REF!</definedName>
    <definedName name="Table_4._Guatemala___Consumer_Price_Indices__1" localSheetId="6">#REF!</definedName>
    <definedName name="Table_4._Guatemala___Consumer_Price_Indices__1">#REF!</definedName>
    <definedName name="Table_4SR" localSheetId="5">#REF!</definedName>
    <definedName name="Table_4SR" localSheetId="6">#REF!</definedName>
    <definedName name="Table_4SR">#REF!</definedName>
    <definedName name="Table_A.__Guatemala__Trends_in_Private_Sector_Unit_Labor_Costs__ULC___Real_Wages__Productivity_and_Employment" localSheetId="5">#REF!</definedName>
    <definedName name="Table_A.__Guatemala__Trends_in_Private_Sector_Unit_Labor_Costs__ULC___Real_Wages__Productivity_and_Employment" localSheetId="6">#REF!</definedName>
    <definedName name="Table_A.__Guatemala__Trends_in_Private_Sector_Unit_Labor_Costs__ULC___Real_Wages__Productivity_and_Employment">#REF!</definedName>
    <definedName name="TABLE0" localSheetId="5">#REF!</definedName>
    <definedName name="TABLE0" localSheetId="6">#REF!</definedName>
    <definedName name="TABLE0">#REF!</definedName>
    <definedName name="TABLE01_BOG" localSheetId="5">#REF!</definedName>
    <definedName name="TABLE01_BOG" localSheetId="6">#REF!</definedName>
    <definedName name="TABLE01_BOG">#REF!</definedName>
    <definedName name="TABLE02_ComBanks" localSheetId="5">#REF!</definedName>
    <definedName name="TABLE02_ComBanks" localSheetId="6">#REF!</definedName>
    <definedName name="TABLE02_ComBanks">#REF!</definedName>
    <definedName name="TABLE03" localSheetId="5">#REF!</definedName>
    <definedName name="TABLE03" localSheetId="6">#REF!</definedName>
    <definedName name="TABLE03">#REF!</definedName>
    <definedName name="TABLE03_Banking_System" localSheetId="5">#REF!</definedName>
    <definedName name="TABLE03_Banking_System" localSheetId="6">#REF!</definedName>
    <definedName name="TABLE03_Banking_System">#REF!</definedName>
    <definedName name="TABLE04_FinancialAssets" localSheetId="5">#REF!</definedName>
    <definedName name="TABLE04_FinancialAssets" localSheetId="6">#REF!</definedName>
    <definedName name="TABLE04_FinancialAssets">#REF!</definedName>
    <definedName name="TABLE05" localSheetId="5">#REF!</definedName>
    <definedName name="TABLE05" localSheetId="6">#REF!</definedName>
    <definedName name="TABLE05">#REF!</definedName>
    <definedName name="TABLE05_BondedDebt_byHolder" localSheetId="5">#REF!</definedName>
    <definedName name="TABLE05_BondedDebt_byHolder" localSheetId="6">#REF!</definedName>
    <definedName name="TABLE05_BondedDebt_byHolder">#REF!</definedName>
    <definedName name="TABLE06" localSheetId="5">#REF!</definedName>
    <definedName name="TABLE06" localSheetId="6">#REF!</definedName>
    <definedName name="TABLE06">#REF!</definedName>
    <definedName name="TABLE06_Reserve_Requirements" localSheetId="5">#REF!</definedName>
    <definedName name="TABLE06_Reserve_Requirements" localSheetId="6">#REF!</definedName>
    <definedName name="TABLE06_Reserve_Requirements">#REF!</definedName>
    <definedName name="TABLE07" localSheetId="5">#REF!</definedName>
    <definedName name="TABLE07" localSheetId="6">#REF!</definedName>
    <definedName name="TABLE07">#REF!</definedName>
    <definedName name="TABLE07_BondedDebt_byInstrument" localSheetId="5">#REF!</definedName>
    <definedName name="TABLE07_BondedDebt_byInstrument" localSheetId="6">#REF!</definedName>
    <definedName name="TABLE07_BondedDebt_byInstrument">#REF!</definedName>
    <definedName name="TABLE08" localSheetId="5">#REF!</definedName>
    <definedName name="TABLE08" localSheetId="6">#REF!</definedName>
    <definedName name="TABLE08">#REF!</definedName>
    <definedName name="TABLE08_GovFinancing" localSheetId="5">#REF!</definedName>
    <definedName name="TABLE08_GovFinancing" localSheetId="6">#REF!</definedName>
    <definedName name="TABLE08_GovFinancing">#REF!</definedName>
    <definedName name="TABLE09" localSheetId="5">#REF!</definedName>
    <definedName name="TABLE09" localSheetId="6">#REF!</definedName>
    <definedName name="TABLE09">#REF!</definedName>
    <definedName name="TABLE09_NIR" localSheetId="5">#REF!</definedName>
    <definedName name="TABLE09_NIR" localSheetId="6">#REF!</definedName>
    <definedName name="TABLE09_NIR">#REF!</definedName>
    <definedName name="table1" localSheetId="5">#REF!</definedName>
    <definedName name="table1" localSheetId="6">#REF!</definedName>
    <definedName name="table1">#REF!</definedName>
    <definedName name="table10" localSheetId="5">#REF!</definedName>
    <definedName name="table10" localSheetId="6">#REF!</definedName>
    <definedName name="table10">#REF!</definedName>
    <definedName name="TABLE10_Data_for_projection" localSheetId="5">#REF!</definedName>
    <definedName name="TABLE10_Data_for_projection" localSheetId="6">#REF!</definedName>
    <definedName name="TABLE10_Data_for_projection">#REF!</definedName>
    <definedName name="Table10A" localSheetId="5">#REF!</definedName>
    <definedName name="Table10A" localSheetId="6">#REF!</definedName>
    <definedName name="Table10A">#REF!</definedName>
    <definedName name="table11" localSheetId="5">#REF!</definedName>
    <definedName name="table11" localSheetId="6">#REF!</definedName>
    <definedName name="table11">#REF!</definedName>
    <definedName name="TABLE11_Gross_Reserves" localSheetId="5">#REF!</definedName>
    <definedName name="TABLE11_Gross_Reserves" localSheetId="6">#REF!</definedName>
    <definedName name="TABLE11_Gross_Reserves">#REF!</definedName>
    <definedName name="table15" localSheetId="5">#REF!</definedName>
    <definedName name="table15" localSheetId="6">#REF!</definedName>
    <definedName name="table15">#REF!</definedName>
    <definedName name="TABLE17" localSheetId="5">#REF!</definedName>
    <definedName name="TABLE17" localSheetId="6">#REF!</definedName>
    <definedName name="TABLE17">#REF!</definedName>
    <definedName name="TABLE1A" localSheetId="5">#REF!</definedName>
    <definedName name="TABLE1A" localSheetId="6">#REF!</definedName>
    <definedName name="TABLE1A">#REF!</definedName>
    <definedName name="table2" localSheetId="5">#REF!</definedName>
    <definedName name="table2" localSheetId="6">#REF!</definedName>
    <definedName name="table2">#REF!</definedName>
    <definedName name="TABLE21" localSheetId="5">#REF!</definedName>
    <definedName name="TABLE21" localSheetId="6">#REF!</definedName>
    <definedName name="TABLE21">#REF!</definedName>
    <definedName name="TABLE24" localSheetId="5">#REF!</definedName>
    <definedName name="TABLE24" localSheetId="6">#REF!</definedName>
    <definedName name="TABLE24">#REF!</definedName>
    <definedName name="TABLE2A" localSheetId="5">#REF!</definedName>
    <definedName name="TABLE2A" localSheetId="6">#REF!</definedName>
    <definedName name="TABLE2A">#REF!</definedName>
    <definedName name="table3" localSheetId="5">#REF!</definedName>
    <definedName name="table3" localSheetId="6">#REF!</definedName>
    <definedName name="table3">#REF!</definedName>
    <definedName name="TABLE34" localSheetId="5">#REF!</definedName>
    <definedName name="TABLE34" localSheetId="6">#REF!</definedName>
    <definedName name="TABLE34">#REF!</definedName>
    <definedName name="TABLE35" localSheetId="5">#REF!</definedName>
    <definedName name="TABLE35" localSheetId="6">#REF!</definedName>
    <definedName name="TABLE35">#REF!</definedName>
    <definedName name="TABLE36" localSheetId="5">#REF!</definedName>
    <definedName name="TABLE36" localSheetId="6">#REF!</definedName>
    <definedName name="TABLE36">#REF!</definedName>
    <definedName name="TABLE37" localSheetId="5">#REF!</definedName>
    <definedName name="TABLE37" localSheetId="6">#REF!</definedName>
    <definedName name="TABLE37">#REF!</definedName>
    <definedName name="TABLE38" localSheetId="5">#REF!</definedName>
    <definedName name="TABLE38" localSheetId="6">#REF!</definedName>
    <definedName name="TABLE38">#REF!</definedName>
    <definedName name="TABLE39" localSheetId="5">#REF!</definedName>
    <definedName name="TABLE39" localSheetId="6">#REF!</definedName>
    <definedName name="TABLE39">#REF!</definedName>
    <definedName name="TABLE3A" localSheetId="5">#REF!</definedName>
    <definedName name="TABLE3A" localSheetId="6">#REF!</definedName>
    <definedName name="TABLE3A">#REF!</definedName>
    <definedName name="table4" localSheetId="5">#REF!</definedName>
    <definedName name="table4" localSheetId="6">#REF!</definedName>
    <definedName name="table4">#REF!</definedName>
    <definedName name="TABLE40" localSheetId="5">#REF!</definedName>
    <definedName name="TABLE40" localSheetId="6">#REF!</definedName>
    <definedName name="TABLE40">#REF!</definedName>
    <definedName name="TABLE42" localSheetId="5">#REF!</definedName>
    <definedName name="TABLE42" localSheetId="6">#REF!</definedName>
    <definedName name="TABLE42">#REF!</definedName>
    <definedName name="TABLE43" localSheetId="5">#REF!</definedName>
    <definedName name="TABLE43" localSheetId="6">#REF!</definedName>
    <definedName name="TABLE43">#REF!</definedName>
    <definedName name="TABLE44" localSheetId="5">#REF!</definedName>
    <definedName name="TABLE44" localSheetId="6">#REF!</definedName>
    <definedName name="TABLE44">#REF!</definedName>
    <definedName name="TABLE45" localSheetId="5">#REF!</definedName>
    <definedName name="TABLE45" localSheetId="6">#REF!</definedName>
    <definedName name="TABLE45">#REF!</definedName>
    <definedName name="TABLE46" localSheetId="5">#REF!</definedName>
    <definedName name="TABLE46" localSheetId="6">#REF!</definedName>
    <definedName name="TABLE46">#REF!</definedName>
    <definedName name="TABLE47" localSheetId="5">#REF!</definedName>
    <definedName name="TABLE47" localSheetId="6">#REF!</definedName>
    <definedName name="TABLE47">#REF!</definedName>
    <definedName name="TABLE48" localSheetId="5">#REF!</definedName>
    <definedName name="TABLE48" localSheetId="6">#REF!</definedName>
    <definedName name="TABLE48">#REF!</definedName>
    <definedName name="TABLE49" localSheetId="5">#REF!</definedName>
    <definedName name="TABLE49" localSheetId="6">#REF!</definedName>
    <definedName name="TABLE49">#REF!</definedName>
    <definedName name="table5" localSheetId="5">#REF!</definedName>
    <definedName name="table5" localSheetId="6">#REF!</definedName>
    <definedName name="table5">#REF!</definedName>
    <definedName name="TABLE50" localSheetId="5">#REF!</definedName>
    <definedName name="TABLE50" localSheetId="6">#REF!</definedName>
    <definedName name="TABLE50">#REF!</definedName>
    <definedName name="TABLE51" localSheetId="5">#REF!</definedName>
    <definedName name="TABLE51" localSheetId="6">#REF!</definedName>
    <definedName name="TABLE51">#REF!</definedName>
    <definedName name="TABLE52" localSheetId="5">#REF!</definedName>
    <definedName name="TABLE52" localSheetId="6">#REF!</definedName>
    <definedName name="TABLE52">#REF!</definedName>
    <definedName name="TABLE53" localSheetId="5">#REF!</definedName>
    <definedName name="TABLE53" localSheetId="6">#REF!</definedName>
    <definedName name="TABLE53">#REF!</definedName>
    <definedName name="TABLE54" localSheetId="5">#REF!</definedName>
    <definedName name="TABLE54" localSheetId="6">#REF!</definedName>
    <definedName name="TABLE54">#REF!</definedName>
    <definedName name="TABLE55" localSheetId="5">#REF!</definedName>
    <definedName name="TABLE55" localSheetId="6">#REF!</definedName>
    <definedName name="TABLE55">#REF!</definedName>
    <definedName name="TABLE56" localSheetId="5">#REF!</definedName>
    <definedName name="TABLE56" localSheetId="6">#REF!</definedName>
    <definedName name="TABLE56">#REF!</definedName>
    <definedName name="TABLE57" localSheetId="5">#REF!</definedName>
    <definedName name="TABLE57" localSheetId="6">#REF!</definedName>
    <definedName name="TABLE57">#REF!</definedName>
    <definedName name="TABLE58" localSheetId="5">#REF!</definedName>
    <definedName name="TABLE58" localSheetId="6">#REF!</definedName>
    <definedName name="TABLE58">#REF!</definedName>
    <definedName name="TABLE59" localSheetId="5">#REF!</definedName>
    <definedName name="TABLE59" localSheetId="6">#REF!</definedName>
    <definedName name="TABLE59">#REF!</definedName>
    <definedName name="table6" localSheetId="5">#REF!</definedName>
    <definedName name="table6" localSheetId="6">#REF!</definedName>
    <definedName name="table6">#REF!</definedName>
    <definedName name="TABLE60" localSheetId="5">#REF!</definedName>
    <definedName name="TABLE60" localSheetId="6">#REF!</definedName>
    <definedName name="TABLE60">#REF!</definedName>
    <definedName name="TABLE61" localSheetId="5">#REF!</definedName>
    <definedName name="TABLE61" localSheetId="6">#REF!</definedName>
    <definedName name="TABLE61">#REF!</definedName>
    <definedName name="TABLE62" localSheetId="5">#REF!</definedName>
    <definedName name="TABLE62" localSheetId="6">#REF!</definedName>
    <definedName name="TABLE62">#REF!</definedName>
    <definedName name="TABLE63" localSheetId="5">#REF!</definedName>
    <definedName name="TABLE63" localSheetId="6">#REF!</definedName>
    <definedName name="TABLE63">#REF!</definedName>
    <definedName name="TABLE64" localSheetId="5">#REF!</definedName>
    <definedName name="TABLE64" localSheetId="6">#REF!</definedName>
    <definedName name="TABLE64">#REF!</definedName>
    <definedName name="TABLE65" localSheetId="5">#REF!</definedName>
    <definedName name="TABLE65" localSheetId="6">#REF!</definedName>
    <definedName name="TABLE65">#REF!</definedName>
    <definedName name="TABLE66" localSheetId="5">#REF!</definedName>
    <definedName name="TABLE66" localSheetId="6">#REF!</definedName>
    <definedName name="TABLE66">#REF!</definedName>
    <definedName name="TABLE67" localSheetId="5">#REF!</definedName>
    <definedName name="TABLE67" localSheetId="6">#REF!</definedName>
    <definedName name="TABLE67">#REF!</definedName>
    <definedName name="TABLE68" localSheetId="5">#REF!</definedName>
    <definedName name="TABLE68" localSheetId="6">#REF!</definedName>
    <definedName name="TABLE68">#REF!</definedName>
    <definedName name="TABLE69" localSheetId="5">#REF!</definedName>
    <definedName name="TABLE69" localSheetId="6">#REF!</definedName>
    <definedName name="TABLE69">#REF!</definedName>
    <definedName name="table7" localSheetId="5">#REF!</definedName>
    <definedName name="table7" localSheetId="6">#REF!</definedName>
    <definedName name="table7">#REF!</definedName>
    <definedName name="TABLE70" localSheetId="5">#REF!</definedName>
    <definedName name="TABLE70" localSheetId="6">#REF!</definedName>
    <definedName name="TABLE70">#REF!</definedName>
    <definedName name="TABLE71" localSheetId="5">#REF!</definedName>
    <definedName name="TABLE71" localSheetId="6">#REF!</definedName>
    <definedName name="TABLE71">#REF!</definedName>
    <definedName name="TABLE72" localSheetId="5">#REF!</definedName>
    <definedName name="TABLE72" localSheetId="6">#REF!</definedName>
    <definedName name="TABLE72">#REF!</definedName>
    <definedName name="TABLE73" localSheetId="5">#REF!</definedName>
    <definedName name="TABLE73" localSheetId="6">#REF!</definedName>
    <definedName name="TABLE73">#REF!</definedName>
    <definedName name="TABLE74" localSheetId="5">#REF!</definedName>
    <definedName name="TABLE74" localSheetId="6">#REF!</definedName>
    <definedName name="TABLE74">#REF!</definedName>
    <definedName name="TABLE75" localSheetId="5">#REF!</definedName>
    <definedName name="TABLE75" localSheetId="6">#REF!</definedName>
    <definedName name="TABLE75">#REF!</definedName>
    <definedName name="TABLE76" localSheetId="5">#REF!</definedName>
    <definedName name="TABLE76" localSheetId="6">#REF!</definedName>
    <definedName name="TABLE76">#REF!</definedName>
    <definedName name="TABLE77" localSheetId="5">#REF!</definedName>
    <definedName name="TABLE77" localSheetId="6">#REF!</definedName>
    <definedName name="TABLE77">#REF!</definedName>
    <definedName name="TABLE78" localSheetId="5">#REF!</definedName>
    <definedName name="TABLE78" localSheetId="6">#REF!</definedName>
    <definedName name="TABLE78">#REF!</definedName>
    <definedName name="TABLE79" localSheetId="5">#REF!</definedName>
    <definedName name="TABLE79" localSheetId="6">#REF!</definedName>
    <definedName name="TABLE79">#REF!</definedName>
    <definedName name="TABLE7A" localSheetId="5">#REF!</definedName>
    <definedName name="TABLE7A" localSheetId="6">#REF!</definedName>
    <definedName name="TABLE7A">#REF!</definedName>
    <definedName name="table8" localSheetId="5">#REF!</definedName>
    <definedName name="table8" localSheetId="6">#REF!</definedName>
    <definedName name="table8">#REF!</definedName>
    <definedName name="TABLE80" localSheetId="5">#REF!</definedName>
    <definedName name="TABLE80" localSheetId="6">#REF!</definedName>
    <definedName name="TABLE80">#REF!</definedName>
    <definedName name="TABLE8A" localSheetId="5">#REF!</definedName>
    <definedName name="TABLE8A" localSheetId="6">#REF!</definedName>
    <definedName name="TABLE8A">#REF!</definedName>
    <definedName name="TABLE8B" localSheetId="5">#REF!</definedName>
    <definedName name="TABLE8B" localSheetId="6">#REF!</definedName>
    <definedName name="TABLE8B">#REF!</definedName>
    <definedName name="TABLE8C" localSheetId="5">#REF!</definedName>
    <definedName name="TABLE8C" localSheetId="6">#REF!</definedName>
    <definedName name="TABLE8C">#REF!</definedName>
    <definedName name="TABLE8D" localSheetId="5">#REF!</definedName>
    <definedName name="TABLE8D" localSheetId="6">#REF!</definedName>
    <definedName name="TABLE8D">#REF!</definedName>
    <definedName name="table9" localSheetId="5">#REF!</definedName>
    <definedName name="table9" localSheetId="6">#REF!</definedName>
    <definedName name="table9">#REF!</definedName>
    <definedName name="TableA" localSheetId="5">#REF!</definedName>
    <definedName name="TableA" localSheetId="6">#REF!</definedName>
    <definedName name="TableA">#REF!</definedName>
    <definedName name="TABLEA1" localSheetId="5">#REF!</definedName>
    <definedName name="TABLEA1" localSheetId="6">#REF!</definedName>
    <definedName name="TABLEA1">#REF!</definedName>
    <definedName name="TABLEA2" localSheetId="5">#REF!</definedName>
    <definedName name="TABLEA2" localSheetId="6">#REF!</definedName>
    <definedName name="TABLEA2">#REF!</definedName>
    <definedName name="TableAAA" localSheetId="5">#REF!</definedName>
    <definedName name="TableAAA" localSheetId="6">#REF!</definedName>
    <definedName name="TableAAA">#REF!</definedName>
    <definedName name="TABLEb" localSheetId="5">#REF!</definedName>
    <definedName name="TABLEb" localSheetId="6">#REF!</definedName>
    <definedName name="TABLEb">#REF!</definedName>
    <definedName name="TableB1" localSheetId="5">#REF!</definedName>
    <definedName name="TableB1" localSheetId="6">#REF!</definedName>
    <definedName name="TableB1">#REF!</definedName>
    <definedName name="TableB2" localSheetId="5">#REF!</definedName>
    <definedName name="TableB2" localSheetId="6">#REF!</definedName>
    <definedName name="TableB2">#REF!</definedName>
    <definedName name="TableB3" localSheetId="5">#REF!</definedName>
    <definedName name="TableB3" localSheetId="6">#REF!</definedName>
    <definedName name="TableB3">#REF!</definedName>
    <definedName name="Tablec" localSheetId="5">#REF!</definedName>
    <definedName name="Tablec" localSheetId="6">#REF!</definedName>
    <definedName name="Tablec">#REF!</definedName>
    <definedName name="TableC1" localSheetId="5">#REF!</definedName>
    <definedName name="TableC1" localSheetId="6">#REF!</definedName>
    <definedName name="TableC1">#REF!</definedName>
    <definedName name="TableC2" localSheetId="5">#REF!</definedName>
    <definedName name="TableC2" localSheetId="6">#REF!</definedName>
    <definedName name="TableC2">#REF!</definedName>
    <definedName name="TableC3" localSheetId="5">#REF!</definedName>
    <definedName name="TableC3" localSheetId="6">#REF!</definedName>
    <definedName name="TableC3">#REF!</definedName>
    <definedName name="tabled" localSheetId="5">#REF!</definedName>
    <definedName name="tabled" localSheetId="6">#REF!</definedName>
    <definedName name="tabled">#REF!</definedName>
    <definedName name="tablee" localSheetId="5">#REF!</definedName>
    <definedName name="tablee" localSheetId="6">#REF!</definedName>
    <definedName name="tablee">#REF!</definedName>
    <definedName name="tablef" localSheetId="5">#REF!</definedName>
    <definedName name="tablef" localSheetId="6">#REF!</definedName>
    <definedName name="tablef">#REF!</definedName>
    <definedName name="tableg" localSheetId="5">#REF!</definedName>
    <definedName name="tableg" localSheetId="6">#REF!</definedName>
    <definedName name="tableg">#REF!</definedName>
    <definedName name="TableName">"Dummy"</definedName>
    <definedName name="TABMON" localSheetId="6">#REF!</definedName>
    <definedName name="TABMON">#REF!</definedName>
    <definedName name="TAME" localSheetId="5">#REF!</definedName>
    <definedName name="TAME" localSheetId="6">#REF!</definedName>
    <definedName name="TAME">#REF!</definedName>
    <definedName name="tarea1" localSheetId="5">#REF!</definedName>
    <definedName name="tarea1" localSheetId="6">#REF!</definedName>
    <definedName name="tarea1">#REF!</definedName>
    <definedName name="tarea2" localSheetId="5">#REF!</definedName>
    <definedName name="tarea2" localSheetId="6">#REF!</definedName>
    <definedName name="tarea2">#REF!</definedName>
    <definedName name="TASAS_DE_INTERES_PROMEDIO" localSheetId="5">#REF!,#REF!</definedName>
    <definedName name="TASAS_DE_INTERES_PROMEDIO" localSheetId="6">#REF!,#REF!</definedName>
    <definedName name="TASAS_DE_INTERES_PROMEDIO">#REF!,#REF!</definedName>
    <definedName name="Tasas_Interes_06R" localSheetId="4">#REF!</definedName>
    <definedName name="Tasas_Interes_06R" localSheetId="5">#REF!</definedName>
    <definedName name="Tasas_Interes_06R" localSheetId="6">#REF!</definedName>
    <definedName name="Tasas_Interes_06R">#REF!</definedName>
    <definedName name="tavo" localSheetId="5" hidden="1">{"Tab1",#N/A,FALSE,"P";"Tab2",#N/A,FALSE,"P"}</definedName>
    <definedName name="tavo" localSheetId="6" hidden="1">{"Tab1",#N/A,FALSE,"P";"Tab2",#N/A,FALSE,"P"}</definedName>
    <definedName name="tavo" hidden="1">{"Tab1",#N/A,FALSE,"P";"Tab2",#N/A,FALSE,"P"}</definedName>
    <definedName name="tavo_1" localSheetId="5" hidden="1">{"Tab1",#N/A,FALSE,"P";"Tab2",#N/A,FALSE,"P"}</definedName>
    <definedName name="tavo_1" localSheetId="6" hidden="1">{"Tab1",#N/A,FALSE,"P";"Tab2",#N/A,FALSE,"P"}</definedName>
    <definedName name="tavo_1" hidden="1">{"Tab1",#N/A,FALSE,"P";"Tab2",#N/A,FALSE,"P"}</definedName>
    <definedName name="tavo_1_1" localSheetId="5" hidden="1">{"Tab1",#N/A,FALSE,"P";"Tab2",#N/A,FALSE,"P"}</definedName>
    <definedName name="tavo_1_1" localSheetId="6" hidden="1">{"Tab1",#N/A,FALSE,"P";"Tab2",#N/A,FALSE,"P"}</definedName>
    <definedName name="tavo_1_1" hidden="1">{"Tab1",#N/A,FALSE,"P";"Tab2",#N/A,FALSE,"P"}</definedName>
    <definedName name="tavo_1_2" localSheetId="5" hidden="1">{"Tab1",#N/A,FALSE,"P";"Tab2",#N/A,FALSE,"P"}</definedName>
    <definedName name="tavo_1_2" localSheetId="6" hidden="1">{"Tab1",#N/A,FALSE,"P";"Tab2",#N/A,FALSE,"P"}</definedName>
    <definedName name="tavo_1_2" hidden="1">{"Tab1",#N/A,FALSE,"P";"Tab2",#N/A,FALSE,"P"}</definedName>
    <definedName name="tavo_1_3" localSheetId="5" hidden="1">{"Tab1",#N/A,FALSE,"P";"Tab2",#N/A,FALSE,"P"}</definedName>
    <definedName name="tavo_1_3" localSheetId="6" hidden="1">{"Tab1",#N/A,FALSE,"P";"Tab2",#N/A,FALSE,"P"}</definedName>
    <definedName name="tavo_1_3" hidden="1">{"Tab1",#N/A,FALSE,"P";"Tab2",#N/A,FALSE,"P"}</definedName>
    <definedName name="tavo_1_4" localSheetId="5" hidden="1">{"Tab1",#N/A,FALSE,"P";"Tab2",#N/A,FALSE,"P"}</definedName>
    <definedName name="tavo_1_4" localSheetId="6" hidden="1">{"Tab1",#N/A,FALSE,"P";"Tab2",#N/A,FALSE,"P"}</definedName>
    <definedName name="tavo_1_4" hidden="1">{"Tab1",#N/A,FALSE,"P";"Tab2",#N/A,FALSE,"P"}</definedName>
    <definedName name="tavo_2" localSheetId="5" hidden="1">{"Tab1",#N/A,FALSE,"P";"Tab2",#N/A,FALSE,"P"}</definedName>
    <definedName name="tavo_2" localSheetId="6" hidden="1">{"Tab1",#N/A,FALSE,"P";"Tab2",#N/A,FALSE,"P"}</definedName>
    <definedName name="tavo_2" hidden="1">{"Tab1",#N/A,FALSE,"P";"Tab2",#N/A,FALSE,"P"}</definedName>
    <definedName name="tavo_3" localSheetId="5" hidden="1">{"Tab1",#N/A,FALSE,"P";"Tab2",#N/A,FALSE,"P"}</definedName>
    <definedName name="tavo_3" localSheetId="6" hidden="1">{"Tab1",#N/A,FALSE,"P";"Tab2",#N/A,FALSE,"P"}</definedName>
    <definedName name="tavo_3" hidden="1">{"Tab1",#N/A,FALSE,"P";"Tab2",#N/A,FALSE,"P"}</definedName>
    <definedName name="tavo_4" localSheetId="5" hidden="1">{"Tab1",#N/A,FALSE,"P";"Tab2",#N/A,FALSE,"P"}</definedName>
    <definedName name="tavo_4" localSheetId="6" hidden="1">{"Tab1",#N/A,FALSE,"P";"Tab2",#N/A,FALSE,"P"}</definedName>
    <definedName name="tavo_4" hidden="1">{"Tab1",#N/A,FALSE,"P";"Tab2",#N/A,FALSE,"P"}</definedName>
    <definedName name="tblChecks" localSheetId="5">#REF!</definedName>
    <definedName name="tblChecks" localSheetId="6">#REF!</definedName>
    <definedName name="tblChecks">#REF!</definedName>
    <definedName name="tblLinks" localSheetId="5">#REF!</definedName>
    <definedName name="tblLinks" localSheetId="6">#REF!</definedName>
    <definedName name="tblLinks">#REF!</definedName>
    <definedName name="tbn" localSheetId="5">#REF!</definedName>
    <definedName name="tbn" localSheetId="6">#REF!</definedName>
    <definedName name="tbn">#REF!</definedName>
    <definedName name="TC" localSheetId="5">#REF!</definedName>
    <definedName name="TC" localSheetId="6">#REF!</definedName>
    <definedName name="TC">#REF!</definedName>
    <definedName name="TC00" localSheetId="5">#REF!</definedName>
    <definedName name="TC00" localSheetId="6">#REF!</definedName>
    <definedName name="TC00">#REF!</definedName>
    <definedName name="TCFEN" localSheetId="5">#REF!</definedName>
    <definedName name="TCFEN" localSheetId="6">#REF!</definedName>
    <definedName name="TCFEN">#REF!</definedName>
    <definedName name="tchoy" localSheetId="5">#REF!</definedName>
    <definedName name="tchoy" localSheetId="6">#REF!</definedName>
    <definedName name="tchoy">#REF!</definedName>
    <definedName name="TCN" localSheetId="5">#REF!</definedName>
    <definedName name="TCN" localSheetId="6">#REF!</definedName>
    <definedName name="TCN">#REF!</definedName>
    <definedName name="TDIC" localSheetId="5">#REF!</definedName>
    <definedName name="TDIC" localSheetId="6">#REF!</definedName>
    <definedName name="TDIC">#REF!</definedName>
    <definedName name="tdic96" localSheetId="5">#REF!</definedName>
    <definedName name="tdic96" localSheetId="6">#REF!</definedName>
    <definedName name="tdic96">#REF!</definedName>
    <definedName name="TELAS" localSheetId="4">#REF!</definedName>
    <definedName name="TELAS" localSheetId="5">#REF!</definedName>
    <definedName name="TELAS" localSheetId="6">#REF!</definedName>
    <definedName name="TELAS">#REF!</definedName>
    <definedName name="TERAN" localSheetId="5">#REF!</definedName>
    <definedName name="TERAN" localSheetId="6">#REF!</definedName>
    <definedName name="TERAN">#REF!</definedName>
    <definedName name="teset" localSheetId="5" hidden="1">{#N/A,#N/A,FALSE,"SimInp1";#N/A,#N/A,FALSE,"SimInp2";#N/A,#N/A,FALSE,"SimOut1";#N/A,#N/A,FALSE,"SimOut2";#N/A,#N/A,FALSE,"SimOut3";#N/A,#N/A,FALSE,"SimOut4";#N/A,#N/A,FALSE,"SimOut5"}</definedName>
    <definedName name="teset" localSheetId="6" hidden="1">{#N/A,#N/A,FALSE,"SimInp1";#N/A,#N/A,FALSE,"SimInp2";#N/A,#N/A,FALSE,"SimOut1";#N/A,#N/A,FALSE,"SimOut2";#N/A,#N/A,FALSE,"SimOut3";#N/A,#N/A,FALSE,"SimOut4";#N/A,#N/A,FALSE,"SimOut5"}</definedName>
    <definedName name="teset" hidden="1">{#N/A,#N/A,FALSE,"SimInp1";#N/A,#N/A,FALSE,"SimInp2";#N/A,#N/A,FALSE,"SimOut1";#N/A,#N/A,FALSE,"SimOut2";#N/A,#N/A,FALSE,"SimOut3";#N/A,#N/A,FALSE,"SimOut4";#N/A,#N/A,FALSE,"SimOut5"}</definedName>
    <definedName name="test" localSheetId="5" hidden="1">{#N/A,#N/A,FALSE,"DOC";"TB_28",#N/A,FALSE,"FITB_28";"TB_91",#N/A,FALSE,"FITB_91";"TB_182",#N/A,FALSE,"FITB_182";"TB_273",#N/A,FALSE,"FITB_273";"TB_364",#N/A,FALSE,"FITB_364 ";"SUMMARY",#N/A,FALSE,"Summary"}</definedName>
    <definedName name="test" localSheetId="6" hidden="1">{#N/A,#N/A,FALSE,"DOC";"TB_28",#N/A,FALSE,"FITB_28";"TB_91",#N/A,FALSE,"FITB_91";"TB_182",#N/A,FALSE,"FITB_182";"TB_273",#N/A,FALSE,"FITB_273";"TB_364",#N/A,FALSE,"FITB_364 ";"SUMMARY",#N/A,FALSE,"Summary"}</definedName>
    <definedName name="test" hidden="1">{#N/A,#N/A,FALSE,"DOC";"TB_28",#N/A,FALSE,"FITB_28";"TB_91",#N/A,FALSE,"FITB_91";"TB_182",#N/A,FALSE,"FITB_182";"TB_273",#N/A,FALSE,"FITB_273";"TB_364",#N/A,FALSE,"FITB_364 ";"SUMMARY",#N/A,FALSE,"Summary"}</definedName>
    <definedName name="TIME" localSheetId="5">#REF!</definedName>
    <definedName name="TIME" localSheetId="6">#REF!</definedName>
    <definedName name="TIME">#REF!</definedName>
    <definedName name="TIPOCAMBIO" localSheetId="4">#REF!</definedName>
    <definedName name="TIPOCAMBIO" localSheetId="5">#REF!</definedName>
    <definedName name="TIPOCAMBIO" localSheetId="6">#REF!</definedName>
    <definedName name="TIPOCAMBIO">#REF!</definedName>
    <definedName name="TIT_FLW_CUM" localSheetId="5">#REF!</definedName>
    <definedName name="TIT_FLW_CUM" localSheetId="6">#REF!</definedName>
    <definedName name="TIT_FLW_CUM">#REF!</definedName>
    <definedName name="TIT_FLW_QTY" localSheetId="5">#REF!</definedName>
    <definedName name="TIT_FLW_QTY" localSheetId="6">#REF!</definedName>
    <definedName name="TIT_FLW_QTY">#REF!</definedName>
    <definedName name="TIT_STOCKS" localSheetId="5">#REF!</definedName>
    <definedName name="TIT_STOCKS" localSheetId="6">#REF!</definedName>
    <definedName name="TIT_STOCKS">#REF!</definedName>
    <definedName name="TITLES" localSheetId="5">#REF!</definedName>
    <definedName name="TITLES" localSheetId="6">#REF!</definedName>
    <definedName name="TITLES">#REF!</definedName>
    <definedName name="títulos" localSheetId="5">#REF!</definedName>
    <definedName name="títulos" localSheetId="6">#REF!</definedName>
    <definedName name="títulos">#REF!</definedName>
    <definedName name="titulos_" localSheetId="5">#REF!</definedName>
    <definedName name="titulos_" localSheetId="6">#REF!</definedName>
    <definedName name="titulos_">#REF!</definedName>
    <definedName name="_xlnm.Print_Titles" localSheetId="4">'Cuadro 5'!$2:$12</definedName>
    <definedName name="_xlnm.Print_Titles" localSheetId="5">#REF!,#REF!</definedName>
    <definedName name="_xlnm.Print_Titles" localSheetId="6">#REF!,#REF!</definedName>
    <definedName name="_xlnm.Print_Titles">#REF!,#REF!</definedName>
    <definedName name="tj" localSheetId="5" hidden="1">{"Riqfin97",#N/A,FALSE,"Tran";"Riqfinpro",#N/A,FALSE,"Tran"}</definedName>
    <definedName name="tj" localSheetId="6" hidden="1">{"Riqfin97",#N/A,FALSE,"Tran";"Riqfinpro",#N/A,FALSE,"Tran"}</definedName>
    <definedName name="tj" hidden="1">{"Riqfin97",#N/A,FALSE,"Tran";"Riqfinpro",#N/A,FALSE,"Tran"}</definedName>
    <definedName name="tj_1" localSheetId="5" hidden="1">{"Riqfin97",#N/A,FALSE,"Tran";"Riqfinpro",#N/A,FALSE,"Tran"}</definedName>
    <definedName name="tj_1" localSheetId="6" hidden="1">{"Riqfin97",#N/A,FALSE,"Tran";"Riqfinpro",#N/A,FALSE,"Tran"}</definedName>
    <definedName name="tj_1" hidden="1">{"Riqfin97",#N/A,FALSE,"Tran";"Riqfinpro",#N/A,FALSE,"Tran"}</definedName>
    <definedName name="tj_1_1" localSheetId="5" hidden="1">{"Riqfin97",#N/A,FALSE,"Tran";"Riqfinpro",#N/A,FALSE,"Tran"}</definedName>
    <definedName name="tj_1_1" localSheetId="6" hidden="1">{"Riqfin97",#N/A,FALSE,"Tran";"Riqfinpro",#N/A,FALSE,"Tran"}</definedName>
    <definedName name="tj_1_1" hidden="1">{"Riqfin97",#N/A,FALSE,"Tran";"Riqfinpro",#N/A,FALSE,"Tran"}</definedName>
    <definedName name="tj_1_2" localSheetId="5" hidden="1">{"Riqfin97",#N/A,FALSE,"Tran";"Riqfinpro",#N/A,FALSE,"Tran"}</definedName>
    <definedName name="tj_1_2" localSheetId="6" hidden="1">{"Riqfin97",#N/A,FALSE,"Tran";"Riqfinpro",#N/A,FALSE,"Tran"}</definedName>
    <definedName name="tj_1_2" hidden="1">{"Riqfin97",#N/A,FALSE,"Tran";"Riqfinpro",#N/A,FALSE,"Tran"}</definedName>
    <definedName name="tj_1_3" localSheetId="5" hidden="1">{"Riqfin97",#N/A,FALSE,"Tran";"Riqfinpro",#N/A,FALSE,"Tran"}</definedName>
    <definedName name="tj_1_3" localSheetId="6" hidden="1">{"Riqfin97",#N/A,FALSE,"Tran";"Riqfinpro",#N/A,FALSE,"Tran"}</definedName>
    <definedName name="tj_1_3" hidden="1">{"Riqfin97",#N/A,FALSE,"Tran";"Riqfinpro",#N/A,FALSE,"Tran"}</definedName>
    <definedName name="tj_1_4" localSheetId="5" hidden="1">{"Riqfin97",#N/A,FALSE,"Tran";"Riqfinpro",#N/A,FALSE,"Tran"}</definedName>
    <definedName name="tj_1_4" localSheetId="6" hidden="1">{"Riqfin97",#N/A,FALSE,"Tran";"Riqfinpro",#N/A,FALSE,"Tran"}</definedName>
    <definedName name="tj_1_4" hidden="1">{"Riqfin97",#N/A,FALSE,"Tran";"Riqfinpro",#N/A,FALSE,"Tran"}</definedName>
    <definedName name="tj_2" localSheetId="5" hidden="1">{"Riqfin97",#N/A,FALSE,"Tran";"Riqfinpro",#N/A,FALSE,"Tran"}</definedName>
    <definedName name="tj_2" localSheetId="6" hidden="1">{"Riqfin97",#N/A,FALSE,"Tran";"Riqfinpro",#N/A,FALSE,"Tran"}</definedName>
    <definedName name="tj_2" hidden="1">{"Riqfin97",#N/A,FALSE,"Tran";"Riqfinpro",#N/A,FALSE,"Tran"}</definedName>
    <definedName name="tj_3" localSheetId="5" hidden="1">{"Riqfin97",#N/A,FALSE,"Tran";"Riqfinpro",#N/A,FALSE,"Tran"}</definedName>
    <definedName name="tj_3" localSheetId="6" hidden="1">{"Riqfin97",#N/A,FALSE,"Tran";"Riqfinpro",#N/A,FALSE,"Tran"}</definedName>
    <definedName name="tj_3" hidden="1">{"Riqfin97",#N/A,FALSE,"Tran";"Riqfinpro",#N/A,FALSE,"Tran"}</definedName>
    <definedName name="tj_4" localSheetId="5" hidden="1">{"Riqfin97",#N/A,FALSE,"Tran";"Riqfinpro",#N/A,FALSE,"Tran"}</definedName>
    <definedName name="tj_4" localSheetId="6" hidden="1">{"Riqfin97",#N/A,FALSE,"Tran";"Riqfinpro",#N/A,FALSE,"Tran"}</definedName>
    <definedName name="tj_4" hidden="1">{"Riqfin97",#N/A,FALSE,"Tran";"Riqfinpro",#N/A,FALSE,"Tran"}</definedName>
    <definedName name="tjun" localSheetId="6">#REF!</definedName>
    <definedName name="tjun">#REF!</definedName>
    <definedName name="TM_D" localSheetId="5">#REF!</definedName>
    <definedName name="TM_D" localSheetId="6">#REF!</definedName>
    <definedName name="TM_D">#REF!</definedName>
    <definedName name="TM_DPCH" localSheetId="5">#REF!</definedName>
    <definedName name="TM_DPCH" localSheetId="6">#REF!</definedName>
    <definedName name="TM_DPCH">#REF!</definedName>
    <definedName name="TM_R" localSheetId="5">#REF!</definedName>
    <definedName name="TM_R" localSheetId="6">#REF!</definedName>
    <definedName name="TM_R">#REF!</definedName>
    <definedName name="TM_RPCH" localSheetId="5">#REF!</definedName>
    <definedName name="TM_RPCH" localSheetId="6">#REF!</definedName>
    <definedName name="TM_RPCH">#REF!</definedName>
    <definedName name="TMAR" localSheetId="5">#REF!</definedName>
    <definedName name="TMAR" localSheetId="6">#REF!</definedName>
    <definedName name="TMAR">#REF!</definedName>
    <definedName name="TMG" localSheetId="5">#REF!</definedName>
    <definedName name="TMG" localSheetId="6">#REF!</definedName>
    <definedName name="TMG">#REF!</definedName>
    <definedName name="TMG_D" localSheetId="5">#REF!</definedName>
    <definedName name="TMG_D" localSheetId="6">#REF!</definedName>
    <definedName name="TMG_D">#REF!</definedName>
    <definedName name="TMG_DPCH" localSheetId="5">#REF!</definedName>
    <definedName name="TMG_DPCH" localSheetId="6">#REF!</definedName>
    <definedName name="TMG_DPCH">#REF!</definedName>
    <definedName name="TMG_R" localSheetId="5">#REF!</definedName>
    <definedName name="TMG_R" localSheetId="6">#REF!</definedName>
    <definedName name="TMG_R">#REF!</definedName>
    <definedName name="TMG_RPCH" localSheetId="5">#REF!</definedName>
    <definedName name="TMG_RPCH" localSheetId="6">#REF!</definedName>
    <definedName name="TMG_RPCH">#REF!</definedName>
    <definedName name="TMGO" localSheetId="5">#REF!</definedName>
    <definedName name="TMGO" localSheetId="6">#REF!</definedName>
    <definedName name="TMGO">#REF!</definedName>
    <definedName name="TMGO_D" localSheetId="5">#REF!</definedName>
    <definedName name="TMGO_D" localSheetId="6">#REF!</definedName>
    <definedName name="TMGO_D">#REF!</definedName>
    <definedName name="TMGO_DPCH" localSheetId="5">#REF!</definedName>
    <definedName name="TMGO_DPCH" localSheetId="6">#REF!</definedName>
    <definedName name="TMGO_DPCH">#REF!</definedName>
    <definedName name="TMGO_R" localSheetId="5">#REF!</definedName>
    <definedName name="TMGO_R" localSheetId="6">#REF!</definedName>
    <definedName name="TMGO_R">#REF!</definedName>
    <definedName name="TMGO_RPCH" localSheetId="5">#REF!</definedName>
    <definedName name="TMGO_RPCH" localSheetId="6">#REF!</definedName>
    <definedName name="TMGO_RPCH">#REF!</definedName>
    <definedName name="TMGXO" localSheetId="5">#REF!</definedName>
    <definedName name="TMGXO" localSheetId="6">#REF!</definedName>
    <definedName name="TMGXO">#REF!</definedName>
    <definedName name="TMGXO_D" localSheetId="5">#REF!</definedName>
    <definedName name="TMGXO_D" localSheetId="6">#REF!</definedName>
    <definedName name="TMGXO_D">#REF!</definedName>
    <definedName name="TMGXO_DPCH" localSheetId="5">#REF!</definedName>
    <definedName name="TMGXO_DPCH" localSheetId="6">#REF!</definedName>
    <definedName name="TMGXO_DPCH">#REF!</definedName>
    <definedName name="TMGXO_R" localSheetId="5">#REF!</definedName>
    <definedName name="TMGXO_R" localSheetId="6">#REF!</definedName>
    <definedName name="TMGXO_R">#REF!</definedName>
    <definedName name="TMGXO_RPCH" localSheetId="5">#REF!</definedName>
    <definedName name="TMGXO_RPCH" localSheetId="6">#REF!</definedName>
    <definedName name="TMGXO_RPCH">#REF!</definedName>
    <definedName name="TMS" localSheetId="5">#REF!</definedName>
    <definedName name="TMS" localSheetId="6">#REF!</definedName>
    <definedName name="TMS">#REF!</definedName>
    <definedName name="tnov" localSheetId="5">#REF!</definedName>
    <definedName name="tnov" localSheetId="6">#REF!</definedName>
    <definedName name="tnov">#REF!</definedName>
    <definedName name="TOC" localSheetId="5">#REF!</definedName>
    <definedName name="TOC" localSheetId="6">#REF!</definedName>
    <definedName name="TOC">#REF!</definedName>
    <definedName name="toct" localSheetId="5">#REF!</definedName>
    <definedName name="toct" localSheetId="6">#REF!</definedName>
    <definedName name="toct">#REF!</definedName>
    <definedName name="TOT" localSheetId="5">#REF!</definedName>
    <definedName name="TOT" localSheetId="6">#REF!</definedName>
    <definedName name="TOT">#REF!</definedName>
    <definedName name="TOTALCI" localSheetId="5">#REF!</definedName>
    <definedName name="TOTALCI" localSheetId="6">#REF!</definedName>
    <definedName name="TOTALCI">#REF!</definedName>
    <definedName name="TOTALD.21" localSheetId="5">#REF!</definedName>
    <definedName name="TOTALD.21" localSheetId="6">#REF!</definedName>
    <definedName name="TOTALD.21">#REF!</definedName>
    <definedName name="TOTALOFERTA" localSheetId="5">#REF!</definedName>
    <definedName name="TOTALOFERTA" localSheetId="6">#REF!</definedName>
    <definedName name="TOTALOFERTA">#REF!</definedName>
    <definedName name="TOTALP.1" localSheetId="5">#REF!</definedName>
    <definedName name="TOTALP.1" localSheetId="6">#REF!</definedName>
    <definedName name="TOTALP.1">#REF!</definedName>
    <definedName name="TOTALP.2" localSheetId="5">#REF!</definedName>
    <definedName name="TOTALP.2" localSheetId="6">#REF!</definedName>
    <definedName name="TOTALP.2">#REF!</definedName>
    <definedName name="TOTALP.3" localSheetId="5">#REF!</definedName>
    <definedName name="TOTALP.3" localSheetId="6">#REF!</definedName>
    <definedName name="TOTALP.3">#REF!</definedName>
    <definedName name="TOTALP.31HOG" localSheetId="5">#REF!</definedName>
    <definedName name="TOTALP.31HOG" localSheetId="6">#REF!</definedName>
    <definedName name="TOTALP.31HOG">#REF!</definedName>
    <definedName name="TOTALP.5" localSheetId="5">#REF!</definedName>
    <definedName name="TOTALP.5" localSheetId="6">#REF!</definedName>
    <definedName name="TOTALP.5">#REF!</definedName>
    <definedName name="TOTALP.51" localSheetId="5">#REF!</definedName>
    <definedName name="TOTALP.51" localSheetId="6">#REF!</definedName>
    <definedName name="TOTALP.51">#REF!</definedName>
    <definedName name="TOTALP.52" localSheetId="5">#REF!</definedName>
    <definedName name="TOTALP.52" localSheetId="6">#REF!</definedName>
    <definedName name="TOTALP.52">#REF!</definedName>
    <definedName name="TOTALP.53" localSheetId="5">#REF!</definedName>
    <definedName name="TOTALP.53" localSheetId="6">#REF!</definedName>
    <definedName name="TOTALP.53">#REF!</definedName>
    <definedName name="TOTALP.6" localSheetId="5">#REF!</definedName>
    <definedName name="TOTALP.6" localSheetId="6">#REF!</definedName>
    <definedName name="TOTALP.6">#REF!</definedName>
    <definedName name="TOTALP.7" localSheetId="5">#REF!</definedName>
    <definedName name="TOTALP.7" localSheetId="6">#REF!</definedName>
    <definedName name="TOTALP.7">#REF!</definedName>
    <definedName name="TOTALP2EQ" localSheetId="5">#REF!</definedName>
    <definedName name="TOTALP2EQ" localSheetId="6">#REF!</definedName>
    <definedName name="TOTALP2EQ">#REF!</definedName>
    <definedName name="TOTALP2EQOU" localSheetId="5">#REF!</definedName>
    <definedName name="TOTALP2EQOU" localSheetId="6">#REF!</definedName>
    <definedName name="TOTALP2EQOU">#REF!</definedName>
    <definedName name="TOTALP31GG" localSheetId="5">#REF!</definedName>
    <definedName name="TOTALP31GG" localSheetId="6">#REF!</definedName>
    <definedName name="TOTALP31GG">#REF!</definedName>
    <definedName name="TOTALP31ISFLSH" localSheetId="5">#REF!</definedName>
    <definedName name="TOTALP31ISFLSH" localSheetId="6">#REF!</definedName>
    <definedName name="TOTALP31ISFLSH">#REF!</definedName>
    <definedName name="TOTALP32GG" localSheetId="5">#REF!</definedName>
    <definedName name="TOTALP32GG" localSheetId="6">#REF!</definedName>
    <definedName name="TOTALP32GG">#REF!</definedName>
    <definedName name="TOTALP3GOB" localSheetId="5">#REF!</definedName>
    <definedName name="TOTALP3GOB" localSheetId="6">#REF!</definedName>
    <definedName name="TOTALP3GOB">#REF!</definedName>
    <definedName name="TOTALUTILIZ.1" localSheetId="5">#REF!</definedName>
    <definedName name="TOTALUTILIZ.1" localSheetId="6">#REF!</definedName>
    <definedName name="TOTALUTILIZ.1">#REF!</definedName>
    <definedName name="TOWEO" localSheetId="5">#REF!</definedName>
    <definedName name="TOWEO" localSheetId="6">#REF!</definedName>
    <definedName name="TOWEO">#REF!</definedName>
    <definedName name="TRADE3" localSheetId="5">#REF!</definedName>
    <definedName name="TRADE3" localSheetId="6">#REF!</definedName>
    <definedName name="TRADE3">#REF!</definedName>
    <definedName name="trans" localSheetId="5">#REF!</definedName>
    <definedName name="trans" localSheetId="6">#REF!</definedName>
    <definedName name="trans">#REF!</definedName>
    <definedName name="Transfer_check" localSheetId="5">#REF!</definedName>
    <definedName name="Transfer_check" localSheetId="6">#REF!</definedName>
    <definedName name="Transfer_check">#REF!</definedName>
    <definedName name="TRANSNAVE" localSheetId="5">#REF!</definedName>
    <definedName name="TRANSNAVE" localSheetId="6">#REF!</definedName>
    <definedName name="TRANSNAVE">#REF!</definedName>
    <definedName name="TRAS">#N/A</definedName>
    <definedName name="TRIGO" localSheetId="4">#REF!</definedName>
    <definedName name="TRIGO" localSheetId="5">#REF!</definedName>
    <definedName name="TRIGO" localSheetId="6">#REF!</definedName>
    <definedName name="TRIGO">#REF!</definedName>
    <definedName name="TS" localSheetId="5">#REF!</definedName>
    <definedName name="TS" localSheetId="6">#REF!</definedName>
    <definedName name="TS">#REF!</definedName>
    <definedName name="TSET" localSheetId="5">#REF!</definedName>
    <definedName name="TSET" localSheetId="6">#REF!</definedName>
    <definedName name="TSET">#REF!</definedName>
    <definedName name="tt" localSheetId="5" hidden="1">{"Tab1",#N/A,FALSE,"P";"Tab2",#N/A,FALSE,"P"}</definedName>
    <definedName name="tt" localSheetId="6" hidden="1">{"Tab1",#N/A,FALSE,"P";"Tab2",#N/A,FALSE,"P"}</definedName>
    <definedName name="tt" hidden="1">{"Tab1",#N/A,FALSE,"P";"Tab2",#N/A,FALSE,"P"}</definedName>
    <definedName name="tt_1" localSheetId="5" hidden="1">{"Tab1",#N/A,FALSE,"P";"Tab2",#N/A,FALSE,"P"}</definedName>
    <definedName name="tt_1" localSheetId="6" hidden="1">{"Tab1",#N/A,FALSE,"P";"Tab2",#N/A,FALSE,"P"}</definedName>
    <definedName name="tt_1" hidden="1">{"Tab1",#N/A,FALSE,"P";"Tab2",#N/A,FALSE,"P"}</definedName>
    <definedName name="tt_1_1" localSheetId="5" hidden="1">{"Tab1",#N/A,FALSE,"P";"Tab2",#N/A,FALSE,"P"}</definedName>
    <definedName name="tt_1_1" localSheetId="6" hidden="1">{"Tab1",#N/A,FALSE,"P";"Tab2",#N/A,FALSE,"P"}</definedName>
    <definedName name="tt_1_1" hidden="1">{"Tab1",#N/A,FALSE,"P";"Tab2",#N/A,FALSE,"P"}</definedName>
    <definedName name="tt_1_2" localSheetId="5" hidden="1">{"Tab1",#N/A,FALSE,"P";"Tab2",#N/A,FALSE,"P"}</definedName>
    <definedName name="tt_1_2" localSheetId="6" hidden="1">{"Tab1",#N/A,FALSE,"P";"Tab2",#N/A,FALSE,"P"}</definedName>
    <definedName name="tt_1_2" hidden="1">{"Tab1",#N/A,FALSE,"P";"Tab2",#N/A,FALSE,"P"}</definedName>
    <definedName name="tt_1_3" localSheetId="5" hidden="1">{"Tab1",#N/A,FALSE,"P";"Tab2",#N/A,FALSE,"P"}</definedName>
    <definedName name="tt_1_3" localSheetId="6" hidden="1">{"Tab1",#N/A,FALSE,"P";"Tab2",#N/A,FALSE,"P"}</definedName>
    <definedName name="tt_1_3" hidden="1">{"Tab1",#N/A,FALSE,"P";"Tab2",#N/A,FALSE,"P"}</definedName>
    <definedName name="tt_1_4" localSheetId="5" hidden="1">{"Tab1",#N/A,FALSE,"P";"Tab2",#N/A,FALSE,"P"}</definedName>
    <definedName name="tt_1_4" localSheetId="6" hidden="1">{"Tab1",#N/A,FALSE,"P";"Tab2",#N/A,FALSE,"P"}</definedName>
    <definedName name="tt_1_4" hidden="1">{"Tab1",#N/A,FALSE,"P";"Tab2",#N/A,FALSE,"P"}</definedName>
    <definedName name="tt_2" localSheetId="5" hidden="1">{"Tab1",#N/A,FALSE,"P";"Tab2",#N/A,FALSE,"P"}</definedName>
    <definedName name="tt_2" localSheetId="6" hidden="1">{"Tab1",#N/A,FALSE,"P";"Tab2",#N/A,FALSE,"P"}</definedName>
    <definedName name="tt_2" hidden="1">{"Tab1",#N/A,FALSE,"P";"Tab2",#N/A,FALSE,"P"}</definedName>
    <definedName name="tt_3" localSheetId="5" hidden="1">{"Tab1",#N/A,FALSE,"P";"Tab2",#N/A,FALSE,"P"}</definedName>
    <definedName name="tt_3" localSheetId="6" hidden="1">{"Tab1",#N/A,FALSE,"P";"Tab2",#N/A,FALSE,"P"}</definedName>
    <definedName name="tt_3" hidden="1">{"Tab1",#N/A,FALSE,"P";"Tab2",#N/A,FALSE,"P"}</definedName>
    <definedName name="tt_4" localSheetId="5" hidden="1">{"Tab1",#N/A,FALSE,"P";"Tab2",#N/A,FALSE,"P"}</definedName>
    <definedName name="tt_4" localSheetId="6" hidden="1">{"Tab1",#N/A,FALSE,"P";"Tab2",#N/A,FALSE,"P"}</definedName>
    <definedName name="tt_4" hidden="1">{"Tab1",#N/A,FALSE,"P";"Tab2",#N/A,FALSE,"P"}</definedName>
    <definedName name="ttt" localSheetId="5" hidden="1">{"Minpmon",#N/A,FALSE,"Monthinput"}</definedName>
    <definedName name="ttt" localSheetId="6" hidden="1">{"Minpmon",#N/A,FALSE,"Monthinput"}</definedName>
    <definedName name="ttt" hidden="1">{"Minpmon",#N/A,FALSE,"Monthinput"}</definedName>
    <definedName name="ttt_1" localSheetId="5" hidden="1">{"Minpmon",#N/A,FALSE,"Monthinput"}</definedName>
    <definedName name="ttt_1" localSheetId="6" hidden="1">{"Minpmon",#N/A,FALSE,"Monthinput"}</definedName>
    <definedName name="ttt_1" hidden="1">{"Minpmon",#N/A,FALSE,"Monthinput"}</definedName>
    <definedName name="ttt_1_1" localSheetId="5" hidden="1">{"Minpmon",#N/A,FALSE,"Monthinput"}</definedName>
    <definedName name="ttt_1_1" localSheetId="6" hidden="1">{"Minpmon",#N/A,FALSE,"Monthinput"}</definedName>
    <definedName name="ttt_1_1" hidden="1">{"Minpmon",#N/A,FALSE,"Monthinput"}</definedName>
    <definedName name="ttt_1_2" localSheetId="5" hidden="1">{"Minpmon",#N/A,FALSE,"Monthinput"}</definedName>
    <definedName name="ttt_1_2" localSheetId="6" hidden="1">{"Minpmon",#N/A,FALSE,"Monthinput"}</definedName>
    <definedName name="ttt_1_2" hidden="1">{"Minpmon",#N/A,FALSE,"Monthinput"}</definedName>
    <definedName name="ttt_1_3" localSheetId="5" hidden="1">{"Minpmon",#N/A,FALSE,"Monthinput"}</definedName>
    <definedName name="ttt_1_3" localSheetId="6" hidden="1">{"Minpmon",#N/A,FALSE,"Monthinput"}</definedName>
    <definedName name="ttt_1_3" hidden="1">{"Minpmon",#N/A,FALSE,"Monthinput"}</definedName>
    <definedName name="ttt_1_4" localSheetId="5" hidden="1">{"Minpmon",#N/A,FALSE,"Monthinput"}</definedName>
    <definedName name="ttt_1_4" localSheetId="6" hidden="1">{"Minpmon",#N/A,FALSE,"Monthinput"}</definedName>
    <definedName name="ttt_1_4" hidden="1">{"Minpmon",#N/A,FALSE,"Monthinput"}</definedName>
    <definedName name="ttt_2" localSheetId="5" hidden="1">{"Minpmon",#N/A,FALSE,"Monthinput"}</definedName>
    <definedName name="ttt_2" localSheetId="6" hidden="1">{"Minpmon",#N/A,FALSE,"Monthinput"}</definedName>
    <definedName name="ttt_2" hidden="1">{"Minpmon",#N/A,FALSE,"Monthinput"}</definedName>
    <definedName name="ttt_3" localSheetId="5" hidden="1">{"Minpmon",#N/A,FALSE,"Monthinput"}</definedName>
    <definedName name="ttt_3" localSheetId="6" hidden="1">{"Minpmon",#N/A,FALSE,"Monthinput"}</definedName>
    <definedName name="ttt_3" hidden="1">{"Minpmon",#N/A,FALSE,"Monthinput"}</definedName>
    <definedName name="ttt_4" localSheetId="5" hidden="1">{"Minpmon",#N/A,FALSE,"Monthinput"}</definedName>
    <definedName name="ttt_4" localSheetId="6" hidden="1">{"Minpmon",#N/A,FALSE,"Monthinput"}</definedName>
    <definedName name="ttt_4" hidden="1">{"Minpmon",#N/A,FALSE,"Monthinput"}</definedName>
    <definedName name="tttt" localSheetId="5" hidden="1">{"Tab1",#N/A,FALSE,"P";"Tab2",#N/A,FALSE,"P"}</definedName>
    <definedName name="tttt" localSheetId="6" hidden="1">{"Tab1",#N/A,FALSE,"P";"Tab2",#N/A,FALSE,"P"}</definedName>
    <definedName name="tttt" hidden="1">{"Tab1",#N/A,FALSE,"P";"Tab2",#N/A,FALSE,"P"}</definedName>
    <definedName name="tttt_1" localSheetId="5" hidden="1">{"Tab1",#N/A,FALSE,"P";"Tab2",#N/A,FALSE,"P"}</definedName>
    <definedName name="tttt_1" localSheetId="6" hidden="1">{"Tab1",#N/A,FALSE,"P";"Tab2",#N/A,FALSE,"P"}</definedName>
    <definedName name="tttt_1" hidden="1">{"Tab1",#N/A,FALSE,"P";"Tab2",#N/A,FALSE,"P"}</definedName>
    <definedName name="tttt_1_1" localSheetId="5" hidden="1">{"Tab1",#N/A,FALSE,"P";"Tab2",#N/A,FALSE,"P"}</definedName>
    <definedName name="tttt_1_1" localSheetId="6" hidden="1">{"Tab1",#N/A,FALSE,"P";"Tab2",#N/A,FALSE,"P"}</definedName>
    <definedName name="tttt_1_1" hidden="1">{"Tab1",#N/A,FALSE,"P";"Tab2",#N/A,FALSE,"P"}</definedName>
    <definedName name="tttt_1_2" localSheetId="5" hidden="1">{"Tab1",#N/A,FALSE,"P";"Tab2",#N/A,FALSE,"P"}</definedName>
    <definedName name="tttt_1_2" localSheetId="6" hidden="1">{"Tab1",#N/A,FALSE,"P";"Tab2",#N/A,FALSE,"P"}</definedName>
    <definedName name="tttt_1_2" hidden="1">{"Tab1",#N/A,FALSE,"P";"Tab2",#N/A,FALSE,"P"}</definedName>
    <definedName name="tttt_1_3" localSheetId="5" hidden="1">{"Tab1",#N/A,FALSE,"P";"Tab2",#N/A,FALSE,"P"}</definedName>
    <definedName name="tttt_1_3" localSheetId="6" hidden="1">{"Tab1",#N/A,FALSE,"P";"Tab2",#N/A,FALSE,"P"}</definedName>
    <definedName name="tttt_1_3" hidden="1">{"Tab1",#N/A,FALSE,"P";"Tab2",#N/A,FALSE,"P"}</definedName>
    <definedName name="tttt_1_4" localSheetId="5" hidden="1">{"Tab1",#N/A,FALSE,"P";"Tab2",#N/A,FALSE,"P"}</definedName>
    <definedName name="tttt_1_4" localSheetId="6" hidden="1">{"Tab1",#N/A,FALSE,"P";"Tab2",#N/A,FALSE,"P"}</definedName>
    <definedName name="tttt_1_4" hidden="1">{"Tab1",#N/A,FALSE,"P";"Tab2",#N/A,FALSE,"P"}</definedName>
    <definedName name="tttt_2" localSheetId="5" hidden="1">{"Tab1",#N/A,FALSE,"P";"Tab2",#N/A,FALSE,"P"}</definedName>
    <definedName name="tttt_2" localSheetId="6" hidden="1">{"Tab1",#N/A,FALSE,"P";"Tab2",#N/A,FALSE,"P"}</definedName>
    <definedName name="tttt_2" hidden="1">{"Tab1",#N/A,FALSE,"P";"Tab2",#N/A,FALSE,"P"}</definedName>
    <definedName name="tttt_3" localSheetId="5" hidden="1">{"Tab1",#N/A,FALSE,"P";"Tab2",#N/A,FALSE,"P"}</definedName>
    <definedName name="tttt_3" localSheetId="6" hidden="1">{"Tab1",#N/A,FALSE,"P";"Tab2",#N/A,FALSE,"P"}</definedName>
    <definedName name="tttt_3" hidden="1">{"Tab1",#N/A,FALSE,"P";"Tab2",#N/A,FALSE,"P"}</definedName>
    <definedName name="tttt_4" localSheetId="5" hidden="1">{"Tab1",#N/A,FALSE,"P";"Tab2",#N/A,FALSE,"P"}</definedName>
    <definedName name="tttt_4" localSheetId="6" hidden="1">{"Tab1",#N/A,FALSE,"P";"Tab2",#N/A,FALSE,"P"}</definedName>
    <definedName name="tttt_4" hidden="1">{"Tab1",#N/A,FALSE,"P";"Tab2",#N/A,FALSE,"P"}</definedName>
    <definedName name="ttttt" localSheetId="5" hidden="1">#REF!</definedName>
    <definedName name="ttttt" localSheetId="6" hidden="1">#REF!</definedName>
    <definedName name="ttttt" hidden="1">#REF!</definedName>
    <definedName name="ttttttttt" localSheetId="5" hidden="1">{"Minpmon",#N/A,FALSE,"Monthinput"}</definedName>
    <definedName name="ttttttttt" localSheetId="6" hidden="1">{"Minpmon",#N/A,FALSE,"Monthinput"}</definedName>
    <definedName name="ttttttttt" hidden="1">{"Minpmon",#N/A,FALSE,"Monthinput"}</definedName>
    <definedName name="ttyy" localSheetId="5" hidden="1">{"Riqfin97",#N/A,FALSE,"Tran";"Riqfinpro",#N/A,FALSE,"Tran"}</definedName>
    <definedName name="ttyy" localSheetId="6" hidden="1">{"Riqfin97",#N/A,FALSE,"Tran";"Riqfinpro",#N/A,FALSE,"Tran"}</definedName>
    <definedName name="ttyy" hidden="1">{"Riqfin97",#N/A,FALSE,"Tran";"Riqfinpro",#N/A,FALSE,"Tran"}</definedName>
    <definedName name="TX" localSheetId="6">#REF!</definedName>
    <definedName name="TX">#REF!</definedName>
    <definedName name="TX_D" localSheetId="5">#REF!</definedName>
    <definedName name="TX_D" localSheetId="6">#REF!</definedName>
    <definedName name="TX_D">#REF!</definedName>
    <definedName name="TX_DPCH" localSheetId="5">#REF!</definedName>
    <definedName name="TX_DPCH" localSheetId="6">#REF!</definedName>
    <definedName name="TX_DPCH">#REF!</definedName>
    <definedName name="TX_R" localSheetId="5">#REF!</definedName>
    <definedName name="TX_R" localSheetId="6">#REF!</definedName>
    <definedName name="TX_R">#REF!</definedName>
    <definedName name="TX_RPCH" localSheetId="5">#REF!</definedName>
    <definedName name="TX_RPCH" localSheetId="6">#REF!</definedName>
    <definedName name="TX_RPCH">#REF!</definedName>
    <definedName name="TXG" localSheetId="5">#REF!</definedName>
    <definedName name="TXG" localSheetId="6">#REF!</definedName>
    <definedName name="TXG">#REF!</definedName>
    <definedName name="TXG_D" localSheetId="5">#REF!</definedName>
    <definedName name="TXG_D" localSheetId="6">#REF!</definedName>
    <definedName name="TXG_D">#REF!</definedName>
    <definedName name="TXG_DPCH" localSheetId="5">#REF!</definedName>
    <definedName name="TXG_DPCH" localSheetId="6">#REF!</definedName>
    <definedName name="TXG_DPCH">#REF!</definedName>
    <definedName name="TXG_R" localSheetId="5">#REF!</definedName>
    <definedName name="TXG_R" localSheetId="6">#REF!</definedName>
    <definedName name="TXG_R">#REF!</definedName>
    <definedName name="TXG_RPCH" localSheetId="5">#REF!</definedName>
    <definedName name="TXG_RPCH" localSheetId="6">#REF!</definedName>
    <definedName name="TXG_RPCH">#REF!</definedName>
    <definedName name="TXGM_DPCH" localSheetId="5">#REF!</definedName>
    <definedName name="TXGM_DPCH" localSheetId="6">#REF!</definedName>
    <definedName name="TXGM_DPCH">#REF!</definedName>
    <definedName name="TXGO" localSheetId="5">#REF!</definedName>
    <definedName name="TXGO" localSheetId="6">#REF!</definedName>
    <definedName name="TXGO">#REF!</definedName>
    <definedName name="TXGO_D" localSheetId="5">#REF!</definedName>
    <definedName name="TXGO_D" localSheetId="6">#REF!</definedName>
    <definedName name="TXGO_D">#REF!</definedName>
    <definedName name="TXGO_DPCH" localSheetId="5">#REF!</definedName>
    <definedName name="TXGO_DPCH" localSheetId="6">#REF!</definedName>
    <definedName name="TXGO_DPCH">#REF!</definedName>
    <definedName name="TXGO_R" localSheetId="5">#REF!</definedName>
    <definedName name="TXGO_R" localSheetId="6">#REF!</definedName>
    <definedName name="TXGO_R">#REF!</definedName>
    <definedName name="TXGO_RPCH" localSheetId="5">#REF!</definedName>
    <definedName name="TXGO_RPCH" localSheetId="6">#REF!</definedName>
    <definedName name="TXGO_RPCH">#REF!</definedName>
    <definedName name="TXGXO" localSheetId="5">#REF!</definedName>
    <definedName name="TXGXO" localSheetId="6">#REF!</definedName>
    <definedName name="TXGXO">#REF!</definedName>
    <definedName name="TXGXO_D" localSheetId="5">#REF!</definedName>
    <definedName name="TXGXO_D" localSheetId="6">#REF!</definedName>
    <definedName name="TXGXO_D">#REF!</definedName>
    <definedName name="TXGXO_DPCH" localSheetId="5">#REF!</definedName>
    <definedName name="TXGXO_DPCH" localSheetId="6">#REF!</definedName>
    <definedName name="TXGXO_DPCH">#REF!</definedName>
    <definedName name="TXGXO_R" localSheetId="5">#REF!</definedName>
    <definedName name="TXGXO_R" localSheetId="6">#REF!</definedName>
    <definedName name="TXGXO_R">#REF!</definedName>
    <definedName name="TXGXO_RPCH" localSheetId="5">#REF!</definedName>
    <definedName name="TXGXO_RPCH" localSheetId="6">#REF!</definedName>
    <definedName name="TXGXO_RPCH">#REF!</definedName>
    <definedName name="TXS" localSheetId="5">#REF!</definedName>
    <definedName name="TXS" localSheetId="6">#REF!</definedName>
    <definedName name="TXS">#REF!</definedName>
    <definedName name="ty" localSheetId="5" hidden="1">{"Riqfin97",#N/A,FALSE,"Tran";"Riqfinpro",#N/A,FALSE,"Tran"}</definedName>
    <definedName name="ty" localSheetId="6" hidden="1">{"Riqfin97",#N/A,FALSE,"Tran";"Riqfinpro",#N/A,FALSE,"Tran"}</definedName>
    <definedName name="ty" hidden="1">{"Riqfin97",#N/A,FALSE,"Tran";"Riqfinpro",#N/A,FALSE,"Tran"}</definedName>
    <definedName name="ty_1" localSheetId="5" hidden="1">{"Riqfin97",#N/A,FALSE,"Tran";"Riqfinpro",#N/A,FALSE,"Tran"}</definedName>
    <definedName name="ty_1" localSheetId="6" hidden="1">{"Riqfin97",#N/A,FALSE,"Tran";"Riqfinpro",#N/A,FALSE,"Tran"}</definedName>
    <definedName name="ty_1" hidden="1">{"Riqfin97",#N/A,FALSE,"Tran";"Riqfinpro",#N/A,FALSE,"Tran"}</definedName>
    <definedName name="ty_1_1" localSheetId="5" hidden="1">{"Riqfin97",#N/A,FALSE,"Tran";"Riqfinpro",#N/A,FALSE,"Tran"}</definedName>
    <definedName name="ty_1_1" localSheetId="6" hidden="1">{"Riqfin97",#N/A,FALSE,"Tran";"Riqfinpro",#N/A,FALSE,"Tran"}</definedName>
    <definedName name="ty_1_1" hidden="1">{"Riqfin97",#N/A,FALSE,"Tran";"Riqfinpro",#N/A,FALSE,"Tran"}</definedName>
    <definedName name="ty_1_2" localSheetId="5" hidden="1">{"Riqfin97",#N/A,FALSE,"Tran";"Riqfinpro",#N/A,FALSE,"Tran"}</definedName>
    <definedName name="ty_1_2" localSheetId="6" hidden="1">{"Riqfin97",#N/A,FALSE,"Tran";"Riqfinpro",#N/A,FALSE,"Tran"}</definedName>
    <definedName name="ty_1_2" hidden="1">{"Riqfin97",#N/A,FALSE,"Tran";"Riqfinpro",#N/A,FALSE,"Tran"}</definedName>
    <definedName name="ty_1_3" localSheetId="5" hidden="1">{"Riqfin97",#N/A,FALSE,"Tran";"Riqfinpro",#N/A,FALSE,"Tran"}</definedName>
    <definedName name="ty_1_3" localSheetId="6" hidden="1">{"Riqfin97",#N/A,FALSE,"Tran";"Riqfinpro",#N/A,FALSE,"Tran"}</definedName>
    <definedName name="ty_1_3" hidden="1">{"Riqfin97",#N/A,FALSE,"Tran";"Riqfinpro",#N/A,FALSE,"Tran"}</definedName>
    <definedName name="ty_1_4" localSheetId="5" hidden="1">{"Riqfin97",#N/A,FALSE,"Tran";"Riqfinpro",#N/A,FALSE,"Tran"}</definedName>
    <definedName name="ty_1_4" localSheetId="6" hidden="1">{"Riqfin97",#N/A,FALSE,"Tran";"Riqfinpro",#N/A,FALSE,"Tran"}</definedName>
    <definedName name="ty_1_4" hidden="1">{"Riqfin97",#N/A,FALSE,"Tran";"Riqfinpro",#N/A,FALSE,"Tran"}</definedName>
    <definedName name="ty_2" localSheetId="5" hidden="1">{"Riqfin97",#N/A,FALSE,"Tran";"Riqfinpro",#N/A,FALSE,"Tran"}</definedName>
    <definedName name="ty_2" localSheetId="6" hidden="1">{"Riqfin97",#N/A,FALSE,"Tran";"Riqfinpro",#N/A,FALSE,"Tran"}</definedName>
    <definedName name="ty_2" hidden="1">{"Riqfin97",#N/A,FALSE,"Tran";"Riqfinpro",#N/A,FALSE,"Tran"}</definedName>
    <definedName name="ty_3" localSheetId="5" hidden="1">{"Riqfin97",#N/A,FALSE,"Tran";"Riqfinpro",#N/A,FALSE,"Tran"}</definedName>
    <definedName name="ty_3" localSheetId="6" hidden="1">{"Riqfin97",#N/A,FALSE,"Tran";"Riqfinpro",#N/A,FALSE,"Tran"}</definedName>
    <definedName name="ty_3" hidden="1">{"Riqfin97",#N/A,FALSE,"Tran";"Riqfinpro",#N/A,FALSE,"Tran"}</definedName>
    <definedName name="ty_4" localSheetId="5" hidden="1">{"Riqfin97",#N/A,FALSE,"Tran";"Riqfinpro",#N/A,FALSE,"Tran"}</definedName>
    <definedName name="ty_4" localSheetId="6" hidden="1">{"Riqfin97",#N/A,FALSE,"Tran";"Riqfinpro",#N/A,FALSE,"Tran"}</definedName>
    <definedName name="ty_4" hidden="1">{"Riqfin97",#N/A,FALSE,"Tran";"Riqfinpro",#N/A,FALSE,"Tran"}</definedName>
    <definedName name="tyui" localSheetId="5" hidden="1">{"Riqfin97",#N/A,FALSE,"Tran";"Riqfinpro",#N/A,FALSE,"Tran"}</definedName>
    <definedName name="tyui" localSheetId="6" hidden="1">{"Riqfin97",#N/A,FALSE,"Tran";"Riqfinpro",#N/A,FALSE,"Tran"}</definedName>
    <definedName name="tyui" hidden="1">{"Riqfin97",#N/A,FALSE,"Tran";"Riqfinpro",#N/A,FALSE,"Tran"}</definedName>
    <definedName name="uilkfjl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1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ilkfjl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Universities" localSheetId="6">#REF!</definedName>
    <definedName name="Universities">#REF!</definedName>
    <definedName name="UPD_Dates" localSheetId="5">#REF!</definedName>
    <definedName name="UPD_Dates" localSheetId="6">#REF!</definedName>
    <definedName name="UPD_Dates">#REF!</definedName>
    <definedName name="UPD_Names" localSheetId="5">#REF!</definedName>
    <definedName name="UPD_Names" localSheetId="6">#REF!</definedName>
    <definedName name="UPD_Names">#REF!</definedName>
    <definedName name="Uruguay" localSheetId="5">#REF!</definedName>
    <definedName name="Uruguay" localSheetId="6">#REF!</definedName>
    <definedName name="Uruguay">#REF!</definedName>
    <definedName name="USDSR" localSheetId="5">#REF!</definedName>
    <definedName name="USDSR" localSheetId="6">#REF!</definedName>
    <definedName name="USDSR">#REF!</definedName>
    <definedName name="USERNAME" localSheetId="5">#REF!</definedName>
    <definedName name="USERNAME" localSheetId="6">#REF!</definedName>
    <definedName name="USERNAME">#REF!</definedName>
    <definedName name="uu" localSheetId="5" hidden="1">{"Riqfin97",#N/A,FALSE,"Tran";"Riqfinpro",#N/A,FALSE,"Tran"}</definedName>
    <definedName name="uu" localSheetId="6" hidden="1">{"Riqfin97",#N/A,FALSE,"Tran";"Riqfinpro",#N/A,FALSE,"Tran"}</definedName>
    <definedName name="uu" hidden="1">{"Riqfin97",#N/A,FALSE,"Tran";"Riqfinpro",#N/A,FALSE,"Tran"}</definedName>
    <definedName name="uu_1" localSheetId="5" hidden="1">{"Riqfin97",#N/A,FALSE,"Tran";"Riqfinpro",#N/A,FALSE,"Tran"}</definedName>
    <definedName name="uu_1" localSheetId="6" hidden="1">{"Riqfin97",#N/A,FALSE,"Tran";"Riqfinpro",#N/A,FALSE,"Tran"}</definedName>
    <definedName name="uu_1" hidden="1">{"Riqfin97",#N/A,FALSE,"Tran";"Riqfinpro",#N/A,FALSE,"Tran"}</definedName>
    <definedName name="uu_1_1" localSheetId="5" hidden="1">{"Riqfin97",#N/A,FALSE,"Tran";"Riqfinpro",#N/A,FALSE,"Tran"}</definedName>
    <definedName name="uu_1_1" localSheetId="6" hidden="1">{"Riqfin97",#N/A,FALSE,"Tran";"Riqfinpro",#N/A,FALSE,"Tran"}</definedName>
    <definedName name="uu_1_1" hidden="1">{"Riqfin97",#N/A,FALSE,"Tran";"Riqfinpro",#N/A,FALSE,"Tran"}</definedName>
    <definedName name="uu_1_2" localSheetId="5" hidden="1">{"Riqfin97",#N/A,FALSE,"Tran";"Riqfinpro",#N/A,FALSE,"Tran"}</definedName>
    <definedName name="uu_1_2" localSheetId="6" hidden="1">{"Riqfin97",#N/A,FALSE,"Tran";"Riqfinpro",#N/A,FALSE,"Tran"}</definedName>
    <definedName name="uu_1_2" hidden="1">{"Riqfin97",#N/A,FALSE,"Tran";"Riqfinpro",#N/A,FALSE,"Tran"}</definedName>
    <definedName name="uu_1_3" localSheetId="5" hidden="1">{"Riqfin97",#N/A,FALSE,"Tran";"Riqfinpro",#N/A,FALSE,"Tran"}</definedName>
    <definedName name="uu_1_3" localSheetId="6" hidden="1">{"Riqfin97",#N/A,FALSE,"Tran";"Riqfinpro",#N/A,FALSE,"Tran"}</definedName>
    <definedName name="uu_1_3" hidden="1">{"Riqfin97",#N/A,FALSE,"Tran";"Riqfinpro",#N/A,FALSE,"Tran"}</definedName>
    <definedName name="uu_1_4" localSheetId="5" hidden="1">{"Riqfin97",#N/A,FALSE,"Tran";"Riqfinpro",#N/A,FALSE,"Tran"}</definedName>
    <definedName name="uu_1_4" localSheetId="6" hidden="1">{"Riqfin97",#N/A,FALSE,"Tran";"Riqfinpro",#N/A,FALSE,"Tran"}</definedName>
    <definedName name="uu_1_4" hidden="1">{"Riqfin97",#N/A,FALSE,"Tran";"Riqfinpro",#N/A,FALSE,"Tran"}</definedName>
    <definedName name="uu_2" localSheetId="5" hidden="1">{"Riqfin97",#N/A,FALSE,"Tran";"Riqfinpro",#N/A,FALSE,"Tran"}</definedName>
    <definedName name="uu_2" localSheetId="6" hidden="1">{"Riqfin97",#N/A,FALSE,"Tran";"Riqfinpro",#N/A,FALSE,"Tran"}</definedName>
    <definedName name="uu_2" hidden="1">{"Riqfin97",#N/A,FALSE,"Tran";"Riqfinpro",#N/A,FALSE,"Tran"}</definedName>
    <definedName name="uu_3" localSheetId="5" hidden="1">{"Riqfin97",#N/A,FALSE,"Tran";"Riqfinpro",#N/A,FALSE,"Tran"}</definedName>
    <definedName name="uu_3" localSheetId="6" hidden="1">{"Riqfin97",#N/A,FALSE,"Tran";"Riqfinpro",#N/A,FALSE,"Tran"}</definedName>
    <definedName name="uu_3" hidden="1">{"Riqfin97",#N/A,FALSE,"Tran";"Riqfinpro",#N/A,FALSE,"Tran"}</definedName>
    <definedName name="uu_4" localSheetId="5" hidden="1">{"Riqfin97",#N/A,FALSE,"Tran";"Riqfinpro",#N/A,FALSE,"Tran"}</definedName>
    <definedName name="uu_4" localSheetId="6" hidden="1">{"Riqfin97",#N/A,FALSE,"Tran";"Riqfinpro",#N/A,FALSE,"Tran"}</definedName>
    <definedName name="uu_4" hidden="1">{"Riqfin97",#N/A,FALSE,"Tran";"Riqfinpro",#N/A,FALSE,"Tran"}</definedName>
    <definedName name="uuu" localSheetId="5" hidden="1">{"Riqfin97",#N/A,FALSE,"Tran";"Riqfinpro",#N/A,FALSE,"Tran"}</definedName>
    <definedName name="uuu" localSheetId="6" hidden="1">{"Riqfin97",#N/A,FALSE,"Tran";"Riqfinpro",#N/A,FALSE,"Tran"}</definedName>
    <definedName name="uuu" hidden="1">{"Riqfin97",#N/A,FALSE,"Tran";"Riqfinpro",#N/A,FALSE,"Tran"}</definedName>
    <definedName name="uuu_1" localSheetId="5" hidden="1">{"Riqfin97",#N/A,FALSE,"Tran";"Riqfinpro",#N/A,FALSE,"Tran"}</definedName>
    <definedName name="uuu_1" localSheetId="6" hidden="1">{"Riqfin97",#N/A,FALSE,"Tran";"Riqfinpro",#N/A,FALSE,"Tran"}</definedName>
    <definedName name="uuu_1" hidden="1">{"Riqfin97",#N/A,FALSE,"Tran";"Riqfinpro",#N/A,FALSE,"Tran"}</definedName>
    <definedName name="uuu_1_1" localSheetId="5" hidden="1">{"Riqfin97",#N/A,FALSE,"Tran";"Riqfinpro",#N/A,FALSE,"Tran"}</definedName>
    <definedName name="uuu_1_1" localSheetId="6" hidden="1">{"Riqfin97",#N/A,FALSE,"Tran";"Riqfinpro",#N/A,FALSE,"Tran"}</definedName>
    <definedName name="uuu_1_1" hidden="1">{"Riqfin97",#N/A,FALSE,"Tran";"Riqfinpro",#N/A,FALSE,"Tran"}</definedName>
    <definedName name="uuu_1_2" localSheetId="5" hidden="1">{"Riqfin97",#N/A,FALSE,"Tran";"Riqfinpro",#N/A,FALSE,"Tran"}</definedName>
    <definedName name="uuu_1_2" localSheetId="6" hidden="1">{"Riqfin97",#N/A,FALSE,"Tran";"Riqfinpro",#N/A,FALSE,"Tran"}</definedName>
    <definedName name="uuu_1_2" hidden="1">{"Riqfin97",#N/A,FALSE,"Tran";"Riqfinpro",#N/A,FALSE,"Tran"}</definedName>
    <definedName name="uuu_1_3" localSheetId="5" hidden="1">{"Riqfin97",#N/A,FALSE,"Tran";"Riqfinpro",#N/A,FALSE,"Tran"}</definedName>
    <definedName name="uuu_1_3" localSheetId="6" hidden="1">{"Riqfin97",#N/A,FALSE,"Tran";"Riqfinpro",#N/A,FALSE,"Tran"}</definedName>
    <definedName name="uuu_1_3" hidden="1">{"Riqfin97",#N/A,FALSE,"Tran";"Riqfinpro",#N/A,FALSE,"Tran"}</definedName>
    <definedName name="uuu_1_4" localSheetId="5" hidden="1">{"Riqfin97",#N/A,FALSE,"Tran";"Riqfinpro",#N/A,FALSE,"Tran"}</definedName>
    <definedName name="uuu_1_4" localSheetId="6" hidden="1">{"Riqfin97",#N/A,FALSE,"Tran";"Riqfinpro",#N/A,FALSE,"Tran"}</definedName>
    <definedName name="uuu_1_4" hidden="1">{"Riqfin97",#N/A,FALSE,"Tran";"Riqfinpro",#N/A,FALSE,"Tran"}</definedName>
    <definedName name="uuu_2" localSheetId="5" hidden="1">{"Riqfin97",#N/A,FALSE,"Tran";"Riqfinpro",#N/A,FALSE,"Tran"}</definedName>
    <definedName name="uuu_2" localSheetId="6" hidden="1">{"Riqfin97",#N/A,FALSE,"Tran";"Riqfinpro",#N/A,FALSE,"Tran"}</definedName>
    <definedName name="uuu_2" hidden="1">{"Riqfin97",#N/A,FALSE,"Tran";"Riqfinpro",#N/A,FALSE,"Tran"}</definedName>
    <definedName name="uuu_3" localSheetId="5" hidden="1">{"Riqfin97",#N/A,FALSE,"Tran";"Riqfinpro",#N/A,FALSE,"Tran"}</definedName>
    <definedName name="uuu_3" localSheetId="6" hidden="1">{"Riqfin97",#N/A,FALSE,"Tran";"Riqfinpro",#N/A,FALSE,"Tran"}</definedName>
    <definedName name="uuu_3" hidden="1">{"Riqfin97",#N/A,FALSE,"Tran";"Riqfinpro",#N/A,FALSE,"Tran"}</definedName>
    <definedName name="uuu_4" localSheetId="5" hidden="1">{"Riqfin97",#N/A,FALSE,"Tran";"Riqfinpro",#N/A,FALSE,"Tran"}</definedName>
    <definedName name="uuu_4" localSheetId="6" hidden="1">{"Riqfin97",#N/A,FALSE,"Tran";"Riqfinpro",#N/A,FALSE,"Tran"}</definedName>
    <definedName name="uuu_4" hidden="1">{"Riqfin97",#N/A,FALSE,"Tran";"Riqfinpro",#N/A,FALSE,"Tran"}</definedName>
    <definedName name="uuuuuu" localSheetId="5" hidden="1">{"Riqfin97",#N/A,FALSE,"Tran";"Riqfinpro",#N/A,FALSE,"Tran"}</definedName>
    <definedName name="uuuuuu" localSheetId="6" hidden="1">{"Riqfin97",#N/A,FALSE,"Tran";"Riqfinpro",#N/A,FALSE,"Tran"}</definedName>
    <definedName name="uuuuuu" hidden="1">{"Riqfin97",#N/A,FALSE,"Tran";"Riqfinpro",#N/A,FALSE,"Tran"}</definedName>
    <definedName name="uuuuuu_1" localSheetId="5" hidden="1">{"Riqfin97",#N/A,FALSE,"Tran";"Riqfinpro",#N/A,FALSE,"Tran"}</definedName>
    <definedName name="uuuuuu_1" localSheetId="6" hidden="1">{"Riqfin97",#N/A,FALSE,"Tran";"Riqfinpro",#N/A,FALSE,"Tran"}</definedName>
    <definedName name="uuuuuu_1" hidden="1">{"Riqfin97",#N/A,FALSE,"Tran";"Riqfinpro",#N/A,FALSE,"Tran"}</definedName>
    <definedName name="uuuuuu_1_1" localSheetId="5" hidden="1">{"Riqfin97",#N/A,FALSE,"Tran";"Riqfinpro",#N/A,FALSE,"Tran"}</definedName>
    <definedName name="uuuuuu_1_1" localSheetId="6" hidden="1">{"Riqfin97",#N/A,FALSE,"Tran";"Riqfinpro",#N/A,FALSE,"Tran"}</definedName>
    <definedName name="uuuuuu_1_1" hidden="1">{"Riqfin97",#N/A,FALSE,"Tran";"Riqfinpro",#N/A,FALSE,"Tran"}</definedName>
    <definedName name="uuuuuu_1_2" localSheetId="5" hidden="1">{"Riqfin97",#N/A,FALSE,"Tran";"Riqfinpro",#N/A,FALSE,"Tran"}</definedName>
    <definedName name="uuuuuu_1_2" localSheetId="6" hidden="1">{"Riqfin97",#N/A,FALSE,"Tran";"Riqfinpro",#N/A,FALSE,"Tran"}</definedName>
    <definedName name="uuuuuu_1_2" hidden="1">{"Riqfin97",#N/A,FALSE,"Tran";"Riqfinpro",#N/A,FALSE,"Tran"}</definedName>
    <definedName name="uuuuuu_1_3" localSheetId="5" hidden="1">{"Riqfin97",#N/A,FALSE,"Tran";"Riqfinpro",#N/A,FALSE,"Tran"}</definedName>
    <definedName name="uuuuuu_1_3" localSheetId="6" hidden="1">{"Riqfin97",#N/A,FALSE,"Tran";"Riqfinpro",#N/A,FALSE,"Tran"}</definedName>
    <definedName name="uuuuuu_1_3" hidden="1">{"Riqfin97",#N/A,FALSE,"Tran";"Riqfinpro",#N/A,FALSE,"Tran"}</definedName>
    <definedName name="uuuuuu_1_4" localSheetId="5" hidden="1">{"Riqfin97",#N/A,FALSE,"Tran";"Riqfinpro",#N/A,FALSE,"Tran"}</definedName>
    <definedName name="uuuuuu_1_4" localSheetId="6" hidden="1">{"Riqfin97",#N/A,FALSE,"Tran";"Riqfinpro",#N/A,FALSE,"Tran"}</definedName>
    <definedName name="uuuuuu_1_4" hidden="1">{"Riqfin97",#N/A,FALSE,"Tran";"Riqfinpro",#N/A,FALSE,"Tran"}</definedName>
    <definedName name="uuuuuu_2" localSheetId="5" hidden="1">{"Riqfin97",#N/A,FALSE,"Tran";"Riqfinpro",#N/A,FALSE,"Tran"}</definedName>
    <definedName name="uuuuuu_2" localSheetId="6" hidden="1">{"Riqfin97",#N/A,FALSE,"Tran";"Riqfinpro",#N/A,FALSE,"Tran"}</definedName>
    <definedName name="uuuuuu_2" hidden="1">{"Riqfin97",#N/A,FALSE,"Tran";"Riqfinpro",#N/A,FALSE,"Tran"}</definedName>
    <definedName name="uuuuuu_3" localSheetId="5" hidden="1">{"Riqfin97",#N/A,FALSE,"Tran";"Riqfinpro",#N/A,FALSE,"Tran"}</definedName>
    <definedName name="uuuuuu_3" localSheetId="6" hidden="1">{"Riqfin97",#N/A,FALSE,"Tran";"Riqfinpro",#N/A,FALSE,"Tran"}</definedName>
    <definedName name="uuuuuu_3" hidden="1">{"Riqfin97",#N/A,FALSE,"Tran";"Riqfinpro",#N/A,FALSE,"Tran"}</definedName>
    <definedName name="uuuuuu_4" localSheetId="5" hidden="1">{"Riqfin97",#N/A,FALSE,"Tran";"Riqfinpro",#N/A,FALSE,"Tran"}</definedName>
    <definedName name="uuuuuu_4" localSheetId="6" hidden="1">{"Riqfin97",#N/A,FALSE,"Tran";"Riqfinpro",#N/A,FALSE,"Tran"}</definedName>
    <definedName name="uuuuuu_4" hidden="1">{"Riqfin97",#N/A,FALSE,"Tran";"Riqfinpro",#N/A,FALSE,"Tran"}</definedName>
    <definedName name="v" localSheetId="5">#REF!</definedName>
    <definedName name="v" localSheetId="6">#REF!</definedName>
    <definedName name="v">#REF!</definedName>
    <definedName name="V.Agregado" localSheetId="5">#REF!</definedName>
    <definedName name="V.Agregado" localSheetId="6">#REF!</definedName>
    <definedName name="V.Agregado">#REF!</definedName>
    <definedName name="VALIDACIÓN_D6" localSheetId="4">#REF!</definedName>
    <definedName name="VALIDACIÓN_D6" localSheetId="5">#REF!</definedName>
    <definedName name="VALIDACIÓN_D6" localSheetId="6">#REF!</definedName>
    <definedName name="VALIDACIÓN_D6">#REF!</definedName>
    <definedName name="Var.Balance" localSheetId="5">#REF!</definedName>
    <definedName name="Var.Balance" localSheetId="6">#REF!</definedName>
    <definedName name="Var.Balance">#REF!</definedName>
    <definedName name="Variacion_año_4_3" localSheetId="4">#REF!</definedName>
    <definedName name="Variacion_año_4_3" localSheetId="5">#REF!</definedName>
    <definedName name="Variacion_año_4_3" localSheetId="6">#REF!</definedName>
    <definedName name="Variacion_año_4_3">#REF!</definedName>
    <definedName name="vcsbvvvcxbv" localSheetId="5" hidden="1">{"Riqfin97",#N/A,FALSE,"Tran";"Riqfinpro",#N/A,FALSE,"Tran"}</definedName>
    <definedName name="vcsbvvvcxbv" localSheetId="6" hidden="1">{"Riqfin97",#N/A,FALSE,"Tran";"Riqfinpro",#N/A,FALSE,"Tran"}</definedName>
    <definedName name="vcsbvvvcxbv" hidden="1">{"Riqfin97",#N/A,FALSE,"Tran";"Riqfinpro",#N/A,FALSE,"Tran"}</definedName>
    <definedName name="vcsbvvvcxbv_1" localSheetId="5" hidden="1">{"Riqfin97",#N/A,FALSE,"Tran";"Riqfinpro",#N/A,FALSE,"Tran"}</definedName>
    <definedName name="vcsbvvvcxbv_1" localSheetId="6" hidden="1">{"Riqfin97",#N/A,FALSE,"Tran";"Riqfinpro",#N/A,FALSE,"Tran"}</definedName>
    <definedName name="vcsbvvvcxbv_1" hidden="1">{"Riqfin97",#N/A,FALSE,"Tran";"Riqfinpro",#N/A,FALSE,"Tran"}</definedName>
    <definedName name="vcsbvvvcxbv_1_1" localSheetId="5" hidden="1">{"Riqfin97",#N/A,FALSE,"Tran";"Riqfinpro",#N/A,FALSE,"Tran"}</definedName>
    <definedName name="vcsbvvvcxbv_1_1" localSheetId="6" hidden="1">{"Riqfin97",#N/A,FALSE,"Tran";"Riqfinpro",#N/A,FALSE,"Tran"}</definedName>
    <definedName name="vcsbvvvcxbv_1_1" hidden="1">{"Riqfin97",#N/A,FALSE,"Tran";"Riqfinpro",#N/A,FALSE,"Tran"}</definedName>
    <definedName name="vcsbvvvcxbv_1_2" localSheetId="5" hidden="1">{"Riqfin97",#N/A,FALSE,"Tran";"Riqfinpro",#N/A,FALSE,"Tran"}</definedName>
    <definedName name="vcsbvvvcxbv_1_2" localSheetId="6" hidden="1">{"Riqfin97",#N/A,FALSE,"Tran";"Riqfinpro",#N/A,FALSE,"Tran"}</definedName>
    <definedName name="vcsbvvvcxbv_1_2" hidden="1">{"Riqfin97",#N/A,FALSE,"Tran";"Riqfinpro",#N/A,FALSE,"Tran"}</definedName>
    <definedName name="vcsbvvvcxbv_1_3" localSheetId="5" hidden="1">{"Riqfin97",#N/A,FALSE,"Tran";"Riqfinpro",#N/A,FALSE,"Tran"}</definedName>
    <definedName name="vcsbvvvcxbv_1_3" localSheetId="6" hidden="1">{"Riqfin97",#N/A,FALSE,"Tran";"Riqfinpro",#N/A,FALSE,"Tran"}</definedName>
    <definedName name="vcsbvvvcxbv_1_3" hidden="1">{"Riqfin97",#N/A,FALSE,"Tran";"Riqfinpro",#N/A,FALSE,"Tran"}</definedName>
    <definedName name="vcsbvvvcxbv_1_4" localSheetId="5" hidden="1">{"Riqfin97",#N/A,FALSE,"Tran";"Riqfinpro",#N/A,FALSE,"Tran"}</definedName>
    <definedName name="vcsbvvvcxbv_1_4" localSheetId="6" hidden="1">{"Riqfin97",#N/A,FALSE,"Tran";"Riqfinpro",#N/A,FALSE,"Tran"}</definedName>
    <definedName name="vcsbvvvcxbv_1_4" hidden="1">{"Riqfin97",#N/A,FALSE,"Tran";"Riqfinpro",#N/A,FALSE,"Tran"}</definedName>
    <definedName name="vcsbvvvcxbv_2" localSheetId="5" hidden="1">{"Riqfin97",#N/A,FALSE,"Tran";"Riqfinpro",#N/A,FALSE,"Tran"}</definedName>
    <definedName name="vcsbvvvcxbv_2" localSheetId="6" hidden="1">{"Riqfin97",#N/A,FALSE,"Tran";"Riqfinpro",#N/A,FALSE,"Tran"}</definedName>
    <definedName name="vcsbvvvcxbv_2" hidden="1">{"Riqfin97",#N/A,FALSE,"Tran";"Riqfinpro",#N/A,FALSE,"Tran"}</definedName>
    <definedName name="vcsbvvvcxbv_3" localSheetId="5" hidden="1">{"Riqfin97",#N/A,FALSE,"Tran";"Riqfinpro",#N/A,FALSE,"Tran"}</definedName>
    <definedName name="vcsbvvvcxbv_3" localSheetId="6" hidden="1">{"Riqfin97",#N/A,FALSE,"Tran";"Riqfinpro",#N/A,FALSE,"Tran"}</definedName>
    <definedName name="vcsbvvvcxbv_3" hidden="1">{"Riqfin97",#N/A,FALSE,"Tran";"Riqfinpro",#N/A,FALSE,"Tran"}</definedName>
    <definedName name="vcsbvvvcxbv_4" localSheetId="5" hidden="1">{"Riqfin97",#N/A,FALSE,"Tran";"Riqfinpro",#N/A,FALSE,"Tran"}</definedName>
    <definedName name="vcsbvvvcxbv_4" localSheetId="6" hidden="1">{"Riqfin97",#N/A,FALSE,"Tran";"Riqfinpro",#N/A,FALSE,"Tran"}</definedName>
    <definedName name="vcsbvvvcxbv_4" hidden="1">{"Riqfin97",#N/A,FALSE,"Tran";"Riqfinpro",#N/A,FALSE,"Tran"}</definedName>
    <definedName name="vcvz" localSheetId="5" hidden="1">{"Tab1",#N/A,FALSE,"P";"Tab2",#N/A,FALSE,"P"}</definedName>
    <definedName name="vcvz" localSheetId="6" hidden="1">{"Tab1",#N/A,FALSE,"P";"Tab2",#N/A,FALSE,"P"}</definedName>
    <definedName name="vcvz" hidden="1">{"Tab1",#N/A,FALSE,"P";"Tab2",#N/A,FALSE,"P"}</definedName>
    <definedName name="vcvz_1" localSheetId="5" hidden="1">{"Tab1",#N/A,FALSE,"P";"Tab2",#N/A,FALSE,"P"}</definedName>
    <definedName name="vcvz_1" localSheetId="6" hidden="1">{"Tab1",#N/A,FALSE,"P";"Tab2",#N/A,FALSE,"P"}</definedName>
    <definedName name="vcvz_1" hidden="1">{"Tab1",#N/A,FALSE,"P";"Tab2",#N/A,FALSE,"P"}</definedName>
    <definedName name="vcvz_1_1" localSheetId="5" hidden="1">{"Tab1",#N/A,FALSE,"P";"Tab2",#N/A,FALSE,"P"}</definedName>
    <definedName name="vcvz_1_1" localSheetId="6" hidden="1">{"Tab1",#N/A,FALSE,"P";"Tab2",#N/A,FALSE,"P"}</definedName>
    <definedName name="vcvz_1_1" hidden="1">{"Tab1",#N/A,FALSE,"P";"Tab2",#N/A,FALSE,"P"}</definedName>
    <definedName name="vcvz_1_2" localSheetId="5" hidden="1">{"Tab1",#N/A,FALSE,"P";"Tab2",#N/A,FALSE,"P"}</definedName>
    <definedName name="vcvz_1_2" localSheetId="6" hidden="1">{"Tab1",#N/A,FALSE,"P";"Tab2",#N/A,FALSE,"P"}</definedName>
    <definedName name="vcvz_1_2" hidden="1">{"Tab1",#N/A,FALSE,"P";"Tab2",#N/A,FALSE,"P"}</definedName>
    <definedName name="vcvz_1_3" localSheetId="5" hidden="1">{"Tab1",#N/A,FALSE,"P";"Tab2",#N/A,FALSE,"P"}</definedName>
    <definedName name="vcvz_1_3" localSheetId="6" hidden="1">{"Tab1",#N/A,FALSE,"P";"Tab2",#N/A,FALSE,"P"}</definedName>
    <definedName name="vcvz_1_3" hidden="1">{"Tab1",#N/A,FALSE,"P";"Tab2",#N/A,FALSE,"P"}</definedName>
    <definedName name="vcvz_1_4" localSheetId="5" hidden="1">{"Tab1",#N/A,FALSE,"P";"Tab2",#N/A,FALSE,"P"}</definedName>
    <definedName name="vcvz_1_4" localSheetId="6" hidden="1">{"Tab1",#N/A,FALSE,"P";"Tab2",#N/A,FALSE,"P"}</definedName>
    <definedName name="vcvz_1_4" hidden="1">{"Tab1",#N/A,FALSE,"P";"Tab2",#N/A,FALSE,"P"}</definedName>
    <definedName name="vcvz_2" localSheetId="5" hidden="1">{"Tab1",#N/A,FALSE,"P";"Tab2",#N/A,FALSE,"P"}</definedName>
    <definedName name="vcvz_2" localSheetId="6" hidden="1">{"Tab1",#N/A,FALSE,"P";"Tab2",#N/A,FALSE,"P"}</definedName>
    <definedName name="vcvz_2" hidden="1">{"Tab1",#N/A,FALSE,"P";"Tab2",#N/A,FALSE,"P"}</definedName>
    <definedName name="vcvz_3" localSheetId="5" hidden="1">{"Tab1",#N/A,FALSE,"P";"Tab2",#N/A,FALSE,"P"}</definedName>
    <definedName name="vcvz_3" localSheetId="6" hidden="1">{"Tab1",#N/A,FALSE,"P";"Tab2",#N/A,FALSE,"P"}</definedName>
    <definedName name="vcvz_3" hidden="1">{"Tab1",#N/A,FALSE,"P";"Tab2",#N/A,FALSE,"P"}</definedName>
    <definedName name="vcvz_4" localSheetId="5" hidden="1">{"Tab1",#N/A,FALSE,"P";"Tab2",#N/A,FALSE,"P"}</definedName>
    <definedName name="vcvz_4" localSheetId="6" hidden="1">{"Tab1",#N/A,FALSE,"P";"Tab2",#N/A,FALSE,"P"}</definedName>
    <definedName name="vcvz_4" hidden="1">{"Tab1",#N/A,FALSE,"P";"Tab2",#N/A,FALSE,"P"}</definedName>
    <definedName name="venci" localSheetId="6">#REF!</definedName>
    <definedName name="venci">#REF!</definedName>
    <definedName name="venci2000" localSheetId="5">#REF!</definedName>
    <definedName name="venci2000" localSheetId="6">#REF!</definedName>
    <definedName name="venci2000">#REF!</definedName>
    <definedName name="venci2001" localSheetId="5">#REF!</definedName>
    <definedName name="venci2001" localSheetId="6">#REF!</definedName>
    <definedName name="venci2001">#REF!</definedName>
    <definedName name="venci2002" localSheetId="5">#REF!</definedName>
    <definedName name="venci2002" localSheetId="6">#REF!</definedName>
    <definedName name="venci2002">#REF!</definedName>
    <definedName name="venci2003" localSheetId="5">#REF!</definedName>
    <definedName name="venci2003" localSheetId="6">#REF!</definedName>
    <definedName name="venci2003">#REF!</definedName>
    <definedName name="venci98" localSheetId="5">#REF!</definedName>
    <definedName name="venci98" localSheetId="6">#REF!</definedName>
    <definedName name="venci98">#REF!</definedName>
    <definedName name="venci98j" localSheetId="5">#REF!</definedName>
    <definedName name="venci98j" localSheetId="6">#REF!</definedName>
    <definedName name="venci98j">#REF!</definedName>
    <definedName name="venci98s" localSheetId="5">#REF!</definedName>
    <definedName name="venci98s" localSheetId="6">#REF!</definedName>
    <definedName name="venci98s">#REF!</definedName>
    <definedName name="venci99" localSheetId="5">#REF!</definedName>
    <definedName name="venci99" localSheetId="6">#REF!</definedName>
    <definedName name="venci99">#REF!</definedName>
    <definedName name="Venezuela" localSheetId="5">#REF!</definedName>
    <definedName name="Venezuela" localSheetId="6">#REF!</definedName>
    <definedName name="Venezuela">#REF!</definedName>
    <definedName name="version_" localSheetId="5">#REF!</definedName>
    <definedName name="version_" localSheetId="6">#REF!</definedName>
    <definedName name="version_">#REF!</definedName>
    <definedName name="vgfgh" localSheetId="5" hidden="1">{"'RIN-INTRANET'!$A$1:$K$71"}</definedName>
    <definedName name="vgfgh" localSheetId="6" hidden="1">{"'RIN-INTRANET'!$A$1:$K$71"}</definedName>
    <definedName name="vgfgh" hidden="1">{"'RIN-INTRANET'!$A$1:$K$71"}</definedName>
    <definedName name="vgfgh_1" localSheetId="5" hidden="1">{"'RIN-INTRANET'!$A$1:$K$71"}</definedName>
    <definedName name="vgfgh_1" localSheetId="6" hidden="1">{"'RIN-INTRANET'!$A$1:$K$71"}</definedName>
    <definedName name="vgfgh_1" hidden="1">{"'RIN-INTRANET'!$A$1:$K$71"}</definedName>
    <definedName name="vgfgh_1_1" localSheetId="5" hidden="1">{"'RIN-INTRANET'!$A$1:$K$71"}</definedName>
    <definedName name="vgfgh_1_1" localSheetId="6" hidden="1">{"'RIN-INTRANET'!$A$1:$K$71"}</definedName>
    <definedName name="vgfgh_1_1" hidden="1">{"'RIN-INTRANET'!$A$1:$K$71"}</definedName>
    <definedName name="vgfgh_1_1_1" localSheetId="5" hidden="1">{"'RIN-INTRANET'!$A$1:$K$71"}</definedName>
    <definedName name="vgfgh_1_1_1" localSheetId="6" hidden="1">{"'RIN-INTRANET'!$A$1:$K$71"}</definedName>
    <definedName name="vgfgh_1_1_1" hidden="1">{"'RIN-INTRANET'!$A$1:$K$71"}</definedName>
    <definedName name="vgfgh_1_1_2" localSheetId="5" hidden="1">{"'RIN-INTRANET'!$A$1:$K$71"}</definedName>
    <definedName name="vgfgh_1_1_2" localSheetId="6" hidden="1">{"'RIN-INTRANET'!$A$1:$K$71"}</definedName>
    <definedName name="vgfgh_1_1_2" hidden="1">{"'RIN-INTRANET'!$A$1:$K$71"}</definedName>
    <definedName name="vgfgh_1_1_3" localSheetId="5" hidden="1">{"'RIN-INTRANET'!$A$1:$K$71"}</definedName>
    <definedName name="vgfgh_1_1_3" localSheetId="6" hidden="1">{"'RIN-INTRANET'!$A$1:$K$71"}</definedName>
    <definedName name="vgfgh_1_1_3" hidden="1">{"'RIN-INTRANET'!$A$1:$K$71"}</definedName>
    <definedName name="vgfgh_1_1_4" localSheetId="5" hidden="1">{"'RIN-INTRANET'!$A$1:$K$71"}</definedName>
    <definedName name="vgfgh_1_1_4" localSheetId="6" hidden="1">{"'RIN-INTRANET'!$A$1:$K$71"}</definedName>
    <definedName name="vgfgh_1_1_4" hidden="1">{"'RIN-INTRANET'!$A$1:$K$71"}</definedName>
    <definedName name="vgfgh_1_2" localSheetId="5" hidden="1">{"'RIN-INTRANET'!$A$1:$K$71"}</definedName>
    <definedName name="vgfgh_1_2" localSheetId="6" hidden="1">{"'RIN-INTRANET'!$A$1:$K$71"}</definedName>
    <definedName name="vgfgh_1_2" hidden="1">{"'RIN-INTRANET'!$A$1:$K$71"}</definedName>
    <definedName name="vgfgh_1_2_1" localSheetId="5" hidden="1">{"'RIN-INTRANET'!$A$1:$K$71"}</definedName>
    <definedName name="vgfgh_1_2_1" localSheetId="6" hidden="1">{"'RIN-INTRANET'!$A$1:$K$71"}</definedName>
    <definedName name="vgfgh_1_2_1" hidden="1">{"'RIN-INTRANET'!$A$1:$K$71"}</definedName>
    <definedName name="vgfgh_1_2_2" localSheetId="5" hidden="1">{"'RIN-INTRANET'!$A$1:$K$71"}</definedName>
    <definedName name="vgfgh_1_2_2" localSheetId="6" hidden="1">{"'RIN-INTRANET'!$A$1:$K$71"}</definedName>
    <definedName name="vgfgh_1_2_2" hidden="1">{"'RIN-INTRANET'!$A$1:$K$71"}</definedName>
    <definedName name="vgfgh_1_2_3" localSheetId="5" hidden="1">{"'RIN-INTRANET'!$A$1:$K$71"}</definedName>
    <definedName name="vgfgh_1_2_3" localSheetId="6" hidden="1">{"'RIN-INTRANET'!$A$1:$K$71"}</definedName>
    <definedName name="vgfgh_1_2_3" hidden="1">{"'RIN-INTRANET'!$A$1:$K$71"}</definedName>
    <definedName name="vgfgh_1_3" localSheetId="5" hidden="1">{"'RIN-INTRANET'!$A$1:$K$71"}</definedName>
    <definedName name="vgfgh_1_3" localSheetId="6" hidden="1">{"'RIN-INTRANET'!$A$1:$K$71"}</definedName>
    <definedName name="vgfgh_1_3" hidden="1">{"'RIN-INTRANET'!$A$1:$K$71"}</definedName>
    <definedName name="vgfgh_1_4" localSheetId="5" hidden="1">{"'RIN-INTRANET'!$A$1:$K$71"}</definedName>
    <definedName name="vgfgh_1_4" localSheetId="6" hidden="1">{"'RIN-INTRANET'!$A$1:$K$71"}</definedName>
    <definedName name="vgfgh_1_4" hidden="1">{"'RIN-INTRANET'!$A$1:$K$71"}</definedName>
    <definedName name="vgfgh_1_5" localSheetId="5" hidden="1">{"'RIN-INTRANET'!$A$1:$K$71"}</definedName>
    <definedName name="vgfgh_1_5" localSheetId="6" hidden="1">{"'RIN-INTRANET'!$A$1:$K$71"}</definedName>
    <definedName name="vgfgh_1_5" hidden="1">{"'RIN-INTRANET'!$A$1:$K$71"}</definedName>
    <definedName name="vgfgh_2" localSheetId="5" hidden="1">{"'RIN-INTRANET'!$A$1:$K$71"}</definedName>
    <definedName name="vgfgh_2" localSheetId="6" hidden="1">{"'RIN-INTRANET'!$A$1:$K$71"}</definedName>
    <definedName name="vgfgh_2" hidden="1">{"'RIN-INTRANET'!$A$1:$K$71"}</definedName>
    <definedName name="vgfgh_2_1" localSheetId="5" hidden="1">{"'RIN-INTRANET'!$A$1:$K$71"}</definedName>
    <definedName name="vgfgh_2_1" localSheetId="6" hidden="1">{"'RIN-INTRANET'!$A$1:$K$71"}</definedName>
    <definedName name="vgfgh_2_1" hidden="1">{"'RIN-INTRANET'!$A$1:$K$71"}</definedName>
    <definedName name="vgfgh_2_2" localSheetId="5" hidden="1">{"'RIN-INTRANET'!$A$1:$K$71"}</definedName>
    <definedName name="vgfgh_2_2" localSheetId="6" hidden="1">{"'RIN-INTRANET'!$A$1:$K$71"}</definedName>
    <definedName name="vgfgh_2_2" hidden="1">{"'RIN-INTRANET'!$A$1:$K$71"}</definedName>
    <definedName name="vgfgh_2_3" localSheetId="5" hidden="1">{"'RIN-INTRANET'!$A$1:$K$71"}</definedName>
    <definedName name="vgfgh_2_3" localSheetId="6" hidden="1">{"'RIN-INTRANET'!$A$1:$K$71"}</definedName>
    <definedName name="vgfgh_2_3" hidden="1">{"'RIN-INTRANET'!$A$1:$K$71"}</definedName>
    <definedName name="vgfgh_2_4" localSheetId="5" hidden="1">{"'RIN-INTRANET'!$A$1:$K$71"}</definedName>
    <definedName name="vgfgh_2_4" localSheetId="6" hidden="1">{"'RIN-INTRANET'!$A$1:$K$71"}</definedName>
    <definedName name="vgfgh_2_4" hidden="1">{"'RIN-INTRANET'!$A$1:$K$71"}</definedName>
    <definedName name="vgfgh_3" localSheetId="5" hidden="1">{"'RIN-INTRANET'!$A$1:$K$71"}</definedName>
    <definedName name="vgfgh_3" localSheetId="6" hidden="1">{"'RIN-INTRANET'!$A$1:$K$71"}</definedName>
    <definedName name="vgfgh_3" hidden="1">{"'RIN-INTRANET'!$A$1:$K$71"}</definedName>
    <definedName name="vgfgh_4" localSheetId="5" hidden="1">{"'RIN-INTRANET'!$A$1:$K$71"}</definedName>
    <definedName name="vgfgh_4" localSheetId="6" hidden="1">{"'RIN-INTRANET'!$A$1:$K$71"}</definedName>
    <definedName name="vgfgh_4" hidden="1">{"'RIN-INTRANET'!$A$1:$K$71"}</definedName>
    <definedName name="vgfgh_5" localSheetId="5" hidden="1">{"'RIN-INTRANET'!$A$1:$K$71"}</definedName>
    <definedName name="vgfgh_5" localSheetId="6" hidden="1">{"'RIN-INTRANET'!$A$1:$K$71"}</definedName>
    <definedName name="vgfgh_5" hidden="1">{"'RIN-INTRANET'!$A$1:$K$71"}</definedName>
    <definedName name="VIAAEREA" localSheetId="4">#REF!</definedName>
    <definedName name="VIAAEREA" localSheetId="5">#REF!</definedName>
    <definedName name="VIAAEREA" localSheetId="6">#REF!</definedName>
    <definedName name="VIAAEREA">#REF!</definedName>
    <definedName name="Vigencia" localSheetId="5">#REF!</definedName>
    <definedName name="Vigencia" localSheetId="6">#REF!</definedName>
    <definedName name="Vigencia">#REF!</definedName>
    <definedName name="vigencia1" localSheetId="5">#REF!</definedName>
    <definedName name="vigencia1" localSheetId="6">#REF!</definedName>
    <definedName name="vigencia1">#REF!</definedName>
    <definedName name="vn" localSheetId="5">#REF!</definedName>
    <definedName name="vn" localSheetId="6">#REF!</definedName>
    <definedName name="vn">#REF!</definedName>
    <definedName name="vsretret" localSheetId="5" hidden="1">{"'RIN-INTRANET'!$A$1:$K$71"}</definedName>
    <definedName name="vsretret" localSheetId="6" hidden="1">{"'RIN-INTRANET'!$A$1:$K$71"}</definedName>
    <definedName name="vsretret" hidden="1">{"'RIN-INTRANET'!$A$1:$K$71"}</definedName>
    <definedName name="vsretret_1" localSheetId="5" hidden="1">{"'RIN-INTRANET'!$A$1:$K$71"}</definedName>
    <definedName name="vsretret_1" localSheetId="6" hidden="1">{"'RIN-INTRANET'!$A$1:$K$71"}</definedName>
    <definedName name="vsretret_1" hidden="1">{"'RIN-INTRANET'!$A$1:$K$71"}</definedName>
    <definedName name="vsretret_1_1" localSheetId="5" hidden="1">{"'RIN-INTRANET'!$A$1:$K$71"}</definedName>
    <definedName name="vsretret_1_1" localSheetId="6" hidden="1">{"'RIN-INTRANET'!$A$1:$K$71"}</definedName>
    <definedName name="vsretret_1_1" hidden="1">{"'RIN-INTRANET'!$A$1:$K$71"}</definedName>
    <definedName name="vsretret_1_1_1" localSheetId="5" hidden="1">{"'RIN-INTRANET'!$A$1:$K$71"}</definedName>
    <definedName name="vsretret_1_1_1" localSheetId="6" hidden="1">{"'RIN-INTRANET'!$A$1:$K$71"}</definedName>
    <definedName name="vsretret_1_1_1" hidden="1">{"'RIN-INTRANET'!$A$1:$K$71"}</definedName>
    <definedName name="vsretret_1_1_2" localSheetId="5" hidden="1">{"'RIN-INTRANET'!$A$1:$K$71"}</definedName>
    <definedName name="vsretret_1_1_2" localSheetId="6" hidden="1">{"'RIN-INTRANET'!$A$1:$K$71"}</definedName>
    <definedName name="vsretret_1_1_2" hidden="1">{"'RIN-INTRANET'!$A$1:$K$71"}</definedName>
    <definedName name="vsretret_1_1_3" localSheetId="5" hidden="1">{"'RIN-INTRANET'!$A$1:$K$71"}</definedName>
    <definedName name="vsretret_1_1_3" localSheetId="6" hidden="1">{"'RIN-INTRANET'!$A$1:$K$71"}</definedName>
    <definedName name="vsretret_1_1_3" hidden="1">{"'RIN-INTRANET'!$A$1:$K$71"}</definedName>
    <definedName name="vsretret_1_1_4" localSheetId="5" hidden="1">{"'RIN-INTRANET'!$A$1:$K$71"}</definedName>
    <definedName name="vsretret_1_1_4" localSheetId="6" hidden="1">{"'RIN-INTRANET'!$A$1:$K$71"}</definedName>
    <definedName name="vsretret_1_1_4" hidden="1">{"'RIN-INTRANET'!$A$1:$K$71"}</definedName>
    <definedName name="vsretret_1_2" localSheetId="5" hidden="1">{"'RIN-INTRANET'!$A$1:$K$71"}</definedName>
    <definedName name="vsretret_1_2" localSheetId="6" hidden="1">{"'RIN-INTRANET'!$A$1:$K$71"}</definedName>
    <definedName name="vsretret_1_2" hidden="1">{"'RIN-INTRANET'!$A$1:$K$71"}</definedName>
    <definedName name="vsretret_1_2_1" localSheetId="5" hidden="1">{"'RIN-INTRANET'!$A$1:$K$71"}</definedName>
    <definedName name="vsretret_1_2_1" localSheetId="6" hidden="1">{"'RIN-INTRANET'!$A$1:$K$71"}</definedName>
    <definedName name="vsretret_1_2_1" hidden="1">{"'RIN-INTRANET'!$A$1:$K$71"}</definedName>
    <definedName name="vsretret_1_2_2" localSheetId="5" hidden="1">{"'RIN-INTRANET'!$A$1:$K$71"}</definedName>
    <definedName name="vsretret_1_2_2" localSheetId="6" hidden="1">{"'RIN-INTRANET'!$A$1:$K$71"}</definedName>
    <definedName name="vsretret_1_2_2" hidden="1">{"'RIN-INTRANET'!$A$1:$K$71"}</definedName>
    <definedName name="vsretret_1_2_3" localSheetId="5" hidden="1">{"'RIN-INTRANET'!$A$1:$K$71"}</definedName>
    <definedName name="vsretret_1_2_3" localSheetId="6" hidden="1">{"'RIN-INTRANET'!$A$1:$K$71"}</definedName>
    <definedName name="vsretret_1_2_3" hidden="1">{"'RIN-INTRANET'!$A$1:$K$71"}</definedName>
    <definedName name="vsretret_1_3" localSheetId="5" hidden="1">{"'RIN-INTRANET'!$A$1:$K$71"}</definedName>
    <definedName name="vsretret_1_3" localSheetId="6" hidden="1">{"'RIN-INTRANET'!$A$1:$K$71"}</definedName>
    <definedName name="vsretret_1_3" hidden="1">{"'RIN-INTRANET'!$A$1:$K$71"}</definedName>
    <definedName name="vsretret_1_4" localSheetId="5" hidden="1">{"'RIN-INTRANET'!$A$1:$K$71"}</definedName>
    <definedName name="vsretret_1_4" localSheetId="6" hidden="1">{"'RIN-INTRANET'!$A$1:$K$71"}</definedName>
    <definedName name="vsretret_1_4" hidden="1">{"'RIN-INTRANET'!$A$1:$K$71"}</definedName>
    <definedName name="vsretret_1_5" localSheetId="5" hidden="1">{"'RIN-INTRANET'!$A$1:$K$71"}</definedName>
    <definedName name="vsretret_1_5" localSheetId="6" hidden="1">{"'RIN-INTRANET'!$A$1:$K$71"}</definedName>
    <definedName name="vsretret_1_5" hidden="1">{"'RIN-INTRANET'!$A$1:$K$71"}</definedName>
    <definedName name="vsretret_2" localSheetId="5" hidden="1">{"'RIN-INTRANET'!$A$1:$K$71"}</definedName>
    <definedName name="vsretret_2" localSheetId="6" hidden="1">{"'RIN-INTRANET'!$A$1:$K$71"}</definedName>
    <definedName name="vsretret_2" hidden="1">{"'RIN-INTRANET'!$A$1:$K$71"}</definedName>
    <definedName name="vsretret_2_1" localSheetId="5" hidden="1">{"'RIN-INTRANET'!$A$1:$K$71"}</definedName>
    <definedName name="vsretret_2_1" localSheetId="6" hidden="1">{"'RIN-INTRANET'!$A$1:$K$71"}</definedName>
    <definedName name="vsretret_2_1" hidden="1">{"'RIN-INTRANET'!$A$1:$K$71"}</definedName>
    <definedName name="vsretret_2_2" localSheetId="5" hidden="1">{"'RIN-INTRANET'!$A$1:$K$71"}</definedName>
    <definedName name="vsretret_2_2" localSheetId="6" hidden="1">{"'RIN-INTRANET'!$A$1:$K$71"}</definedName>
    <definedName name="vsretret_2_2" hidden="1">{"'RIN-INTRANET'!$A$1:$K$71"}</definedName>
    <definedName name="vsretret_2_3" localSheetId="5" hidden="1">{"'RIN-INTRANET'!$A$1:$K$71"}</definedName>
    <definedName name="vsretret_2_3" localSheetId="6" hidden="1">{"'RIN-INTRANET'!$A$1:$K$71"}</definedName>
    <definedName name="vsretret_2_3" hidden="1">{"'RIN-INTRANET'!$A$1:$K$71"}</definedName>
    <definedName name="vsretret_2_4" localSheetId="5" hidden="1">{"'RIN-INTRANET'!$A$1:$K$71"}</definedName>
    <definedName name="vsretret_2_4" localSheetId="6" hidden="1">{"'RIN-INTRANET'!$A$1:$K$71"}</definedName>
    <definedName name="vsretret_2_4" hidden="1">{"'RIN-INTRANET'!$A$1:$K$71"}</definedName>
    <definedName name="vsretret_3" localSheetId="5" hidden="1">{"'RIN-INTRANET'!$A$1:$K$71"}</definedName>
    <definedName name="vsretret_3" localSheetId="6" hidden="1">{"'RIN-INTRANET'!$A$1:$K$71"}</definedName>
    <definedName name="vsretret_3" hidden="1">{"'RIN-INTRANET'!$A$1:$K$71"}</definedName>
    <definedName name="vsretret_4" localSheetId="5" hidden="1">{"'RIN-INTRANET'!$A$1:$K$71"}</definedName>
    <definedName name="vsretret_4" localSheetId="6" hidden="1">{"'RIN-INTRANET'!$A$1:$K$71"}</definedName>
    <definedName name="vsretret_4" hidden="1">{"'RIN-INTRANET'!$A$1:$K$71"}</definedName>
    <definedName name="vsretret_5" localSheetId="5" hidden="1">{"'RIN-INTRANET'!$A$1:$K$71"}</definedName>
    <definedName name="vsretret_5" localSheetId="6" hidden="1">{"'RIN-INTRANET'!$A$1:$K$71"}</definedName>
    <definedName name="vsretret_5" hidden="1">{"'RIN-INTRANET'!$A$1:$K$71"}</definedName>
    <definedName name="vsvbvbsb" localSheetId="5" hidden="1">{"Tab1",#N/A,FALSE,"P";"Tab2",#N/A,FALSE,"P"}</definedName>
    <definedName name="vsvbvbsb" localSheetId="6" hidden="1">{"Tab1",#N/A,FALSE,"P";"Tab2",#N/A,FALSE,"P"}</definedName>
    <definedName name="vsvbvbsb" hidden="1">{"Tab1",#N/A,FALSE,"P";"Tab2",#N/A,FALSE,"P"}</definedName>
    <definedName name="vsvbvbsb_1" localSheetId="5" hidden="1">{"Tab1",#N/A,FALSE,"P";"Tab2",#N/A,FALSE,"P"}</definedName>
    <definedName name="vsvbvbsb_1" localSheetId="6" hidden="1">{"Tab1",#N/A,FALSE,"P";"Tab2",#N/A,FALSE,"P"}</definedName>
    <definedName name="vsvbvbsb_1" hidden="1">{"Tab1",#N/A,FALSE,"P";"Tab2",#N/A,FALSE,"P"}</definedName>
    <definedName name="vsvbvbsb_1_1" localSheetId="5" hidden="1">{"Tab1",#N/A,FALSE,"P";"Tab2",#N/A,FALSE,"P"}</definedName>
    <definedName name="vsvbvbsb_1_1" localSheetId="6" hidden="1">{"Tab1",#N/A,FALSE,"P";"Tab2",#N/A,FALSE,"P"}</definedName>
    <definedName name="vsvbvbsb_1_1" hidden="1">{"Tab1",#N/A,FALSE,"P";"Tab2",#N/A,FALSE,"P"}</definedName>
    <definedName name="vsvbvbsb_1_2" localSheetId="5" hidden="1">{"Tab1",#N/A,FALSE,"P";"Tab2",#N/A,FALSE,"P"}</definedName>
    <definedName name="vsvbvbsb_1_2" localSheetId="6" hidden="1">{"Tab1",#N/A,FALSE,"P";"Tab2",#N/A,FALSE,"P"}</definedName>
    <definedName name="vsvbvbsb_1_2" hidden="1">{"Tab1",#N/A,FALSE,"P";"Tab2",#N/A,FALSE,"P"}</definedName>
    <definedName name="vsvbvbsb_1_3" localSheetId="5" hidden="1">{"Tab1",#N/A,FALSE,"P";"Tab2",#N/A,FALSE,"P"}</definedName>
    <definedName name="vsvbvbsb_1_3" localSheetId="6" hidden="1">{"Tab1",#N/A,FALSE,"P";"Tab2",#N/A,FALSE,"P"}</definedName>
    <definedName name="vsvbvbsb_1_3" hidden="1">{"Tab1",#N/A,FALSE,"P";"Tab2",#N/A,FALSE,"P"}</definedName>
    <definedName name="vsvbvbsb_1_4" localSheetId="5" hidden="1">{"Tab1",#N/A,FALSE,"P";"Tab2",#N/A,FALSE,"P"}</definedName>
    <definedName name="vsvbvbsb_1_4" localSheetId="6" hidden="1">{"Tab1",#N/A,FALSE,"P";"Tab2",#N/A,FALSE,"P"}</definedName>
    <definedName name="vsvbvbsb_1_4" hidden="1">{"Tab1",#N/A,FALSE,"P";"Tab2",#N/A,FALSE,"P"}</definedName>
    <definedName name="vsvbvbsb_2" localSheetId="5" hidden="1">{"Tab1",#N/A,FALSE,"P";"Tab2",#N/A,FALSE,"P"}</definedName>
    <definedName name="vsvbvbsb_2" localSheetId="6" hidden="1">{"Tab1",#N/A,FALSE,"P";"Tab2",#N/A,FALSE,"P"}</definedName>
    <definedName name="vsvbvbsb_2" hidden="1">{"Tab1",#N/A,FALSE,"P";"Tab2",#N/A,FALSE,"P"}</definedName>
    <definedName name="vsvbvbsb_3" localSheetId="5" hidden="1">{"Tab1",#N/A,FALSE,"P";"Tab2",#N/A,FALSE,"P"}</definedName>
    <definedName name="vsvbvbsb_3" localSheetId="6" hidden="1">{"Tab1",#N/A,FALSE,"P";"Tab2",#N/A,FALSE,"P"}</definedName>
    <definedName name="vsvbvbsb_3" hidden="1">{"Tab1",#N/A,FALSE,"P";"Tab2",#N/A,FALSE,"P"}</definedName>
    <definedName name="vsvbvbsb_4" localSheetId="5" hidden="1">{"Tab1",#N/A,FALSE,"P";"Tab2",#N/A,FALSE,"P"}</definedName>
    <definedName name="vsvbvbsb_4" localSheetId="6" hidden="1">{"Tab1",#N/A,FALSE,"P";"Tab2",#N/A,FALSE,"P"}</definedName>
    <definedName name="vsvbvbsb_4" hidden="1">{"Tab1",#N/A,FALSE,"P";"Tab2",#N/A,FALSE,"P"}</definedName>
    <definedName name="VTITLES" localSheetId="6">#REF!</definedName>
    <definedName name="VTITLES">#REF!</definedName>
    <definedName name="vv" localSheetId="5" hidden="1">{"Tab1",#N/A,FALSE,"P";"Tab2",#N/A,FALSE,"P"}</definedName>
    <definedName name="vv" localSheetId="6" hidden="1">{"Tab1",#N/A,FALSE,"P";"Tab2",#N/A,FALSE,"P"}</definedName>
    <definedName name="vv" hidden="1">{"Tab1",#N/A,FALSE,"P";"Tab2",#N/A,FALSE,"P"}</definedName>
    <definedName name="vv_1" localSheetId="5" hidden="1">{"Tab1",#N/A,FALSE,"P";"Tab2",#N/A,FALSE,"P"}</definedName>
    <definedName name="vv_1" localSheetId="6" hidden="1">{"Tab1",#N/A,FALSE,"P";"Tab2",#N/A,FALSE,"P"}</definedName>
    <definedName name="vv_1" hidden="1">{"Tab1",#N/A,FALSE,"P";"Tab2",#N/A,FALSE,"P"}</definedName>
    <definedName name="vv_1_1" localSheetId="5" hidden="1">{"Tab1",#N/A,FALSE,"P";"Tab2",#N/A,FALSE,"P"}</definedName>
    <definedName name="vv_1_1" localSheetId="6" hidden="1">{"Tab1",#N/A,FALSE,"P";"Tab2",#N/A,FALSE,"P"}</definedName>
    <definedName name="vv_1_1" hidden="1">{"Tab1",#N/A,FALSE,"P";"Tab2",#N/A,FALSE,"P"}</definedName>
    <definedName name="vv_1_2" localSheetId="5" hidden="1">{"Tab1",#N/A,FALSE,"P";"Tab2",#N/A,FALSE,"P"}</definedName>
    <definedName name="vv_1_2" localSheetId="6" hidden="1">{"Tab1",#N/A,FALSE,"P";"Tab2",#N/A,FALSE,"P"}</definedName>
    <definedName name="vv_1_2" hidden="1">{"Tab1",#N/A,FALSE,"P";"Tab2",#N/A,FALSE,"P"}</definedName>
    <definedName name="vv_1_3" localSheetId="5" hidden="1">{"Tab1",#N/A,FALSE,"P";"Tab2",#N/A,FALSE,"P"}</definedName>
    <definedName name="vv_1_3" localSheetId="6" hidden="1">{"Tab1",#N/A,FALSE,"P";"Tab2",#N/A,FALSE,"P"}</definedName>
    <definedName name="vv_1_3" hidden="1">{"Tab1",#N/A,FALSE,"P";"Tab2",#N/A,FALSE,"P"}</definedName>
    <definedName name="vv_1_4" localSheetId="5" hidden="1">{"Tab1",#N/A,FALSE,"P";"Tab2",#N/A,FALSE,"P"}</definedName>
    <definedName name="vv_1_4" localSheetId="6" hidden="1">{"Tab1",#N/A,FALSE,"P";"Tab2",#N/A,FALSE,"P"}</definedName>
    <definedName name="vv_1_4" hidden="1">{"Tab1",#N/A,FALSE,"P";"Tab2",#N/A,FALSE,"P"}</definedName>
    <definedName name="vv_2" localSheetId="5" hidden="1">{"Tab1",#N/A,FALSE,"P";"Tab2",#N/A,FALSE,"P"}</definedName>
    <definedName name="vv_2" localSheetId="6" hidden="1">{"Tab1",#N/A,FALSE,"P";"Tab2",#N/A,FALSE,"P"}</definedName>
    <definedName name="vv_2" hidden="1">{"Tab1",#N/A,FALSE,"P";"Tab2",#N/A,FALSE,"P"}</definedName>
    <definedName name="vv_3" localSheetId="5" hidden="1">{"Tab1",#N/A,FALSE,"P";"Tab2",#N/A,FALSE,"P"}</definedName>
    <definedName name="vv_3" localSheetId="6" hidden="1">{"Tab1",#N/A,FALSE,"P";"Tab2",#N/A,FALSE,"P"}</definedName>
    <definedName name="vv_3" hidden="1">{"Tab1",#N/A,FALSE,"P";"Tab2",#N/A,FALSE,"P"}</definedName>
    <definedName name="vv_4" localSheetId="5" hidden="1">{"Tab1",#N/A,FALSE,"P";"Tab2",#N/A,FALSE,"P"}</definedName>
    <definedName name="vv_4" localSheetId="6" hidden="1">{"Tab1",#N/A,FALSE,"P";"Tab2",#N/A,FALSE,"P"}</definedName>
    <definedName name="vv_4" hidden="1">{"Tab1",#N/A,FALSE,"P";"Tab2",#N/A,FALSE,"P"}</definedName>
    <definedName name="vvasd" localSheetId="5" hidden="1">{"Tab1",#N/A,FALSE,"P";"Tab2",#N/A,FALSE,"P"}</definedName>
    <definedName name="vvasd" localSheetId="6" hidden="1">{"Tab1",#N/A,FALSE,"P";"Tab2",#N/A,FALSE,"P"}</definedName>
    <definedName name="vvasd" hidden="1">{"Tab1",#N/A,FALSE,"P";"Tab2",#N/A,FALSE,"P"}</definedName>
    <definedName name="vvasd_1" localSheetId="5" hidden="1">{"Tab1",#N/A,FALSE,"P";"Tab2",#N/A,FALSE,"P"}</definedName>
    <definedName name="vvasd_1" localSheetId="6" hidden="1">{"Tab1",#N/A,FALSE,"P";"Tab2",#N/A,FALSE,"P"}</definedName>
    <definedName name="vvasd_1" hidden="1">{"Tab1",#N/A,FALSE,"P";"Tab2",#N/A,FALSE,"P"}</definedName>
    <definedName name="vvasd_1_1" localSheetId="5" hidden="1">{"Tab1",#N/A,FALSE,"P";"Tab2",#N/A,FALSE,"P"}</definedName>
    <definedName name="vvasd_1_1" localSheetId="6" hidden="1">{"Tab1",#N/A,FALSE,"P";"Tab2",#N/A,FALSE,"P"}</definedName>
    <definedName name="vvasd_1_1" hidden="1">{"Tab1",#N/A,FALSE,"P";"Tab2",#N/A,FALSE,"P"}</definedName>
    <definedName name="vvasd_1_2" localSheetId="5" hidden="1">{"Tab1",#N/A,FALSE,"P";"Tab2",#N/A,FALSE,"P"}</definedName>
    <definedName name="vvasd_1_2" localSheetId="6" hidden="1">{"Tab1",#N/A,FALSE,"P";"Tab2",#N/A,FALSE,"P"}</definedName>
    <definedName name="vvasd_1_2" hidden="1">{"Tab1",#N/A,FALSE,"P";"Tab2",#N/A,FALSE,"P"}</definedName>
    <definedName name="vvasd_1_3" localSheetId="5" hidden="1">{"Tab1",#N/A,FALSE,"P";"Tab2",#N/A,FALSE,"P"}</definedName>
    <definedName name="vvasd_1_3" localSheetId="6" hidden="1">{"Tab1",#N/A,FALSE,"P";"Tab2",#N/A,FALSE,"P"}</definedName>
    <definedName name="vvasd_1_3" hidden="1">{"Tab1",#N/A,FALSE,"P";"Tab2",#N/A,FALSE,"P"}</definedName>
    <definedName name="vvasd_1_4" localSheetId="5" hidden="1">{"Tab1",#N/A,FALSE,"P";"Tab2",#N/A,FALSE,"P"}</definedName>
    <definedName name="vvasd_1_4" localSheetId="6" hidden="1">{"Tab1",#N/A,FALSE,"P";"Tab2",#N/A,FALSE,"P"}</definedName>
    <definedName name="vvasd_1_4" hidden="1">{"Tab1",#N/A,FALSE,"P";"Tab2",#N/A,FALSE,"P"}</definedName>
    <definedName name="vvasd_2" localSheetId="5" hidden="1">{"Tab1",#N/A,FALSE,"P";"Tab2",#N/A,FALSE,"P"}</definedName>
    <definedName name="vvasd_2" localSheetId="6" hidden="1">{"Tab1",#N/A,FALSE,"P";"Tab2",#N/A,FALSE,"P"}</definedName>
    <definedName name="vvasd_2" hidden="1">{"Tab1",#N/A,FALSE,"P";"Tab2",#N/A,FALSE,"P"}</definedName>
    <definedName name="vvasd_3" localSheetId="5" hidden="1">{"Tab1",#N/A,FALSE,"P";"Tab2",#N/A,FALSE,"P"}</definedName>
    <definedName name="vvasd_3" localSheetId="6" hidden="1">{"Tab1",#N/A,FALSE,"P";"Tab2",#N/A,FALSE,"P"}</definedName>
    <definedName name="vvasd_3" hidden="1">{"Tab1",#N/A,FALSE,"P";"Tab2",#N/A,FALSE,"P"}</definedName>
    <definedName name="vvasd_4" localSheetId="5" hidden="1">{"Tab1",#N/A,FALSE,"P";"Tab2",#N/A,FALSE,"P"}</definedName>
    <definedName name="vvasd_4" localSheetId="6" hidden="1">{"Tab1",#N/A,FALSE,"P";"Tab2",#N/A,FALSE,"P"}</definedName>
    <definedName name="vvasd_4" hidden="1">{"Tab1",#N/A,FALSE,"P";"Tab2",#N/A,FALSE,"P"}</definedName>
    <definedName name="vvbvfvc" localSheetId="5" hidden="1">{"Minpmon",#N/A,FALSE,"Monthinput"}</definedName>
    <definedName name="vvbvfvc" localSheetId="6" hidden="1">{"Minpmon",#N/A,FALSE,"Monthinput"}</definedName>
    <definedName name="vvbvfvc" hidden="1">{"Minpmon",#N/A,FALSE,"Monthinput"}</definedName>
    <definedName name="vvbvfvc_1" localSheetId="5" hidden="1">{"Minpmon",#N/A,FALSE,"Monthinput"}</definedName>
    <definedName name="vvbvfvc_1" localSheetId="6" hidden="1">{"Minpmon",#N/A,FALSE,"Monthinput"}</definedName>
    <definedName name="vvbvfvc_1" hidden="1">{"Minpmon",#N/A,FALSE,"Monthinput"}</definedName>
    <definedName name="vvbvfvc_1_1" localSheetId="5" hidden="1">{"Minpmon",#N/A,FALSE,"Monthinput"}</definedName>
    <definedName name="vvbvfvc_1_1" localSheetId="6" hidden="1">{"Minpmon",#N/A,FALSE,"Monthinput"}</definedName>
    <definedName name="vvbvfvc_1_1" hidden="1">{"Minpmon",#N/A,FALSE,"Monthinput"}</definedName>
    <definedName name="vvbvfvc_1_2" localSheetId="5" hidden="1">{"Minpmon",#N/A,FALSE,"Monthinput"}</definedName>
    <definedName name="vvbvfvc_1_2" localSheetId="6" hidden="1">{"Minpmon",#N/A,FALSE,"Monthinput"}</definedName>
    <definedName name="vvbvfvc_1_2" hidden="1">{"Minpmon",#N/A,FALSE,"Monthinput"}</definedName>
    <definedName name="vvbvfvc_1_3" localSheetId="5" hidden="1">{"Minpmon",#N/A,FALSE,"Monthinput"}</definedName>
    <definedName name="vvbvfvc_1_3" localSheetId="6" hidden="1">{"Minpmon",#N/A,FALSE,"Monthinput"}</definedName>
    <definedName name="vvbvfvc_1_3" hidden="1">{"Minpmon",#N/A,FALSE,"Monthinput"}</definedName>
    <definedName name="vvbvfvc_1_4" localSheetId="5" hidden="1">{"Minpmon",#N/A,FALSE,"Monthinput"}</definedName>
    <definedName name="vvbvfvc_1_4" localSheetId="6" hidden="1">{"Minpmon",#N/A,FALSE,"Monthinput"}</definedName>
    <definedName name="vvbvfvc_1_4" hidden="1">{"Minpmon",#N/A,FALSE,"Monthinput"}</definedName>
    <definedName name="vvbvfvc_2" localSheetId="5" hidden="1">{"Minpmon",#N/A,FALSE,"Monthinput"}</definedName>
    <definedName name="vvbvfvc_2" localSheetId="6" hidden="1">{"Minpmon",#N/A,FALSE,"Monthinput"}</definedName>
    <definedName name="vvbvfvc_2" hidden="1">{"Minpmon",#N/A,FALSE,"Monthinput"}</definedName>
    <definedName name="vvbvfvc_3" localSheetId="5" hidden="1">{"Minpmon",#N/A,FALSE,"Monthinput"}</definedName>
    <definedName name="vvbvfvc_3" localSheetId="6" hidden="1">{"Minpmon",#N/A,FALSE,"Monthinput"}</definedName>
    <definedName name="vvbvfvc_3" hidden="1">{"Minpmon",#N/A,FALSE,"Monthinput"}</definedName>
    <definedName name="vvbvfvc_4" localSheetId="5" hidden="1">{"Minpmon",#N/A,FALSE,"Monthinput"}</definedName>
    <definedName name="vvbvfvc_4" localSheetId="6" hidden="1">{"Minpmon",#N/A,FALSE,"Monthinput"}</definedName>
    <definedName name="vvbvfvc_4" hidden="1">{"Minpmon",#N/A,FALSE,"Monthinput"}</definedName>
    <definedName name="vvfsbbs" localSheetId="5" hidden="1">{"Riqfin97",#N/A,FALSE,"Tran";"Riqfinpro",#N/A,FALSE,"Tran"}</definedName>
    <definedName name="vvfsbbs" localSheetId="6" hidden="1">{"Riqfin97",#N/A,FALSE,"Tran";"Riqfinpro",#N/A,FALSE,"Tran"}</definedName>
    <definedName name="vvfsbbs" hidden="1">{"Riqfin97",#N/A,FALSE,"Tran";"Riqfinpro",#N/A,FALSE,"Tran"}</definedName>
    <definedName name="vvfsbbs_1" localSheetId="5" hidden="1">{"Riqfin97",#N/A,FALSE,"Tran";"Riqfinpro",#N/A,FALSE,"Tran"}</definedName>
    <definedName name="vvfsbbs_1" localSheetId="6" hidden="1">{"Riqfin97",#N/A,FALSE,"Tran";"Riqfinpro",#N/A,FALSE,"Tran"}</definedName>
    <definedName name="vvfsbbs_1" hidden="1">{"Riqfin97",#N/A,FALSE,"Tran";"Riqfinpro",#N/A,FALSE,"Tran"}</definedName>
    <definedName name="vvfsbbs_1_1" localSheetId="5" hidden="1">{"Riqfin97",#N/A,FALSE,"Tran";"Riqfinpro",#N/A,FALSE,"Tran"}</definedName>
    <definedName name="vvfsbbs_1_1" localSheetId="6" hidden="1">{"Riqfin97",#N/A,FALSE,"Tran";"Riqfinpro",#N/A,FALSE,"Tran"}</definedName>
    <definedName name="vvfsbbs_1_1" hidden="1">{"Riqfin97",#N/A,FALSE,"Tran";"Riqfinpro",#N/A,FALSE,"Tran"}</definedName>
    <definedName name="vvfsbbs_1_2" localSheetId="5" hidden="1">{"Riqfin97",#N/A,FALSE,"Tran";"Riqfinpro",#N/A,FALSE,"Tran"}</definedName>
    <definedName name="vvfsbbs_1_2" localSheetId="6" hidden="1">{"Riqfin97",#N/A,FALSE,"Tran";"Riqfinpro",#N/A,FALSE,"Tran"}</definedName>
    <definedName name="vvfsbbs_1_2" hidden="1">{"Riqfin97",#N/A,FALSE,"Tran";"Riqfinpro",#N/A,FALSE,"Tran"}</definedName>
    <definedName name="vvfsbbs_1_3" localSheetId="5" hidden="1">{"Riqfin97",#N/A,FALSE,"Tran";"Riqfinpro",#N/A,FALSE,"Tran"}</definedName>
    <definedName name="vvfsbbs_1_3" localSheetId="6" hidden="1">{"Riqfin97",#N/A,FALSE,"Tran";"Riqfinpro",#N/A,FALSE,"Tran"}</definedName>
    <definedName name="vvfsbbs_1_3" hidden="1">{"Riqfin97",#N/A,FALSE,"Tran";"Riqfinpro",#N/A,FALSE,"Tran"}</definedName>
    <definedName name="vvfsbbs_1_4" localSheetId="5" hidden="1">{"Riqfin97",#N/A,FALSE,"Tran";"Riqfinpro",#N/A,FALSE,"Tran"}</definedName>
    <definedName name="vvfsbbs_1_4" localSheetId="6" hidden="1">{"Riqfin97",#N/A,FALSE,"Tran";"Riqfinpro",#N/A,FALSE,"Tran"}</definedName>
    <definedName name="vvfsbbs_1_4" hidden="1">{"Riqfin97",#N/A,FALSE,"Tran";"Riqfinpro",#N/A,FALSE,"Tran"}</definedName>
    <definedName name="vvfsbbs_2" localSheetId="5" hidden="1">{"Riqfin97",#N/A,FALSE,"Tran";"Riqfinpro",#N/A,FALSE,"Tran"}</definedName>
    <definedName name="vvfsbbs_2" localSheetId="6" hidden="1">{"Riqfin97",#N/A,FALSE,"Tran";"Riqfinpro",#N/A,FALSE,"Tran"}</definedName>
    <definedName name="vvfsbbs_2" hidden="1">{"Riqfin97",#N/A,FALSE,"Tran";"Riqfinpro",#N/A,FALSE,"Tran"}</definedName>
    <definedName name="vvfsbbs_3" localSheetId="5" hidden="1">{"Riqfin97",#N/A,FALSE,"Tran";"Riqfinpro",#N/A,FALSE,"Tran"}</definedName>
    <definedName name="vvfsbbs_3" localSheetId="6" hidden="1">{"Riqfin97",#N/A,FALSE,"Tran";"Riqfinpro",#N/A,FALSE,"Tran"}</definedName>
    <definedName name="vvfsbbs_3" hidden="1">{"Riqfin97",#N/A,FALSE,"Tran";"Riqfinpro",#N/A,FALSE,"Tran"}</definedName>
    <definedName name="vvfsbbs_4" localSheetId="5" hidden="1">{"Riqfin97",#N/A,FALSE,"Tran";"Riqfinpro",#N/A,FALSE,"Tran"}</definedName>
    <definedName name="vvfsbbs_4" localSheetId="6" hidden="1">{"Riqfin97",#N/A,FALSE,"Tran";"Riqfinpro",#N/A,FALSE,"Tran"}</definedName>
    <definedName name="vvfsbbs_4" hidden="1">{"Riqfin97",#N/A,FALSE,"Tran";"Riqfinpro",#N/A,FALSE,"Tran"}</definedName>
    <definedName name="vvv" localSheetId="5" hidden="1">{"Tab1",#N/A,FALSE,"P";"Tab2",#N/A,FALSE,"P"}</definedName>
    <definedName name="vvv" localSheetId="6" hidden="1">{"Tab1",#N/A,FALSE,"P";"Tab2",#N/A,FALSE,"P"}</definedName>
    <definedName name="vvv" hidden="1">{"Tab1",#N/A,FALSE,"P";"Tab2",#N/A,FALSE,"P"}</definedName>
    <definedName name="vvv_1" localSheetId="5" hidden="1">{"Tab1",#N/A,FALSE,"P";"Tab2",#N/A,FALSE,"P"}</definedName>
    <definedName name="vvv_1" localSheetId="6" hidden="1">{"Tab1",#N/A,FALSE,"P";"Tab2",#N/A,FALSE,"P"}</definedName>
    <definedName name="vvv_1" hidden="1">{"Tab1",#N/A,FALSE,"P";"Tab2",#N/A,FALSE,"P"}</definedName>
    <definedName name="vvv_1_1" localSheetId="5" hidden="1">{"Tab1",#N/A,FALSE,"P";"Tab2",#N/A,FALSE,"P"}</definedName>
    <definedName name="vvv_1_1" localSheetId="6" hidden="1">{"Tab1",#N/A,FALSE,"P";"Tab2",#N/A,FALSE,"P"}</definedName>
    <definedName name="vvv_1_1" hidden="1">{"Tab1",#N/A,FALSE,"P";"Tab2",#N/A,FALSE,"P"}</definedName>
    <definedName name="vvv_1_2" localSheetId="5" hidden="1">{"Tab1",#N/A,FALSE,"P";"Tab2",#N/A,FALSE,"P"}</definedName>
    <definedName name="vvv_1_2" localSheetId="6" hidden="1">{"Tab1",#N/A,FALSE,"P";"Tab2",#N/A,FALSE,"P"}</definedName>
    <definedName name="vvv_1_2" hidden="1">{"Tab1",#N/A,FALSE,"P";"Tab2",#N/A,FALSE,"P"}</definedName>
    <definedName name="vvv_1_3" localSheetId="5" hidden="1">{"Tab1",#N/A,FALSE,"P";"Tab2",#N/A,FALSE,"P"}</definedName>
    <definedName name="vvv_1_3" localSheetId="6" hidden="1">{"Tab1",#N/A,FALSE,"P";"Tab2",#N/A,FALSE,"P"}</definedName>
    <definedName name="vvv_1_3" hidden="1">{"Tab1",#N/A,FALSE,"P";"Tab2",#N/A,FALSE,"P"}</definedName>
    <definedName name="vvv_1_4" localSheetId="5" hidden="1">{"Tab1",#N/A,FALSE,"P";"Tab2",#N/A,FALSE,"P"}</definedName>
    <definedName name="vvv_1_4" localSheetId="6" hidden="1">{"Tab1",#N/A,FALSE,"P";"Tab2",#N/A,FALSE,"P"}</definedName>
    <definedName name="vvv_1_4" hidden="1">{"Tab1",#N/A,FALSE,"P";"Tab2",#N/A,FALSE,"P"}</definedName>
    <definedName name="vvv_2" localSheetId="5" hidden="1">{"Tab1",#N/A,FALSE,"P";"Tab2",#N/A,FALSE,"P"}</definedName>
    <definedName name="vvv_2" localSheetId="6" hidden="1">{"Tab1",#N/A,FALSE,"P";"Tab2",#N/A,FALSE,"P"}</definedName>
    <definedName name="vvv_2" hidden="1">{"Tab1",#N/A,FALSE,"P";"Tab2",#N/A,FALSE,"P"}</definedName>
    <definedName name="vvv_3" localSheetId="5" hidden="1">{"Tab1",#N/A,FALSE,"P";"Tab2",#N/A,FALSE,"P"}</definedName>
    <definedName name="vvv_3" localSheetId="6" hidden="1">{"Tab1",#N/A,FALSE,"P";"Tab2",#N/A,FALSE,"P"}</definedName>
    <definedName name="vvv_3" hidden="1">{"Tab1",#N/A,FALSE,"P";"Tab2",#N/A,FALSE,"P"}</definedName>
    <definedName name="vvv_4" localSheetId="5" hidden="1">{"Tab1",#N/A,FALSE,"P";"Tab2",#N/A,FALSE,"P"}</definedName>
    <definedName name="vvv_4" localSheetId="6" hidden="1">{"Tab1",#N/A,FALSE,"P";"Tab2",#N/A,FALSE,"P"}</definedName>
    <definedName name="vvv_4" hidden="1">{"Tab1",#N/A,FALSE,"P";"Tab2",#N/A,FALSE,"P"}</definedName>
    <definedName name="vvvv" localSheetId="5" hidden="1">{"Minpmon",#N/A,FALSE,"Monthinput"}</definedName>
    <definedName name="vvvv" localSheetId="6" hidden="1">{"Minpmon",#N/A,FALSE,"Monthinput"}</definedName>
    <definedName name="vvvv" hidden="1">{"Minpmon",#N/A,FALSE,"Monthinput"}</definedName>
    <definedName name="vvvv_1" localSheetId="5" hidden="1">{"Minpmon",#N/A,FALSE,"Monthinput"}</definedName>
    <definedName name="vvvv_1" localSheetId="6" hidden="1">{"Minpmon",#N/A,FALSE,"Monthinput"}</definedName>
    <definedName name="vvvv_1" hidden="1">{"Minpmon",#N/A,FALSE,"Monthinput"}</definedName>
    <definedName name="vvvv_1_1" localSheetId="5" hidden="1">{"Minpmon",#N/A,FALSE,"Monthinput"}</definedName>
    <definedName name="vvvv_1_1" localSheetId="6" hidden="1">{"Minpmon",#N/A,FALSE,"Monthinput"}</definedName>
    <definedName name="vvvv_1_1" hidden="1">{"Minpmon",#N/A,FALSE,"Monthinput"}</definedName>
    <definedName name="vvvv_1_2" localSheetId="5" hidden="1">{"Minpmon",#N/A,FALSE,"Monthinput"}</definedName>
    <definedName name="vvvv_1_2" localSheetId="6" hidden="1">{"Minpmon",#N/A,FALSE,"Monthinput"}</definedName>
    <definedName name="vvvv_1_2" hidden="1">{"Minpmon",#N/A,FALSE,"Monthinput"}</definedName>
    <definedName name="vvvv_1_3" localSheetId="5" hidden="1">{"Minpmon",#N/A,FALSE,"Monthinput"}</definedName>
    <definedName name="vvvv_1_3" localSheetId="6" hidden="1">{"Minpmon",#N/A,FALSE,"Monthinput"}</definedName>
    <definedName name="vvvv_1_3" hidden="1">{"Minpmon",#N/A,FALSE,"Monthinput"}</definedName>
    <definedName name="vvvv_1_4" localSheetId="5" hidden="1">{"Minpmon",#N/A,FALSE,"Monthinput"}</definedName>
    <definedName name="vvvv_1_4" localSheetId="6" hidden="1">{"Minpmon",#N/A,FALSE,"Monthinput"}</definedName>
    <definedName name="vvvv_1_4" hidden="1">{"Minpmon",#N/A,FALSE,"Monthinput"}</definedName>
    <definedName name="vvvv_2" localSheetId="5" hidden="1">{"Minpmon",#N/A,FALSE,"Monthinput"}</definedName>
    <definedName name="vvvv_2" localSheetId="6" hidden="1">{"Minpmon",#N/A,FALSE,"Monthinput"}</definedName>
    <definedName name="vvvv_2" hidden="1">{"Minpmon",#N/A,FALSE,"Monthinput"}</definedName>
    <definedName name="vvvv_3" localSheetId="5" hidden="1">{"Minpmon",#N/A,FALSE,"Monthinput"}</definedName>
    <definedName name="vvvv_3" localSheetId="6" hidden="1">{"Minpmon",#N/A,FALSE,"Monthinput"}</definedName>
    <definedName name="vvvv_3" hidden="1">{"Minpmon",#N/A,FALSE,"Monthinput"}</definedName>
    <definedName name="vvvv_4" localSheetId="5" hidden="1">{"Minpmon",#N/A,FALSE,"Monthinput"}</definedName>
    <definedName name="vvvv_4" localSheetId="6" hidden="1">{"Minpmon",#N/A,FALSE,"Monthinput"}</definedName>
    <definedName name="vvvv_4" hidden="1">{"Minpmon",#N/A,FALSE,"Monthinput"}</definedName>
    <definedName name="vvvvvvvvvvvv" localSheetId="5" hidden="1">{"Riqfin97",#N/A,FALSE,"Tran";"Riqfinpro",#N/A,FALSE,"Tran"}</definedName>
    <definedName name="vvvvvvvvvvvv" localSheetId="6" hidden="1">{"Riqfin97",#N/A,FALSE,"Tran";"Riqfinpro",#N/A,FALSE,"Tran"}</definedName>
    <definedName name="vvvvvvvvvvvv" hidden="1">{"Riqfin97",#N/A,FALSE,"Tran";"Riqfinpro",#N/A,FALSE,"Tran"}</definedName>
    <definedName name="vvvvvvvvvvvv_1" localSheetId="5" hidden="1">{"Riqfin97",#N/A,FALSE,"Tran";"Riqfinpro",#N/A,FALSE,"Tran"}</definedName>
    <definedName name="vvvvvvvvvvvv_1" localSheetId="6" hidden="1">{"Riqfin97",#N/A,FALSE,"Tran";"Riqfinpro",#N/A,FALSE,"Tran"}</definedName>
    <definedName name="vvvvvvvvvvvv_1" hidden="1">{"Riqfin97",#N/A,FALSE,"Tran";"Riqfinpro",#N/A,FALSE,"Tran"}</definedName>
    <definedName name="vvvvvvvvvvvv_1_1" localSheetId="5" hidden="1">{"Riqfin97",#N/A,FALSE,"Tran";"Riqfinpro",#N/A,FALSE,"Tran"}</definedName>
    <definedName name="vvvvvvvvvvvv_1_1" localSheetId="6" hidden="1">{"Riqfin97",#N/A,FALSE,"Tran";"Riqfinpro",#N/A,FALSE,"Tran"}</definedName>
    <definedName name="vvvvvvvvvvvv_1_1" hidden="1">{"Riqfin97",#N/A,FALSE,"Tran";"Riqfinpro",#N/A,FALSE,"Tran"}</definedName>
    <definedName name="vvvvvvvvvvvv_1_2" localSheetId="5" hidden="1">{"Riqfin97",#N/A,FALSE,"Tran";"Riqfinpro",#N/A,FALSE,"Tran"}</definedName>
    <definedName name="vvvvvvvvvvvv_1_2" localSheetId="6" hidden="1">{"Riqfin97",#N/A,FALSE,"Tran";"Riqfinpro",#N/A,FALSE,"Tran"}</definedName>
    <definedName name="vvvvvvvvvvvv_1_2" hidden="1">{"Riqfin97",#N/A,FALSE,"Tran";"Riqfinpro",#N/A,FALSE,"Tran"}</definedName>
    <definedName name="vvvvvvvvvvvv_1_3" localSheetId="5" hidden="1">{"Riqfin97",#N/A,FALSE,"Tran";"Riqfinpro",#N/A,FALSE,"Tran"}</definedName>
    <definedName name="vvvvvvvvvvvv_1_3" localSheetId="6" hidden="1">{"Riqfin97",#N/A,FALSE,"Tran";"Riqfinpro",#N/A,FALSE,"Tran"}</definedName>
    <definedName name="vvvvvvvvvvvv_1_3" hidden="1">{"Riqfin97",#N/A,FALSE,"Tran";"Riqfinpro",#N/A,FALSE,"Tran"}</definedName>
    <definedName name="vvvvvvvvvvvv_1_4" localSheetId="5" hidden="1">{"Riqfin97",#N/A,FALSE,"Tran";"Riqfinpro",#N/A,FALSE,"Tran"}</definedName>
    <definedName name="vvvvvvvvvvvv_1_4" localSheetId="6" hidden="1">{"Riqfin97",#N/A,FALSE,"Tran";"Riqfinpro",#N/A,FALSE,"Tran"}</definedName>
    <definedName name="vvvvvvvvvvvv_1_4" hidden="1">{"Riqfin97",#N/A,FALSE,"Tran";"Riqfinpro",#N/A,FALSE,"Tran"}</definedName>
    <definedName name="vvvvvvvvvvvv_2" localSheetId="5" hidden="1">{"Riqfin97",#N/A,FALSE,"Tran";"Riqfinpro",#N/A,FALSE,"Tran"}</definedName>
    <definedName name="vvvvvvvvvvvv_2" localSheetId="6" hidden="1">{"Riqfin97",#N/A,FALSE,"Tran";"Riqfinpro",#N/A,FALSE,"Tran"}</definedName>
    <definedName name="vvvvvvvvvvvv_2" hidden="1">{"Riqfin97",#N/A,FALSE,"Tran";"Riqfinpro",#N/A,FALSE,"Tran"}</definedName>
    <definedName name="vvvvvvvvvvvv_3" localSheetId="5" hidden="1">{"Riqfin97",#N/A,FALSE,"Tran";"Riqfinpro",#N/A,FALSE,"Tran"}</definedName>
    <definedName name="vvvvvvvvvvvv_3" localSheetId="6" hidden="1">{"Riqfin97",#N/A,FALSE,"Tran";"Riqfinpro",#N/A,FALSE,"Tran"}</definedName>
    <definedName name="vvvvvvvvvvvv_3" hidden="1">{"Riqfin97",#N/A,FALSE,"Tran";"Riqfinpro",#N/A,FALSE,"Tran"}</definedName>
    <definedName name="vvvvvvvvvvvv_4" localSheetId="5" hidden="1">{"Riqfin97",#N/A,FALSE,"Tran";"Riqfinpro",#N/A,FALSE,"Tran"}</definedName>
    <definedName name="vvvvvvvvvvvv_4" localSheetId="6" hidden="1">{"Riqfin97",#N/A,FALSE,"Tran";"Riqfinpro",#N/A,FALSE,"Tran"}</definedName>
    <definedName name="vvvvvvvvvvvv_4" hidden="1">{"Riqfin97",#N/A,FALSE,"Tran";"Riqfinpro",#N/A,FALSE,"Tran"}</definedName>
    <definedName name="vvvvvvvvvvvvv" localSheetId="5" hidden="1">{"Tab1",#N/A,FALSE,"P";"Tab2",#N/A,FALSE,"P"}</definedName>
    <definedName name="vvvvvvvvvvvvv" localSheetId="6" hidden="1">{"Tab1",#N/A,FALSE,"P";"Tab2",#N/A,FALSE,"P"}</definedName>
    <definedName name="vvvvvvvvvvvvv" hidden="1">{"Tab1",#N/A,FALSE,"P";"Tab2",#N/A,FALSE,"P"}</definedName>
    <definedName name="vvvvvvvvvvvvv_1" localSheetId="5" hidden="1">{"Tab1",#N/A,FALSE,"P";"Tab2",#N/A,FALSE,"P"}</definedName>
    <definedName name="vvvvvvvvvvvvv_1" localSheetId="6" hidden="1">{"Tab1",#N/A,FALSE,"P";"Tab2",#N/A,FALSE,"P"}</definedName>
    <definedName name="vvvvvvvvvvvvv_1" hidden="1">{"Tab1",#N/A,FALSE,"P";"Tab2",#N/A,FALSE,"P"}</definedName>
    <definedName name="vvvvvvvvvvvvv_1_1" localSheetId="5" hidden="1">{"Tab1",#N/A,FALSE,"P";"Tab2",#N/A,FALSE,"P"}</definedName>
    <definedName name="vvvvvvvvvvvvv_1_1" localSheetId="6" hidden="1">{"Tab1",#N/A,FALSE,"P";"Tab2",#N/A,FALSE,"P"}</definedName>
    <definedName name="vvvvvvvvvvvvv_1_1" hidden="1">{"Tab1",#N/A,FALSE,"P";"Tab2",#N/A,FALSE,"P"}</definedName>
    <definedName name="vvvvvvvvvvvvv_1_2" localSheetId="5" hidden="1">{"Tab1",#N/A,FALSE,"P";"Tab2",#N/A,FALSE,"P"}</definedName>
    <definedName name="vvvvvvvvvvvvv_1_2" localSheetId="6" hidden="1">{"Tab1",#N/A,FALSE,"P";"Tab2",#N/A,FALSE,"P"}</definedName>
    <definedName name="vvvvvvvvvvvvv_1_2" hidden="1">{"Tab1",#N/A,FALSE,"P";"Tab2",#N/A,FALSE,"P"}</definedName>
    <definedName name="vvvvvvvvvvvvv_1_3" localSheetId="5" hidden="1">{"Tab1",#N/A,FALSE,"P";"Tab2",#N/A,FALSE,"P"}</definedName>
    <definedName name="vvvvvvvvvvvvv_1_3" localSheetId="6" hidden="1">{"Tab1",#N/A,FALSE,"P";"Tab2",#N/A,FALSE,"P"}</definedName>
    <definedName name="vvvvvvvvvvvvv_1_3" hidden="1">{"Tab1",#N/A,FALSE,"P";"Tab2",#N/A,FALSE,"P"}</definedName>
    <definedName name="vvvvvvvvvvvvv_1_4" localSheetId="5" hidden="1">{"Tab1",#N/A,FALSE,"P";"Tab2",#N/A,FALSE,"P"}</definedName>
    <definedName name="vvvvvvvvvvvvv_1_4" localSheetId="6" hidden="1">{"Tab1",#N/A,FALSE,"P";"Tab2",#N/A,FALSE,"P"}</definedName>
    <definedName name="vvvvvvvvvvvvv_1_4" hidden="1">{"Tab1",#N/A,FALSE,"P";"Tab2",#N/A,FALSE,"P"}</definedName>
    <definedName name="vvvvvvvvvvvvv_2" localSheetId="5" hidden="1">{"Tab1",#N/A,FALSE,"P";"Tab2",#N/A,FALSE,"P"}</definedName>
    <definedName name="vvvvvvvvvvvvv_2" localSheetId="6" hidden="1">{"Tab1",#N/A,FALSE,"P";"Tab2",#N/A,FALSE,"P"}</definedName>
    <definedName name="vvvvvvvvvvvvv_2" hidden="1">{"Tab1",#N/A,FALSE,"P";"Tab2",#N/A,FALSE,"P"}</definedName>
    <definedName name="vvvvvvvvvvvvv_3" localSheetId="5" hidden="1">{"Tab1",#N/A,FALSE,"P";"Tab2",#N/A,FALSE,"P"}</definedName>
    <definedName name="vvvvvvvvvvvvv_3" localSheetId="6" hidden="1">{"Tab1",#N/A,FALSE,"P";"Tab2",#N/A,FALSE,"P"}</definedName>
    <definedName name="vvvvvvvvvvvvv_3" hidden="1">{"Tab1",#N/A,FALSE,"P";"Tab2",#N/A,FALSE,"P"}</definedName>
    <definedName name="vvvvvvvvvvvvv_4" localSheetId="5" hidden="1">{"Tab1",#N/A,FALSE,"P";"Tab2",#N/A,FALSE,"P"}</definedName>
    <definedName name="vvvvvvvvvvvvv_4" localSheetId="6" hidden="1">{"Tab1",#N/A,FALSE,"P";"Tab2",#N/A,FALSE,"P"}</definedName>
    <definedName name="vvvvvvvvvvvvv_4" hidden="1">{"Tab1",#N/A,FALSE,"P";"Tab2",#N/A,FALSE,"P"}</definedName>
    <definedName name="w" localSheetId="5">#REF!</definedName>
    <definedName name="w" localSheetId="6">#REF!</definedName>
    <definedName name="w">#REF!</definedName>
    <definedName name="WBshare" localSheetId="5">#REF!</definedName>
    <definedName name="WBshare" localSheetId="6">#REF!</definedName>
    <definedName name="WBshare">#REF!</definedName>
    <definedName name="weer4rwer" localSheetId="5" hidden="1">{"Minpmon",#N/A,FALSE,"Monthinput"}</definedName>
    <definedName name="weer4rwer" localSheetId="6" hidden="1">{"Minpmon",#N/A,FALSE,"Monthinput"}</definedName>
    <definedName name="weer4rwer" hidden="1">{"Minpmon",#N/A,FALSE,"Monthinput"}</definedName>
    <definedName name="weer4rwer_1" localSheetId="5" hidden="1">{"Minpmon",#N/A,FALSE,"Monthinput"}</definedName>
    <definedName name="weer4rwer_1" localSheetId="6" hidden="1">{"Minpmon",#N/A,FALSE,"Monthinput"}</definedName>
    <definedName name="weer4rwer_1" hidden="1">{"Minpmon",#N/A,FALSE,"Monthinput"}</definedName>
    <definedName name="weer4rwer_1_1" localSheetId="5" hidden="1">{"Minpmon",#N/A,FALSE,"Monthinput"}</definedName>
    <definedName name="weer4rwer_1_1" localSheetId="6" hidden="1">{"Minpmon",#N/A,FALSE,"Monthinput"}</definedName>
    <definedName name="weer4rwer_1_1" hidden="1">{"Minpmon",#N/A,FALSE,"Monthinput"}</definedName>
    <definedName name="weer4rwer_1_2" localSheetId="5" hidden="1">{"Minpmon",#N/A,FALSE,"Monthinput"}</definedName>
    <definedName name="weer4rwer_1_2" localSheetId="6" hidden="1">{"Minpmon",#N/A,FALSE,"Monthinput"}</definedName>
    <definedName name="weer4rwer_1_2" hidden="1">{"Minpmon",#N/A,FALSE,"Monthinput"}</definedName>
    <definedName name="weer4rwer_1_3" localSheetId="5" hidden="1">{"Minpmon",#N/A,FALSE,"Monthinput"}</definedName>
    <definedName name="weer4rwer_1_3" localSheetId="6" hidden="1">{"Minpmon",#N/A,FALSE,"Monthinput"}</definedName>
    <definedName name="weer4rwer_1_3" hidden="1">{"Minpmon",#N/A,FALSE,"Monthinput"}</definedName>
    <definedName name="weer4rwer_1_4" localSheetId="5" hidden="1">{"Minpmon",#N/A,FALSE,"Monthinput"}</definedName>
    <definedName name="weer4rwer_1_4" localSheetId="6" hidden="1">{"Minpmon",#N/A,FALSE,"Monthinput"}</definedName>
    <definedName name="weer4rwer_1_4" hidden="1">{"Minpmon",#N/A,FALSE,"Monthinput"}</definedName>
    <definedName name="weer4rwer_2" localSheetId="5" hidden="1">{"Minpmon",#N/A,FALSE,"Monthinput"}</definedName>
    <definedName name="weer4rwer_2" localSheetId="6" hidden="1">{"Minpmon",#N/A,FALSE,"Monthinput"}</definedName>
    <definedName name="weer4rwer_2" hidden="1">{"Minpmon",#N/A,FALSE,"Monthinput"}</definedName>
    <definedName name="weer4rwer_3" localSheetId="5" hidden="1">{"Minpmon",#N/A,FALSE,"Monthinput"}</definedName>
    <definedName name="weer4rwer_3" localSheetId="6" hidden="1">{"Minpmon",#N/A,FALSE,"Monthinput"}</definedName>
    <definedName name="weer4rwer_3" hidden="1">{"Minpmon",#N/A,FALSE,"Monthinput"}</definedName>
    <definedName name="weer4rwer_4" localSheetId="5" hidden="1">{"Minpmon",#N/A,FALSE,"Monthinput"}</definedName>
    <definedName name="weer4rwer_4" localSheetId="6" hidden="1">{"Minpmon",#N/A,FALSE,"Monthinput"}</definedName>
    <definedName name="weer4rwer_4" hidden="1">{"Minpmon",#N/A,FALSE,"Monthinput"}</definedName>
    <definedName name="WEO" localSheetId="6">#REF!</definedName>
    <definedName name="WEO">#REF!</definedName>
    <definedName name="WEOD" localSheetId="5">#REF!</definedName>
    <definedName name="WEOD" localSheetId="6">#REF!</definedName>
    <definedName name="WEOD">#REF!</definedName>
    <definedName name="wer" localSheetId="5" hidden="1">{"Riqfin97",#N/A,FALSE,"Tran";"Riqfinpro",#N/A,FALSE,"Tran"}</definedName>
    <definedName name="wer" localSheetId="6" hidden="1">{"Riqfin97",#N/A,FALSE,"Tran";"Riqfinpro",#N/A,FALSE,"Tran"}</definedName>
    <definedName name="wer" hidden="1">{"Riqfin97",#N/A,FALSE,"Tran";"Riqfinpro",#N/A,FALSE,"Tran"}</definedName>
    <definedName name="wer_1" localSheetId="5" hidden="1">{"Riqfin97",#N/A,FALSE,"Tran";"Riqfinpro",#N/A,FALSE,"Tran"}</definedName>
    <definedName name="wer_1" localSheetId="6" hidden="1">{"Riqfin97",#N/A,FALSE,"Tran";"Riqfinpro",#N/A,FALSE,"Tran"}</definedName>
    <definedName name="wer_1" hidden="1">{"Riqfin97",#N/A,FALSE,"Tran";"Riqfinpro",#N/A,FALSE,"Tran"}</definedName>
    <definedName name="wer_1_1" localSheetId="5" hidden="1">{"Riqfin97",#N/A,FALSE,"Tran";"Riqfinpro",#N/A,FALSE,"Tran"}</definedName>
    <definedName name="wer_1_1" localSheetId="6" hidden="1">{"Riqfin97",#N/A,FALSE,"Tran";"Riqfinpro",#N/A,FALSE,"Tran"}</definedName>
    <definedName name="wer_1_1" hidden="1">{"Riqfin97",#N/A,FALSE,"Tran";"Riqfinpro",#N/A,FALSE,"Tran"}</definedName>
    <definedName name="wer_1_2" localSheetId="5" hidden="1">{"Riqfin97",#N/A,FALSE,"Tran";"Riqfinpro",#N/A,FALSE,"Tran"}</definedName>
    <definedName name="wer_1_2" localSheetId="6" hidden="1">{"Riqfin97",#N/A,FALSE,"Tran";"Riqfinpro",#N/A,FALSE,"Tran"}</definedName>
    <definedName name="wer_1_2" hidden="1">{"Riqfin97",#N/A,FALSE,"Tran";"Riqfinpro",#N/A,FALSE,"Tran"}</definedName>
    <definedName name="wer_1_3" localSheetId="5" hidden="1">{"Riqfin97",#N/A,FALSE,"Tran";"Riqfinpro",#N/A,FALSE,"Tran"}</definedName>
    <definedName name="wer_1_3" localSheetId="6" hidden="1">{"Riqfin97",#N/A,FALSE,"Tran";"Riqfinpro",#N/A,FALSE,"Tran"}</definedName>
    <definedName name="wer_1_3" hidden="1">{"Riqfin97",#N/A,FALSE,"Tran";"Riqfinpro",#N/A,FALSE,"Tran"}</definedName>
    <definedName name="wer_1_4" localSheetId="5" hidden="1">{"Riqfin97",#N/A,FALSE,"Tran";"Riqfinpro",#N/A,FALSE,"Tran"}</definedName>
    <definedName name="wer_1_4" localSheetId="6" hidden="1">{"Riqfin97",#N/A,FALSE,"Tran";"Riqfinpro",#N/A,FALSE,"Tran"}</definedName>
    <definedName name="wer_1_4" hidden="1">{"Riqfin97",#N/A,FALSE,"Tran";"Riqfinpro",#N/A,FALSE,"Tran"}</definedName>
    <definedName name="wer_2" localSheetId="5" hidden="1">{"Riqfin97",#N/A,FALSE,"Tran";"Riqfinpro",#N/A,FALSE,"Tran"}</definedName>
    <definedName name="wer_2" localSheetId="6" hidden="1">{"Riqfin97",#N/A,FALSE,"Tran";"Riqfinpro",#N/A,FALSE,"Tran"}</definedName>
    <definedName name="wer_2" hidden="1">{"Riqfin97",#N/A,FALSE,"Tran";"Riqfinpro",#N/A,FALSE,"Tran"}</definedName>
    <definedName name="wer_3" localSheetId="5" hidden="1">{"Riqfin97",#N/A,FALSE,"Tran";"Riqfinpro",#N/A,FALSE,"Tran"}</definedName>
    <definedName name="wer_3" localSheetId="6" hidden="1">{"Riqfin97",#N/A,FALSE,"Tran";"Riqfinpro",#N/A,FALSE,"Tran"}</definedName>
    <definedName name="wer_3" hidden="1">{"Riqfin97",#N/A,FALSE,"Tran";"Riqfinpro",#N/A,FALSE,"Tran"}</definedName>
    <definedName name="wer_4" localSheetId="5" hidden="1">{"Riqfin97",#N/A,FALSE,"Tran";"Riqfinpro",#N/A,FALSE,"Tran"}</definedName>
    <definedName name="wer_4" localSheetId="6" hidden="1">{"Riqfin97",#N/A,FALSE,"Tran";"Riqfinpro",#N/A,FALSE,"Tran"}</definedName>
    <definedName name="wer_4" hidden="1">{"Riqfin97",#N/A,FALSE,"Tran";"Riqfinpro",#N/A,FALSE,"Tran"}</definedName>
    <definedName name="wergtfwerg" localSheetId="5" hidden="1">{"Riqfin97",#N/A,FALSE,"Tran";"Riqfinpro",#N/A,FALSE,"Tran"}</definedName>
    <definedName name="wergtfwerg" localSheetId="6" hidden="1">{"Riqfin97",#N/A,FALSE,"Tran";"Riqfinpro",#N/A,FALSE,"Tran"}</definedName>
    <definedName name="wergtfwerg" hidden="1">{"Riqfin97",#N/A,FALSE,"Tran";"Riqfinpro",#N/A,FALSE,"Tran"}</definedName>
    <definedName name="wergtfwerg_1" localSheetId="5" hidden="1">{"Riqfin97",#N/A,FALSE,"Tran";"Riqfinpro",#N/A,FALSE,"Tran"}</definedName>
    <definedName name="wergtfwerg_1" localSheetId="6" hidden="1">{"Riqfin97",#N/A,FALSE,"Tran";"Riqfinpro",#N/A,FALSE,"Tran"}</definedName>
    <definedName name="wergtfwerg_1" hidden="1">{"Riqfin97",#N/A,FALSE,"Tran";"Riqfinpro",#N/A,FALSE,"Tran"}</definedName>
    <definedName name="wergtfwerg_1_1" localSheetId="5" hidden="1">{"Riqfin97",#N/A,FALSE,"Tran";"Riqfinpro",#N/A,FALSE,"Tran"}</definedName>
    <definedName name="wergtfwerg_1_1" localSheetId="6" hidden="1">{"Riqfin97",#N/A,FALSE,"Tran";"Riqfinpro",#N/A,FALSE,"Tran"}</definedName>
    <definedName name="wergtfwerg_1_1" hidden="1">{"Riqfin97",#N/A,FALSE,"Tran";"Riqfinpro",#N/A,FALSE,"Tran"}</definedName>
    <definedName name="wergtfwerg_1_2" localSheetId="5" hidden="1">{"Riqfin97",#N/A,FALSE,"Tran";"Riqfinpro",#N/A,FALSE,"Tran"}</definedName>
    <definedName name="wergtfwerg_1_2" localSheetId="6" hidden="1">{"Riqfin97",#N/A,FALSE,"Tran";"Riqfinpro",#N/A,FALSE,"Tran"}</definedName>
    <definedName name="wergtfwerg_1_2" hidden="1">{"Riqfin97",#N/A,FALSE,"Tran";"Riqfinpro",#N/A,FALSE,"Tran"}</definedName>
    <definedName name="wergtfwerg_1_3" localSheetId="5" hidden="1">{"Riqfin97",#N/A,FALSE,"Tran";"Riqfinpro",#N/A,FALSE,"Tran"}</definedName>
    <definedName name="wergtfwerg_1_3" localSheetId="6" hidden="1">{"Riqfin97",#N/A,FALSE,"Tran";"Riqfinpro",#N/A,FALSE,"Tran"}</definedName>
    <definedName name="wergtfwerg_1_3" hidden="1">{"Riqfin97",#N/A,FALSE,"Tran";"Riqfinpro",#N/A,FALSE,"Tran"}</definedName>
    <definedName name="wergtfwerg_1_4" localSheetId="5" hidden="1">{"Riqfin97",#N/A,FALSE,"Tran";"Riqfinpro",#N/A,FALSE,"Tran"}</definedName>
    <definedName name="wergtfwerg_1_4" localSheetId="6" hidden="1">{"Riqfin97",#N/A,FALSE,"Tran";"Riqfinpro",#N/A,FALSE,"Tran"}</definedName>
    <definedName name="wergtfwerg_1_4" hidden="1">{"Riqfin97",#N/A,FALSE,"Tran";"Riqfinpro",#N/A,FALSE,"Tran"}</definedName>
    <definedName name="wergtfwerg_2" localSheetId="5" hidden="1">{"Riqfin97",#N/A,FALSE,"Tran";"Riqfinpro",#N/A,FALSE,"Tran"}</definedName>
    <definedName name="wergtfwerg_2" localSheetId="6" hidden="1">{"Riqfin97",#N/A,FALSE,"Tran";"Riqfinpro",#N/A,FALSE,"Tran"}</definedName>
    <definedName name="wergtfwerg_2" hidden="1">{"Riqfin97",#N/A,FALSE,"Tran";"Riqfinpro",#N/A,FALSE,"Tran"}</definedName>
    <definedName name="wergtfwerg_3" localSheetId="5" hidden="1">{"Riqfin97",#N/A,FALSE,"Tran";"Riqfinpro",#N/A,FALSE,"Tran"}</definedName>
    <definedName name="wergtfwerg_3" localSheetId="6" hidden="1">{"Riqfin97",#N/A,FALSE,"Tran";"Riqfinpro",#N/A,FALSE,"Tran"}</definedName>
    <definedName name="wergtfwerg_3" hidden="1">{"Riqfin97",#N/A,FALSE,"Tran";"Riqfinpro",#N/A,FALSE,"Tran"}</definedName>
    <definedName name="wergtfwerg_4" localSheetId="5" hidden="1">{"Riqfin97",#N/A,FALSE,"Tran";"Riqfinpro",#N/A,FALSE,"Tran"}</definedName>
    <definedName name="wergtfwerg_4" localSheetId="6" hidden="1">{"Riqfin97",#N/A,FALSE,"Tran";"Riqfinpro",#N/A,FALSE,"Tran"}</definedName>
    <definedName name="wergtfwerg_4" hidden="1">{"Riqfin97",#N/A,FALSE,"Tran";"Riqfinpro",#N/A,FALSE,"Tran"}</definedName>
    <definedName name="wert" localSheetId="5" hidden="1">{"Minpmon",#N/A,FALSE,"Monthinput"}</definedName>
    <definedName name="wert" localSheetId="6" hidden="1">{"Minpmon",#N/A,FALSE,"Monthinput"}</definedName>
    <definedName name="wert" hidden="1">{"Minpmon",#N/A,FALSE,"Monthinput"}</definedName>
    <definedName name="wert_1" localSheetId="5" hidden="1">{"Minpmon",#N/A,FALSE,"Monthinput"}</definedName>
    <definedName name="wert_1" localSheetId="6" hidden="1">{"Minpmon",#N/A,FALSE,"Monthinput"}</definedName>
    <definedName name="wert_1" hidden="1">{"Minpmon",#N/A,FALSE,"Monthinput"}</definedName>
    <definedName name="wert_1_1" localSheetId="5" hidden="1">{"Minpmon",#N/A,FALSE,"Monthinput"}</definedName>
    <definedName name="wert_1_1" localSheetId="6" hidden="1">{"Minpmon",#N/A,FALSE,"Monthinput"}</definedName>
    <definedName name="wert_1_1" hidden="1">{"Minpmon",#N/A,FALSE,"Monthinput"}</definedName>
    <definedName name="wert_1_2" localSheetId="5" hidden="1">{"Minpmon",#N/A,FALSE,"Monthinput"}</definedName>
    <definedName name="wert_1_2" localSheetId="6" hidden="1">{"Minpmon",#N/A,FALSE,"Monthinput"}</definedName>
    <definedName name="wert_1_2" hidden="1">{"Minpmon",#N/A,FALSE,"Monthinput"}</definedName>
    <definedName name="wert_1_3" localSheetId="5" hidden="1">{"Minpmon",#N/A,FALSE,"Monthinput"}</definedName>
    <definedName name="wert_1_3" localSheetId="6" hidden="1">{"Minpmon",#N/A,FALSE,"Monthinput"}</definedName>
    <definedName name="wert_1_3" hidden="1">{"Minpmon",#N/A,FALSE,"Monthinput"}</definedName>
    <definedName name="wert_1_4" localSheetId="5" hidden="1">{"Minpmon",#N/A,FALSE,"Monthinput"}</definedName>
    <definedName name="wert_1_4" localSheetId="6" hidden="1">{"Minpmon",#N/A,FALSE,"Monthinput"}</definedName>
    <definedName name="wert_1_4" hidden="1">{"Minpmon",#N/A,FALSE,"Monthinput"}</definedName>
    <definedName name="wert_2" localSheetId="5" hidden="1">{"Minpmon",#N/A,FALSE,"Monthinput"}</definedName>
    <definedName name="wert_2" localSheetId="6" hidden="1">{"Minpmon",#N/A,FALSE,"Monthinput"}</definedName>
    <definedName name="wert_2" hidden="1">{"Minpmon",#N/A,FALSE,"Monthinput"}</definedName>
    <definedName name="wert_3" localSheetId="5" hidden="1">{"Minpmon",#N/A,FALSE,"Monthinput"}</definedName>
    <definedName name="wert_3" localSheetId="6" hidden="1">{"Minpmon",#N/A,FALSE,"Monthinput"}</definedName>
    <definedName name="wert_3" hidden="1">{"Minpmon",#N/A,FALSE,"Monthinput"}</definedName>
    <definedName name="wert_4" localSheetId="5" hidden="1">{"Minpmon",#N/A,FALSE,"Monthinput"}</definedName>
    <definedName name="wert_4" localSheetId="6" hidden="1">{"Minpmon",#N/A,FALSE,"Monthinput"}</definedName>
    <definedName name="wert_4" hidden="1">{"Minpmon",#N/A,FALSE,"Monthinput"}</definedName>
    <definedName name="wilmer" localSheetId="5" hidden="1">{"'RIN-INTRANET'!$A$1:$K$71"}</definedName>
    <definedName name="wilmer" localSheetId="6" hidden="1">{"'RIN-INTRANET'!$A$1:$K$71"}</definedName>
    <definedName name="wilmer" hidden="1">{"'RIN-INTRANET'!$A$1:$K$71"}</definedName>
    <definedName name="wilmer_1" localSheetId="5" hidden="1">{"'RIN-INTRANET'!$A$1:$K$71"}</definedName>
    <definedName name="wilmer_1" localSheetId="6" hidden="1">{"'RIN-INTRANET'!$A$1:$K$71"}</definedName>
    <definedName name="wilmer_1" hidden="1">{"'RIN-INTRANET'!$A$1:$K$71"}</definedName>
    <definedName name="wilmer_1_1" localSheetId="5" hidden="1">{"'RIN-INTRANET'!$A$1:$K$71"}</definedName>
    <definedName name="wilmer_1_1" localSheetId="6" hidden="1">{"'RIN-INTRANET'!$A$1:$K$71"}</definedName>
    <definedName name="wilmer_1_1" hidden="1">{"'RIN-INTRANET'!$A$1:$K$71"}</definedName>
    <definedName name="wilmer_1_2" localSheetId="5" hidden="1">{"'RIN-INTRANET'!$A$1:$K$71"}</definedName>
    <definedName name="wilmer_1_2" localSheetId="6" hidden="1">{"'RIN-INTRANET'!$A$1:$K$71"}</definedName>
    <definedName name="wilmer_1_2" hidden="1">{"'RIN-INTRANET'!$A$1:$K$71"}</definedName>
    <definedName name="wilmer_1_3" localSheetId="5" hidden="1">{"'RIN-INTRANET'!$A$1:$K$71"}</definedName>
    <definedName name="wilmer_1_3" localSheetId="6" hidden="1">{"'RIN-INTRANET'!$A$1:$K$71"}</definedName>
    <definedName name="wilmer_1_3" hidden="1">{"'RIN-INTRANET'!$A$1:$K$71"}</definedName>
    <definedName name="wilmer_1_4" localSheetId="5" hidden="1">{"'RIN-INTRANET'!$A$1:$K$71"}</definedName>
    <definedName name="wilmer_1_4" localSheetId="6" hidden="1">{"'RIN-INTRANET'!$A$1:$K$71"}</definedName>
    <definedName name="wilmer_1_4" hidden="1">{"'RIN-INTRANET'!$A$1:$K$71"}</definedName>
    <definedName name="wilmer_2" localSheetId="5" hidden="1">{"'RIN-INTRANET'!$A$1:$K$71"}</definedName>
    <definedName name="wilmer_2" localSheetId="6" hidden="1">{"'RIN-INTRANET'!$A$1:$K$71"}</definedName>
    <definedName name="wilmer_2" hidden="1">{"'RIN-INTRANET'!$A$1:$K$71"}</definedName>
    <definedName name="wilmer_3" localSheetId="5" hidden="1">{"'RIN-INTRANET'!$A$1:$K$71"}</definedName>
    <definedName name="wilmer_3" localSheetId="6" hidden="1">{"'RIN-INTRANET'!$A$1:$K$71"}</definedName>
    <definedName name="wilmer_3" hidden="1">{"'RIN-INTRANET'!$A$1:$K$71"}</definedName>
    <definedName name="wilmer_4" localSheetId="5" hidden="1">{"'RIN-INTRANET'!$A$1:$K$71"}</definedName>
    <definedName name="wilmer_4" localSheetId="6" hidden="1">{"'RIN-INTRANET'!$A$1:$K$71"}</definedName>
    <definedName name="wilmer_4" hidden="1">{"'RIN-INTRANET'!$A$1:$K$71"}</definedName>
    <definedName name="WPCP33_D" localSheetId="6">#REF!</definedName>
    <definedName name="WPCP33_D">#REF!</definedName>
    <definedName name="WPCP33pch" localSheetId="5">#REF!</definedName>
    <definedName name="WPCP33pch" localSheetId="6">#REF!</definedName>
    <definedName name="WPCP33pch">#REF!</definedName>
    <definedName name="wqertrwrt" localSheetId="5" hidden="1">{"Tab1",#N/A,FALSE,"P";"Tab2",#N/A,FALSE,"P"}</definedName>
    <definedName name="wqertrwrt" localSheetId="6" hidden="1">{"Tab1",#N/A,FALSE,"P";"Tab2",#N/A,FALSE,"P"}</definedName>
    <definedName name="wqertrwrt" hidden="1">{"Tab1",#N/A,FALSE,"P";"Tab2",#N/A,FALSE,"P"}</definedName>
    <definedName name="wqertrwrt_1" localSheetId="5" hidden="1">{"Tab1",#N/A,FALSE,"P";"Tab2",#N/A,FALSE,"P"}</definedName>
    <definedName name="wqertrwrt_1" localSheetId="6" hidden="1">{"Tab1",#N/A,FALSE,"P";"Tab2",#N/A,FALSE,"P"}</definedName>
    <definedName name="wqertrwrt_1" hidden="1">{"Tab1",#N/A,FALSE,"P";"Tab2",#N/A,FALSE,"P"}</definedName>
    <definedName name="wqertrwrt_1_1" localSheetId="5" hidden="1">{"Tab1",#N/A,FALSE,"P";"Tab2",#N/A,FALSE,"P"}</definedName>
    <definedName name="wqertrwrt_1_1" localSheetId="6" hidden="1">{"Tab1",#N/A,FALSE,"P";"Tab2",#N/A,FALSE,"P"}</definedName>
    <definedName name="wqertrwrt_1_1" hidden="1">{"Tab1",#N/A,FALSE,"P";"Tab2",#N/A,FALSE,"P"}</definedName>
    <definedName name="wqertrwrt_1_2" localSheetId="5" hidden="1">{"Tab1",#N/A,FALSE,"P";"Tab2",#N/A,FALSE,"P"}</definedName>
    <definedName name="wqertrwrt_1_2" localSheetId="6" hidden="1">{"Tab1",#N/A,FALSE,"P";"Tab2",#N/A,FALSE,"P"}</definedName>
    <definedName name="wqertrwrt_1_2" hidden="1">{"Tab1",#N/A,FALSE,"P";"Tab2",#N/A,FALSE,"P"}</definedName>
    <definedName name="wqertrwrt_1_3" localSheetId="5" hidden="1">{"Tab1",#N/A,FALSE,"P";"Tab2",#N/A,FALSE,"P"}</definedName>
    <definedName name="wqertrwrt_1_3" localSheetId="6" hidden="1">{"Tab1",#N/A,FALSE,"P";"Tab2",#N/A,FALSE,"P"}</definedName>
    <definedName name="wqertrwrt_1_3" hidden="1">{"Tab1",#N/A,FALSE,"P";"Tab2",#N/A,FALSE,"P"}</definedName>
    <definedName name="wqertrwrt_1_4" localSheetId="5" hidden="1">{"Tab1",#N/A,FALSE,"P";"Tab2",#N/A,FALSE,"P"}</definedName>
    <definedName name="wqertrwrt_1_4" localSheetId="6" hidden="1">{"Tab1",#N/A,FALSE,"P";"Tab2",#N/A,FALSE,"P"}</definedName>
    <definedName name="wqertrwrt_1_4" hidden="1">{"Tab1",#N/A,FALSE,"P";"Tab2",#N/A,FALSE,"P"}</definedName>
    <definedName name="wqertrwrt_2" localSheetId="5" hidden="1">{"Tab1",#N/A,FALSE,"P";"Tab2",#N/A,FALSE,"P"}</definedName>
    <definedName name="wqertrwrt_2" localSheetId="6" hidden="1">{"Tab1",#N/A,FALSE,"P";"Tab2",#N/A,FALSE,"P"}</definedName>
    <definedName name="wqertrwrt_2" hidden="1">{"Tab1",#N/A,FALSE,"P";"Tab2",#N/A,FALSE,"P"}</definedName>
    <definedName name="wqertrwrt_3" localSheetId="5" hidden="1">{"Tab1",#N/A,FALSE,"P";"Tab2",#N/A,FALSE,"P"}</definedName>
    <definedName name="wqertrwrt_3" localSheetId="6" hidden="1">{"Tab1",#N/A,FALSE,"P";"Tab2",#N/A,FALSE,"P"}</definedName>
    <definedName name="wqertrwrt_3" hidden="1">{"Tab1",#N/A,FALSE,"P";"Tab2",#N/A,FALSE,"P"}</definedName>
    <definedName name="wqertrwrt_4" localSheetId="5" hidden="1">{"Tab1",#N/A,FALSE,"P";"Tab2",#N/A,FALSE,"P"}</definedName>
    <definedName name="wqertrwrt_4" localSheetId="6" hidden="1">{"Tab1",#N/A,FALSE,"P";"Tab2",#N/A,FALSE,"P"}</definedName>
    <definedName name="wqertrwrt_4" hidden="1">{"Tab1",#N/A,FALSE,"P";"Tab2",#N/A,FALSE,"P"}</definedName>
    <definedName name="wr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wr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wr" hidden="1">{"macro",#N/A,FALSE,"Macro";"smq2",#N/A,FALSE,"Data";"smq3",#N/A,FALSE,"Data";"smq4",#N/A,FALSE,"Data";"smq5",#N/A,FALSE,"Data";"smq6",#N/A,FALSE,"Data";"smq7",#N/A,FALSE,"Data";"smq8",#N/A,FALSE,"Data";"smq9",#N/A,FALSE,"Data"}</definedName>
    <definedName name="wrn.97REDBOP." localSheetId="5" hidden="1">{"TRADE_COMP",#N/A,FALSE,"TAB23APP";"BOP",#N/A,FALSE,"TAB6";"DOT",#N/A,FALSE,"TAB24APP";"EXTDEBT",#N/A,FALSE,"TAB25APP"}</definedName>
    <definedName name="wrn.97REDBOP." localSheetId="6" hidden="1">{"TRADE_COMP",#N/A,FALSE,"TAB23APP";"BOP",#N/A,FALSE,"TAB6";"DOT",#N/A,FALSE,"TAB24APP";"EXTDEBT",#N/A,FALSE,"TAB25APP"}</definedName>
    <definedName name="wrn.97REDBOP." hidden="1">{"TRADE_COMP",#N/A,FALSE,"TAB23APP";"BOP",#N/A,FALSE,"TAB6";"DOT",#N/A,FALSE,"TAB24APP";"EXTDEBT",#N/A,FALSE,"TAB25APP"}</definedName>
    <definedName name="wrn.All._.Standard.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1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1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1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2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2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3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3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4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4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1_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2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2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2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3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3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3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4" localSheetId="5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4" localSheetId="6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ll._.Standard._4" hidden="1">{#N/A,#N/A,FALSE,"CONTENTS";#N/A,#N/A,FALSE,"ASS";#N/A,#N/A,FALSE,"BOP";#N/A,#N/A,FALSE,"BOPGDP";#N/A,#N/A,FALSE,"EXP";#N/A,#N/A,FALSE,"EXPG";#N/A,#N/A,FALSE,"EXPP";#N/A,#N/A,FALSE,"IMP";#N/A,#N/A,FALSE,"TOT";#N/A,#N/A,FALSE,"SERV";#N/A,#N/A,FALSE,"TRAN";#N/A,#N/A,FALSE,"DISB";#N/A,#N/A,FALSE,"AMOR";#N/A,#N/A,FALSE,"INT";#N/A,#N/A,FALSE,"DEBT"}</definedName>
    <definedName name="wrn.annual." localSheetId="5" hidden="1">{"annual-cbr",#N/A,FALSE,"CENTBANK";"annual(banks)",#N/A,FALSE,"COMBANKS"}</definedName>
    <definedName name="wrn.annual." localSheetId="6" hidden="1">{"annual-cbr",#N/A,FALSE,"CENTBANK";"annual(banks)",#N/A,FALSE,"COMBANKS"}</definedName>
    <definedName name="wrn.annual." hidden="1">{"annual-cbr",#N/A,FALSE,"CENTBANK";"annual(banks)",#N/A,FALSE,"COMBANKS"}</definedName>
    <definedName name="wrn.ARMRED97." localSheetId="5" hidden="1">{"PRIVATE",#N/A,FALSE,"TAB14APP";"EMPL_BUDG",#N/A,FALSE,"TAB13APP";"WAGES_ST",#N/A,FALSE,"TAB11APP";"EMPL_PUBL",#N/A,FALSE,"TAB12APP";"LABORMKT",#N/A,FALSE,"TAB10APP";"EMPLOY",#N/A,FALSE,"TAB9APP";"MAINCOM",#N/A,FALSE,"TAB8APP";"PCPI",#N/A,FALSE,"TAB7APP";"ENERGY",#N/A,FALSE,"TAB6APP";"ELECTR",#N/A,FALSE,"TAB5APP";"SELINDCOM",#N/A,FALSE,"TAB4APP";"SEL_AGRI",#N/A,FALSE,"TAB3APP";"NGDP_CP",#N/A,FALSE,"TAB2APP";"NGDP_O",#N/A,FALSE,"TAB1APP";"BASICIND",#N/A,FALSE,"redversion"}</definedName>
    <definedName name="wrn.ARMRED97." localSheetId="6" hidden="1">{"PRIVATE",#N/A,FALSE,"TAB14APP";"EMPL_BUDG",#N/A,FALSE,"TAB13APP";"WAGES_ST",#N/A,FALSE,"TAB11APP";"EMPL_PUBL",#N/A,FALSE,"TAB12APP";"LABORMKT",#N/A,FALSE,"TAB10APP";"EMPLOY",#N/A,FALSE,"TAB9APP";"MAINCOM",#N/A,FALSE,"TAB8APP";"PCPI",#N/A,FALSE,"TAB7APP";"ENERGY",#N/A,FALSE,"TAB6APP";"ELECTR",#N/A,FALSE,"TAB5APP";"SELINDCOM",#N/A,FALSE,"TAB4APP";"SEL_AGRI",#N/A,FALSE,"TAB3APP";"NGDP_CP",#N/A,FALSE,"TAB2APP";"NGDP_O",#N/A,FALSE,"TAB1APP";"BASICIND",#N/A,FALSE,"redversion"}</definedName>
    <definedName name="wrn.ARMRED97." hidden="1">{"PRIVATE",#N/A,FALSE,"TAB14APP";"EMPL_BUDG",#N/A,FALSE,"TAB13APP";"WAGES_ST",#N/A,FALSE,"TAB11APP";"EMPL_PUBL",#N/A,FALSE,"TAB12APP";"LABORMKT",#N/A,FALSE,"TAB10APP";"EMPLOY",#N/A,FALSE,"TAB9APP";"MAINCOM",#N/A,FALSE,"TAB8APP";"PCPI",#N/A,FALSE,"TAB7APP";"ENERGY",#N/A,FALSE,"TAB6APP";"ELECTR",#N/A,FALSE,"TAB5APP";"SELINDCOM",#N/A,FALSE,"TAB4APP";"SEL_AGRI",#N/A,FALSE,"TAB3APP";"NGDP_CP",#N/A,FALSE,"TAB2APP";"NGDP_O",#N/A,FALSE,"TAB1APP";"BASICIND",#N/A,FALSE,"redversion"}</definedName>
    <definedName name="wrn.bank.1" localSheetId="5" hidden="1">{#N/A,#N/A,FALSE,"BANKS"}</definedName>
    <definedName name="wrn.bank.1" localSheetId="6" hidden="1">{#N/A,#N/A,FALSE,"BANKS"}</definedName>
    <definedName name="wrn.bank.1" hidden="1">{#N/A,#N/A,FALSE,"BANKS"}</definedName>
    <definedName name="wrn.BANKS." localSheetId="5" hidden="1">{#N/A,#N/A,FALSE,"BANKS"}</definedName>
    <definedName name="wrn.BANKS." localSheetId="6" hidden="1">{#N/A,#N/A,FALSE,"BANKS"}</definedName>
    <definedName name="wrn.BANKS." hidden="1">{#N/A,#N/A,FALSE,"BANKS"}</definedName>
    <definedName name="wrn.BOP." localSheetId="5" hidden="1">{#N/A,#N/A,FALSE,"BOP"}</definedName>
    <definedName name="wrn.BOP." localSheetId="6" hidden="1">{#N/A,#N/A,FALSE,"BOP"}</definedName>
    <definedName name="wrn.BOP." hidden="1">{#N/A,#N/A,FALSE,"BOP"}</definedName>
    <definedName name="wrn.bop.1" localSheetId="5" hidden="1">{#N/A,#N/A,FALSE,"BOP"}</definedName>
    <definedName name="wrn.bop.1" localSheetId="6" hidden="1">{#N/A,#N/A,FALSE,"BOP"}</definedName>
    <definedName name="wrn.bop.1" hidden="1">{#N/A,#N/A,FALSE,"BOP"}</definedName>
    <definedName name="wrn.BOP_MIDTERM." localSheetId="5" hidden="1">{"BOP_TAB",#N/A,FALSE,"N";"MIDTERM_TAB",#N/A,FALSE,"O"}</definedName>
    <definedName name="wrn.BOP_MIDTERM." localSheetId="6" hidden="1">{"BOP_TAB",#N/A,FALSE,"N";"MIDTERM_TAB",#N/A,FALSE,"O"}</definedName>
    <definedName name="wrn.BOP_MIDTERM." hidden="1">{"BOP_TAB",#N/A,FALSE,"N";"MIDTERM_TAB",#N/A,FALSE,"O"}</definedName>
    <definedName name="wrn.Briefing._.98." localSheetId="5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localSheetId="6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Briefing._.98." hidden="1">{#N/A,#N/A,FALSE,"COVER";"brief98",#N/A,FALSE,"CGovmt";"brief98",#N/A,FALSE,"RONFPS";"brief98",#N/A,FALSE,"CONSNFPS";"brief98",#N/A,FALSE,"SRCGOVT";"brief98",#N/A,FALSE,"SRNFPS";"brief98",#N/A,FALSE,"NFPSFIN";"brief98",#N/A,FALSE,"BOP";"brief98",#N/A,FALSE,"CENTBANK";"brief98",#N/A,FALSE,"COMBANKS";"brief98",#N/A,FALSE,"BSYSTEM";"brief98",#N/A,FALSE,"NBANKFINST";"brief98",#N/A,FALSE,"FSYSTEM";"brief98",#N/A,FALSE,"PERCRITERIA";"brief98",#N/A,FALSE,"MONAGGREG"}</definedName>
    <definedName name="wrn.CelPIB." localSheetId="5" hidden="1">{#N/A,#N/A,FALSE,"CelPIB"}</definedName>
    <definedName name="wrn.CelPIB." localSheetId="6" hidden="1">{#N/A,#N/A,FALSE,"CelPIB"}</definedName>
    <definedName name="wrn.CelPIB." hidden="1">{#N/A,#N/A,FALSE,"CelPIB"}</definedName>
    <definedName name="wrn.CG._.Cons._.GDP." localSheetId="5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localSheetId="6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._.Cons._.GDP." hidden="1">{#N/A,#N/A,FALSE,"CG Cons GDP";#N/A,#N/A,FALSE,"CG Cons GDP";#N/A,#N/A,FALSE,"CGvt Revenue GDP";#N/A,#N/A,FALSE,"RestGGPIB";#N/A,#N/A,FALSE,"RestGGPIB";#N/A,#N/A,FALSE,"SSPIB";#N/A,#N/A,FALSE,"EntpsPIB";#N/A,#N/A,FALSE,"EntpsPIB";#N/A,#N/A,FALSE,"CelPIB"}</definedName>
    <definedName name="wrn.CGvt._.Revenue._.GDP." localSheetId="5" hidden="1">{#N/A,#N/A,FALSE,"NFPS GDP"}</definedName>
    <definedName name="wrn.CGvt._.Revenue._.GDP." localSheetId="6" hidden="1">{#N/A,#N/A,FALSE,"NFPS GDP"}</definedName>
    <definedName name="wrn.CGvt._.Revenue._.GDP." hidden="1">{#N/A,#N/A,FALSE,"NFPS GDP"}</definedName>
    <definedName name="wrn.CREDIT." localSheetId="5" hidden="1">{#N/A,#N/A,FALSE,"CREDIT"}</definedName>
    <definedName name="wrn.CREDIT." localSheetId="6" hidden="1">{#N/A,#N/A,FALSE,"CREDIT"}</definedName>
    <definedName name="wrn.CREDIT." hidden="1">{#N/A,#N/A,FALSE,"CREDIT"}</definedName>
    <definedName name="wrn.credit.1" localSheetId="5" hidden="1">{#N/A,#N/A,FALSE,"CREDIT"}</definedName>
    <definedName name="wrn.credit.1" localSheetId="6" hidden="1">{#N/A,#N/A,FALSE,"CREDIT"}</definedName>
    <definedName name="wrn.credit.1" hidden="1">{#N/A,#N/A,FALSE,"CREDIT"}</definedName>
    <definedName name="wrn.DEBTSVC." localSheetId="5" hidden="1">{#N/A,#N/A,FALSE,"DEBTSVC"}</definedName>
    <definedName name="wrn.DEBTSVC." localSheetId="6" hidden="1">{#N/A,#N/A,FALSE,"DEBTSVC"}</definedName>
    <definedName name="wrn.DEBTSVC." hidden="1">{#N/A,#N/A,FALSE,"DEBTSVC"}</definedName>
    <definedName name="wrn.debtsvc1" localSheetId="5" hidden="1">{#N/A,#N/A,FALSE,"DEBTSVC"}</definedName>
    <definedName name="wrn.debtsvc1" localSheetId="6" hidden="1">{#N/A,#N/A,FALSE,"DEBTSVC"}</definedName>
    <definedName name="wrn.debtsvc1" hidden="1">{#N/A,#N/A,FALSE,"DEBTSVC"}</definedName>
    <definedName name="wrn.DEPO." localSheetId="5" hidden="1">{#N/A,#N/A,FALSE,"DEPO"}</definedName>
    <definedName name="wrn.DEPO." localSheetId="6" hidden="1">{#N/A,#N/A,FALSE,"DEPO"}</definedName>
    <definedName name="wrn.DEPO." hidden="1">{#N/A,#N/A,FALSE,"DEPO"}</definedName>
    <definedName name="wrn.EntpsPIB." localSheetId="5" hidden="1">{#N/A,#N/A,FALSE,"EntpsPIB"}</definedName>
    <definedName name="wrn.EntpsPIB." localSheetId="6" hidden="1">{#N/A,#N/A,FALSE,"EntpsPIB"}</definedName>
    <definedName name="wrn.EntpsPIB." hidden="1">{#N/A,#N/A,FALSE,"EntpsPIB"}</definedName>
    <definedName name="wrn.EXCISE." localSheetId="5" hidden="1">{#N/A,#N/A,FALSE,"EXCISE"}</definedName>
    <definedName name="wrn.EXCISE." localSheetId="6" hidden="1">{#N/A,#N/A,FALSE,"EXCISE"}</definedName>
    <definedName name="wrn.EXCISE." hidden="1">{#N/A,#N/A,FALSE,"EXCISE"}</definedName>
    <definedName name="wrn.EXRATE." localSheetId="5" hidden="1">{#N/A,#N/A,FALSE,"EXRATE"}</definedName>
    <definedName name="wrn.EXRATE." localSheetId="6" hidden="1">{#N/A,#N/A,FALSE,"EXRATE"}</definedName>
    <definedName name="wrn.EXRATE." hidden="1">{#N/A,#N/A,FALSE,"EXRATE"}</definedName>
    <definedName name="wrn.EXTDEBT." localSheetId="5" hidden="1">{#N/A,#N/A,FALSE,"EXTDEBT"}</definedName>
    <definedName name="wrn.EXTDEBT." localSheetId="6" hidden="1">{#N/A,#N/A,FALSE,"EXTDEBT"}</definedName>
    <definedName name="wrn.EXTDEBT." hidden="1">{#N/A,#N/A,FALSE,"EXTDEBT"}</definedName>
    <definedName name="wrn.EXTRABUDGT." localSheetId="5" hidden="1">{#N/A,#N/A,FALSE,"EXTRABUDGT"}</definedName>
    <definedName name="wrn.EXTRABUDGT." localSheetId="6" hidden="1">{#N/A,#N/A,FALSE,"EXTRABUDGT"}</definedName>
    <definedName name="wrn.EXTRABUDGT." hidden="1">{#N/A,#N/A,FALSE,"EXTRABUDGT"}</definedName>
    <definedName name="wrn.EXTRABUDGT2." localSheetId="5" hidden="1">{#N/A,#N/A,FALSE,"EXTRABUDGT2"}</definedName>
    <definedName name="wrn.EXTRABUDGT2." localSheetId="6" hidden="1">{#N/A,#N/A,FALSE,"EXTRABUDGT2"}</definedName>
    <definedName name="wrn.EXTRABUDGT2." hidden="1">{#N/A,#N/A,FALSE,"EXTRABUDGT2"}</definedName>
    <definedName name="wrn.FISCRED97." localSheetId="5" hidden="1">{"CONSOLIDATED",#N/A,FALSE,"TAB2";"CONSOL_GDP",#N/A,FALSE,"TAB3";"STATE_OP",#N/A,FALSE,"TAB13APP";"STATE_GDP",#N/A,FALSE,"TAB14APP";"TAXREV",#N/A,FALSE,"TAB15APP";"CURREXP",#N/A,FALSE,"TAB16APP";"PEF",#N/A,FALSE,"TAB17APP";"PEF_GDP",#N/A,FALSE,"TAB18APP";"PENSION_AVG",#N/A,FALSE,"TAB19APP";"BENEFIT_UNEMP",#N/A,FALSE,"TAB20APP"}</definedName>
    <definedName name="wrn.FISCRED97." localSheetId="6" hidden="1">{"CONSOLIDATED",#N/A,FALSE,"TAB2";"CONSOL_GDP",#N/A,FALSE,"TAB3";"STATE_OP",#N/A,FALSE,"TAB13APP";"STATE_GDP",#N/A,FALSE,"TAB14APP";"TAXREV",#N/A,FALSE,"TAB15APP";"CURREXP",#N/A,FALSE,"TAB16APP";"PEF",#N/A,FALSE,"TAB17APP";"PEF_GDP",#N/A,FALSE,"TAB18APP";"PENSION_AVG",#N/A,FALSE,"TAB19APP";"BENEFIT_UNEMP",#N/A,FALSE,"TAB20APP"}</definedName>
    <definedName name="wrn.FISCRED97." hidden="1">{"CONSOLIDATED",#N/A,FALSE,"TAB2";"CONSOL_GDP",#N/A,FALSE,"TAB3";"STATE_OP",#N/A,FALSE,"TAB13APP";"STATE_GDP",#N/A,FALSE,"TAB14APP";"TAXREV",#N/A,FALSE,"TAB15APP";"CURREXP",#N/A,FALSE,"TAB16APP";"PEF",#N/A,FALSE,"TAB17APP";"PEF_GDP",#N/A,FALSE,"TAB18APP";"PENSION_AVG",#N/A,FALSE,"TAB19APP";"BENEFIT_UNEMP",#N/A,FALSE,"TAB20APP"}</definedName>
    <definedName name="wrn.GDP." localSheetId="5" hidden="1">{#N/A,#N/A,FALSE,"GDP_ORIGIN";#N/A,#N/A,FALSE,"EMP_POP"}</definedName>
    <definedName name="wrn.GDP." localSheetId="6" hidden="1">{#N/A,#N/A,FALSE,"GDP_ORIGIN";#N/A,#N/A,FALSE,"EMP_POP"}</definedName>
    <definedName name="wrn.GDP." hidden="1">{#N/A,#N/A,FALSE,"GDP_ORIGIN";#N/A,#N/A,FALSE,"EMP_POP"}</definedName>
    <definedName name="wrn.GGOVT." localSheetId="5" hidden="1">{#N/A,#N/A,FALSE,"GGOVT"}</definedName>
    <definedName name="wrn.GGOVT." localSheetId="6" hidden="1">{#N/A,#N/A,FALSE,"GGOVT"}</definedName>
    <definedName name="wrn.GGOVT." hidden="1">{#N/A,#N/A,FALSE,"GGOVT"}</definedName>
    <definedName name="wrn.GGOVT2." localSheetId="5" hidden="1">{#N/A,#N/A,FALSE,"GGOVT2"}</definedName>
    <definedName name="wrn.GGOVT2." localSheetId="6" hidden="1">{#N/A,#N/A,FALSE,"GGOVT2"}</definedName>
    <definedName name="wrn.GGOVT2." hidden="1">{#N/A,#N/A,FALSE,"GGOVT2"}</definedName>
    <definedName name="wrn.GGOVTPC." localSheetId="5" hidden="1">{#N/A,#N/A,FALSE,"GGOVT%"}</definedName>
    <definedName name="wrn.GGOVTPC." localSheetId="6" hidden="1">{#N/A,#N/A,FALSE,"GGOVT%"}</definedName>
    <definedName name="wrn.GGOVTPC." hidden="1">{#N/A,#N/A,FALSE,"GGOVT%"}</definedName>
    <definedName name="wrn.INCOMETX." localSheetId="5" hidden="1">{#N/A,#N/A,FALSE,"INCOMETX"}</definedName>
    <definedName name="wrn.INCOMETX." localSheetId="6" hidden="1">{#N/A,#N/A,FALSE,"INCOMETX"}</definedName>
    <definedName name="wrn.INCOMETX." hidden="1">{#N/A,#N/A,FALSE,"INCOMETX"}</definedName>
    <definedName name="wrn.Input._.and._.output._.tables." localSheetId="5" hidden="1">{#N/A,#N/A,FALSE,"SimInp1";#N/A,#N/A,FALSE,"SimInp2";#N/A,#N/A,FALSE,"SimOut1";#N/A,#N/A,FALSE,"SimOut2";#N/A,#N/A,FALSE,"SimOut3";#N/A,#N/A,FALSE,"SimOut4";#N/A,#N/A,FALSE,"SimOut5"}</definedName>
    <definedName name="wrn.Input._.and._.output._.tables." localSheetId="6" hidden="1">{#N/A,#N/A,FALSE,"SimInp1";#N/A,#N/A,FALSE,"SimInp2";#N/A,#N/A,FALSE,"SimOut1";#N/A,#N/A,FALSE,"SimOut2";#N/A,#N/A,FALSE,"SimOut3";#N/A,#N/A,FALSE,"SimOut4";#N/A,#N/A,FALSE,"SimOut5"}</definedName>
    <definedName name="wrn.Input._.and._.output._.tables." hidden="1">{#N/A,#N/A,FALSE,"SimInp1";#N/A,#N/A,FALSE,"SimInp2";#N/A,#N/A,FALSE,"SimOut1";#N/A,#N/A,FALSE,"SimOut2";#N/A,#N/A,FALSE,"SimOut3";#N/A,#N/A,FALSE,"SimOut4";#N/A,#N/A,FALSE,"SimOut5"}</definedName>
    <definedName name="wrn.INTERST." localSheetId="5" hidden="1">{#N/A,#N/A,FALSE,"INTERST"}</definedName>
    <definedName name="wrn.INTERST." localSheetId="6" hidden="1">{#N/A,#N/A,FALSE,"INTERST"}</definedName>
    <definedName name="wrn.INTERST." hidden="1">{#N/A,#N/A,FALSE,"INTERST"}</definedName>
    <definedName name="wrn.JANSEP97." localSheetId="5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localSheetId="6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JANSEP97." hidden="1">{#N/A,#N/A,FALSE,"COVER";"sep97",#N/A,FALSE,"CGovmt";"sep97",#N/A,FALSE,"RONFPS";"sep97",#N/A,FALSE,"CONSNFPS";"sep97",#N/A,FALSE,"NFPSFIN";"sep97",#N/A,FALSE,"CENTBANK";"sep97",#N/A,FALSE,"COMBANKS";"sep97",#N/A,FALSE,"BSYSTEM";"sep97",#N/A,FALSE,"NBANKFINST";"sep97",#N/A,FALSE,"FSYSTEM";"sep97",#N/A,FALSE,"MONAGGREG";"sep97",#N/A,FALSE,"BOP";"sep97",#N/A,FALSE,"PERCRITERIA";"sep97",#N/A,FALSE,"SRCGOVT";"sep97",#N/A,FALSE,"SRNFPS"}</definedName>
    <definedName name="wrn.MAIN." localSheetId="5" hidden="1">{#N/A,#N/A,FALSE,"CB";#N/A,#N/A,FALSE,"CMB";#N/A,#N/A,FALSE,"BSYS";#N/A,#N/A,FALSE,"NBFI";#N/A,#N/A,FALSE,"FSYS"}</definedName>
    <definedName name="wrn.MAIN." localSheetId="6" hidden="1">{#N/A,#N/A,FALSE,"CB";#N/A,#N/A,FALSE,"CMB";#N/A,#N/A,FALSE,"BSYS";#N/A,#N/A,FALSE,"NBFI";#N/A,#N/A,FALSE,"FSYS"}</definedName>
    <definedName name="wrn.MAIN." hidden="1">{#N/A,#N/A,FALSE,"CB";#N/A,#N/A,FALSE,"CMB";#N/A,#N/A,FALSE,"BSYS";#N/A,#N/A,FALSE,"NBFI";#N/A,#N/A,FALSE,"FSYS"}</definedName>
    <definedName name="wrn.Main._.Economic._.Indicators." localSheetId="5" hidden="1">{"Main Economic Indicators",#N/A,FALSE,"C"}</definedName>
    <definedName name="wrn.Main._.Economic._.Indicators." localSheetId="6" hidden="1">{"Main Economic Indicators",#N/A,FALSE,"C"}</definedName>
    <definedName name="wrn.Main._.Economic._.Indicators." hidden="1">{"Main Economic Indicators",#N/A,FALSE,"C"}</definedName>
    <definedName name="wrn.MDABOP." localSheetId="5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localSheetId="6" hidden="1">{"BOP_TAB",#N/A,FALSE,"N";"MIDTERM_TAB",#N/A,FALSE,"O";"FUND_CRED",#N/A,FALSE,"P";"DEBT_TAB1",#N/A,FALSE,"Q";"DEBT_TAB2",#N/A,FALSE,"Q";"FORFIN_TAB1",#N/A,FALSE,"R";"FORFIN_TAB2",#N/A,FALSE,"R";"BOP_ANALY",#N/A,FALSE,"U"}</definedName>
    <definedName name="wrn.MDABOP." hidden="1">{"BOP_TAB",#N/A,FALSE,"N";"MIDTERM_TAB",#N/A,FALSE,"O";"FUND_CRED",#N/A,FALSE,"P";"DEBT_TAB1",#N/A,FALSE,"Q";"DEBT_TAB2",#N/A,FALSE,"Q";"FORFIN_TAB1",#N/A,FALSE,"R";"FORFIN_TAB2",#N/A,FALSE,"R";"BOP_ANALY",#N/A,FALSE,"U"}</definedName>
    <definedName name="wrn.MIT.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1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1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1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2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2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3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3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4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4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1_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2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2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2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3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3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3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4" localSheetId="5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4" localSheetId="6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IT._4" hidden="1">{#N/A,#N/A,FALSE,"CONTENTS";#N/A,#N/A,FALSE,"BOP";#N/A,#N/A,FALSE,"EXP";#N/A,#N/A,FALSE,"EXPG";#N/A,#N/A,FALSE,"EXPP";#N/A,#N/A,FALSE,"IMP";#N/A,#N/A,FALSE,"TOT";#N/A,#N/A,FALSE,"SERV";#N/A,#N/A,FALSE,"TRAN";#N/A,#N/A,FALSE,"DEBT"}</definedName>
    <definedName name="wrn.MONA." localSheetId="5" hidden="1">{"MONA",#N/A,FALSE,"S"}</definedName>
    <definedName name="wrn.MONA." localSheetId="6" hidden="1">{"MONA",#N/A,FALSE,"S"}</definedName>
    <definedName name="wrn.MONA." hidden="1">{"MONA",#N/A,FALSE,"S"}</definedName>
    <definedName name="wrn.Monthsheet." localSheetId="5" hidden="1">{"Minpmon",#N/A,FALSE,"Monthinput"}</definedName>
    <definedName name="wrn.Monthsheet." localSheetId="6" hidden="1">{"Minpmon",#N/A,FALSE,"Monthinput"}</definedName>
    <definedName name="wrn.Monthsheet." hidden="1">{"Minpmon",#N/A,FALSE,"Monthinput"}</definedName>
    <definedName name="wrn.Monthsheet._1" localSheetId="5" hidden="1">{"Minpmon",#N/A,FALSE,"Monthinput"}</definedName>
    <definedName name="wrn.Monthsheet._1" localSheetId="6" hidden="1">{"Minpmon",#N/A,FALSE,"Monthinput"}</definedName>
    <definedName name="wrn.Monthsheet._1" hidden="1">{"Minpmon",#N/A,FALSE,"Monthinput"}</definedName>
    <definedName name="wrn.Monthsheet._1_1" localSheetId="5" hidden="1">{"Minpmon",#N/A,FALSE,"Monthinput"}</definedName>
    <definedName name="wrn.Monthsheet._1_1" localSheetId="6" hidden="1">{"Minpmon",#N/A,FALSE,"Monthinput"}</definedName>
    <definedName name="wrn.Monthsheet._1_1" hidden="1">{"Minpmon",#N/A,FALSE,"Monthinput"}</definedName>
    <definedName name="wrn.Monthsheet._1_2" localSheetId="5" hidden="1">{"Minpmon",#N/A,FALSE,"Monthinput"}</definedName>
    <definedName name="wrn.Monthsheet._1_2" localSheetId="6" hidden="1">{"Minpmon",#N/A,FALSE,"Monthinput"}</definedName>
    <definedName name="wrn.Monthsheet._1_2" hidden="1">{"Minpmon",#N/A,FALSE,"Monthinput"}</definedName>
    <definedName name="wrn.Monthsheet._1_3" localSheetId="5" hidden="1">{"Minpmon",#N/A,FALSE,"Monthinput"}</definedName>
    <definedName name="wrn.Monthsheet._1_3" localSheetId="6" hidden="1">{"Minpmon",#N/A,FALSE,"Monthinput"}</definedName>
    <definedName name="wrn.Monthsheet._1_3" hidden="1">{"Minpmon",#N/A,FALSE,"Monthinput"}</definedName>
    <definedName name="wrn.Monthsheet._1_4" localSheetId="5" hidden="1">{"Minpmon",#N/A,FALSE,"Monthinput"}</definedName>
    <definedName name="wrn.Monthsheet._1_4" localSheetId="6" hidden="1">{"Minpmon",#N/A,FALSE,"Monthinput"}</definedName>
    <definedName name="wrn.Monthsheet._1_4" hidden="1">{"Minpmon",#N/A,FALSE,"Monthinput"}</definedName>
    <definedName name="wrn.Monthsheet._2" localSheetId="5" hidden="1">{"Minpmon",#N/A,FALSE,"Monthinput"}</definedName>
    <definedName name="wrn.Monthsheet._2" localSheetId="6" hidden="1">{"Minpmon",#N/A,FALSE,"Monthinput"}</definedName>
    <definedName name="wrn.Monthsheet._2" hidden="1">{"Minpmon",#N/A,FALSE,"Monthinput"}</definedName>
    <definedName name="wrn.Monthsheet._3" localSheetId="5" hidden="1">{"Minpmon",#N/A,FALSE,"Monthinput"}</definedName>
    <definedName name="wrn.Monthsheet._3" localSheetId="6" hidden="1">{"Minpmon",#N/A,FALSE,"Monthinput"}</definedName>
    <definedName name="wrn.Monthsheet._3" hidden="1">{"Minpmon",#N/A,FALSE,"Monthinput"}</definedName>
    <definedName name="wrn.Monthsheet._4" localSheetId="5" hidden="1">{"Minpmon",#N/A,FALSE,"Monthinput"}</definedName>
    <definedName name="wrn.Monthsheet._4" localSheetId="6" hidden="1">{"Minpmon",#N/A,FALSE,"Monthinput"}</definedName>
    <definedName name="wrn.Monthsheet._4" hidden="1">{"Minpmon",#N/A,FALSE,"Monthinput"}</definedName>
    <definedName name="wrn.MS." localSheetId="5" hidden="1">{#N/A,#N/A,FALSE,"MS"}</definedName>
    <definedName name="wrn.MS." localSheetId="6" hidden="1">{#N/A,#N/A,FALSE,"MS"}</definedName>
    <definedName name="wrn.MS." hidden="1">{#N/A,#N/A,FALSE,"MS"}</definedName>
    <definedName name="wrn.mterm." localSheetId="5" hidden="1">{"mt1",#N/A,FALSE,"Debt";"mt2",#N/A,FALSE,"Debt";"mt3",#N/A,FALSE,"Debt";"mt4",#N/A,FALSE,"Debt";"mt5",#N/A,FALSE,"Debt";"mt6",#N/A,FALSE,"Debt";"mt7",#N/A,FALSE,"Debt"}</definedName>
    <definedName name="wrn.mterm." localSheetId="6" hidden="1">{"mt1",#N/A,FALSE,"Debt";"mt2",#N/A,FALSE,"Debt";"mt3",#N/A,FALSE,"Debt";"mt4",#N/A,FALSE,"Debt";"mt5",#N/A,FALSE,"Debt";"mt6",#N/A,FALSE,"Debt";"mt7",#N/A,FALSE,"Debt"}</definedName>
    <definedName name="wrn.mterm." hidden="1">{"mt1",#N/A,FALSE,"Debt";"mt2",#N/A,FALSE,"Debt";"mt3",#N/A,FALSE,"Debt";"mt4",#N/A,FALSE,"Debt";"mt5",#N/A,FALSE,"Debt";"mt6",#N/A,FALSE,"Debt";"mt7",#N/A,FALSE,"Debt"}</definedName>
    <definedName name="wrn.NBG." localSheetId="5" hidden="1">{#N/A,#N/A,FALSE,"NBG"}</definedName>
    <definedName name="wrn.NBG." localSheetId="6" hidden="1">{#N/A,#N/A,FALSE,"NBG"}</definedName>
    <definedName name="wrn.NBG." hidden="1">{#N/A,#N/A,FALSE,"NBG"}</definedName>
    <definedName name="wrn.NFPS._.GDP." localSheetId="5" hidden="1">{#N/A,#N/A,FALSE,"NFPS GDP"}</definedName>
    <definedName name="wrn.NFPS._.GDP." localSheetId="6" hidden="1">{#N/A,#N/A,FALSE,"NFPS GDP"}</definedName>
    <definedName name="wrn.NFPS._.GDP." hidden="1">{#N/A,#N/A,FALSE,"NFPS GDP"}</definedName>
    <definedName name="wrn.OECD._.Tables." localSheetId="5" hidden="1">{"Table 1",#N/A,FALSE,"Final Tables % GDP";"Table 2",#N/A,FALSE,"Final Tables % GDP"}</definedName>
    <definedName name="wrn.OECD._.Tables." localSheetId="6" hidden="1">{"Table 1",#N/A,FALSE,"Final Tables % GDP";"Table 2",#N/A,FALSE,"Final Tables % GDP"}</definedName>
    <definedName name="wrn.OECD._.Tables." hidden="1">{"Table 1",#N/A,FALSE,"Final Tables % GDP";"Table 2",#N/A,FALSE,"Final Tables % GDP"}</definedName>
    <definedName name="wrn.original." localSheetId="5" hidden="1">{"Original",#N/A,FALSE,"CENTBANK";"Original",#N/A,FALSE,"COMBANKS"}</definedName>
    <definedName name="wrn.original." localSheetId="6" hidden="1">{"Original",#N/A,FALSE,"CENTBANK";"Original",#N/A,FALSE,"COMBANKS"}</definedName>
    <definedName name="wrn.original." hidden="1">{"Original",#N/A,FALSE,"CENTBANK";"Original",#N/A,FALSE,"COMBANKS"}</definedName>
    <definedName name="wrn.Output._.tables." localSheetId="5" hidden="1">{#N/A,#N/A,FALSE,"I";#N/A,#N/A,FALSE,"J";#N/A,#N/A,FALSE,"K";#N/A,#N/A,FALSE,"L";#N/A,#N/A,FALSE,"M";#N/A,#N/A,FALSE,"N";#N/A,#N/A,FALSE,"O"}</definedName>
    <definedName name="wrn.Output._.tables." localSheetId="6" hidden="1">{#N/A,#N/A,FALSE,"I";#N/A,#N/A,FALSE,"J";#N/A,#N/A,FALSE,"K";#N/A,#N/A,FALSE,"L";#N/A,#N/A,FALSE,"M";#N/A,#N/A,FALSE,"N";#N/A,#N/A,FALSE,"O"}</definedName>
    <definedName name="wrn.Output._.tables." hidden="1">{#N/A,#N/A,FALSE,"I";#N/A,#N/A,FALSE,"J";#N/A,#N/A,FALSE,"K";#N/A,#N/A,FALSE,"L";#N/A,#N/A,FALSE,"M";#N/A,#N/A,FALSE,"N";#N/A,#N/A,FALSE,"O"}</definedName>
    <definedName name="wrn.PCPI." localSheetId="5" hidden="1">{#N/A,#N/A,FALSE,"PCPI"}</definedName>
    <definedName name="wrn.PCPI." localSheetId="6" hidden="1">{#N/A,#N/A,FALSE,"PCPI"}</definedName>
    <definedName name="wrn.PCPI." hidden="1">{#N/A,#N/A,FALSE,"PCPI"}</definedName>
    <definedName name="wrn.PENSION." localSheetId="5" hidden="1">{#N/A,#N/A,FALSE,"PENSION"}</definedName>
    <definedName name="wrn.PENSION." localSheetId="6" hidden="1">{#N/A,#N/A,FALSE,"PENSION"}</definedName>
    <definedName name="wrn.PENSION." hidden="1">{#N/A,#N/A,FALSE,"PENSION"}</definedName>
    <definedName name="wrn.Program." localSheetId="5" hidden="1">{"Tab1",#N/A,FALSE,"P";"Tab2",#N/A,FALSE,"P"}</definedName>
    <definedName name="wrn.Program." localSheetId="6" hidden="1">{"Tab1",#N/A,FALSE,"P";"Tab2",#N/A,FALSE,"P"}</definedName>
    <definedName name="wrn.Program." hidden="1">{"Tab1",#N/A,FALSE,"P";"Tab2",#N/A,FALSE,"P"}</definedName>
    <definedName name="wrn.Program._1" localSheetId="5" hidden="1">{"Tab1",#N/A,FALSE,"P";"Tab2",#N/A,FALSE,"P"}</definedName>
    <definedName name="wrn.Program._1" localSheetId="6" hidden="1">{"Tab1",#N/A,FALSE,"P";"Tab2",#N/A,FALSE,"P"}</definedName>
    <definedName name="wrn.Program._1" hidden="1">{"Tab1",#N/A,FALSE,"P";"Tab2",#N/A,FALSE,"P"}</definedName>
    <definedName name="wrn.Program._1_1" localSheetId="5" hidden="1">{"Tab1",#N/A,FALSE,"P";"Tab2",#N/A,FALSE,"P"}</definedName>
    <definedName name="wrn.Program._1_1" localSheetId="6" hidden="1">{"Tab1",#N/A,FALSE,"P";"Tab2",#N/A,FALSE,"P"}</definedName>
    <definedName name="wrn.Program._1_1" hidden="1">{"Tab1",#N/A,FALSE,"P";"Tab2",#N/A,FALSE,"P"}</definedName>
    <definedName name="wrn.Program._1_2" localSheetId="5" hidden="1">{"Tab1",#N/A,FALSE,"P";"Tab2",#N/A,FALSE,"P"}</definedName>
    <definedName name="wrn.Program._1_2" localSheetId="6" hidden="1">{"Tab1",#N/A,FALSE,"P";"Tab2",#N/A,FALSE,"P"}</definedName>
    <definedName name="wrn.Program._1_2" hidden="1">{"Tab1",#N/A,FALSE,"P";"Tab2",#N/A,FALSE,"P"}</definedName>
    <definedName name="wrn.Program._1_3" localSheetId="5" hidden="1">{"Tab1",#N/A,FALSE,"P";"Tab2",#N/A,FALSE,"P"}</definedName>
    <definedName name="wrn.Program._1_3" localSheetId="6" hidden="1">{"Tab1",#N/A,FALSE,"P";"Tab2",#N/A,FALSE,"P"}</definedName>
    <definedName name="wrn.Program._1_3" hidden="1">{"Tab1",#N/A,FALSE,"P";"Tab2",#N/A,FALSE,"P"}</definedName>
    <definedName name="wrn.Program._1_4" localSheetId="5" hidden="1">{"Tab1",#N/A,FALSE,"P";"Tab2",#N/A,FALSE,"P"}</definedName>
    <definedName name="wrn.Program._1_4" localSheetId="6" hidden="1">{"Tab1",#N/A,FALSE,"P";"Tab2",#N/A,FALSE,"P"}</definedName>
    <definedName name="wrn.Program._1_4" hidden="1">{"Tab1",#N/A,FALSE,"P";"Tab2",#N/A,FALSE,"P"}</definedName>
    <definedName name="wrn.Program._2" localSheetId="5" hidden="1">{"Tab1",#N/A,FALSE,"P";"Tab2",#N/A,FALSE,"P"}</definedName>
    <definedName name="wrn.Program._2" localSheetId="6" hidden="1">{"Tab1",#N/A,FALSE,"P";"Tab2",#N/A,FALSE,"P"}</definedName>
    <definedName name="wrn.Program._2" hidden="1">{"Tab1",#N/A,FALSE,"P";"Tab2",#N/A,FALSE,"P"}</definedName>
    <definedName name="wrn.Program._3" localSheetId="5" hidden="1">{"Tab1",#N/A,FALSE,"P";"Tab2",#N/A,FALSE,"P"}</definedName>
    <definedName name="wrn.Program._3" localSheetId="6" hidden="1">{"Tab1",#N/A,FALSE,"P";"Tab2",#N/A,FALSE,"P"}</definedName>
    <definedName name="wrn.Program._3" hidden="1">{"Tab1",#N/A,FALSE,"P";"Tab2",#N/A,FALSE,"P"}</definedName>
    <definedName name="wrn.Program._4" localSheetId="5" hidden="1">{"Tab1",#N/A,FALSE,"P";"Tab2",#N/A,FALSE,"P"}</definedName>
    <definedName name="wrn.Program._4" localSheetId="6" hidden="1">{"Tab1",#N/A,FALSE,"P";"Tab2",#N/A,FALSE,"P"}</definedName>
    <definedName name="wrn.Program._4" hidden="1">{"Tab1",#N/A,FALSE,"P";"Tab2",#N/A,FALSE,"P"}</definedName>
    <definedName name="wrn.PRUDENT." localSheetId="5" hidden="1">{#N/A,#N/A,FALSE,"PRUDENT"}</definedName>
    <definedName name="wrn.PRUDENT." localSheetId="6" hidden="1">{#N/A,#N/A,FALSE,"PRUDENT"}</definedName>
    <definedName name="wrn.PRUDENT." hidden="1">{#N/A,#N/A,FALSE,"PRUDENT"}</definedName>
    <definedName name="wrn.PUBLEXP." localSheetId="5" hidden="1">{#N/A,#N/A,FALSE,"PUBLEXP"}</definedName>
    <definedName name="wrn.PUBLEXP." localSheetId="6" hidden="1">{#N/A,#N/A,FALSE,"PUBLEXP"}</definedName>
    <definedName name="wrn.PUBLEXP." hidden="1">{#N/A,#N/A,FALSE,"PUBLEXP"}</definedName>
    <definedName name="wrn.quarters._.98." localSheetId="5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localSheetId="6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quarters._.98." hidden="1">{"qu98",#N/A,FALSE,"CGovmt";"qu98",#N/A,FALSE,"RONFPS";"qu98",#N/A,FALSE,"CONSNFPS";"qu98",#N/A,FALSE,"NFPSFIN";"qu98",#N/A,FALSE,"CENTBANK";"qu98",#N/A,FALSE,"COMBANKS";"qu98",#N/A,FALSE,"BSYSTEM";"qu98",#N/A,FALSE,"NBANKFINST";"qu98",#N/A,FALSE,"FSYSTEM";"qu98",#N/A,FALSE,"MONAGGREG";"qu98",#N/A,FALSE,"BOP";"qu98",#N/A,FALSE,"SRCGOVT";"qu98",#N/A,FALSE,"SRNFPS";"qu98 (Deflator)",#N/A,FALSE,"Deflator";"qu98 (CPI)",#N/A,FALSE,"CPI"}</definedName>
    <definedName name="wrn.RED97MON." localSheetId="5" hidden="1">{"CBA",#N/A,FALSE,"TAB4";"MS",#N/A,FALSE,"TAB5";"BANKLOANS",#N/A,FALSE,"TAB21APP ";"INTEREST",#N/A,FALSE,"TAB22APP"}</definedName>
    <definedName name="wrn.RED97MON." localSheetId="6" hidden="1">{"CBA",#N/A,FALSE,"TAB4";"MS",#N/A,FALSE,"TAB5";"BANKLOANS",#N/A,FALSE,"TAB21APP ";"INTEREST",#N/A,FALSE,"TAB22APP"}</definedName>
    <definedName name="wrn.RED97MON." hidden="1">{"CBA",#N/A,FALSE,"TAB4";"MS",#N/A,FALSE,"TAB5";"BANKLOANS",#N/A,FALSE,"TAB21APP ";"INTEREST",#N/A,FALSE,"TAB22APP"}</definedName>
    <definedName name="wrn.REDTABS." localSheetId="5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localSheetId="6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DTABS." hidden="1">{#N/A,#N/A,FALSE,"GDP_ORIGIN";#N/A,#N/A,FALSE,"TRANPORT";#N/A,#N/A,FALSE,"PCPI";#N/A,#N/A,FALSE,"PENSION";#N/A,#N/A,FALSE,"WAGES";#N/A,#N/A,FALSE,"EMP_POP";#N/A,#N/A,FALSE,"UNEMPL";#N/A,#N/A,FALSE,"PUBLEXP";#N/A,#N/A,FALSE,"GGOVT";#N/A,#N/A,FALSE,"GGOVT%";#N/A,#N/A,FALSE,"EXTRABUDGT";#N/A,#N/A,FALSE,"EXTRABUDGT2";#N/A,#N/A,FALSE,"REVSHARE";#N/A,#N/A,FALSE,"TAXPAYRS";#N/A,#N/A,FALSE,"TAXARREARS";#N/A,#N/A,FALSE,"EXCISE";#N/A,#N/A,FALSE,"INCOMETX";#N/A,#N/A,FALSE,"STATE";#N/A,#N/A,FALSE,"MS";#N/A,#N/A,FALSE,"NBG";#N/A,#N/A,FALSE,"EXRATE";#N/A,#N/A,FALSE,"BANKS";#N/A,#N/A,FALSE,"DEPO";#N/A,#N/A,FALSE,"CREDIT";#N/A,#N/A,FALSE,"INTERST";#N/A,#N/A,FALSE,"PRUDENT";#N/A,#N/A,FALSE,"EXTDEBT";#N/A,#N/A,FALSE,"DEBTSVC";#N/A,#N/A,FALSE,"BOP";#N/A,#N/A,FALSE,"TRADE";#N/A,#N/A,FALSE,"GGOVT2"}</definedName>
    <definedName name="wrn.repred.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pred.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rn.RestGGPIB." localSheetId="5" hidden="1">{#N/A,#N/A,FALSE,"RestGGPIB"}</definedName>
    <definedName name="wrn.RestGGPIB." localSheetId="6" hidden="1">{#N/A,#N/A,FALSE,"RestGGPIB"}</definedName>
    <definedName name="wrn.RestGGPIB." hidden="1">{#N/A,#N/A,FALSE,"RestGGPIB"}</definedName>
    <definedName name="wrn.REVSHARE." localSheetId="5" hidden="1">{#N/A,#N/A,FALSE,"REVSHARE"}</definedName>
    <definedName name="wrn.REVSHARE." localSheetId="6" hidden="1">{#N/A,#N/A,FALSE,"REVSHARE"}</definedName>
    <definedName name="wrn.REVSHARE." hidden="1">{#N/A,#N/A,FALSE,"REVSHARE"}</definedName>
    <definedName name="wrn.Riqfin." localSheetId="5" hidden="1">{"Riqfin97",#N/A,FALSE,"Tran";"Riqfinpro",#N/A,FALSE,"Tran"}</definedName>
    <definedName name="wrn.Riqfin." localSheetId="6" hidden="1">{"Riqfin97",#N/A,FALSE,"Tran";"Riqfinpro",#N/A,FALSE,"Tran"}</definedName>
    <definedName name="wrn.Riqfin." hidden="1">{"Riqfin97",#N/A,FALSE,"Tran";"Riqfinpro",#N/A,FALSE,"Tran"}</definedName>
    <definedName name="wrn.Riqfin._1" localSheetId="5" hidden="1">{"Riqfin97",#N/A,FALSE,"Tran";"Riqfinpro",#N/A,FALSE,"Tran"}</definedName>
    <definedName name="wrn.Riqfin._1" localSheetId="6" hidden="1">{"Riqfin97",#N/A,FALSE,"Tran";"Riqfinpro",#N/A,FALSE,"Tran"}</definedName>
    <definedName name="wrn.Riqfin._1" hidden="1">{"Riqfin97",#N/A,FALSE,"Tran";"Riqfinpro",#N/A,FALSE,"Tran"}</definedName>
    <definedName name="wrn.Riqfin._1_1" localSheetId="5" hidden="1">{"Riqfin97",#N/A,FALSE,"Tran";"Riqfinpro",#N/A,FALSE,"Tran"}</definedName>
    <definedName name="wrn.Riqfin._1_1" localSheetId="6" hidden="1">{"Riqfin97",#N/A,FALSE,"Tran";"Riqfinpro",#N/A,FALSE,"Tran"}</definedName>
    <definedName name="wrn.Riqfin._1_1" hidden="1">{"Riqfin97",#N/A,FALSE,"Tran";"Riqfinpro",#N/A,FALSE,"Tran"}</definedName>
    <definedName name="wrn.Riqfin._1_2" localSheetId="5" hidden="1">{"Riqfin97",#N/A,FALSE,"Tran";"Riqfinpro",#N/A,FALSE,"Tran"}</definedName>
    <definedName name="wrn.Riqfin._1_2" localSheetId="6" hidden="1">{"Riqfin97",#N/A,FALSE,"Tran";"Riqfinpro",#N/A,FALSE,"Tran"}</definedName>
    <definedName name="wrn.Riqfin._1_2" hidden="1">{"Riqfin97",#N/A,FALSE,"Tran";"Riqfinpro",#N/A,FALSE,"Tran"}</definedName>
    <definedName name="wrn.Riqfin._1_3" localSheetId="5" hidden="1">{"Riqfin97",#N/A,FALSE,"Tran";"Riqfinpro",#N/A,FALSE,"Tran"}</definedName>
    <definedName name="wrn.Riqfin._1_3" localSheetId="6" hidden="1">{"Riqfin97",#N/A,FALSE,"Tran";"Riqfinpro",#N/A,FALSE,"Tran"}</definedName>
    <definedName name="wrn.Riqfin._1_3" hidden="1">{"Riqfin97",#N/A,FALSE,"Tran";"Riqfinpro",#N/A,FALSE,"Tran"}</definedName>
    <definedName name="wrn.Riqfin._1_4" localSheetId="5" hidden="1">{"Riqfin97",#N/A,FALSE,"Tran";"Riqfinpro",#N/A,FALSE,"Tran"}</definedName>
    <definedName name="wrn.Riqfin._1_4" localSheetId="6" hidden="1">{"Riqfin97",#N/A,FALSE,"Tran";"Riqfinpro",#N/A,FALSE,"Tran"}</definedName>
    <definedName name="wrn.Riqfin._1_4" hidden="1">{"Riqfin97",#N/A,FALSE,"Tran";"Riqfinpro",#N/A,FALSE,"Tran"}</definedName>
    <definedName name="wrn.Riqfin._2" localSheetId="5" hidden="1">{"Riqfin97",#N/A,FALSE,"Tran";"Riqfinpro",#N/A,FALSE,"Tran"}</definedName>
    <definedName name="wrn.Riqfin._2" localSheetId="6" hidden="1">{"Riqfin97",#N/A,FALSE,"Tran";"Riqfinpro",#N/A,FALSE,"Tran"}</definedName>
    <definedName name="wrn.Riqfin._2" hidden="1">{"Riqfin97",#N/A,FALSE,"Tran";"Riqfinpro",#N/A,FALSE,"Tran"}</definedName>
    <definedName name="wrn.Riqfin._3" localSheetId="5" hidden="1">{"Riqfin97",#N/A,FALSE,"Tran";"Riqfinpro",#N/A,FALSE,"Tran"}</definedName>
    <definedName name="wrn.Riqfin._3" localSheetId="6" hidden="1">{"Riqfin97",#N/A,FALSE,"Tran";"Riqfinpro",#N/A,FALSE,"Tran"}</definedName>
    <definedName name="wrn.Riqfin._3" hidden="1">{"Riqfin97",#N/A,FALSE,"Tran";"Riqfinpro",#N/A,FALSE,"Tran"}</definedName>
    <definedName name="wrn.Riqfin._4" localSheetId="5" hidden="1">{"Riqfin97",#N/A,FALSE,"Tran";"Riqfinpro",#N/A,FALSE,"Tran"}</definedName>
    <definedName name="wrn.Riqfin._4" localSheetId="6" hidden="1">{"Riqfin97",#N/A,FALSE,"Tran";"Riqfinpro",#N/A,FALSE,"Tran"}</definedName>
    <definedName name="wrn.Riqfin._4" hidden="1">{"Riqfin97",#N/A,FALSE,"Tran";"Riqfinpro",#N/A,FALSE,"Tran"}</definedName>
    <definedName name="wrn.sreport9899." localSheetId="5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localSheetId="6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report9899." hidden="1">{#N/A,#N/A,TRUE,"COVER";"srsep98",#N/A,TRUE,"CGovmt";"percentages",#N/A,TRUE,"CGovmt";"srsep98",#N/A,TRUE,"RONFPS";"percentages",#N/A,TRUE,"RONFPS";"srsep98",#N/A,TRUE,"CONSNFPS";"percentages",#N/A,TRUE,"CONSNFPS";"srsep98",#N/A,TRUE,"SRCGOVT";"srsep98",#N/A,TRUE,"SRNFPS";"srsep98",#N/A,TRUE,"NFPSFIN";"percentages",#N/A,TRUE,"NFPSFIN";"srsep98",#N/A,TRUE,"CENTBANK";"srsep98",#N/A,TRUE,"COMBANKS";"srsep98",#N/A,TRUE,"BSYSTEM";"srsep98",#N/A,TRUE,"NBANKFINST";"srsep98",#N/A,TRUE,"FSYSTEM";"srsep98",#N/A,TRUE,"MONAGGREG";"srsep98",#N/A,TRUE,"SRFSYSCRED";"srsep98",#N/A,TRUE,"SRFSYSTEM";"srsep98",#N/A,TRUE,"MACFLOWS";"srsep98",#N/A,TRUE,"SELINDICATORS";"srsep98",#N/A,TRUE,"Deflator";"srsep98",#N/A,TRUE,"PERCRITERIA";"srsep98",#N/A,TRUE,"CPI"}</definedName>
    <definedName name="wrn.SSPIB." localSheetId="5" hidden="1">{#N/A,#N/A,FALSE,"SSPIB"}</definedName>
    <definedName name="wrn.SSPIB." localSheetId="6" hidden="1">{#N/A,#N/A,FALSE,"SSPIB"}</definedName>
    <definedName name="wrn.SSPIB." hidden="1">{#N/A,#N/A,FALSE,"SSPIB"}</definedName>
    <definedName name="wrn.Staff._.Report._.Tables." localSheetId="5" hidden="1">{#N/A,#N/A,FALSE,"SR1";#N/A,#N/A,FALSE,"SR2";#N/A,#N/A,FALSE,"SR3";#N/A,#N/A,FALSE,"SR4"}</definedName>
    <definedName name="wrn.Staff._.Report._.Tables." localSheetId="6" hidden="1">{#N/A,#N/A,FALSE,"SR1";#N/A,#N/A,FALSE,"SR2";#N/A,#N/A,FALSE,"SR3";#N/A,#N/A,FALSE,"SR4"}</definedName>
    <definedName name="wrn.Staff._.Report._.Tables." hidden="1">{#N/A,#N/A,FALSE,"SR1";#N/A,#N/A,FALSE,"SR2";#N/A,#N/A,FALSE,"SR3";#N/A,#N/A,FALSE,"SR4"}</definedName>
    <definedName name="wrn.Staff._.Report._.Tables._1" localSheetId="5" hidden="1">{#N/A,#N/A,FALSE,"SR1";#N/A,#N/A,FALSE,"SR2";#N/A,#N/A,FALSE,"SR3";#N/A,#N/A,FALSE,"SR4"}</definedName>
    <definedName name="wrn.Staff._.Report._.Tables._1" localSheetId="6" hidden="1">{#N/A,#N/A,FALSE,"SR1";#N/A,#N/A,FALSE,"SR2";#N/A,#N/A,FALSE,"SR3";#N/A,#N/A,FALSE,"SR4"}</definedName>
    <definedName name="wrn.Staff._.Report._.Tables._1" hidden="1">{#N/A,#N/A,FALSE,"SR1";#N/A,#N/A,FALSE,"SR2";#N/A,#N/A,FALSE,"SR3";#N/A,#N/A,FALSE,"SR4"}</definedName>
    <definedName name="wrn.Staff._.Report._.Tables._1_1" localSheetId="5" hidden="1">{#N/A,#N/A,FALSE,"SR1";#N/A,#N/A,FALSE,"SR2";#N/A,#N/A,FALSE,"SR3";#N/A,#N/A,FALSE,"SR4"}</definedName>
    <definedName name="wrn.Staff._.Report._.Tables._1_1" localSheetId="6" hidden="1">{#N/A,#N/A,FALSE,"SR1";#N/A,#N/A,FALSE,"SR2";#N/A,#N/A,FALSE,"SR3";#N/A,#N/A,FALSE,"SR4"}</definedName>
    <definedName name="wrn.Staff._.Report._.Tables._1_1" hidden="1">{#N/A,#N/A,FALSE,"SR1";#N/A,#N/A,FALSE,"SR2";#N/A,#N/A,FALSE,"SR3";#N/A,#N/A,FALSE,"SR4"}</definedName>
    <definedName name="wrn.Staff._.Report._.Tables._1_2" localSheetId="5" hidden="1">{#N/A,#N/A,FALSE,"SR1";#N/A,#N/A,FALSE,"SR2";#N/A,#N/A,FALSE,"SR3";#N/A,#N/A,FALSE,"SR4"}</definedName>
    <definedName name="wrn.Staff._.Report._.Tables._1_2" localSheetId="6" hidden="1">{#N/A,#N/A,FALSE,"SR1";#N/A,#N/A,FALSE,"SR2";#N/A,#N/A,FALSE,"SR3";#N/A,#N/A,FALSE,"SR4"}</definedName>
    <definedName name="wrn.Staff._.Report._.Tables._1_2" hidden="1">{#N/A,#N/A,FALSE,"SR1";#N/A,#N/A,FALSE,"SR2";#N/A,#N/A,FALSE,"SR3";#N/A,#N/A,FALSE,"SR4"}</definedName>
    <definedName name="wrn.Staff._.Report._.Tables._1_3" localSheetId="5" hidden="1">{#N/A,#N/A,FALSE,"SR1";#N/A,#N/A,FALSE,"SR2";#N/A,#N/A,FALSE,"SR3";#N/A,#N/A,FALSE,"SR4"}</definedName>
    <definedName name="wrn.Staff._.Report._.Tables._1_3" localSheetId="6" hidden="1">{#N/A,#N/A,FALSE,"SR1";#N/A,#N/A,FALSE,"SR2";#N/A,#N/A,FALSE,"SR3";#N/A,#N/A,FALSE,"SR4"}</definedName>
    <definedName name="wrn.Staff._.Report._.Tables._1_3" hidden="1">{#N/A,#N/A,FALSE,"SR1";#N/A,#N/A,FALSE,"SR2";#N/A,#N/A,FALSE,"SR3";#N/A,#N/A,FALSE,"SR4"}</definedName>
    <definedName name="wrn.Staff._.Report._.Tables._1_4" localSheetId="5" hidden="1">{#N/A,#N/A,FALSE,"SR1";#N/A,#N/A,FALSE,"SR2";#N/A,#N/A,FALSE,"SR3";#N/A,#N/A,FALSE,"SR4"}</definedName>
    <definedName name="wrn.Staff._.Report._.Tables._1_4" localSheetId="6" hidden="1">{#N/A,#N/A,FALSE,"SR1";#N/A,#N/A,FALSE,"SR2";#N/A,#N/A,FALSE,"SR3";#N/A,#N/A,FALSE,"SR4"}</definedName>
    <definedName name="wrn.Staff._.Report._.Tables._1_4" hidden="1">{#N/A,#N/A,FALSE,"SR1";#N/A,#N/A,FALSE,"SR2";#N/A,#N/A,FALSE,"SR3";#N/A,#N/A,FALSE,"SR4"}</definedName>
    <definedName name="wrn.Staff._.Report._.Tables._2" localSheetId="5" hidden="1">{#N/A,#N/A,FALSE,"SR1";#N/A,#N/A,FALSE,"SR2";#N/A,#N/A,FALSE,"SR3";#N/A,#N/A,FALSE,"SR4"}</definedName>
    <definedName name="wrn.Staff._.Report._.Tables._2" localSheetId="6" hidden="1">{#N/A,#N/A,FALSE,"SR1";#N/A,#N/A,FALSE,"SR2";#N/A,#N/A,FALSE,"SR3";#N/A,#N/A,FALSE,"SR4"}</definedName>
    <definedName name="wrn.Staff._.Report._.Tables._2" hidden="1">{#N/A,#N/A,FALSE,"SR1";#N/A,#N/A,FALSE,"SR2";#N/A,#N/A,FALSE,"SR3";#N/A,#N/A,FALSE,"SR4"}</definedName>
    <definedName name="wrn.Staff._.Report._.Tables._3" localSheetId="5" hidden="1">{#N/A,#N/A,FALSE,"SR1";#N/A,#N/A,FALSE,"SR2";#N/A,#N/A,FALSE,"SR3";#N/A,#N/A,FALSE,"SR4"}</definedName>
    <definedName name="wrn.Staff._.Report._.Tables._3" localSheetId="6" hidden="1">{#N/A,#N/A,FALSE,"SR1";#N/A,#N/A,FALSE,"SR2";#N/A,#N/A,FALSE,"SR3";#N/A,#N/A,FALSE,"SR4"}</definedName>
    <definedName name="wrn.Staff._.Report._.Tables._3" hidden="1">{#N/A,#N/A,FALSE,"SR1";#N/A,#N/A,FALSE,"SR2";#N/A,#N/A,FALSE,"SR3";#N/A,#N/A,FALSE,"SR4"}</definedName>
    <definedName name="wrn.Staff._.Report._.Tables._4" localSheetId="5" hidden="1">{#N/A,#N/A,FALSE,"SR1";#N/A,#N/A,FALSE,"SR2";#N/A,#N/A,FALSE,"SR3";#N/A,#N/A,FALSE,"SR4"}</definedName>
    <definedName name="wrn.Staff._.Report._.Tables._4" localSheetId="6" hidden="1">{#N/A,#N/A,FALSE,"SR1";#N/A,#N/A,FALSE,"SR2";#N/A,#N/A,FALSE,"SR3";#N/A,#N/A,FALSE,"SR4"}</definedName>
    <definedName name="wrn.Staff._.Report._.Tables._4" hidden="1">{#N/A,#N/A,FALSE,"SR1";#N/A,#N/A,FALSE,"SR2";#N/A,#N/A,FALSE,"SR3";#N/A,#N/A,FALSE,"SR4"}</definedName>
    <definedName name="wrn.STAFF_REPORT_TABLES." localSheetId="5" hidden="1">{"SR_tbs",#N/A,FALSE,"MGSSEI";"SR_tbs",#N/A,FALSE,"MGSBOX";"SR_tbs",#N/A,FALSE,"MGSOCIND"}</definedName>
    <definedName name="wrn.STAFF_REPORT_TABLES." localSheetId="6" hidden="1">{"SR_tbs",#N/A,FALSE,"MGSSEI";"SR_tbs",#N/A,FALSE,"MGSBOX";"SR_tbs",#N/A,FALSE,"MGSOCIND"}</definedName>
    <definedName name="wrn.STAFF_REPORT_TABLES." hidden="1">{"SR_tbs",#N/A,FALSE,"MGSSEI";"SR_tbs",#N/A,FALSE,"MGSBOX";"SR_tbs",#N/A,FALSE,"MGSOCIND"}</definedName>
    <definedName name="wrn.staffreport.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1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ffreport.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rn.STATE." localSheetId="5" hidden="1">{#N/A,#N/A,FALSE,"STATE"}</definedName>
    <definedName name="wrn.STATE." localSheetId="6" hidden="1">{#N/A,#N/A,FALSE,"STATE"}</definedName>
    <definedName name="wrn.STATE." hidden="1">{#N/A,#N/A,FALSE,"STATE"}</definedName>
    <definedName name="wrn.suma." localSheetId="5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wrn.suma." localSheetId="6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wrn.suma." hidden="1">{"macroa",#N/A,FALSE,"Macro";"suma2",#N/A,FALSE,"Data";"suma3",#N/A,FALSE,"Data";"suma4",#N/A,FALSE,"Data";"suma5",#N/A,FALSE,"Data";"suma6",#N/A,FALSE,"Data";"suma7",#N/A,FALSE,"Data";"suma8",#N/A,FALSE,"Data";"suma9",#N/A,FALSE,"Data"}</definedName>
    <definedName name="wrn.sumq." localSheetId="5" hidden="1">{"macro",#N/A,FALSE,"Macro";"smq2",#N/A,FALSE,"Data";"smq3",#N/A,FALSE,"Data";"smq4",#N/A,FALSE,"Data";"smq5",#N/A,FALSE,"Data";"smq6",#N/A,FALSE,"Data";"smq7",#N/A,FALSE,"Data";"smq8",#N/A,FALSE,"Data";"smq9",#N/A,FALSE,"Data"}</definedName>
    <definedName name="wrn.sumq." localSheetId="6" hidden="1">{"macro",#N/A,FALSE,"Macro";"smq2",#N/A,FALSE,"Data";"smq3",#N/A,FALSE,"Data";"smq4",#N/A,FALSE,"Data";"smq5",#N/A,FALSE,"Data";"smq6",#N/A,FALSE,"Data";"smq7",#N/A,FALSE,"Data";"smq8",#N/A,FALSE,"Data";"smq9",#N/A,FALSE,"Data"}</definedName>
    <definedName name="wrn.sumq." hidden="1">{"macro",#N/A,FALSE,"Macro";"smq2",#N/A,FALSE,"Data";"smq3",#N/A,FALSE,"Data";"smq4",#N/A,FALSE,"Data";"smq5",#N/A,FALSE,"Data";"smq6",#N/A,FALSE,"Data";"smq7",#N/A,FALSE,"Data";"smq8",#N/A,FALSE,"Data";"smq9",#N/A,FALSE,"Data"}</definedName>
    <definedName name="wrn.table1a." localSheetId="5" hidden="1">{"table1a",#N/A,FALSE,"C"}</definedName>
    <definedName name="wrn.table1a." localSheetId="6" hidden="1">{"table1a",#N/A,FALSE,"C"}</definedName>
    <definedName name="wrn.table1a." hidden="1">{"table1a",#N/A,FALSE,"C"}</definedName>
    <definedName name="wrn.table1aa." localSheetId="5" hidden="1">{"table1a",#N/A,FALSE,"C"}</definedName>
    <definedName name="wrn.table1aa." localSheetId="6" hidden="1">{"table1a",#N/A,FALSE,"C"}</definedName>
    <definedName name="wrn.table1aa." hidden="1">{"table1a",#N/A,FALSE,"C"}</definedName>
    <definedName name="wrn.table1aaa." localSheetId="5" hidden="1">{"table1a",#N/A,FALSE,"C"}</definedName>
    <definedName name="wrn.table1aaa." localSheetId="6" hidden="1">{"table1a",#N/A,FALSE,"C"}</definedName>
    <definedName name="wrn.table1aaa." hidden="1">{"table1a",#N/A,FALSE,"C"}</definedName>
    <definedName name="wrn.table1b" localSheetId="5" hidden="1">{"table1a",#N/A,FALSE,"C"}</definedName>
    <definedName name="wrn.table1b" localSheetId="6" hidden="1">{"table1a",#N/A,FALSE,"C"}</definedName>
    <definedName name="wrn.table1b" hidden="1">{"table1a",#N/A,FALSE,"C"}</definedName>
    <definedName name="wrn.table1q." localSheetId="5" hidden="1">{"table1q",#N/A,FALSE,"C"}</definedName>
    <definedName name="wrn.table1q." localSheetId="6" hidden="1">{"table1q",#N/A,FALSE,"C"}</definedName>
    <definedName name="wrn.table1q." hidden="1">{"table1q",#N/A,FALSE,"C"}</definedName>
    <definedName name="wrn.table1qq" localSheetId="5" hidden="1">{"table1q",#N/A,FALSE,"C"}</definedName>
    <definedName name="wrn.table1qq" localSheetId="6" hidden="1">{"table1q",#N/A,FALSE,"C"}</definedName>
    <definedName name="wrn.table1qq" hidden="1">{"table1q",#N/A,FALSE,"C"}</definedName>
    <definedName name="wrn.table1qqq." localSheetId="5" hidden="1">{"table1q",#N/A,FALSE,"C"}</definedName>
    <definedName name="wrn.table1qqq." localSheetId="6" hidden="1">{"table1q",#N/A,FALSE,"C"}</definedName>
    <definedName name="wrn.table1qqq." hidden="1">{"table1q",#N/A,FALSE,"C"}</definedName>
    <definedName name="wrn.TAXARREARS." localSheetId="5" hidden="1">{#N/A,#N/A,FALSE,"TAXARREARS"}</definedName>
    <definedName name="wrn.TAXARREARS." localSheetId="6" hidden="1">{#N/A,#N/A,FALSE,"TAXARREARS"}</definedName>
    <definedName name="wrn.TAXARREARS." hidden="1">{#N/A,#N/A,FALSE,"TAXARREARS"}</definedName>
    <definedName name="wrn.TAXPAYRS." localSheetId="5" hidden="1">{#N/A,#N/A,FALSE,"TAXPAYRS"}</definedName>
    <definedName name="wrn.TAXPAYRS." localSheetId="6" hidden="1">{#N/A,#N/A,FALSE,"TAXPAYRS"}</definedName>
    <definedName name="wrn.TAXPAYRS." hidden="1">{#N/A,#N/A,FALSE,"TAXPAYRS"}</definedName>
    <definedName name="wrn.TRADE." localSheetId="5" hidden="1">{#N/A,#N/A,FALSE,"TRADE"}</definedName>
    <definedName name="wrn.TRADE." localSheetId="6" hidden="1">{#N/A,#N/A,FALSE,"TRADE"}</definedName>
    <definedName name="wrn.TRADE." hidden="1">{#N/A,#N/A,FALSE,"TRADE"}</definedName>
    <definedName name="wrn.TRANSPORT." localSheetId="5" hidden="1">{#N/A,#N/A,FALSE,"TRANPORT"}</definedName>
    <definedName name="wrn.TRANSPORT." localSheetId="6" hidden="1">{#N/A,#N/A,FALSE,"TRANPORT"}</definedName>
    <definedName name="wrn.TRANSPORT." hidden="1">{#N/A,#N/A,FALSE,"TRANPORT"}</definedName>
    <definedName name="wrn.UNEMPL." localSheetId="5" hidden="1">{#N/A,#N/A,FALSE,"EMP_POP";#N/A,#N/A,FALSE,"UNEMPL"}</definedName>
    <definedName name="wrn.UNEMPL." localSheetId="6" hidden="1">{#N/A,#N/A,FALSE,"EMP_POP";#N/A,#N/A,FALSE,"UNEMPL"}</definedName>
    <definedName name="wrn.UNEMPL." hidden="1">{#N/A,#N/A,FALSE,"EMP_POP";#N/A,#N/A,FALSE,"UNEMPL"}</definedName>
    <definedName name="wrn.WAGES." localSheetId="5" hidden="1">{#N/A,#N/A,FALSE,"WAGES"}</definedName>
    <definedName name="wrn.WAGES." localSheetId="6" hidden="1">{#N/A,#N/A,FALSE,"WAGES"}</definedName>
    <definedName name="wrn.WAGES." hidden="1">{#N/A,#N/A,FALSE,"WAGES"}</definedName>
    <definedName name="wrn.WEO." localSheetId="5" hidden="1">{"WEO",#N/A,FALSE,"T"}</definedName>
    <definedName name="wrn.WEO." localSheetId="6" hidden="1">{"WEO",#N/A,FALSE,"T"}</definedName>
    <definedName name="wrn.WEO." hidden="1">{"WEO",#N/A,FALSE,"T"}</definedName>
    <definedName name="ww" localSheetId="5" hidden="1">#REF!</definedName>
    <definedName name="ww" localSheetId="6" hidden="1">#REF!</definedName>
    <definedName name="ww" hidden="1">#REF!</definedName>
    <definedName name="www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wwwjjj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1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jjj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wwww" localSheetId="5" hidden="1">#REF!</definedName>
    <definedName name="wwww" localSheetId="6" hidden="1">#REF!</definedName>
    <definedName name="wwww" hidden="1">#REF!</definedName>
    <definedName name="wwwww" localSheetId="5" hidden="1">{"Minpmon",#N/A,FALSE,"Monthinput"}</definedName>
    <definedName name="wwwww" localSheetId="6" hidden="1">{"Minpmon",#N/A,FALSE,"Monthinput"}</definedName>
    <definedName name="wwwww" hidden="1">{"Minpmon",#N/A,FALSE,"Monthinput"}</definedName>
    <definedName name="wwwww_1" localSheetId="5" hidden="1">{"Minpmon",#N/A,FALSE,"Monthinput"}</definedName>
    <definedName name="wwwww_1" localSheetId="6" hidden="1">{"Minpmon",#N/A,FALSE,"Monthinput"}</definedName>
    <definedName name="wwwww_1" hidden="1">{"Minpmon",#N/A,FALSE,"Monthinput"}</definedName>
    <definedName name="wwwww_1_1" localSheetId="5" hidden="1">{"Minpmon",#N/A,FALSE,"Monthinput"}</definedName>
    <definedName name="wwwww_1_1" localSheetId="6" hidden="1">{"Minpmon",#N/A,FALSE,"Monthinput"}</definedName>
    <definedName name="wwwww_1_1" hidden="1">{"Minpmon",#N/A,FALSE,"Monthinput"}</definedName>
    <definedName name="wwwww_1_2" localSheetId="5" hidden="1">{"Minpmon",#N/A,FALSE,"Monthinput"}</definedName>
    <definedName name="wwwww_1_2" localSheetId="6" hidden="1">{"Minpmon",#N/A,FALSE,"Monthinput"}</definedName>
    <definedName name="wwwww_1_2" hidden="1">{"Minpmon",#N/A,FALSE,"Monthinput"}</definedName>
    <definedName name="wwwww_1_3" localSheetId="5" hidden="1">{"Minpmon",#N/A,FALSE,"Monthinput"}</definedName>
    <definedName name="wwwww_1_3" localSheetId="6" hidden="1">{"Minpmon",#N/A,FALSE,"Monthinput"}</definedName>
    <definedName name="wwwww_1_3" hidden="1">{"Minpmon",#N/A,FALSE,"Monthinput"}</definedName>
    <definedName name="wwwww_1_4" localSheetId="5" hidden="1">{"Minpmon",#N/A,FALSE,"Monthinput"}</definedName>
    <definedName name="wwwww_1_4" localSheetId="6" hidden="1">{"Minpmon",#N/A,FALSE,"Monthinput"}</definedName>
    <definedName name="wwwww_1_4" hidden="1">{"Minpmon",#N/A,FALSE,"Monthinput"}</definedName>
    <definedName name="wwwww_2" localSheetId="5" hidden="1">{"Minpmon",#N/A,FALSE,"Monthinput"}</definedName>
    <definedName name="wwwww_2" localSheetId="6" hidden="1">{"Minpmon",#N/A,FALSE,"Monthinput"}</definedName>
    <definedName name="wwwww_2" hidden="1">{"Minpmon",#N/A,FALSE,"Monthinput"}</definedName>
    <definedName name="wwwww_3" localSheetId="5" hidden="1">{"Minpmon",#N/A,FALSE,"Monthinput"}</definedName>
    <definedName name="wwwww_3" localSheetId="6" hidden="1">{"Minpmon",#N/A,FALSE,"Monthinput"}</definedName>
    <definedName name="wwwww_3" hidden="1">{"Minpmon",#N/A,FALSE,"Monthinput"}</definedName>
    <definedName name="wwwww_4" localSheetId="5" hidden="1">{"Minpmon",#N/A,FALSE,"Monthinput"}</definedName>
    <definedName name="wwwww_4" localSheetId="6" hidden="1">{"Minpmon",#N/A,FALSE,"Monthinput"}</definedName>
    <definedName name="wwwww_4" hidden="1">{"Minpmon",#N/A,FALSE,"Monthinput"}</definedName>
    <definedName name="wwwwwww" localSheetId="5" hidden="1">{"Riqfin97",#N/A,FALSE,"Tran";"Riqfinpro",#N/A,FALSE,"Tran"}</definedName>
    <definedName name="wwwwwww" localSheetId="6" hidden="1">{"Riqfin97",#N/A,FALSE,"Tran";"Riqfinpro",#N/A,FALSE,"Tran"}</definedName>
    <definedName name="wwwwwww" hidden="1">{"Riqfin97",#N/A,FALSE,"Tran";"Riqfinpro",#N/A,FALSE,"Tran"}</definedName>
    <definedName name="wwwwwww_1" localSheetId="5" hidden="1">{"Riqfin97",#N/A,FALSE,"Tran";"Riqfinpro",#N/A,FALSE,"Tran"}</definedName>
    <definedName name="wwwwwww_1" localSheetId="6" hidden="1">{"Riqfin97",#N/A,FALSE,"Tran";"Riqfinpro",#N/A,FALSE,"Tran"}</definedName>
    <definedName name="wwwwwww_1" hidden="1">{"Riqfin97",#N/A,FALSE,"Tran";"Riqfinpro",#N/A,FALSE,"Tran"}</definedName>
    <definedName name="wwwwwww_1_1" localSheetId="5" hidden="1">{"Riqfin97",#N/A,FALSE,"Tran";"Riqfinpro",#N/A,FALSE,"Tran"}</definedName>
    <definedName name="wwwwwww_1_1" localSheetId="6" hidden="1">{"Riqfin97",#N/A,FALSE,"Tran";"Riqfinpro",#N/A,FALSE,"Tran"}</definedName>
    <definedName name="wwwwwww_1_1" hidden="1">{"Riqfin97",#N/A,FALSE,"Tran";"Riqfinpro",#N/A,FALSE,"Tran"}</definedName>
    <definedName name="wwwwwww_1_2" localSheetId="5" hidden="1">{"Riqfin97",#N/A,FALSE,"Tran";"Riqfinpro",#N/A,FALSE,"Tran"}</definedName>
    <definedName name="wwwwwww_1_2" localSheetId="6" hidden="1">{"Riqfin97",#N/A,FALSE,"Tran";"Riqfinpro",#N/A,FALSE,"Tran"}</definedName>
    <definedName name="wwwwwww_1_2" hidden="1">{"Riqfin97",#N/A,FALSE,"Tran";"Riqfinpro",#N/A,FALSE,"Tran"}</definedName>
    <definedName name="wwwwwww_1_3" localSheetId="5" hidden="1">{"Riqfin97",#N/A,FALSE,"Tran";"Riqfinpro",#N/A,FALSE,"Tran"}</definedName>
    <definedName name="wwwwwww_1_3" localSheetId="6" hidden="1">{"Riqfin97",#N/A,FALSE,"Tran";"Riqfinpro",#N/A,FALSE,"Tran"}</definedName>
    <definedName name="wwwwwww_1_3" hidden="1">{"Riqfin97",#N/A,FALSE,"Tran";"Riqfinpro",#N/A,FALSE,"Tran"}</definedName>
    <definedName name="wwwwwww_1_4" localSheetId="5" hidden="1">{"Riqfin97",#N/A,FALSE,"Tran";"Riqfinpro",#N/A,FALSE,"Tran"}</definedName>
    <definedName name="wwwwwww_1_4" localSheetId="6" hidden="1">{"Riqfin97",#N/A,FALSE,"Tran";"Riqfinpro",#N/A,FALSE,"Tran"}</definedName>
    <definedName name="wwwwwww_1_4" hidden="1">{"Riqfin97",#N/A,FALSE,"Tran";"Riqfinpro",#N/A,FALSE,"Tran"}</definedName>
    <definedName name="wwwwwww_2" localSheetId="5" hidden="1">{"Riqfin97",#N/A,FALSE,"Tran";"Riqfinpro",#N/A,FALSE,"Tran"}</definedName>
    <definedName name="wwwwwww_2" localSheetId="6" hidden="1">{"Riqfin97",#N/A,FALSE,"Tran";"Riqfinpro",#N/A,FALSE,"Tran"}</definedName>
    <definedName name="wwwwwww_2" hidden="1">{"Riqfin97",#N/A,FALSE,"Tran";"Riqfinpro",#N/A,FALSE,"Tran"}</definedName>
    <definedName name="wwwwwww_3" localSheetId="5" hidden="1">{"Riqfin97",#N/A,FALSE,"Tran";"Riqfinpro",#N/A,FALSE,"Tran"}</definedName>
    <definedName name="wwwwwww_3" localSheetId="6" hidden="1">{"Riqfin97",#N/A,FALSE,"Tran";"Riqfinpro",#N/A,FALSE,"Tran"}</definedName>
    <definedName name="wwwwwww_3" hidden="1">{"Riqfin97",#N/A,FALSE,"Tran";"Riqfinpro",#N/A,FALSE,"Tran"}</definedName>
    <definedName name="wwwwwww_4" localSheetId="5" hidden="1">{"Riqfin97",#N/A,FALSE,"Tran";"Riqfinpro",#N/A,FALSE,"Tran"}</definedName>
    <definedName name="wwwwwww_4" localSheetId="6" hidden="1">{"Riqfin97",#N/A,FALSE,"Tran";"Riqfinpro",#N/A,FALSE,"Tran"}</definedName>
    <definedName name="wwwwwww_4" hidden="1">{"Riqfin97",#N/A,FALSE,"Tran";"Riqfinpro",#N/A,FALSE,"Tran"}</definedName>
    <definedName name="wwwwwwww" localSheetId="5" hidden="1">{"Tab1",#N/A,FALSE,"P";"Tab2",#N/A,FALSE,"P"}</definedName>
    <definedName name="wwwwwwww" localSheetId="6" hidden="1">{"Tab1",#N/A,FALSE,"P";"Tab2",#N/A,FALSE,"P"}</definedName>
    <definedName name="wwwwwwww" hidden="1">{"Tab1",#N/A,FALSE,"P";"Tab2",#N/A,FALSE,"P"}</definedName>
    <definedName name="wwwwwwww_1" localSheetId="5" hidden="1">{"Tab1",#N/A,FALSE,"P";"Tab2",#N/A,FALSE,"P"}</definedName>
    <definedName name="wwwwwwww_1" localSheetId="6" hidden="1">{"Tab1",#N/A,FALSE,"P";"Tab2",#N/A,FALSE,"P"}</definedName>
    <definedName name="wwwwwwww_1" hidden="1">{"Tab1",#N/A,FALSE,"P";"Tab2",#N/A,FALSE,"P"}</definedName>
    <definedName name="wwwwwwww_1_1" localSheetId="5" hidden="1">{"Tab1",#N/A,FALSE,"P";"Tab2",#N/A,FALSE,"P"}</definedName>
    <definedName name="wwwwwwww_1_1" localSheetId="6" hidden="1">{"Tab1",#N/A,FALSE,"P";"Tab2",#N/A,FALSE,"P"}</definedName>
    <definedName name="wwwwwwww_1_1" hidden="1">{"Tab1",#N/A,FALSE,"P";"Tab2",#N/A,FALSE,"P"}</definedName>
    <definedName name="wwwwwwww_1_2" localSheetId="5" hidden="1">{"Tab1",#N/A,FALSE,"P";"Tab2",#N/A,FALSE,"P"}</definedName>
    <definedName name="wwwwwwww_1_2" localSheetId="6" hidden="1">{"Tab1",#N/A,FALSE,"P";"Tab2",#N/A,FALSE,"P"}</definedName>
    <definedName name="wwwwwwww_1_2" hidden="1">{"Tab1",#N/A,FALSE,"P";"Tab2",#N/A,FALSE,"P"}</definedName>
    <definedName name="wwwwwwww_1_3" localSheetId="5" hidden="1">{"Tab1",#N/A,FALSE,"P";"Tab2",#N/A,FALSE,"P"}</definedName>
    <definedName name="wwwwwwww_1_3" localSheetId="6" hidden="1">{"Tab1",#N/A,FALSE,"P";"Tab2",#N/A,FALSE,"P"}</definedName>
    <definedName name="wwwwwwww_1_3" hidden="1">{"Tab1",#N/A,FALSE,"P";"Tab2",#N/A,FALSE,"P"}</definedName>
    <definedName name="wwwwwwww_1_4" localSheetId="5" hidden="1">{"Tab1",#N/A,FALSE,"P";"Tab2",#N/A,FALSE,"P"}</definedName>
    <definedName name="wwwwwwww_1_4" localSheetId="6" hidden="1">{"Tab1",#N/A,FALSE,"P";"Tab2",#N/A,FALSE,"P"}</definedName>
    <definedName name="wwwwwwww_1_4" hidden="1">{"Tab1",#N/A,FALSE,"P";"Tab2",#N/A,FALSE,"P"}</definedName>
    <definedName name="wwwwwwww_2" localSheetId="5" hidden="1">{"Tab1",#N/A,FALSE,"P";"Tab2",#N/A,FALSE,"P"}</definedName>
    <definedName name="wwwwwwww_2" localSheetId="6" hidden="1">{"Tab1",#N/A,FALSE,"P";"Tab2",#N/A,FALSE,"P"}</definedName>
    <definedName name="wwwwwwww_2" hidden="1">{"Tab1",#N/A,FALSE,"P";"Tab2",#N/A,FALSE,"P"}</definedName>
    <definedName name="wwwwwwww_3" localSheetId="5" hidden="1">{"Tab1",#N/A,FALSE,"P";"Tab2",#N/A,FALSE,"P"}</definedName>
    <definedName name="wwwwwwww_3" localSheetId="6" hidden="1">{"Tab1",#N/A,FALSE,"P";"Tab2",#N/A,FALSE,"P"}</definedName>
    <definedName name="wwwwwwww_3" hidden="1">{"Tab1",#N/A,FALSE,"P";"Tab2",#N/A,FALSE,"P"}</definedName>
    <definedName name="wwwwwwww_4" localSheetId="5" hidden="1">{"Tab1",#N/A,FALSE,"P";"Tab2",#N/A,FALSE,"P"}</definedName>
    <definedName name="wwwwwwww_4" localSheetId="6" hidden="1">{"Tab1",#N/A,FALSE,"P";"Tab2",#N/A,FALSE,"P"}</definedName>
    <definedName name="wwwwwwww_4" hidden="1">{"Tab1",#N/A,FALSE,"P";"Tab2",#N/A,FALSE,"P"}</definedName>
    <definedName name="xa" localSheetId="5">#REF!</definedName>
    <definedName name="xa" localSheetId="6">#REF!</definedName>
    <definedName name="xa">#REF!</definedName>
    <definedName name="xaa" localSheetId="5">#REF!</definedName>
    <definedName name="xaa" localSheetId="6">#REF!</definedName>
    <definedName name="xaa">#REF!</definedName>
    <definedName name="XBANANO" localSheetId="4">#REF!</definedName>
    <definedName name="XBANANO" localSheetId="5">#REF!</definedName>
    <definedName name="XBANANO" localSheetId="6">#REF!</definedName>
    <definedName name="XBANANO">#REF!</definedName>
    <definedName name="xbb" localSheetId="5">#REF!</definedName>
    <definedName name="xbb" localSheetId="6">#REF!</definedName>
    <definedName name="xbb">#REF!</definedName>
    <definedName name="XBS" localSheetId="5">#REF!</definedName>
    <definedName name="XBS" localSheetId="6">#REF!</definedName>
    <definedName name="XBS">#REF!</definedName>
    <definedName name="XCAFE" localSheetId="4">#REF!</definedName>
    <definedName name="XCAFE" localSheetId="5">#REF!</definedName>
    <definedName name="XCAFE" localSheetId="6">#REF!</definedName>
    <definedName name="XCAFE">#REF!</definedName>
    <definedName name="xcnvxvnxn" localSheetId="5">#REF!</definedName>
    <definedName name="xcnvxvnxn" localSheetId="6">#REF!</definedName>
    <definedName name="xcnvxvnxn">#REF!</definedName>
    <definedName name="xcvbxcv" localSheetId="5">#REF!</definedName>
    <definedName name="xcvbxcv" localSheetId="6">#REF!</definedName>
    <definedName name="xcvbxcv">#REF!</definedName>
    <definedName name="xdafs" localSheetId="5" hidden="1">{"Riqfin97",#N/A,FALSE,"Tran";"Riqfinpro",#N/A,FALSE,"Tran"}</definedName>
    <definedName name="xdafs" localSheetId="6" hidden="1">{"Riqfin97",#N/A,FALSE,"Tran";"Riqfinpro",#N/A,FALSE,"Tran"}</definedName>
    <definedName name="xdafs" hidden="1">{"Riqfin97",#N/A,FALSE,"Tran";"Riqfinpro",#N/A,FALSE,"Tran"}</definedName>
    <definedName name="xdafs_1" localSheetId="5" hidden="1">{"Riqfin97",#N/A,FALSE,"Tran";"Riqfinpro",#N/A,FALSE,"Tran"}</definedName>
    <definedName name="xdafs_1" localSheetId="6" hidden="1">{"Riqfin97",#N/A,FALSE,"Tran";"Riqfinpro",#N/A,FALSE,"Tran"}</definedName>
    <definedName name="xdafs_1" hidden="1">{"Riqfin97",#N/A,FALSE,"Tran";"Riqfinpro",#N/A,FALSE,"Tran"}</definedName>
    <definedName name="xdafs_1_1" localSheetId="5" hidden="1">{"Riqfin97",#N/A,FALSE,"Tran";"Riqfinpro",#N/A,FALSE,"Tran"}</definedName>
    <definedName name="xdafs_1_1" localSheetId="6" hidden="1">{"Riqfin97",#N/A,FALSE,"Tran";"Riqfinpro",#N/A,FALSE,"Tran"}</definedName>
    <definedName name="xdafs_1_1" hidden="1">{"Riqfin97",#N/A,FALSE,"Tran";"Riqfinpro",#N/A,FALSE,"Tran"}</definedName>
    <definedName name="xdafs_1_2" localSheetId="5" hidden="1">{"Riqfin97",#N/A,FALSE,"Tran";"Riqfinpro",#N/A,FALSE,"Tran"}</definedName>
    <definedName name="xdafs_1_2" localSheetId="6" hidden="1">{"Riqfin97",#N/A,FALSE,"Tran";"Riqfinpro",#N/A,FALSE,"Tran"}</definedName>
    <definedName name="xdafs_1_2" hidden="1">{"Riqfin97",#N/A,FALSE,"Tran";"Riqfinpro",#N/A,FALSE,"Tran"}</definedName>
    <definedName name="xdafs_1_3" localSheetId="5" hidden="1">{"Riqfin97",#N/A,FALSE,"Tran";"Riqfinpro",#N/A,FALSE,"Tran"}</definedName>
    <definedName name="xdafs_1_3" localSheetId="6" hidden="1">{"Riqfin97",#N/A,FALSE,"Tran";"Riqfinpro",#N/A,FALSE,"Tran"}</definedName>
    <definedName name="xdafs_1_3" hidden="1">{"Riqfin97",#N/A,FALSE,"Tran";"Riqfinpro",#N/A,FALSE,"Tran"}</definedName>
    <definedName name="xdafs_1_4" localSheetId="5" hidden="1">{"Riqfin97",#N/A,FALSE,"Tran";"Riqfinpro",#N/A,FALSE,"Tran"}</definedName>
    <definedName name="xdafs_1_4" localSheetId="6" hidden="1">{"Riqfin97",#N/A,FALSE,"Tran";"Riqfinpro",#N/A,FALSE,"Tran"}</definedName>
    <definedName name="xdafs_1_4" hidden="1">{"Riqfin97",#N/A,FALSE,"Tran";"Riqfinpro",#N/A,FALSE,"Tran"}</definedName>
    <definedName name="xdafs_2" localSheetId="5" hidden="1">{"Riqfin97",#N/A,FALSE,"Tran";"Riqfinpro",#N/A,FALSE,"Tran"}</definedName>
    <definedName name="xdafs_2" localSheetId="6" hidden="1">{"Riqfin97",#N/A,FALSE,"Tran";"Riqfinpro",#N/A,FALSE,"Tran"}</definedName>
    <definedName name="xdafs_2" hidden="1">{"Riqfin97",#N/A,FALSE,"Tran";"Riqfinpro",#N/A,FALSE,"Tran"}</definedName>
    <definedName name="xdafs_3" localSheetId="5" hidden="1">{"Riqfin97",#N/A,FALSE,"Tran";"Riqfinpro",#N/A,FALSE,"Tran"}</definedName>
    <definedName name="xdafs_3" localSheetId="6" hidden="1">{"Riqfin97",#N/A,FALSE,"Tran";"Riqfinpro",#N/A,FALSE,"Tran"}</definedName>
    <definedName name="xdafs_3" hidden="1">{"Riqfin97",#N/A,FALSE,"Tran";"Riqfinpro",#N/A,FALSE,"Tran"}</definedName>
    <definedName name="xdafs_4" localSheetId="5" hidden="1">{"Riqfin97",#N/A,FALSE,"Tran";"Riqfinpro",#N/A,FALSE,"Tran"}</definedName>
    <definedName name="xdafs_4" localSheetId="6" hidden="1">{"Riqfin97",#N/A,FALSE,"Tran";"Riqfinpro",#N/A,FALSE,"Tran"}</definedName>
    <definedName name="xdafs_4" hidden="1">{"Riqfin97",#N/A,FALSE,"Tran";"Riqfinpro",#N/A,FALSE,"Tran"}</definedName>
    <definedName name="xdr" localSheetId="6">#REF!</definedName>
    <definedName name="xdr">#REF!</definedName>
    <definedName name="XGS" localSheetId="5">#REF!</definedName>
    <definedName name="XGS" localSheetId="6">#REF!</definedName>
    <definedName name="XGS">#REF!</definedName>
    <definedName name="XMENSUALES" localSheetId="4">#REF!</definedName>
    <definedName name="XMENSUALES" localSheetId="5">#REF!</definedName>
    <definedName name="XMENSUALES" localSheetId="6">#REF!</definedName>
    <definedName name="XMENSUALES">#REF!</definedName>
    <definedName name="xr" localSheetId="5">#REF!</definedName>
    <definedName name="xr" localSheetId="6">#REF!</definedName>
    <definedName name="xr">#REF!</definedName>
    <definedName name="XRTA" localSheetId="5">#REF!</definedName>
    <definedName name="XRTA" localSheetId="6">#REF!</definedName>
    <definedName name="XRTA">#REF!</definedName>
    <definedName name="xvbx" localSheetId="5">#REF!</definedName>
    <definedName name="xvbx" localSheetId="6">#REF!</definedName>
    <definedName name="xvbx">#REF!</definedName>
    <definedName name="xvbxvb" localSheetId="5">#REF!</definedName>
    <definedName name="xvbxvb" localSheetId="6">#REF!</definedName>
    <definedName name="xvbxvb">#REF!</definedName>
    <definedName name="xvcbxvbxv" localSheetId="5">#REF!</definedName>
    <definedName name="xvcbxvbxv" localSheetId="6">#REF!</definedName>
    <definedName name="xvcbxvbxv">#REF!</definedName>
    <definedName name="xx" localSheetId="5" hidden="1">{"Riqfin97",#N/A,FALSE,"Tran";"Riqfinpro",#N/A,FALSE,"Tran"}</definedName>
    <definedName name="xx" localSheetId="6" hidden="1">{"Riqfin97",#N/A,FALSE,"Tran";"Riqfinpro",#N/A,FALSE,"Tran"}</definedName>
    <definedName name="xx" hidden="1">{"Riqfin97",#N/A,FALSE,"Tran";"Riqfinpro",#N/A,FALSE,"Tran"}</definedName>
    <definedName name="xx_1" localSheetId="5" hidden="1">{"Riqfin97",#N/A,FALSE,"Tran";"Riqfinpro",#N/A,FALSE,"Tran"}</definedName>
    <definedName name="xx_1" localSheetId="6" hidden="1">{"Riqfin97",#N/A,FALSE,"Tran";"Riqfinpro",#N/A,FALSE,"Tran"}</definedName>
    <definedName name="xx_1" hidden="1">{"Riqfin97",#N/A,FALSE,"Tran";"Riqfinpro",#N/A,FALSE,"Tran"}</definedName>
    <definedName name="xx_1_1" localSheetId="5" hidden="1">{"Riqfin97",#N/A,FALSE,"Tran";"Riqfinpro",#N/A,FALSE,"Tran"}</definedName>
    <definedName name="xx_1_1" localSheetId="6" hidden="1">{"Riqfin97",#N/A,FALSE,"Tran";"Riqfinpro",#N/A,FALSE,"Tran"}</definedName>
    <definedName name="xx_1_1" hidden="1">{"Riqfin97",#N/A,FALSE,"Tran";"Riqfinpro",#N/A,FALSE,"Tran"}</definedName>
    <definedName name="xx_1_2" localSheetId="5" hidden="1">{"Riqfin97",#N/A,FALSE,"Tran";"Riqfinpro",#N/A,FALSE,"Tran"}</definedName>
    <definedName name="xx_1_2" localSheetId="6" hidden="1">{"Riqfin97",#N/A,FALSE,"Tran";"Riqfinpro",#N/A,FALSE,"Tran"}</definedName>
    <definedName name="xx_1_2" hidden="1">{"Riqfin97",#N/A,FALSE,"Tran";"Riqfinpro",#N/A,FALSE,"Tran"}</definedName>
    <definedName name="xx_1_3" localSheetId="5" hidden="1">{"Riqfin97",#N/A,FALSE,"Tran";"Riqfinpro",#N/A,FALSE,"Tran"}</definedName>
    <definedName name="xx_1_3" localSheetId="6" hidden="1">{"Riqfin97",#N/A,FALSE,"Tran";"Riqfinpro",#N/A,FALSE,"Tran"}</definedName>
    <definedName name="xx_1_3" hidden="1">{"Riqfin97",#N/A,FALSE,"Tran";"Riqfinpro",#N/A,FALSE,"Tran"}</definedName>
    <definedName name="xx_1_4" localSheetId="5" hidden="1">{"Riqfin97",#N/A,FALSE,"Tran";"Riqfinpro",#N/A,FALSE,"Tran"}</definedName>
    <definedName name="xx_1_4" localSheetId="6" hidden="1">{"Riqfin97",#N/A,FALSE,"Tran";"Riqfinpro",#N/A,FALSE,"Tran"}</definedName>
    <definedName name="xx_1_4" hidden="1">{"Riqfin97",#N/A,FALSE,"Tran";"Riqfinpro",#N/A,FALSE,"Tran"}</definedName>
    <definedName name="xx_2" localSheetId="5" hidden="1">{"Riqfin97",#N/A,FALSE,"Tran";"Riqfinpro",#N/A,FALSE,"Tran"}</definedName>
    <definedName name="xx_2" localSheetId="6" hidden="1">{"Riqfin97",#N/A,FALSE,"Tran";"Riqfinpro",#N/A,FALSE,"Tran"}</definedName>
    <definedName name="xx_2" hidden="1">{"Riqfin97",#N/A,FALSE,"Tran";"Riqfinpro",#N/A,FALSE,"Tran"}</definedName>
    <definedName name="xx_3" localSheetId="5" hidden="1">{"Riqfin97",#N/A,FALSE,"Tran";"Riqfinpro",#N/A,FALSE,"Tran"}</definedName>
    <definedName name="xx_3" localSheetId="6" hidden="1">{"Riqfin97",#N/A,FALSE,"Tran";"Riqfinpro",#N/A,FALSE,"Tran"}</definedName>
    <definedName name="xx_3" hidden="1">{"Riqfin97",#N/A,FALSE,"Tran";"Riqfinpro",#N/A,FALSE,"Tran"}</definedName>
    <definedName name="xx_4" localSheetId="5" hidden="1">{"Riqfin97",#N/A,FALSE,"Tran";"Riqfinpro",#N/A,FALSE,"Tran"}</definedName>
    <definedName name="xx_4" localSheetId="6" hidden="1">{"Riqfin97",#N/A,FALSE,"Tran";"Riqfinpro",#N/A,FALSE,"Tran"}</definedName>
    <definedName name="xx_4" hidden="1">{"Riqfin97",#N/A,FALSE,"Tran";"Riqfinpro",#N/A,FALSE,"Tran"}</definedName>
    <definedName name="xxWRS_1" localSheetId="6">#REF!</definedName>
    <definedName name="xxWRS_1">#REF!</definedName>
    <definedName name="xxWRS_6" localSheetId="5">#REF!</definedName>
    <definedName name="xxWRS_6" localSheetId="6">#REF!</definedName>
    <definedName name="xxWRS_6">#REF!</definedName>
    <definedName name="xxWRS_7" localSheetId="5">#REF!</definedName>
    <definedName name="xxWRS_7" localSheetId="6">#REF!</definedName>
    <definedName name="xxWRS_7">#REF!</definedName>
    <definedName name="XXX" localSheetId="1">#REF!</definedName>
    <definedName name="XXX" localSheetId="4">#REF!</definedName>
    <definedName name="XXX" localSheetId="5">#REF!</definedName>
    <definedName name="XXX" localSheetId="6">#REF!</definedName>
    <definedName name="XXX">#REF!</definedName>
    <definedName name="XXX1" localSheetId="5">#REF!</definedName>
    <definedName name="XXX1" localSheetId="6">#REF!</definedName>
    <definedName name="XXX1">#REF!</definedName>
    <definedName name="xxxx" localSheetId="5" hidden="1">{"Riqfin97",#N/A,FALSE,"Tran";"Riqfinpro",#N/A,FALSE,"Tran"}</definedName>
    <definedName name="xxxx" localSheetId="6" hidden="1">{"Riqfin97",#N/A,FALSE,"Tran";"Riqfinpro",#N/A,FALSE,"Tran"}</definedName>
    <definedName name="xxxx" hidden="1">{"Riqfin97",#N/A,FALSE,"Tran";"Riqfinpro",#N/A,FALSE,"Tran"}</definedName>
    <definedName name="xxxx_1" localSheetId="5" hidden="1">{"Riqfin97",#N/A,FALSE,"Tran";"Riqfinpro",#N/A,FALSE,"Tran"}</definedName>
    <definedName name="xxxx_1" localSheetId="6" hidden="1">{"Riqfin97",#N/A,FALSE,"Tran";"Riqfinpro",#N/A,FALSE,"Tran"}</definedName>
    <definedName name="xxxx_1" hidden="1">{"Riqfin97",#N/A,FALSE,"Tran";"Riqfinpro",#N/A,FALSE,"Tran"}</definedName>
    <definedName name="xxxx_1_1" localSheetId="5" hidden="1">{"Riqfin97",#N/A,FALSE,"Tran";"Riqfinpro",#N/A,FALSE,"Tran"}</definedName>
    <definedName name="xxxx_1_1" localSheetId="6" hidden="1">{"Riqfin97",#N/A,FALSE,"Tran";"Riqfinpro",#N/A,FALSE,"Tran"}</definedName>
    <definedName name="xxxx_1_1" hidden="1">{"Riqfin97",#N/A,FALSE,"Tran";"Riqfinpro",#N/A,FALSE,"Tran"}</definedName>
    <definedName name="xxxx_1_2" localSheetId="5" hidden="1">{"Riqfin97",#N/A,FALSE,"Tran";"Riqfinpro",#N/A,FALSE,"Tran"}</definedName>
    <definedName name="xxxx_1_2" localSheetId="6" hidden="1">{"Riqfin97",#N/A,FALSE,"Tran";"Riqfinpro",#N/A,FALSE,"Tran"}</definedName>
    <definedName name="xxxx_1_2" hidden="1">{"Riqfin97",#N/A,FALSE,"Tran";"Riqfinpro",#N/A,FALSE,"Tran"}</definedName>
    <definedName name="xxxx_1_3" localSheetId="5" hidden="1">{"Riqfin97",#N/A,FALSE,"Tran";"Riqfinpro",#N/A,FALSE,"Tran"}</definedName>
    <definedName name="xxxx_1_3" localSheetId="6" hidden="1">{"Riqfin97",#N/A,FALSE,"Tran";"Riqfinpro",#N/A,FALSE,"Tran"}</definedName>
    <definedName name="xxxx_1_3" hidden="1">{"Riqfin97",#N/A,FALSE,"Tran";"Riqfinpro",#N/A,FALSE,"Tran"}</definedName>
    <definedName name="xxxx_1_4" localSheetId="5" hidden="1">{"Riqfin97",#N/A,FALSE,"Tran";"Riqfinpro",#N/A,FALSE,"Tran"}</definedName>
    <definedName name="xxxx_1_4" localSheetId="6" hidden="1">{"Riqfin97",#N/A,FALSE,"Tran";"Riqfinpro",#N/A,FALSE,"Tran"}</definedName>
    <definedName name="xxxx_1_4" hidden="1">{"Riqfin97",#N/A,FALSE,"Tran";"Riqfinpro",#N/A,FALSE,"Tran"}</definedName>
    <definedName name="xxxx_2" localSheetId="5" hidden="1">{"Riqfin97",#N/A,FALSE,"Tran";"Riqfinpro",#N/A,FALSE,"Tran"}</definedName>
    <definedName name="xxxx_2" localSheetId="6" hidden="1">{"Riqfin97",#N/A,FALSE,"Tran";"Riqfinpro",#N/A,FALSE,"Tran"}</definedName>
    <definedName name="xxxx_2" hidden="1">{"Riqfin97",#N/A,FALSE,"Tran";"Riqfinpro",#N/A,FALSE,"Tran"}</definedName>
    <definedName name="xxxx_3" localSheetId="5" hidden="1">{"Riqfin97",#N/A,FALSE,"Tran";"Riqfinpro",#N/A,FALSE,"Tran"}</definedName>
    <definedName name="xxxx_3" localSheetId="6" hidden="1">{"Riqfin97",#N/A,FALSE,"Tran";"Riqfinpro",#N/A,FALSE,"Tran"}</definedName>
    <definedName name="xxxx_3" hidden="1">{"Riqfin97",#N/A,FALSE,"Tran";"Riqfinpro",#N/A,FALSE,"Tran"}</definedName>
    <definedName name="xxxx_4" localSheetId="5" hidden="1">{"Riqfin97",#N/A,FALSE,"Tran";"Riqfinpro",#N/A,FALSE,"Tran"}</definedName>
    <definedName name="xxxx_4" localSheetId="6" hidden="1">{"Riqfin97",#N/A,FALSE,"Tran";"Riqfinpro",#N/A,FALSE,"Tran"}</definedName>
    <definedName name="xxxx_4" hidden="1">{"Riqfin97",#N/A,FALSE,"Tran";"Riqfinpro",#N/A,FALSE,"Tran"}</definedName>
    <definedName name="xxxxxxxxxxxxxx" localSheetId="5" hidden="1">{"Riqfin97",#N/A,FALSE,"Tran";"Riqfinpro",#N/A,FALSE,"Tran"}</definedName>
    <definedName name="xxxxxxxxxxxxxx" localSheetId="6" hidden="1">{"Riqfin97",#N/A,FALSE,"Tran";"Riqfinpro",#N/A,FALSE,"Tran"}</definedName>
    <definedName name="xxxxxxxxxxxxxx" hidden="1">{"Riqfin97",#N/A,FALSE,"Tran";"Riqfinpro",#N/A,FALSE,"Tran"}</definedName>
    <definedName name="xxxxxxxxxxxxxx_1" localSheetId="5" hidden="1">{"Riqfin97",#N/A,FALSE,"Tran";"Riqfinpro",#N/A,FALSE,"Tran"}</definedName>
    <definedName name="xxxxxxxxxxxxxx_1" localSheetId="6" hidden="1">{"Riqfin97",#N/A,FALSE,"Tran";"Riqfinpro",#N/A,FALSE,"Tran"}</definedName>
    <definedName name="xxxxxxxxxxxxxx_1" hidden="1">{"Riqfin97",#N/A,FALSE,"Tran";"Riqfinpro",#N/A,FALSE,"Tran"}</definedName>
    <definedName name="xxxxxxxxxxxxxx_1_1" localSheetId="5" hidden="1">{"Riqfin97",#N/A,FALSE,"Tran";"Riqfinpro",#N/A,FALSE,"Tran"}</definedName>
    <definedName name="xxxxxxxxxxxxxx_1_1" localSheetId="6" hidden="1">{"Riqfin97",#N/A,FALSE,"Tran";"Riqfinpro",#N/A,FALSE,"Tran"}</definedName>
    <definedName name="xxxxxxxxxxxxxx_1_1" hidden="1">{"Riqfin97",#N/A,FALSE,"Tran";"Riqfinpro",#N/A,FALSE,"Tran"}</definedName>
    <definedName name="xxxxxxxxxxxxxx_1_2" localSheetId="5" hidden="1">{"Riqfin97",#N/A,FALSE,"Tran";"Riqfinpro",#N/A,FALSE,"Tran"}</definedName>
    <definedName name="xxxxxxxxxxxxxx_1_2" localSheetId="6" hidden="1">{"Riqfin97",#N/A,FALSE,"Tran";"Riqfinpro",#N/A,FALSE,"Tran"}</definedName>
    <definedName name="xxxxxxxxxxxxxx_1_2" hidden="1">{"Riqfin97",#N/A,FALSE,"Tran";"Riqfinpro",#N/A,FALSE,"Tran"}</definedName>
    <definedName name="xxxxxxxxxxxxxx_1_3" localSheetId="5" hidden="1">{"Riqfin97",#N/A,FALSE,"Tran";"Riqfinpro",#N/A,FALSE,"Tran"}</definedName>
    <definedName name="xxxxxxxxxxxxxx_1_3" localSheetId="6" hidden="1">{"Riqfin97",#N/A,FALSE,"Tran";"Riqfinpro",#N/A,FALSE,"Tran"}</definedName>
    <definedName name="xxxxxxxxxxxxxx_1_3" hidden="1">{"Riqfin97",#N/A,FALSE,"Tran";"Riqfinpro",#N/A,FALSE,"Tran"}</definedName>
    <definedName name="xxxxxxxxxxxxxx_1_4" localSheetId="5" hidden="1">{"Riqfin97",#N/A,FALSE,"Tran";"Riqfinpro",#N/A,FALSE,"Tran"}</definedName>
    <definedName name="xxxxxxxxxxxxxx_1_4" localSheetId="6" hidden="1">{"Riqfin97",#N/A,FALSE,"Tran";"Riqfinpro",#N/A,FALSE,"Tran"}</definedName>
    <definedName name="xxxxxxxxxxxxxx_1_4" hidden="1">{"Riqfin97",#N/A,FALSE,"Tran";"Riqfinpro",#N/A,FALSE,"Tran"}</definedName>
    <definedName name="xxxxxxxxxxxxxx_2" localSheetId="5" hidden="1">{"Riqfin97",#N/A,FALSE,"Tran";"Riqfinpro",#N/A,FALSE,"Tran"}</definedName>
    <definedName name="xxxxxxxxxxxxxx_2" localSheetId="6" hidden="1">{"Riqfin97",#N/A,FALSE,"Tran";"Riqfinpro",#N/A,FALSE,"Tran"}</definedName>
    <definedName name="xxxxxxxxxxxxxx_2" hidden="1">{"Riqfin97",#N/A,FALSE,"Tran";"Riqfinpro",#N/A,FALSE,"Tran"}</definedName>
    <definedName name="xxxxxxxxxxxxxx_3" localSheetId="5" hidden="1">{"Riqfin97",#N/A,FALSE,"Tran";"Riqfinpro",#N/A,FALSE,"Tran"}</definedName>
    <definedName name="xxxxxxxxxxxxxx_3" localSheetId="6" hidden="1">{"Riqfin97",#N/A,FALSE,"Tran";"Riqfinpro",#N/A,FALSE,"Tran"}</definedName>
    <definedName name="xxxxxxxxxxxxxx_3" hidden="1">{"Riqfin97",#N/A,FALSE,"Tran";"Riqfinpro",#N/A,FALSE,"Tran"}</definedName>
    <definedName name="xxxxxxxxxxxxxx_4" localSheetId="5" hidden="1">{"Riqfin97",#N/A,FALSE,"Tran";"Riqfinpro",#N/A,FALSE,"Tran"}</definedName>
    <definedName name="xxxxxxxxxxxxxx_4" localSheetId="6" hidden="1">{"Riqfin97",#N/A,FALSE,"Tran";"Riqfinpro",#N/A,FALSE,"Tran"}</definedName>
    <definedName name="xxxxxxxxxxxxxx_4" hidden="1">{"Riqfin97",#N/A,FALSE,"Tran";"Riqfinpro",#N/A,FALSE,"Tran"}</definedName>
    <definedName name="ycirr" localSheetId="6">#REF!</definedName>
    <definedName name="ycirr">#REF!</definedName>
    <definedName name="Year" localSheetId="5">#REF!</definedName>
    <definedName name="Year" localSheetId="6">#REF!</definedName>
    <definedName name="Year">#REF!</definedName>
    <definedName name="Years" localSheetId="5">#REF!</definedName>
    <definedName name="Years" localSheetId="6">#REF!</definedName>
    <definedName name="Years">#REF!</definedName>
    <definedName name="yenr" localSheetId="5">#REF!</definedName>
    <definedName name="yenr" localSheetId="6">#REF!</definedName>
    <definedName name="yenr">#REF!</definedName>
    <definedName name="yh" localSheetId="5" hidden="1">{"Riqfin97",#N/A,FALSE,"Tran";"Riqfinpro",#N/A,FALSE,"Tran"}</definedName>
    <definedName name="yh" localSheetId="6" hidden="1">{"Riqfin97",#N/A,FALSE,"Tran";"Riqfinpro",#N/A,FALSE,"Tran"}</definedName>
    <definedName name="yh" hidden="1">{"Riqfin97",#N/A,FALSE,"Tran";"Riqfinpro",#N/A,FALSE,"Tran"}</definedName>
    <definedName name="yiop" localSheetId="5" hidden="1">{"Riqfin97",#N/A,FALSE,"Tran";"Riqfinpro",#N/A,FALSE,"Tran"}</definedName>
    <definedName name="yiop" localSheetId="6" hidden="1">{"Riqfin97",#N/A,FALSE,"Tran";"Riqfinpro",#N/A,FALSE,"Tran"}</definedName>
    <definedName name="yiop" hidden="1">{"Riqfin97",#N/A,FALSE,"Tran";"Riqfinpro",#N/A,FALSE,"Tran"}</definedName>
    <definedName name="YRB" localSheetId="5">#REF!</definedName>
    <definedName name="YRB" localSheetId="6">#REF!</definedName>
    <definedName name="YRB">#REF!</definedName>
    <definedName name="YRHIDE" localSheetId="5">#REF!</definedName>
    <definedName name="YRHIDE" localSheetId="6">#REF!</definedName>
    <definedName name="YRHIDE">#REF!</definedName>
    <definedName name="YRPOST" localSheetId="5">#REF!</definedName>
    <definedName name="YRPOST" localSheetId="6">#REF!</definedName>
    <definedName name="YRPOST">#REF!</definedName>
    <definedName name="YRPRE" localSheetId="5">#REF!</definedName>
    <definedName name="YRPRE" localSheetId="6">#REF!</definedName>
    <definedName name="YRPRE">#REF!</definedName>
    <definedName name="YRTITLES" localSheetId="5">#REF!</definedName>
    <definedName name="YRTITLES" localSheetId="6">#REF!</definedName>
    <definedName name="YRTITLES">#REF!</definedName>
    <definedName name="YRX" localSheetId="5">#REF!</definedName>
    <definedName name="YRX" localSheetId="6">#REF!</definedName>
    <definedName name="YRX">#REF!</definedName>
    <definedName name="yu" localSheetId="5" hidden="1">{"Tab1",#N/A,FALSE,"P";"Tab2",#N/A,FALSE,"P"}</definedName>
    <definedName name="yu" localSheetId="6" hidden="1">{"Tab1",#N/A,FALSE,"P";"Tab2",#N/A,FALSE,"P"}</definedName>
    <definedName name="yu" hidden="1">{"Tab1",#N/A,FALSE,"P";"Tab2",#N/A,FALSE,"P"}</definedName>
    <definedName name="yu_1" localSheetId="5" hidden="1">{"Tab1",#N/A,FALSE,"P";"Tab2",#N/A,FALSE,"P"}</definedName>
    <definedName name="yu_1" localSheetId="6" hidden="1">{"Tab1",#N/A,FALSE,"P";"Tab2",#N/A,FALSE,"P"}</definedName>
    <definedName name="yu_1" hidden="1">{"Tab1",#N/A,FALSE,"P";"Tab2",#N/A,FALSE,"P"}</definedName>
    <definedName name="yu_1_1" localSheetId="5" hidden="1">{"Tab1",#N/A,FALSE,"P";"Tab2",#N/A,FALSE,"P"}</definedName>
    <definedName name="yu_1_1" localSheetId="6" hidden="1">{"Tab1",#N/A,FALSE,"P";"Tab2",#N/A,FALSE,"P"}</definedName>
    <definedName name="yu_1_1" hidden="1">{"Tab1",#N/A,FALSE,"P";"Tab2",#N/A,FALSE,"P"}</definedName>
    <definedName name="yu_1_2" localSheetId="5" hidden="1">{"Tab1",#N/A,FALSE,"P";"Tab2",#N/A,FALSE,"P"}</definedName>
    <definedName name="yu_1_2" localSheetId="6" hidden="1">{"Tab1",#N/A,FALSE,"P";"Tab2",#N/A,FALSE,"P"}</definedName>
    <definedName name="yu_1_2" hidden="1">{"Tab1",#N/A,FALSE,"P";"Tab2",#N/A,FALSE,"P"}</definedName>
    <definedName name="yu_1_3" localSheetId="5" hidden="1">{"Tab1",#N/A,FALSE,"P";"Tab2",#N/A,FALSE,"P"}</definedName>
    <definedName name="yu_1_3" localSheetId="6" hidden="1">{"Tab1",#N/A,FALSE,"P";"Tab2",#N/A,FALSE,"P"}</definedName>
    <definedName name="yu_1_3" hidden="1">{"Tab1",#N/A,FALSE,"P";"Tab2",#N/A,FALSE,"P"}</definedName>
    <definedName name="yu_1_4" localSheetId="5" hidden="1">{"Tab1",#N/A,FALSE,"P";"Tab2",#N/A,FALSE,"P"}</definedName>
    <definedName name="yu_1_4" localSheetId="6" hidden="1">{"Tab1",#N/A,FALSE,"P";"Tab2",#N/A,FALSE,"P"}</definedName>
    <definedName name="yu_1_4" hidden="1">{"Tab1",#N/A,FALSE,"P";"Tab2",#N/A,FALSE,"P"}</definedName>
    <definedName name="yu_2" localSheetId="5" hidden="1">{"Tab1",#N/A,FALSE,"P";"Tab2",#N/A,FALSE,"P"}</definedName>
    <definedName name="yu_2" localSheetId="6" hidden="1">{"Tab1",#N/A,FALSE,"P";"Tab2",#N/A,FALSE,"P"}</definedName>
    <definedName name="yu_2" hidden="1">{"Tab1",#N/A,FALSE,"P";"Tab2",#N/A,FALSE,"P"}</definedName>
    <definedName name="yu_3" localSheetId="5" hidden="1">{"Tab1",#N/A,FALSE,"P";"Tab2",#N/A,FALSE,"P"}</definedName>
    <definedName name="yu_3" localSheetId="6" hidden="1">{"Tab1",#N/A,FALSE,"P";"Tab2",#N/A,FALSE,"P"}</definedName>
    <definedName name="yu_3" hidden="1">{"Tab1",#N/A,FALSE,"P";"Tab2",#N/A,FALSE,"P"}</definedName>
    <definedName name="yu_4" localSheetId="5" hidden="1">{"Tab1",#N/A,FALSE,"P";"Tab2",#N/A,FALSE,"P"}</definedName>
    <definedName name="yu_4" localSheetId="6" hidden="1">{"Tab1",#N/A,FALSE,"P";"Tab2",#N/A,FALSE,"P"}</definedName>
    <definedName name="yu_4" hidden="1">{"Tab1",#N/A,FALSE,"P";"Tab2",#N/A,FALSE,"P"}</definedName>
    <definedName name="yy" localSheetId="5" hidden="1">{"Tab1",#N/A,FALSE,"P";"Tab2",#N/A,FALSE,"P"}</definedName>
    <definedName name="yy" localSheetId="6" hidden="1">{"Tab1",#N/A,FALSE,"P";"Tab2",#N/A,FALSE,"P"}</definedName>
    <definedName name="yy" hidden="1">{"Tab1",#N/A,FALSE,"P";"Tab2",#N/A,FALSE,"P"}</definedName>
    <definedName name="yy_1" localSheetId="5" hidden="1">{"Tab1",#N/A,FALSE,"P";"Tab2",#N/A,FALSE,"P"}</definedName>
    <definedName name="yy_1" localSheetId="6" hidden="1">{"Tab1",#N/A,FALSE,"P";"Tab2",#N/A,FALSE,"P"}</definedName>
    <definedName name="yy_1" hidden="1">{"Tab1",#N/A,FALSE,"P";"Tab2",#N/A,FALSE,"P"}</definedName>
    <definedName name="yy_1_1" localSheetId="5" hidden="1">{"Tab1",#N/A,FALSE,"P";"Tab2",#N/A,FALSE,"P"}</definedName>
    <definedName name="yy_1_1" localSheetId="6" hidden="1">{"Tab1",#N/A,FALSE,"P";"Tab2",#N/A,FALSE,"P"}</definedName>
    <definedName name="yy_1_1" hidden="1">{"Tab1",#N/A,FALSE,"P";"Tab2",#N/A,FALSE,"P"}</definedName>
    <definedName name="yy_1_2" localSheetId="5" hidden="1">{"Tab1",#N/A,FALSE,"P";"Tab2",#N/A,FALSE,"P"}</definedName>
    <definedName name="yy_1_2" localSheetId="6" hidden="1">{"Tab1",#N/A,FALSE,"P";"Tab2",#N/A,FALSE,"P"}</definedName>
    <definedName name="yy_1_2" hidden="1">{"Tab1",#N/A,FALSE,"P";"Tab2",#N/A,FALSE,"P"}</definedName>
    <definedName name="yy_1_3" localSheetId="5" hidden="1">{"Tab1",#N/A,FALSE,"P";"Tab2",#N/A,FALSE,"P"}</definedName>
    <definedName name="yy_1_3" localSheetId="6" hidden="1">{"Tab1",#N/A,FALSE,"P";"Tab2",#N/A,FALSE,"P"}</definedName>
    <definedName name="yy_1_3" hidden="1">{"Tab1",#N/A,FALSE,"P";"Tab2",#N/A,FALSE,"P"}</definedName>
    <definedName name="yy_1_4" localSheetId="5" hidden="1">{"Tab1",#N/A,FALSE,"P";"Tab2",#N/A,FALSE,"P"}</definedName>
    <definedName name="yy_1_4" localSheetId="6" hidden="1">{"Tab1",#N/A,FALSE,"P";"Tab2",#N/A,FALSE,"P"}</definedName>
    <definedName name="yy_1_4" hidden="1">{"Tab1",#N/A,FALSE,"P";"Tab2",#N/A,FALSE,"P"}</definedName>
    <definedName name="yy_2" localSheetId="5" hidden="1">{"Tab1",#N/A,FALSE,"P";"Tab2",#N/A,FALSE,"P"}</definedName>
    <definedName name="yy_2" localSheetId="6" hidden="1">{"Tab1",#N/A,FALSE,"P";"Tab2",#N/A,FALSE,"P"}</definedName>
    <definedName name="yy_2" hidden="1">{"Tab1",#N/A,FALSE,"P";"Tab2",#N/A,FALSE,"P"}</definedName>
    <definedName name="yy_3" localSheetId="5" hidden="1">{"Tab1",#N/A,FALSE,"P";"Tab2",#N/A,FALSE,"P"}</definedName>
    <definedName name="yy_3" localSheetId="6" hidden="1">{"Tab1",#N/A,FALSE,"P";"Tab2",#N/A,FALSE,"P"}</definedName>
    <definedName name="yy_3" hidden="1">{"Tab1",#N/A,FALSE,"P";"Tab2",#N/A,FALSE,"P"}</definedName>
    <definedName name="yy_4" localSheetId="5" hidden="1">{"Tab1",#N/A,FALSE,"P";"Tab2",#N/A,FALSE,"P"}</definedName>
    <definedName name="yy_4" localSheetId="6" hidden="1">{"Tab1",#N/A,FALSE,"P";"Tab2",#N/A,FALSE,"P"}</definedName>
    <definedName name="yy_4" hidden="1">{"Tab1",#N/A,FALSE,"P";"Tab2",#N/A,FALSE,"P"}</definedName>
    <definedName name="yyuu" localSheetId="5" hidden="1">{"Riqfin97",#N/A,FALSE,"Tran";"Riqfinpro",#N/A,FALSE,"Tran"}</definedName>
    <definedName name="yyuu" localSheetId="6" hidden="1">{"Riqfin97",#N/A,FALSE,"Tran";"Riqfinpro",#N/A,FALSE,"Tran"}</definedName>
    <definedName name="yyuu" hidden="1">{"Riqfin97",#N/A,FALSE,"Tran";"Riqfinpro",#N/A,FALSE,"Tran"}</definedName>
    <definedName name="yyy" localSheetId="5" hidden="1">{"Tab1",#N/A,FALSE,"P";"Tab2",#N/A,FALSE,"P"}</definedName>
    <definedName name="yyy" localSheetId="6" hidden="1">{"Tab1",#N/A,FALSE,"P";"Tab2",#N/A,FALSE,"P"}</definedName>
    <definedName name="yyy" hidden="1">{"Tab1",#N/A,FALSE,"P";"Tab2",#N/A,FALSE,"P"}</definedName>
    <definedName name="yyy_1" localSheetId="5" hidden="1">{"Tab1",#N/A,FALSE,"P";"Tab2",#N/A,FALSE,"P"}</definedName>
    <definedName name="yyy_1" localSheetId="6" hidden="1">{"Tab1",#N/A,FALSE,"P";"Tab2",#N/A,FALSE,"P"}</definedName>
    <definedName name="yyy_1" hidden="1">{"Tab1",#N/A,FALSE,"P";"Tab2",#N/A,FALSE,"P"}</definedName>
    <definedName name="yyy_1_1" localSheetId="5" hidden="1">{"Tab1",#N/A,FALSE,"P";"Tab2",#N/A,FALSE,"P"}</definedName>
    <definedName name="yyy_1_1" localSheetId="6" hidden="1">{"Tab1",#N/A,FALSE,"P";"Tab2",#N/A,FALSE,"P"}</definedName>
    <definedName name="yyy_1_1" hidden="1">{"Tab1",#N/A,FALSE,"P";"Tab2",#N/A,FALSE,"P"}</definedName>
    <definedName name="yyy_1_2" localSheetId="5" hidden="1">{"Tab1",#N/A,FALSE,"P";"Tab2",#N/A,FALSE,"P"}</definedName>
    <definedName name="yyy_1_2" localSheetId="6" hidden="1">{"Tab1",#N/A,FALSE,"P";"Tab2",#N/A,FALSE,"P"}</definedName>
    <definedName name="yyy_1_2" hidden="1">{"Tab1",#N/A,FALSE,"P";"Tab2",#N/A,FALSE,"P"}</definedName>
    <definedName name="yyy_1_3" localSheetId="5" hidden="1">{"Tab1",#N/A,FALSE,"P";"Tab2",#N/A,FALSE,"P"}</definedName>
    <definedName name="yyy_1_3" localSheetId="6" hidden="1">{"Tab1",#N/A,FALSE,"P";"Tab2",#N/A,FALSE,"P"}</definedName>
    <definedName name="yyy_1_3" hidden="1">{"Tab1",#N/A,FALSE,"P";"Tab2",#N/A,FALSE,"P"}</definedName>
    <definedName name="yyy_1_4" localSheetId="5" hidden="1">{"Tab1",#N/A,FALSE,"P";"Tab2",#N/A,FALSE,"P"}</definedName>
    <definedName name="yyy_1_4" localSheetId="6" hidden="1">{"Tab1",#N/A,FALSE,"P";"Tab2",#N/A,FALSE,"P"}</definedName>
    <definedName name="yyy_1_4" hidden="1">{"Tab1",#N/A,FALSE,"P";"Tab2",#N/A,FALSE,"P"}</definedName>
    <definedName name="yyy_2" localSheetId="5" hidden="1">{"Tab1",#N/A,FALSE,"P";"Tab2",#N/A,FALSE,"P"}</definedName>
    <definedName name="yyy_2" localSheetId="6" hidden="1">{"Tab1",#N/A,FALSE,"P";"Tab2",#N/A,FALSE,"P"}</definedName>
    <definedName name="yyy_2" hidden="1">{"Tab1",#N/A,FALSE,"P";"Tab2",#N/A,FALSE,"P"}</definedName>
    <definedName name="yyy_3" localSheetId="5" hidden="1">{"Tab1",#N/A,FALSE,"P";"Tab2",#N/A,FALSE,"P"}</definedName>
    <definedName name="yyy_3" localSheetId="6" hidden="1">{"Tab1",#N/A,FALSE,"P";"Tab2",#N/A,FALSE,"P"}</definedName>
    <definedName name="yyy_3" hidden="1">{"Tab1",#N/A,FALSE,"P";"Tab2",#N/A,FALSE,"P"}</definedName>
    <definedName name="yyy_4" localSheetId="5" hidden="1">{"Tab1",#N/A,FALSE,"P";"Tab2",#N/A,FALSE,"P"}</definedName>
    <definedName name="yyy_4" localSheetId="6" hidden="1">{"Tab1",#N/A,FALSE,"P";"Tab2",#N/A,FALSE,"P"}</definedName>
    <definedName name="yyy_4" hidden="1">{"Tab1",#N/A,FALSE,"P";"Tab2",#N/A,FALSE,"P"}</definedName>
    <definedName name="yyyy" localSheetId="5" hidden="1">{"Tab1",#N/A,FALSE,"P";"Tab2",#N/A,FALSE,"P"}</definedName>
    <definedName name="yyyy" localSheetId="6" hidden="1">{"Tab1",#N/A,FALSE,"P";"Tab2",#N/A,FALSE,"P"}</definedName>
    <definedName name="yyyy" hidden="1">{"Tab1",#N/A,FALSE,"P";"Tab2",#N/A,FALSE,"P"}</definedName>
    <definedName name="yyyy_1" localSheetId="5" hidden="1">{"Tab1",#N/A,FALSE,"P";"Tab2",#N/A,FALSE,"P"}</definedName>
    <definedName name="yyyy_1" localSheetId="6" hidden="1">{"Tab1",#N/A,FALSE,"P";"Tab2",#N/A,FALSE,"P"}</definedName>
    <definedName name="yyyy_1" hidden="1">{"Tab1",#N/A,FALSE,"P";"Tab2",#N/A,FALSE,"P"}</definedName>
    <definedName name="yyyy_1_1" localSheetId="5" hidden="1">{"Tab1",#N/A,FALSE,"P";"Tab2",#N/A,FALSE,"P"}</definedName>
    <definedName name="yyyy_1_1" localSheetId="6" hidden="1">{"Tab1",#N/A,FALSE,"P";"Tab2",#N/A,FALSE,"P"}</definedName>
    <definedName name="yyyy_1_1" hidden="1">{"Tab1",#N/A,FALSE,"P";"Tab2",#N/A,FALSE,"P"}</definedName>
    <definedName name="yyyy_1_2" localSheetId="5" hidden="1">{"Tab1",#N/A,FALSE,"P";"Tab2",#N/A,FALSE,"P"}</definedName>
    <definedName name="yyyy_1_2" localSheetId="6" hidden="1">{"Tab1",#N/A,FALSE,"P";"Tab2",#N/A,FALSE,"P"}</definedName>
    <definedName name="yyyy_1_2" hidden="1">{"Tab1",#N/A,FALSE,"P";"Tab2",#N/A,FALSE,"P"}</definedName>
    <definedName name="yyyy_1_3" localSheetId="5" hidden="1">{"Tab1",#N/A,FALSE,"P";"Tab2",#N/A,FALSE,"P"}</definedName>
    <definedName name="yyyy_1_3" localSheetId="6" hidden="1">{"Tab1",#N/A,FALSE,"P";"Tab2",#N/A,FALSE,"P"}</definedName>
    <definedName name="yyyy_1_3" hidden="1">{"Tab1",#N/A,FALSE,"P";"Tab2",#N/A,FALSE,"P"}</definedName>
    <definedName name="yyyy_1_4" localSheetId="5" hidden="1">{"Tab1",#N/A,FALSE,"P";"Tab2",#N/A,FALSE,"P"}</definedName>
    <definedName name="yyyy_1_4" localSheetId="6" hidden="1">{"Tab1",#N/A,FALSE,"P";"Tab2",#N/A,FALSE,"P"}</definedName>
    <definedName name="yyyy_1_4" hidden="1">{"Tab1",#N/A,FALSE,"P";"Tab2",#N/A,FALSE,"P"}</definedName>
    <definedName name="yyyy_2" localSheetId="5" hidden="1">{"Tab1",#N/A,FALSE,"P";"Tab2",#N/A,FALSE,"P"}</definedName>
    <definedName name="yyyy_2" localSheetId="6" hidden="1">{"Tab1",#N/A,FALSE,"P";"Tab2",#N/A,FALSE,"P"}</definedName>
    <definedName name="yyyy_2" hidden="1">{"Tab1",#N/A,FALSE,"P";"Tab2",#N/A,FALSE,"P"}</definedName>
    <definedName name="yyyy_3" localSheetId="5" hidden="1">{"Tab1",#N/A,FALSE,"P";"Tab2",#N/A,FALSE,"P"}</definedName>
    <definedName name="yyyy_3" localSheetId="6" hidden="1">{"Tab1",#N/A,FALSE,"P";"Tab2",#N/A,FALSE,"P"}</definedName>
    <definedName name="yyyy_3" hidden="1">{"Tab1",#N/A,FALSE,"P";"Tab2",#N/A,FALSE,"P"}</definedName>
    <definedName name="yyyy_4" localSheetId="5" hidden="1">{"Tab1",#N/A,FALSE,"P";"Tab2",#N/A,FALSE,"P"}</definedName>
    <definedName name="yyyy_4" localSheetId="6" hidden="1">{"Tab1",#N/A,FALSE,"P";"Tab2",#N/A,FALSE,"P"}</definedName>
    <definedName name="yyyy_4" hidden="1">{"Tab1",#N/A,FALSE,"P";"Tab2",#N/A,FALSE,"P"}</definedName>
    <definedName name="yyyyyy" localSheetId="5" hidden="1">{"Minpmon",#N/A,FALSE,"Monthinput"}</definedName>
    <definedName name="yyyyyy" localSheetId="6" hidden="1">{"Minpmon",#N/A,FALSE,"Monthinput"}</definedName>
    <definedName name="yyyyyy" hidden="1">{"Minpmon",#N/A,FALSE,"Monthinput"}</definedName>
    <definedName name="yyyyyy_1" localSheetId="5" hidden="1">{"Minpmon",#N/A,FALSE,"Monthinput"}</definedName>
    <definedName name="yyyyyy_1" localSheetId="6" hidden="1">{"Minpmon",#N/A,FALSE,"Monthinput"}</definedName>
    <definedName name="yyyyyy_1" hidden="1">{"Minpmon",#N/A,FALSE,"Monthinput"}</definedName>
    <definedName name="yyyyyy_1_1" localSheetId="5" hidden="1">{"Minpmon",#N/A,FALSE,"Monthinput"}</definedName>
    <definedName name="yyyyyy_1_1" localSheetId="6" hidden="1">{"Minpmon",#N/A,FALSE,"Monthinput"}</definedName>
    <definedName name="yyyyyy_1_1" hidden="1">{"Minpmon",#N/A,FALSE,"Monthinput"}</definedName>
    <definedName name="yyyyyy_1_2" localSheetId="5" hidden="1">{"Minpmon",#N/A,FALSE,"Monthinput"}</definedName>
    <definedName name="yyyyyy_1_2" localSheetId="6" hidden="1">{"Minpmon",#N/A,FALSE,"Monthinput"}</definedName>
    <definedName name="yyyyyy_1_2" hidden="1">{"Minpmon",#N/A,FALSE,"Monthinput"}</definedName>
    <definedName name="yyyyyy_1_3" localSheetId="5" hidden="1">{"Minpmon",#N/A,FALSE,"Monthinput"}</definedName>
    <definedName name="yyyyyy_1_3" localSheetId="6" hidden="1">{"Minpmon",#N/A,FALSE,"Monthinput"}</definedName>
    <definedName name="yyyyyy_1_3" hidden="1">{"Minpmon",#N/A,FALSE,"Monthinput"}</definedName>
    <definedName name="yyyyyy_1_4" localSheetId="5" hidden="1">{"Minpmon",#N/A,FALSE,"Monthinput"}</definedName>
    <definedName name="yyyyyy_1_4" localSheetId="6" hidden="1">{"Minpmon",#N/A,FALSE,"Monthinput"}</definedName>
    <definedName name="yyyyyy_1_4" hidden="1">{"Minpmon",#N/A,FALSE,"Monthinput"}</definedName>
    <definedName name="yyyyyy_2" localSheetId="5" hidden="1">{"Minpmon",#N/A,FALSE,"Monthinput"}</definedName>
    <definedName name="yyyyyy_2" localSheetId="6" hidden="1">{"Minpmon",#N/A,FALSE,"Monthinput"}</definedName>
    <definedName name="yyyyyy_2" hidden="1">{"Minpmon",#N/A,FALSE,"Monthinput"}</definedName>
    <definedName name="yyyyyy_3" localSheetId="5" hidden="1">{"Minpmon",#N/A,FALSE,"Monthinput"}</definedName>
    <definedName name="yyyyyy_3" localSheetId="6" hidden="1">{"Minpmon",#N/A,FALSE,"Monthinput"}</definedName>
    <definedName name="yyyyyy_3" hidden="1">{"Minpmon",#N/A,FALSE,"Monthinput"}</definedName>
    <definedName name="yyyyyy_4" localSheetId="5" hidden="1">{"Minpmon",#N/A,FALSE,"Monthinput"}</definedName>
    <definedName name="yyyyyy_4" localSheetId="6" hidden="1">{"Minpmon",#N/A,FALSE,"Monthinput"}</definedName>
    <definedName name="yyyyyy_4" hidden="1">{"Minpmon",#N/A,FALSE,"Monthinput"}</definedName>
    <definedName name="Z" localSheetId="5">#REF!</definedName>
    <definedName name="Z" localSheetId="6">#REF!</definedName>
    <definedName name="Z">#REF!</definedName>
    <definedName name="Z_0704626C_A8D6_42C3_BE4F_49FDCCE8508B_.wvu.FilterData" localSheetId="5" hidden="1">'Cuadro 6'!#REF!</definedName>
    <definedName name="Z_1A8C061B_2301_11D3_BFD1_000039E37209_.wvu.Cols" localSheetId="5" hidden="1">#REF!,#REF!,#REF!</definedName>
    <definedName name="Z_1A8C061B_2301_11D3_BFD1_000039E37209_.wvu.Cols" localSheetId="6" hidden="1">#REF!,#REF!,#REF!</definedName>
    <definedName name="Z_1A8C061B_2301_11D3_BFD1_000039E37209_.wvu.Cols" hidden="1">#REF!,#REF!,#REF!</definedName>
    <definedName name="Z_1A8C061B_2301_11D3_BFD1_000039E37209_.wvu.Rows" localSheetId="5" hidden="1">#REF!,#REF!,#REF!</definedName>
    <definedName name="Z_1A8C061B_2301_11D3_BFD1_000039E37209_.wvu.Rows" localSheetId="6" hidden="1">#REF!,#REF!,#REF!</definedName>
    <definedName name="Z_1A8C061B_2301_11D3_BFD1_000039E37209_.wvu.Rows" hidden="1">#REF!,#REF!,#REF!</definedName>
    <definedName name="Z_1A8C061C_2301_11D3_BFD1_000039E37209_.wvu.Cols" localSheetId="5" hidden="1">#REF!,#REF!,#REF!</definedName>
    <definedName name="Z_1A8C061C_2301_11D3_BFD1_000039E37209_.wvu.Cols" localSheetId="6" hidden="1">#REF!,#REF!,#REF!</definedName>
    <definedName name="Z_1A8C061C_2301_11D3_BFD1_000039E37209_.wvu.Cols" hidden="1">#REF!,#REF!,#REF!</definedName>
    <definedName name="Z_1A8C061C_2301_11D3_BFD1_000039E37209_.wvu.Rows" localSheetId="5" hidden="1">#REF!,#REF!,#REF!</definedName>
    <definedName name="Z_1A8C061C_2301_11D3_BFD1_000039E37209_.wvu.Rows" localSheetId="6" hidden="1">#REF!,#REF!,#REF!</definedName>
    <definedName name="Z_1A8C061C_2301_11D3_BFD1_000039E37209_.wvu.Rows" hidden="1">#REF!,#REF!,#REF!</definedName>
    <definedName name="Z_1A8C061E_2301_11D3_BFD1_000039E37209_.wvu.Cols" localSheetId="5" hidden="1">#REF!,#REF!,#REF!</definedName>
    <definedName name="Z_1A8C061E_2301_11D3_BFD1_000039E37209_.wvu.Cols" localSheetId="6" hidden="1">#REF!,#REF!,#REF!</definedName>
    <definedName name="Z_1A8C061E_2301_11D3_BFD1_000039E37209_.wvu.Cols" hidden="1">#REF!,#REF!,#REF!</definedName>
    <definedName name="Z_1A8C061E_2301_11D3_BFD1_000039E37209_.wvu.Rows" localSheetId="5" hidden="1">#REF!,#REF!,#REF!</definedName>
    <definedName name="Z_1A8C061E_2301_11D3_BFD1_000039E37209_.wvu.Rows" localSheetId="6" hidden="1">#REF!,#REF!,#REF!</definedName>
    <definedName name="Z_1A8C061E_2301_11D3_BFD1_000039E37209_.wvu.Rows" hidden="1">#REF!,#REF!,#REF!</definedName>
    <definedName name="Z_1A8C061F_2301_11D3_BFD1_000039E37209_.wvu.Cols" localSheetId="5" hidden="1">#REF!,#REF!,#REF!</definedName>
    <definedName name="Z_1A8C061F_2301_11D3_BFD1_000039E37209_.wvu.Cols" localSheetId="6" hidden="1">#REF!,#REF!,#REF!</definedName>
    <definedName name="Z_1A8C061F_2301_11D3_BFD1_000039E37209_.wvu.Cols" hidden="1">#REF!,#REF!,#REF!</definedName>
    <definedName name="Z_1A8C061F_2301_11D3_BFD1_000039E37209_.wvu.Rows" localSheetId="5" hidden="1">#REF!,#REF!,#REF!</definedName>
    <definedName name="Z_1A8C061F_2301_11D3_BFD1_000039E37209_.wvu.Rows" localSheetId="6" hidden="1">#REF!,#REF!,#REF!</definedName>
    <definedName name="Z_1A8C061F_2301_11D3_BFD1_000039E37209_.wvu.Rows" hidden="1">#REF!,#REF!,#REF!</definedName>
    <definedName name="Z_95224721_0485_11D4_BFD1_00508B5F4DA4_.wvu.Cols" localSheetId="5" hidden="1">#REF!</definedName>
    <definedName name="Z_95224721_0485_11D4_BFD1_00508B5F4DA4_.wvu.Cols" localSheetId="6" hidden="1">#REF!</definedName>
    <definedName name="Z_95224721_0485_11D4_BFD1_00508B5F4DA4_.wvu.Cols" hidden="1">#REF!</definedName>
    <definedName name="Z_BD1FACD3_566D_4787_9505_9EDA5D636E3D_.wvu.Cols" localSheetId="5" hidden="1">'Cuadro 6'!#REF!,'Cuadro 6'!#REF!,'Cuadro 6'!#REF!</definedName>
    <definedName name="Z_BD1FACD3_566D_4787_9505_9EDA5D636E3D_.wvu.FilterData" localSheetId="5" hidden="1">'Cuadro 6'!#REF!</definedName>
    <definedName name="Z_BD1FACD3_566D_4787_9505_9EDA5D636E3D_.wvu.PrintArea" localSheetId="5" hidden="1">'Cuadro 6'!#REF!</definedName>
    <definedName name="Z_BD1FACD3_566D_4787_9505_9EDA5D636E3D_.wvu.Rows" localSheetId="5" hidden="1">'Cuadro 6'!#REF!,'Cuadro 6'!#REF!,'Cuadro 6'!#REF!,'Cuadro 6'!#REF!,'Cuadro 6'!#REF!,'Cuadro 6'!#REF!,'Cuadro 6'!#REF!,'Cuadro 6'!#REF!</definedName>
    <definedName name="Z_D9FAAB28_E457_4108_95C4_131ED0BE2C4D_.wvu.FilterData" localSheetId="5" hidden="1">'Cuadro 6'!#REF!</definedName>
    <definedName name="Z_E5C306E3_D422_44C5_877D_8B9818BB6D98_.wvu.Cols" localSheetId="5" hidden="1">'Cuadro 6'!#REF!,'Cuadro 6'!#REF!,'Cuadro 6'!#REF!</definedName>
    <definedName name="Z_E5C306E3_D422_44C5_877D_8B9818BB6D98_.wvu.FilterData" localSheetId="5" hidden="1">'Cuadro 6'!#REF!</definedName>
    <definedName name="Z_E5C306E3_D422_44C5_877D_8B9818BB6D98_.wvu.PrintArea" localSheetId="5" hidden="1">'Cuadro 6'!#REF!</definedName>
    <definedName name="Z_E5C306E3_D422_44C5_877D_8B9818BB6D98_.wvu.Rows" localSheetId="5" hidden="1">'Cuadro 6'!#REF!,'Cuadro 6'!#REF!,'Cuadro 6'!#REF!,'Cuadro 6'!#REF!,'Cuadro 6'!#REF!,'Cuadro 6'!#REF!,'Cuadro 6'!#REF!,'Cuadro 6'!#REF!</definedName>
    <definedName name="zc" localSheetId="5" hidden="1">{"Riqfin97",#N/A,FALSE,"Tran";"Riqfinpro",#N/A,FALSE,"Tran"}</definedName>
    <definedName name="zc" localSheetId="6" hidden="1">{"Riqfin97",#N/A,FALSE,"Tran";"Riqfinpro",#N/A,FALSE,"Tran"}</definedName>
    <definedName name="zc" hidden="1">{"Riqfin97",#N/A,FALSE,"Tran";"Riqfinpro",#N/A,FALSE,"Tran"}</definedName>
    <definedName name="zc_1" localSheetId="5" hidden="1">{"Riqfin97",#N/A,FALSE,"Tran";"Riqfinpro",#N/A,FALSE,"Tran"}</definedName>
    <definedName name="zc_1" localSheetId="6" hidden="1">{"Riqfin97",#N/A,FALSE,"Tran";"Riqfinpro",#N/A,FALSE,"Tran"}</definedName>
    <definedName name="zc_1" hidden="1">{"Riqfin97",#N/A,FALSE,"Tran";"Riqfinpro",#N/A,FALSE,"Tran"}</definedName>
    <definedName name="zc_1_1" localSheetId="5" hidden="1">{"Riqfin97",#N/A,FALSE,"Tran";"Riqfinpro",#N/A,FALSE,"Tran"}</definedName>
    <definedName name="zc_1_1" localSheetId="6" hidden="1">{"Riqfin97",#N/A,FALSE,"Tran";"Riqfinpro",#N/A,FALSE,"Tran"}</definedName>
    <definedName name="zc_1_1" hidden="1">{"Riqfin97",#N/A,FALSE,"Tran";"Riqfinpro",#N/A,FALSE,"Tran"}</definedName>
    <definedName name="zc_1_2" localSheetId="5" hidden="1">{"Riqfin97",#N/A,FALSE,"Tran";"Riqfinpro",#N/A,FALSE,"Tran"}</definedName>
    <definedName name="zc_1_2" localSheetId="6" hidden="1">{"Riqfin97",#N/A,FALSE,"Tran";"Riqfinpro",#N/A,FALSE,"Tran"}</definedName>
    <definedName name="zc_1_2" hidden="1">{"Riqfin97",#N/A,FALSE,"Tran";"Riqfinpro",#N/A,FALSE,"Tran"}</definedName>
    <definedName name="zc_1_3" localSheetId="5" hidden="1">{"Riqfin97",#N/A,FALSE,"Tran";"Riqfinpro",#N/A,FALSE,"Tran"}</definedName>
    <definedName name="zc_1_3" localSheetId="6" hidden="1">{"Riqfin97",#N/A,FALSE,"Tran";"Riqfinpro",#N/A,FALSE,"Tran"}</definedName>
    <definedName name="zc_1_3" hidden="1">{"Riqfin97",#N/A,FALSE,"Tran";"Riqfinpro",#N/A,FALSE,"Tran"}</definedName>
    <definedName name="zc_1_4" localSheetId="5" hidden="1">{"Riqfin97",#N/A,FALSE,"Tran";"Riqfinpro",#N/A,FALSE,"Tran"}</definedName>
    <definedName name="zc_1_4" localSheetId="6" hidden="1">{"Riqfin97",#N/A,FALSE,"Tran";"Riqfinpro",#N/A,FALSE,"Tran"}</definedName>
    <definedName name="zc_1_4" hidden="1">{"Riqfin97",#N/A,FALSE,"Tran";"Riqfinpro",#N/A,FALSE,"Tran"}</definedName>
    <definedName name="zc_2" localSheetId="5" hidden="1">{"Riqfin97",#N/A,FALSE,"Tran";"Riqfinpro",#N/A,FALSE,"Tran"}</definedName>
    <definedName name="zc_2" localSheetId="6" hidden="1">{"Riqfin97",#N/A,FALSE,"Tran";"Riqfinpro",#N/A,FALSE,"Tran"}</definedName>
    <definedName name="zc_2" hidden="1">{"Riqfin97",#N/A,FALSE,"Tran";"Riqfinpro",#N/A,FALSE,"Tran"}</definedName>
    <definedName name="zc_3" localSheetId="5" hidden="1">{"Riqfin97",#N/A,FALSE,"Tran";"Riqfinpro",#N/A,FALSE,"Tran"}</definedName>
    <definedName name="zc_3" localSheetId="6" hidden="1">{"Riqfin97",#N/A,FALSE,"Tran";"Riqfinpro",#N/A,FALSE,"Tran"}</definedName>
    <definedName name="zc_3" hidden="1">{"Riqfin97",#N/A,FALSE,"Tran";"Riqfinpro",#N/A,FALSE,"Tran"}</definedName>
    <definedName name="zc_4" localSheetId="5" hidden="1">{"Riqfin97",#N/A,FALSE,"Tran";"Riqfinpro",#N/A,FALSE,"Tran"}</definedName>
    <definedName name="zc_4" localSheetId="6" hidden="1">{"Riqfin97",#N/A,FALSE,"Tran";"Riqfinpro",#N/A,FALSE,"Tran"}</definedName>
    <definedName name="zc_4" hidden="1">{"Riqfin97",#N/A,FALSE,"Tran";"Riqfinpro",#N/A,FALSE,"Tran"}</definedName>
    <definedName name="Zinput1.A" localSheetId="6">#REF!</definedName>
    <definedName name="Zinput1.A">#REF!</definedName>
    <definedName name="Zinput1.B" localSheetId="5">#REF!</definedName>
    <definedName name="Zinput1.B" localSheetId="6">#REF!</definedName>
    <definedName name="Zinput1.B">#REF!</definedName>
    <definedName name="Zinput2.A" localSheetId="5">#REF!</definedName>
    <definedName name="Zinput2.A" localSheetId="6">#REF!</definedName>
    <definedName name="Zinput2.A">#REF!</definedName>
    <definedName name="Zinput2.B" localSheetId="5">#REF!</definedName>
    <definedName name="Zinput2.B" localSheetId="6">#REF!</definedName>
    <definedName name="Zinput2.B">#REF!</definedName>
    <definedName name="zio" localSheetId="5" hidden="1">{"Tab1",#N/A,FALSE,"P";"Tab2",#N/A,FALSE,"P"}</definedName>
    <definedName name="zio" localSheetId="6" hidden="1">{"Tab1",#N/A,FALSE,"P";"Tab2",#N/A,FALSE,"P"}</definedName>
    <definedName name="zio" hidden="1">{"Tab1",#N/A,FALSE,"P";"Tab2",#N/A,FALSE,"P"}</definedName>
    <definedName name="zio_1" localSheetId="5" hidden="1">{"Tab1",#N/A,FALSE,"P";"Tab2",#N/A,FALSE,"P"}</definedName>
    <definedName name="zio_1" localSheetId="6" hidden="1">{"Tab1",#N/A,FALSE,"P";"Tab2",#N/A,FALSE,"P"}</definedName>
    <definedName name="zio_1" hidden="1">{"Tab1",#N/A,FALSE,"P";"Tab2",#N/A,FALSE,"P"}</definedName>
    <definedName name="zio_1_1" localSheetId="5" hidden="1">{"Tab1",#N/A,FALSE,"P";"Tab2",#N/A,FALSE,"P"}</definedName>
    <definedName name="zio_1_1" localSheetId="6" hidden="1">{"Tab1",#N/A,FALSE,"P";"Tab2",#N/A,FALSE,"P"}</definedName>
    <definedName name="zio_1_1" hidden="1">{"Tab1",#N/A,FALSE,"P";"Tab2",#N/A,FALSE,"P"}</definedName>
    <definedName name="zio_1_2" localSheetId="5" hidden="1">{"Tab1",#N/A,FALSE,"P";"Tab2",#N/A,FALSE,"P"}</definedName>
    <definedName name="zio_1_2" localSheetId="6" hidden="1">{"Tab1",#N/A,FALSE,"P";"Tab2",#N/A,FALSE,"P"}</definedName>
    <definedName name="zio_1_2" hidden="1">{"Tab1",#N/A,FALSE,"P";"Tab2",#N/A,FALSE,"P"}</definedName>
    <definedName name="zio_1_3" localSheetId="5" hidden="1">{"Tab1",#N/A,FALSE,"P";"Tab2",#N/A,FALSE,"P"}</definedName>
    <definedName name="zio_1_3" localSheetId="6" hidden="1">{"Tab1",#N/A,FALSE,"P";"Tab2",#N/A,FALSE,"P"}</definedName>
    <definedName name="zio_1_3" hidden="1">{"Tab1",#N/A,FALSE,"P";"Tab2",#N/A,FALSE,"P"}</definedName>
    <definedName name="zio_1_4" localSheetId="5" hidden="1">{"Tab1",#N/A,FALSE,"P";"Tab2",#N/A,FALSE,"P"}</definedName>
    <definedName name="zio_1_4" localSheetId="6" hidden="1">{"Tab1",#N/A,FALSE,"P";"Tab2",#N/A,FALSE,"P"}</definedName>
    <definedName name="zio_1_4" hidden="1">{"Tab1",#N/A,FALSE,"P";"Tab2",#N/A,FALSE,"P"}</definedName>
    <definedName name="zio_2" localSheetId="5" hidden="1">{"Tab1",#N/A,FALSE,"P";"Tab2",#N/A,FALSE,"P"}</definedName>
    <definedName name="zio_2" localSheetId="6" hidden="1">{"Tab1",#N/A,FALSE,"P";"Tab2",#N/A,FALSE,"P"}</definedName>
    <definedName name="zio_2" hidden="1">{"Tab1",#N/A,FALSE,"P";"Tab2",#N/A,FALSE,"P"}</definedName>
    <definedName name="zio_3" localSheetId="5" hidden="1">{"Tab1",#N/A,FALSE,"P";"Tab2",#N/A,FALSE,"P"}</definedName>
    <definedName name="zio_3" localSheetId="6" hidden="1">{"Tab1",#N/A,FALSE,"P";"Tab2",#N/A,FALSE,"P"}</definedName>
    <definedName name="zio_3" hidden="1">{"Tab1",#N/A,FALSE,"P";"Tab2",#N/A,FALSE,"P"}</definedName>
    <definedName name="zio_4" localSheetId="5" hidden="1">{"Tab1",#N/A,FALSE,"P";"Tab2",#N/A,FALSE,"P"}</definedName>
    <definedName name="zio_4" localSheetId="6" hidden="1">{"Tab1",#N/A,FALSE,"P";"Tab2",#N/A,FALSE,"P"}</definedName>
    <definedName name="zio_4" hidden="1">{"Tab1",#N/A,FALSE,"P";"Tab2",#N/A,FALSE,"P"}</definedName>
    <definedName name="zn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1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1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1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1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2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2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2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3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3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3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4" localSheetId="5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4" localSheetId="6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n_4" hidden="1">{"bop94-99",#N/A,FALSE,"BOP";"bgdp94-99",#N/A,FALSE,"BOPGDP";"exp94-99",#N/A,FALSE,"EXP";"imp94-99",#N/A,FALSE,"IMP";"tt9499",#N/A,FALSE,"TT";"ss94-99",#N/A,FALSE,"SERV";"tran94-99",#N/A,FALSE,"TRAN";"dis95-98",#N/A,FALSE,"DISB";"amor94-99",#N/A,FALSE,"AMOR";"int94-98",#N/A,FALSE,"INT";"debt94-99",#N/A,FALSE,"DEBT"}</definedName>
    <definedName name="zsdvsdg" localSheetId="5" hidden="1">{"Minpmon",#N/A,FALSE,"Monthinput"}</definedName>
    <definedName name="zsdvsdg" localSheetId="6" hidden="1">{"Minpmon",#N/A,FALSE,"Monthinput"}</definedName>
    <definedName name="zsdvsdg" hidden="1">{"Minpmon",#N/A,FALSE,"Monthinput"}</definedName>
    <definedName name="zsdvsdg_1" localSheetId="5" hidden="1">{"Minpmon",#N/A,FALSE,"Monthinput"}</definedName>
    <definedName name="zsdvsdg_1" localSheetId="6" hidden="1">{"Minpmon",#N/A,FALSE,"Monthinput"}</definedName>
    <definedName name="zsdvsdg_1" hidden="1">{"Minpmon",#N/A,FALSE,"Monthinput"}</definedName>
    <definedName name="zsdvsdg_1_1" localSheetId="5" hidden="1">{"Minpmon",#N/A,FALSE,"Monthinput"}</definedName>
    <definedName name="zsdvsdg_1_1" localSheetId="6" hidden="1">{"Minpmon",#N/A,FALSE,"Monthinput"}</definedName>
    <definedName name="zsdvsdg_1_1" hidden="1">{"Minpmon",#N/A,FALSE,"Monthinput"}</definedName>
    <definedName name="zsdvsdg_1_2" localSheetId="5" hidden="1">{"Minpmon",#N/A,FALSE,"Monthinput"}</definedName>
    <definedName name="zsdvsdg_1_2" localSheetId="6" hidden="1">{"Minpmon",#N/A,FALSE,"Monthinput"}</definedName>
    <definedName name="zsdvsdg_1_2" hidden="1">{"Minpmon",#N/A,FALSE,"Monthinput"}</definedName>
    <definedName name="zsdvsdg_1_3" localSheetId="5" hidden="1">{"Minpmon",#N/A,FALSE,"Monthinput"}</definedName>
    <definedName name="zsdvsdg_1_3" localSheetId="6" hidden="1">{"Minpmon",#N/A,FALSE,"Monthinput"}</definedName>
    <definedName name="zsdvsdg_1_3" hidden="1">{"Minpmon",#N/A,FALSE,"Monthinput"}</definedName>
    <definedName name="zsdvsdg_1_4" localSheetId="5" hidden="1">{"Minpmon",#N/A,FALSE,"Monthinput"}</definedName>
    <definedName name="zsdvsdg_1_4" localSheetId="6" hidden="1">{"Minpmon",#N/A,FALSE,"Monthinput"}</definedName>
    <definedName name="zsdvsdg_1_4" hidden="1">{"Minpmon",#N/A,FALSE,"Monthinput"}</definedName>
    <definedName name="zsdvsdg_2" localSheetId="5" hidden="1">{"Minpmon",#N/A,FALSE,"Monthinput"}</definedName>
    <definedName name="zsdvsdg_2" localSheetId="6" hidden="1">{"Minpmon",#N/A,FALSE,"Monthinput"}</definedName>
    <definedName name="zsdvsdg_2" hidden="1">{"Minpmon",#N/A,FALSE,"Monthinput"}</definedName>
    <definedName name="zsdvsdg_3" localSheetId="5" hidden="1">{"Minpmon",#N/A,FALSE,"Monthinput"}</definedName>
    <definedName name="zsdvsdg_3" localSheetId="6" hidden="1">{"Minpmon",#N/A,FALSE,"Monthinput"}</definedName>
    <definedName name="zsdvsdg_3" hidden="1">{"Minpmon",#N/A,FALSE,"Monthinput"}</definedName>
    <definedName name="zsdvsdg_4" localSheetId="5" hidden="1">{"Minpmon",#N/A,FALSE,"Monthinput"}</definedName>
    <definedName name="zsdvsdg_4" localSheetId="6" hidden="1">{"Minpmon",#N/A,FALSE,"Monthinput"}</definedName>
    <definedName name="zsdvsdg_4" hidden="1">{"Minpmon",#N/A,FALSE,"Monthinput"}</definedName>
    <definedName name="zv" localSheetId="5" hidden="1">{"Tab1",#N/A,FALSE,"P";"Tab2",#N/A,FALSE,"P"}</definedName>
    <definedName name="zv" localSheetId="6" hidden="1">{"Tab1",#N/A,FALSE,"P";"Tab2",#N/A,FALSE,"P"}</definedName>
    <definedName name="zv" hidden="1">{"Tab1",#N/A,FALSE,"P";"Tab2",#N/A,FALSE,"P"}</definedName>
    <definedName name="zv_1" localSheetId="5" hidden="1">{"Tab1",#N/A,FALSE,"P";"Tab2",#N/A,FALSE,"P"}</definedName>
    <definedName name="zv_1" localSheetId="6" hidden="1">{"Tab1",#N/A,FALSE,"P";"Tab2",#N/A,FALSE,"P"}</definedName>
    <definedName name="zv_1" hidden="1">{"Tab1",#N/A,FALSE,"P";"Tab2",#N/A,FALSE,"P"}</definedName>
    <definedName name="zv_1_1" localSheetId="5" hidden="1">{"Tab1",#N/A,FALSE,"P";"Tab2",#N/A,FALSE,"P"}</definedName>
    <definedName name="zv_1_1" localSheetId="6" hidden="1">{"Tab1",#N/A,FALSE,"P";"Tab2",#N/A,FALSE,"P"}</definedName>
    <definedName name="zv_1_1" hidden="1">{"Tab1",#N/A,FALSE,"P";"Tab2",#N/A,FALSE,"P"}</definedName>
    <definedName name="zv_1_2" localSheetId="5" hidden="1">{"Tab1",#N/A,FALSE,"P";"Tab2",#N/A,FALSE,"P"}</definedName>
    <definedName name="zv_1_2" localSheetId="6" hidden="1">{"Tab1",#N/A,FALSE,"P";"Tab2",#N/A,FALSE,"P"}</definedName>
    <definedName name="zv_1_2" hidden="1">{"Tab1",#N/A,FALSE,"P";"Tab2",#N/A,FALSE,"P"}</definedName>
    <definedName name="zv_1_3" localSheetId="5" hidden="1">{"Tab1",#N/A,FALSE,"P";"Tab2",#N/A,FALSE,"P"}</definedName>
    <definedName name="zv_1_3" localSheetId="6" hidden="1">{"Tab1",#N/A,FALSE,"P";"Tab2",#N/A,FALSE,"P"}</definedName>
    <definedName name="zv_1_3" hidden="1">{"Tab1",#N/A,FALSE,"P";"Tab2",#N/A,FALSE,"P"}</definedName>
    <definedName name="zv_1_4" localSheetId="5" hidden="1">{"Tab1",#N/A,FALSE,"P";"Tab2",#N/A,FALSE,"P"}</definedName>
    <definedName name="zv_1_4" localSheetId="6" hidden="1">{"Tab1",#N/A,FALSE,"P";"Tab2",#N/A,FALSE,"P"}</definedName>
    <definedName name="zv_1_4" hidden="1">{"Tab1",#N/A,FALSE,"P";"Tab2",#N/A,FALSE,"P"}</definedName>
    <definedName name="zv_2" localSheetId="5" hidden="1">{"Tab1",#N/A,FALSE,"P";"Tab2",#N/A,FALSE,"P"}</definedName>
    <definedName name="zv_2" localSheetId="6" hidden="1">{"Tab1",#N/A,FALSE,"P";"Tab2",#N/A,FALSE,"P"}</definedName>
    <definedName name="zv_2" hidden="1">{"Tab1",#N/A,FALSE,"P";"Tab2",#N/A,FALSE,"P"}</definedName>
    <definedName name="zv_3" localSheetId="5" hidden="1">{"Tab1",#N/A,FALSE,"P";"Tab2",#N/A,FALSE,"P"}</definedName>
    <definedName name="zv_3" localSheetId="6" hidden="1">{"Tab1",#N/A,FALSE,"P";"Tab2",#N/A,FALSE,"P"}</definedName>
    <definedName name="zv_3" hidden="1">{"Tab1",#N/A,FALSE,"P";"Tab2",#N/A,FALSE,"P"}</definedName>
    <definedName name="zv_4" localSheetId="5" hidden="1">{"Tab1",#N/A,FALSE,"P";"Tab2",#N/A,FALSE,"P"}</definedName>
    <definedName name="zv_4" localSheetId="6" hidden="1">{"Tab1",#N/A,FALSE,"P";"Tab2",#N/A,FALSE,"P"}</definedName>
    <definedName name="zv_4" hidden="1">{"Tab1",#N/A,FALSE,"P";"Tab2",#N/A,FALSE,"P"}</definedName>
    <definedName name="zx" localSheetId="5" hidden="1">{"Tab1",#N/A,FALSE,"P";"Tab2",#N/A,FALSE,"P"}</definedName>
    <definedName name="zx" localSheetId="6" hidden="1">{"Tab1",#N/A,FALSE,"P";"Tab2",#N/A,FALSE,"P"}</definedName>
    <definedName name="zx" hidden="1">{"Tab1",#N/A,FALSE,"P";"Tab2",#N/A,FALSE,"P"}</definedName>
    <definedName name="zx_1" localSheetId="5" hidden="1">{"Tab1",#N/A,FALSE,"P";"Tab2",#N/A,FALSE,"P"}</definedName>
    <definedName name="zx_1" localSheetId="6" hidden="1">{"Tab1",#N/A,FALSE,"P";"Tab2",#N/A,FALSE,"P"}</definedName>
    <definedName name="zx_1" hidden="1">{"Tab1",#N/A,FALSE,"P";"Tab2",#N/A,FALSE,"P"}</definedName>
    <definedName name="zx_1_1" localSheetId="5" hidden="1">{"Tab1",#N/A,FALSE,"P";"Tab2",#N/A,FALSE,"P"}</definedName>
    <definedName name="zx_1_1" localSheetId="6" hidden="1">{"Tab1",#N/A,FALSE,"P";"Tab2",#N/A,FALSE,"P"}</definedName>
    <definedName name="zx_1_1" hidden="1">{"Tab1",#N/A,FALSE,"P";"Tab2",#N/A,FALSE,"P"}</definedName>
    <definedName name="zx_1_2" localSheetId="5" hidden="1">{"Tab1",#N/A,FALSE,"P";"Tab2",#N/A,FALSE,"P"}</definedName>
    <definedName name="zx_1_2" localSheetId="6" hidden="1">{"Tab1",#N/A,FALSE,"P";"Tab2",#N/A,FALSE,"P"}</definedName>
    <definedName name="zx_1_2" hidden="1">{"Tab1",#N/A,FALSE,"P";"Tab2",#N/A,FALSE,"P"}</definedName>
    <definedName name="zx_1_3" localSheetId="5" hidden="1">{"Tab1",#N/A,FALSE,"P";"Tab2",#N/A,FALSE,"P"}</definedName>
    <definedName name="zx_1_3" localSheetId="6" hidden="1">{"Tab1",#N/A,FALSE,"P";"Tab2",#N/A,FALSE,"P"}</definedName>
    <definedName name="zx_1_3" hidden="1">{"Tab1",#N/A,FALSE,"P";"Tab2",#N/A,FALSE,"P"}</definedName>
    <definedName name="zx_1_4" localSheetId="5" hidden="1">{"Tab1",#N/A,FALSE,"P";"Tab2",#N/A,FALSE,"P"}</definedName>
    <definedName name="zx_1_4" localSheetId="6" hidden="1">{"Tab1",#N/A,FALSE,"P";"Tab2",#N/A,FALSE,"P"}</definedName>
    <definedName name="zx_1_4" hidden="1">{"Tab1",#N/A,FALSE,"P";"Tab2",#N/A,FALSE,"P"}</definedName>
    <definedName name="zx_2" localSheetId="5" hidden="1">{"Tab1",#N/A,FALSE,"P";"Tab2",#N/A,FALSE,"P"}</definedName>
    <definedName name="zx_2" localSheetId="6" hidden="1">{"Tab1",#N/A,FALSE,"P";"Tab2",#N/A,FALSE,"P"}</definedName>
    <definedName name="zx_2" hidden="1">{"Tab1",#N/A,FALSE,"P";"Tab2",#N/A,FALSE,"P"}</definedName>
    <definedName name="zx_3" localSheetId="5" hidden="1">{"Tab1",#N/A,FALSE,"P";"Tab2",#N/A,FALSE,"P"}</definedName>
    <definedName name="zx_3" localSheetId="6" hidden="1">{"Tab1",#N/A,FALSE,"P";"Tab2",#N/A,FALSE,"P"}</definedName>
    <definedName name="zx_3" hidden="1">{"Tab1",#N/A,FALSE,"P";"Tab2",#N/A,FALSE,"P"}</definedName>
    <definedName name="zx_4" localSheetId="5" hidden="1">{"Tab1",#N/A,FALSE,"P";"Tab2",#N/A,FALSE,"P"}</definedName>
    <definedName name="zx_4" localSheetId="6" hidden="1">{"Tab1",#N/A,FALSE,"P";"Tab2",#N/A,FALSE,"P"}</definedName>
    <definedName name="zx_4" hidden="1">{"Tab1",#N/A,FALSE,"P";"Tab2",#N/A,FALSE,"P"}</definedName>
    <definedName name="zz" localSheetId="5" hidden="1">{"Tab1",#N/A,FALSE,"P";"Tab2",#N/A,FALSE,"P"}</definedName>
    <definedName name="zz" localSheetId="6" hidden="1">{"Tab1",#N/A,FALSE,"P";"Tab2",#N/A,FALSE,"P"}</definedName>
    <definedName name="zz" hidden="1">{"Tab1",#N/A,FALSE,"P";"Tab2",#N/A,FALSE,"P"}</definedName>
    <definedName name="zz_1" localSheetId="5" hidden="1">{"Tab1",#N/A,FALSE,"P";"Tab2",#N/A,FALSE,"P"}</definedName>
    <definedName name="zz_1" localSheetId="6" hidden="1">{"Tab1",#N/A,FALSE,"P";"Tab2",#N/A,FALSE,"P"}</definedName>
    <definedName name="zz_1" hidden="1">{"Tab1",#N/A,FALSE,"P";"Tab2",#N/A,FALSE,"P"}</definedName>
    <definedName name="zz_1_1" localSheetId="5" hidden="1">{"Tab1",#N/A,FALSE,"P";"Tab2",#N/A,FALSE,"P"}</definedName>
    <definedName name="zz_1_1" localSheetId="6" hidden="1">{"Tab1",#N/A,FALSE,"P";"Tab2",#N/A,FALSE,"P"}</definedName>
    <definedName name="zz_1_1" hidden="1">{"Tab1",#N/A,FALSE,"P";"Tab2",#N/A,FALSE,"P"}</definedName>
    <definedName name="zz_1_2" localSheetId="5" hidden="1">{"Tab1",#N/A,FALSE,"P";"Tab2",#N/A,FALSE,"P"}</definedName>
    <definedName name="zz_1_2" localSheetId="6" hidden="1">{"Tab1",#N/A,FALSE,"P";"Tab2",#N/A,FALSE,"P"}</definedName>
    <definedName name="zz_1_2" hidden="1">{"Tab1",#N/A,FALSE,"P";"Tab2",#N/A,FALSE,"P"}</definedName>
    <definedName name="zz_1_3" localSheetId="5" hidden="1">{"Tab1",#N/A,FALSE,"P";"Tab2",#N/A,FALSE,"P"}</definedName>
    <definedName name="zz_1_3" localSheetId="6" hidden="1">{"Tab1",#N/A,FALSE,"P";"Tab2",#N/A,FALSE,"P"}</definedName>
    <definedName name="zz_1_3" hidden="1">{"Tab1",#N/A,FALSE,"P";"Tab2",#N/A,FALSE,"P"}</definedName>
    <definedName name="zz_1_4" localSheetId="5" hidden="1">{"Tab1",#N/A,FALSE,"P";"Tab2",#N/A,FALSE,"P"}</definedName>
    <definedName name="zz_1_4" localSheetId="6" hidden="1">{"Tab1",#N/A,FALSE,"P";"Tab2",#N/A,FALSE,"P"}</definedName>
    <definedName name="zz_1_4" hidden="1">{"Tab1",#N/A,FALSE,"P";"Tab2",#N/A,FALSE,"P"}</definedName>
    <definedName name="zz_2" localSheetId="5" hidden="1">{"Tab1",#N/A,FALSE,"P";"Tab2",#N/A,FALSE,"P"}</definedName>
    <definedName name="zz_2" localSheetId="6" hidden="1">{"Tab1",#N/A,FALSE,"P";"Tab2",#N/A,FALSE,"P"}</definedName>
    <definedName name="zz_2" hidden="1">{"Tab1",#N/A,FALSE,"P";"Tab2",#N/A,FALSE,"P"}</definedName>
    <definedName name="zz_3" localSheetId="5" hidden="1">{"Tab1",#N/A,FALSE,"P";"Tab2",#N/A,FALSE,"P"}</definedName>
    <definedName name="zz_3" localSheetId="6" hidden="1">{"Tab1",#N/A,FALSE,"P";"Tab2",#N/A,FALSE,"P"}</definedName>
    <definedName name="zz_3" hidden="1">{"Tab1",#N/A,FALSE,"P";"Tab2",#N/A,FALSE,"P"}</definedName>
    <definedName name="zz_4" localSheetId="5" hidden="1">{"Tab1",#N/A,FALSE,"P";"Tab2",#N/A,FALSE,"P"}</definedName>
    <definedName name="zz_4" localSheetId="6" hidden="1">{"Tab1",#N/A,FALSE,"P";"Tab2",#N/A,FALSE,"P"}</definedName>
    <definedName name="zz_4" hidden="1">{"Tab1",#N/A,FALSE,"P";"Tab2",#N/A,FALSE,"P"}</definedName>
    <definedName name="zzz" localSheetId="5" hidden="1">{"Minpmon",#N/A,FALSE,"Monthinput"}</definedName>
    <definedName name="zzz" localSheetId="6" hidden="1">{"Minpmon",#N/A,FALSE,"Monthinput"}</definedName>
    <definedName name="zzz" hidden="1">{"Minpmon",#N/A,FALSE,"Monthinput"}</definedName>
    <definedName name="zzzz" localSheetId="5" hidden="1">{"Tab1",#N/A,FALSE,"P";"Tab2",#N/A,FALSE,"P"}</definedName>
    <definedName name="zzzz" localSheetId="6" hidden="1">{"Tab1",#N/A,FALSE,"P";"Tab2",#N/A,FALSE,"P"}</definedName>
    <definedName name="zzzz" hidden="1">{"Tab1",#N/A,FALSE,"P";"Tab2",#N/A,FALSE,"P"}</definedName>
    <definedName name="zzzz_1" localSheetId="5" hidden="1">{"Tab1",#N/A,FALSE,"P";"Tab2",#N/A,FALSE,"P"}</definedName>
    <definedName name="zzzz_1" localSheetId="6" hidden="1">{"Tab1",#N/A,FALSE,"P";"Tab2",#N/A,FALSE,"P"}</definedName>
    <definedName name="zzzz_1" hidden="1">{"Tab1",#N/A,FALSE,"P";"Tab2",#N/A,FALSE,"P"}</definedName>
    <definedName name="zzzz_1_1" localSheetId="5" hidden="1">{"Tab1",#N/A,FALSE,"P";"Tab2",#N/A,FALSE,"P"}</definedName>
    <definedName name="zzzz_1_1" localSheetId="6" hidden="1">{"Tab1",#N/A,FALSE,"P";"Tab2",#N/A,FALSE,"P"}</definedName>
    <definedName name="zzzz_1_1" hidden="1">{"Tab1",#N/A,FALSE,"P";"Tab2",#N/A,FALSE,"P"}</definedName>
    <definedName name="zzzz_1_2" localSheetId="5" hidden="1">{"Tab1",#N/A,FALSE,"P";"Tab2",#N/A,FALSE,"P"}</definedName>
    <definedName name="zzzz_1_2" localSheetId="6" hidden="1">{"Tab1",#N/A,FALSE,"P";"Tab2",#N/A,FALSE,"P"}</definedName>
    <definedName name="zzzz_1_2" hidden="1">{"Tab1",#N/A,FALSE,"P";"Tab2",#N/A,FALSE,"P"}</definedName>
    <definedName name="zzzz_1_3" localSheetId="5" hidden="1">{"Tab1",#N/A,FALSE,"P";"Tab2",#N/A,FALSE,"P"}</definedName>
    <definedName name="zzzz_1_3" localSheetId="6" hidden="1">{"Tab1",#N/A,FALSE,"P";"Tab2",#N/A,FALSE,"P"}</definedName>
    <definedName name="zzzz_1_3" hidden="1">{"Tab1",#N/A,FALSE,"P";"Tab2",#N/A,FALSE,"P"}</definedName>
    <definedName name="zzzz_1_4" localSheetId="5" hidden="1">{"Tab1",#N/A,FALSE,"P";"Tab2",#N/A,FALSE,"P"}</definedName>
    <definedName name="zzzz_1_4" localSheetId="6" hidden="1">{"Tab1",#N/A,FALSE,"P";"Tab2",#N/A,FALSE,"P"}</definedName>
    <definedName name="zzzz_1_4" hidden="1">{"Tab1",#N/A,FALSE,"P";"Tab2",#N/A,FALSE,"P"}</definedName>
    <definedName name="zzzz_2" localSheetId="5" hidden="1">{"Tab1",#N/A,FALSE,"P";"Tab2",#N/A,FALSE,"P"}</definedName>
    <definedName name="zzzz_2" localSheetId="6" hidden="1">{"Tab1",#N/A,FALSE,"P";"Tab2",#N/A,FALSE,"P"}</definedName>
    <definedName name="zzzz_2" hidden="1">{"Tab1",#N/A,FALSE,"P";"Tab2",#N/A,FALSE,"P"}</definedName>
    <definedName name="zzzz_3" localSheetId="5" hidden="1">{"Tab1",#N/A,FALSE,"P";"Tab2",#N/A,FALSE,"P"}</definedName>
    <definedName name="zzzz_3" localSheetId="6" hidden="1">{"Tab1",#N/A,FALSE,"P";"Tab2",#N/A,FALSE,"P"}</definedName>
    <definedName name="zzzz_3" hidden="1">{"Tab1",#N/A,FALSE,"P";"Tab2",#N/A,FALSE,"P"}</definedName>
    <definedName name="zzzz_4" localSheetId="5" hidden="1">{"Tab1",#N/A,FALSE,"P";"Tab2",#N/A,FALSE,"P"}</definedName>
    <definedName name="zzzz_4" localSheetId="6" hidden="1">{"Tab1",#N/A,FALSE,"P";"Tab2",#N/A,FALSE,"P"}</definedName>
    <definedName name="zzzz_4" hidden="1">{"Tab1",#N/A,FALSE,"P";"Tab2",#N/A,FALSE,"P"}</definedName>
    <definedName name="zzzzzzzzzz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1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1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1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1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2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2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2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3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3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3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4" localSheetId="5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4" localSheetId="6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  <definedName name="zzzzzzzzzz_4" hidden="1">{#N/A,#N/A,FALSE,"slvsrtb1";#N/A,#N/A,FALSE,"slvsrtb2";#N/A,#N/A,FALSE,"slvsrtb3";#N/A,#N/A,FALSE,"slvsrtb4";#N/A,#N/A,FALSE,"slvsrtb5";#N/A,#N/A,FALSE,"slvsrtb6";#N/A,#N/A,FALSE,"slvsrtb7";#N/A,#N/A,FALSE,"slvsrtb8";#N/A,#N/A,FALSE,"slvsrtb9";#N/A,#N/A,FALSE,"slvsrtb10";#N/A,#N/A,FALSE,"slvsrtb12"}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656" uniqueCount="326">
  <si>
    <t xml:space="preserve">Banco Central de Honduras </t>
  </si>
  <si>
    <t>Subgerencia de Estudios Económicos</t>
  </si>
  <si>
    <t>Departamento de Estabilidad Financiera</t>
  </si>
  <si>
    <t>División de Análisis Monetario y Fiscal</t>
  </si>
  <si>
    <t>Sección Monetaria</t>
  </si>
  <si>
    <t>Cuadro No. 1</t>
  </si>
  <si>
    <t xml:space="preserve">BALANCE SEMANAL CONSOLIDADO DEL BANCO CENTRAL DE HONDURAS </t>
  </si>
  <si>
    <t>(saldos y variaciones en millones de lempiras)</t>
  </si>
  <si>
    <t>Tipo de Cambio
L26.8842X USD1.0</t>
  </si>
  <si>
    <t>Variaciones Absolutas</t>
  </si>
  <si>
    <r>
      <t xml:space="preserve">2024 </t>
    </r>
    <r>
      <rPr>
        <b/>
        <vertAlign val="superscript"/>
        <sz val="10"/>
        <rFont val="Segoe UI"/>
        <family val="2"/>
      </rPr>
      <t>p/</t>
    </r>
  </si>
  <si>
    <r>
      <t xml:space="preserve">2025 </t>
    </r>
    <r>
      <rPr>
        <b/>
        <vertAlign val="superscript"/>
        <sz val="10"/>
        <rFont val="Segoe UI"/>
        <family val="2"/>
      </rPr>
      <t>p/</t>
    </r>
  </si>
  <si>
    <r>
      <t xml:space="preserve">2026 </t>
    </r>
    <r>
      <rPr>
        <b/>
        <vertAlign val="superscript"/>
        <sz val="10"/>
        <rFont val="Segoe UI"/>
        <family val="2"/>
      </rPr>
      <t>p/</t>
    </r>
  </si>
  <si>
    <t>En un año</t>
  </si>
  <si>
    <t>En el año</t>
  </si>
  <si>
    <t xml:space="preserve">En la semana </t>
  </si>
  <si>
    <t>31-dic</t>
  </si>
  <si>
    <t>25-sep</t>
  </si>
  <si>
    <t>10-sep</t>
  </si>
  <si>
    <t>17-sep</t>
  </si>
  <si>
    <t>24-sep</t>
  </si>
  <si>
    <t>31-dic-25</t>
  </si>
  <si>
    <t>24-sep-26</t>
  </si>
  <si>
    <t>25-sep-25</t>
  </si>
  <si>
    <t>17-sep-26</t>
  </si>
  <si>
    <t>31-dic-24</t>
  </si>
  <si>
    <t>10-sep-26</t>
  </si>
  <si>
    <t xml:space="preserve"> </t>
  </si>
  <si>
    <t>Activos Externos Netos</t>
  </si>
  <si>
    <t>Activos Frente a no Residentes</t>
  </si>
  <si>
    <t>Activos de Reserva Oficial</t>
  </si>
  <si>
    <t>Otros Activos Externos</t>
  </si>
  <si>
    <t xml:space="preserve">Pasivos Frente a no Residentes </t>
  </si>
  <si>
    <t>Corto Plazo</t>
  </si>
  <si>
    <t>Largo Plazo</t>
  </si>
  <si>
    <r>
      <t>Reservas Internacionales Netas</t>
    </r>
    <r>
      <rPr>
        <u/>
        <sz val="10.5"/>
        <rFont val="Segoe UI"/>
        <family val="2"/>
      </rPr>
      <t xml:space="preserve"> </t>
    </r>
    <r>
      <rPr>
        <u/>
        <vertAlign val="superscript"/>
        <sz val="10.5"/>
        <rFont val="Segoe UI"/>
        <family val="2"/>
      </rPr>
      <t>1/</t>
    </r>
  </si>
  <si>
    <t>Activos Internos Netos</t>
  </si>
  <si>
    <t>Crédito Neto al Sector Público no Financiero</t>
  </si>
  <si>
    <r>
      <t xml:space="preserve">Crédito Neto al Gobierno General </t>
    </r>
    <r>
      <rPr>
        <vertAlign val="superscript"/>
        <sz val="10.5"/>
        <rFont val="Segoe UI"/>
        <family val="2"/>
      </rPr>
      <t>2/</t>
    </r>
  </si>
  <si>
    <t>Gobierno Central</t>
  </si>
  <si>
    <t>Crédito Bruto</t>
  </si>
  <si>
    <t xml:space="preserve">Obligaciones </t>
  </si>
  <si>
    <t>Gobiernos Locales</t>
  </si>
  <si>
    <t>Obligaciones</t>
  </si>
  <si>
    <t>Sociedades Públicas no Financieras</t>
  </si>
  <si>
    <t>Crédito Neto a Otras Sociedades de Depósito (OSD)</t>
  </si>
  <si>
    <t>d.c. Facilidades Permanentes de Crédito (FPC)</t>
  </si>
  <si>
    <t>Reporto de Valores Gubernamentales (RVG)</t>
  </si>
  <si>
    <t>Subasta de Reporto (Inyección de Liquidez)</t>
  </si>
  <si>
    <r>
      <t xml:space="preserve">Obligaciones </t>
    </r>
    <r>
      <rPr>
        <vertAlign val="superscript"/>
        <sz val="10.5"/>
        <rFont val="Segoe UI"/>
        <family val="2"/>
      </rPr>
      <t>3/</t>
    </r>
  </si>
  <si>
    <t>d.c. Depósitos para Encaje ME</t>
  </si>
  <si>
    <t>Inversiones Obligatorias en ME</t>
  </si>
  <si>
    <t>Facilidades Permanentes de Inversión (FPI)</t>
  </si>
  <si>
    <t>Crédito Neto a Otras Sociedades Financieras (OSF)</t>
  </si>
  <si>
    <t xml:space="preserve">    d.c. Banhprovi</t>
  </si>
  <si>
    <t>Crédito Neto a Otros Sectores Residentes (OSR)</t>
  </si>
  <si>
    <t>Otros Activos Netos</t>
  </si>
  <si>
    <t>d.c. Capital y Reservas</t>
  </si>
  <si>
    <t xml:space="preserve"> ACTIVOS = PASIVOS</t>
  </si>
  <si>
    <t>Base Monetaria Restringida</t>
  </si>
  <si>
    <t>Emisión Monetaria</t>
  </si>
  <si>
    <t>Depósitos y Valores para Encaje en Moneda Nacional</t>
  </si>
  <si>
    <t>Depósitos para Encaje de OSD</t>
  </si>
  <si>
    <t>Inversiones Obligatorias de OSD</t>
  </si>
  <si>
    <r>
      <t xml:space="preserve">Activos Internos Netos del BCH </t>
    </r>
    <r>
      <rPr>
        <b/>
        <vertAlign val="superscript"/>
        <sz val="10.5"/>
        <color theme="0"/>
        <rFont val="Segoe UI"/>
        <family val="2"/>
      </rPr>
      <t>4/</t>
    </r>
  </si>
  <si>
    <t xml:space="preserve">     Emisión Monetaria</t>
  </si>
  <si>
    <t xml:space="preserve">     Reservas Internacionales Líquidas  </t>
  </si>
  <si>
    <r>
      <t xml:space="preserve">Activos Internos Netos del BCH Definidos por el FMI </t>
    </r>
    <r>
      <rPr>
        <b/>
        <vertAlign val="superscript"/>
        <sz val="10.5"/>
        <color theme="0"/>
        <rFont val="Segoe UI"/>
        <family val="2"/>
      </rPr>
      <t>4/</t>
    </r>
  </si>
  <si>
    <t xml:space="preserve">     Reservas Internacionales Líquidas</t>
  </si>
  <si>
    <t xml:space="preserve">    (saldos en millones de USD)</t>
  </si>
  <si>
    <t xml:space="preserve">    (Cobertura en meses de importaciones de bienes y servicios)</t>
  </si>
  <si>
    <t>Reservas Internacionales Netas (en millones de US$)</t>
  </si>
  <si>
    <t>Reservas Internacionales Líquidas (en millones de US$)</t>
  </si>
  <si>
    <t>Saldo de Letras y Bonos del BCH</t>
  </si>
  <si>
    <t>En Moneda Nacional</t>
  </si>
  <si>
    <t>Instituciones Públicas</t>
  </si>
  <si>
    <t xml:space="preserve">    d.c. Bonos del BCH</t>
  </si>
  <si>
    <t>Otras Sociedades de Depósito (OSD)</t>
  </si>
  <si>
    <t>Otras Sociedades Financieras</t>
  </si>
  <si>
    <t xml:space="preserve">Otros Sectores Residentes </t>
  </si>
  <si>
    <t>En Moneda Extranjera</t>
  </si>
  <si>
    <t>Otros Sociedades Financieras</t>
  </si>
  <si>
    <t>d. c. Banhprovi</t>
  </si>
  <si>
    <t xml:space="preserve">Colocación de Certificados de Inversión Primaria en MN </t>
  </si>
  <si>
    <t xml:space="preserve">    Otros Sectores Residentes </t>
  </si>
  <si>
    <t>Colocación de Reporto inverso en MN</t>
  </si>
  <si>
    <t>Otras Sociedades de Depósito</t>
  </si>
  <si>
    <t>1/ Es el resultado de los Activos de Reserva Oficial menos Pasivos Frente a no Residentes de corto plazo.</t>
  </si>
  <si>
    <t>2/ Incluye Secretarías de Estado, Organismos Desconcentrados, Gobiernos Locales y Organismos Descentralizados.</t>
  </si>
  <si>
    <t>3/ Incluye Letras y Bonos emitidos por el BCH.</t>
  </si>
  <si>
    <t>4/ Definidos como la diferencia entre emisión monetaria y las RIL (Definidas como la diferencia entre las Reservas Internacionales Netas y Activos Externos no Líquidos -Bonos Cupón Cero y Aportes al FOCEM-).</t>
  </si>
  <si>
    <t>4/ Definidos como la diferencia entre emisión monetaria y el piso de RIL definidas por el FMI.</t>
  </si>
  <si>
    <t>p/ Preliminar.</t>
  </si>
  <si>
    <t>Nota: Cuadro elaborado con base en la metodología del Manual de Estadísticas Monetarias y Financieras 2000 (MEMF).</t>
  </si>
  <si>
    <t>Cuadro No. 2</t>
  </si>
  <si>
    <t>RESERVAS MONETARIAS INTERNACIONALES DEL BANCO CENTRAL DE HONDURAS</t>
  </si>
  <si>
    <t xml:space="preserve"> (saldos y variaciones en millones de USD)</t>
  </si>
  <si>
    <t xml:space="preserve">RESERVAS INTERNACIONALES NETAS </t>
  </si>
  <si>
    <t>ACTIVOS DE RESERVA OFICIAL</t>
  </si>
  <si>
    <t>DISPONIBILIDADES INMEDIATAS</t>
  </si>
  <si>
    <t>Oro Monetario</t>
  </si>
  <si>
    <t>Tenencia de Billetes y Monedas</t>
  </si>
  <si>
    <t xml:space="preserve">Depósitos Transferibles </t>
  </si>
  <si>
    <t xml:space="preserve">Remesas en Tránsito </t>
  </si>
  <si>
    <t>Depósitos a Plazo</t>
  </si>
  <si>
    <t>Inversiones en Valores</t>
  </si>
  <si>
    <t>Tenencia de DEG</t>
  </si>
  <si>
    <t>OTRAS DISPONIBILIDADES</t>
  </si>
  <si>
    <t xml:space="preserve">Bonos Cupón Cero </t>
  </si>
  <si>
    <t>Aporte al FOCEM</t>
  </si>
  <si>
    <r>
      <t>Aporte en Oro y Divisas al FMI</t>
    </r>
    <r>
      <rPr>
        <vertAlign val="superscript"/>
        <sz val="10"/>
        <color theme="0"/>
        <rFont val="Segoe UI"/>
        <family val="2"/>
      </rPr>
      <t>1/</t>
    </r>
  </si>
  <si>
    <t>PASIVOS INTERNACIONALES DE CORTO PLAZO</t>
  </si>
  <si>
    <t>OBLIGACIONES CON EL FMI</t>
  </si>
  <si>
    <r>
      <t>Cuentas No.1 y Valores del FMI M/N</t>
    </r>
    <r>
      <rPr>
        <vertAlign val="superscript"/>
        <sz val="10"/>
        <color theme="0"/>
        <rFont val="Segoe UI"/>
        <family val="2"/>
      </rPr>
      <t>1/</t>
    </r>
  </si>
  <si>
    <t>Préstamos del FMI</t>
  </si>
  <si>
    <t>OTROS PASIVOS INTERNACIONALES</t>
  </si>
  <si>
    <t>Créditos Documentados</t>
  </si>
  <si>
    <t xml:space="preserve">        Otras Obligaciones</t>
  </si>
  <si>
    <r>
      <t xml:space="preserve">RESERVAS INTERNACIONALES LÍQUIDAS </t>
    </r>
    <r>
      <rPr>
        <vertAlign val="superscript"/>
        <sz val="10"/>
        <color theme="0"/>
        <rFont val="Segoe UI"/>
        <family val="2"/>
      </rPr>
      <t xml:space="preserve">1/  </t>
    </r>
    <r>
      <rPr>
        <sz val="10"/>
        <color theme="0"/>
        <rFont val="Segoe UI"/>
        <family val="2"/>
      </rPr>
      <t xml:space="preserve"> </t>
    </r>
  </si>
  <si>
    <r>
      <t>RIL sin Inversiones por Encaje e Inversiones Obligatorias en M/E</t>
    </r>
    <r>
      <rPr>
        <b/>
        <vertAlign val="superscript"/>
        <sz val="10"/>
        <color theme="0"/>
        <rFont val="Segoe UI"/>
        <family val="2"/>
      </rPr>
      <t xml:space="preserve"> </t>
    </r>
  </si>
  <si>
    <r>
      <t xml:space="preserve">RIL Definidas por el FMI </t>
    </r>
    <r>
      <rPr>
        <b/>
        <vertAlign val="superscript"/>
        <sz val="10"/>
        <color theme="0"/>
        <rFont val="Segoe UI"/>
        <family val="2"/>
      </rPr>
      <t>2/</t>
    </r>
  </si>
  <si>
    <t>1/ El 23 de febrero de 2016, se registró un incremento en la cuota con el FMI -aporte en oro y divisas- (US$167.1 millones), del cual el 75% corresponde en contrapartida al aumento de la cuenta No.1 en MN que el FMI mantiene en el BCH (US$125.3 millones) y el 25% a una reducción en la tenencia DEG (US$41.8 millones).</t>
  </si>
  <si>
    <t>1/ Definidas como la diferencia entre las Reservas Internacionales Netas y Activos Externos no Líquidos (Bonos Cupón Cero y Aportes al FOCEM).</t>
  </si>
  <si>
    <t>2/ Se definen como RIN menos Inversiones por Encaje e Inversiones Obligatorias en ME de las OSD, Bonos Cupón Cero, Aportes al FOCEM, Préstamo Export Import Bank-Taipei Taiwan, Préstamos del BCIE para la creación del Fondo de Garantía MIPYME y Préstamos del FMI.</t>
  </si>
  <si>
    <t xml:space="preserve"> p/ Preliminar.</t>
  </si>
  <si>
    <t>HNBCHN018590</t>
  </si>
  <si>
    <t>Cuadro No. 3</t>
  </si>
  <si>
    <t>CRÉDITO NETO DEL BANCO CENTRAL DE HONDURAS AL SECTOR PÚBLICO NO FINANCIERO</t>
  </si>
  <si>
    <t>Crédito Neto al Sector Público no Financiero (A)=(B+C)</t>
  </si>
  <si>
    <t>Crédito Neto al Gobierno General (B)=(D+E)</t>
  </si>
  <si>
    <t>Crédito Neto al Gobierno Central (D)</t>
  </si>
  <si>
    <t>Crédito Neto a Secretarías de Estado y Organismos Desconcentrados</t>
  </si>
  <si>
    <t>d.c. Bono El Zarzal</t>
  </si>
  <si>
    <t xml:space="preserve">       Bonos Consolidación Patrimonial</t>
  </si>
  <si>
    <t xml:space="preserve">       Cuentas por Cobrar por Perdidas Cuasi fiscales</t>
  </si>
  <si>
    <t xml:space="preserve">       Bonos Permutados por Recapitalización del BCH</t>
  </si>
  <si>
    <t xml:space="preserve">              d.c.       Bono Reconocimiento de Pérdidas </t>
  </si>
  <si>
    <t xml:space="preserve">                           Bonos Recapitalización Permuta</t>
  </si>
  <si>
    <t xml:space="preserve">                           Bono para Cubrir Variaciones Estacionales 2009, 2010 y 2012</t>
  </si>
  <si>
    <t xml:space="preserve">                           Prestamo BCH-SEFIN con Recursos del FMI</t>
  </si>
  <si>
    <t xml:space="preserve">                           Préstamo BCH-SEFIN para Emergencia Fiscal y Financiera</t>
  </si>
  <si>
    <t>Depósitos Transferibles</t>
  </si>
  <si>
    <t>Depósitos de la Tesorería General de la República</t>
  </si>
  <si>
    <t xml:space="preserve">   d.c. Tasa de Seguridad Poblacional</t>
  </si>
  <si>
    <t xml:space="preserve">         Moneda Nacional (MN)</t>
  </si>
  <si>
    <t xml:space="preserve">         Moneda Extranjera (ME)</t>
  </si>
  <si>
    <t>Otros Depósitos Moneda Extranjera</t>
  </si>
  <si>
    <t xml:space="preserve">Otros Depósitos </t>
  </si>
  <si>
    <t>d.c. Secretarías de Estado</t>
  </si>
  <si>
    <t>Organismos Desconcentrados y Descentralizados</t>
  </si>
  <si>
    <t>Organos Constitucionales</t>
  </si>
  <si>
    <t xml:space="preserve">Poder Legislativo y Judicial </t>
  </si>
  <si>
    <t xml:space="preserve">       Fideicomiso Temporal Administración Fondo Seguridad Poblacional</t>
  </si>
  <si>
    <t xml:space="preserve">       Fideicomiso Temporal Fondo de Solidaridad y Protección Social</t>
  </si>
  <si>
    <t>Fideicomiso Temporal del Fondo de Solidaridad con el Migrante Hondureño</t>
  </si>
  <si>
    <t>Inversiones en Letras del BCH</t>
  </si>
  <si>
    <t>Fondo de Seguridad Social</t>
  </si>
  <si>
    <t>Obligaciones en MN</t>
  </si>
  <si>
    <t xml:space="preserve">   Otros Depósitos </t>
  </si>
  <si>
    <t>Organismos Autónomos</t>
  </si>
  <si>
    <t xml:space="preserve">   d.c. INPREMA</t>
  </si>
  <si>
    <t xml:space="preserve">          UNAH</t>
  </si>
  <si>
    <t xml:space="preserve">          INJUPEMP</t>
  </si>
  <si>
    <t xml:space="preserve">          INFOP</t>
  </si>
  <si>
    <t>Gobiernos Locales (E)</t>
  </si>
  <si>
    <t xml:space="preserve">   Depósitos Transferibles</t>
  </si>
  <si>
    <t xml:space="preserve">   Inversiones en Letras del BCH</t>
  </si>
  <si>
    <t>Sociedades Públicas no Financieras (C)</t>
  </si>
  <si>
    <t xml:space="preserve">   d.c. HONDUTEL</t>
  </si>
  <si>
    <r>
      <rPr>
        <sz val="11"/>
        <color theme="0"/>
        <rFont val="Segoe UI"/>
        <family val="2"/>
      </rPr>
      <t xml:space="preserve">   d.c. </t>
    </r>
    <r>
      <rPr>
        <sz val="11"/>
        <rFont val="Segoe UI"/>
        <family val="2"/>
      </rPr>
      <t>ENEE</t>
    </r>
  </si>
  <si>
    <r>
      <rPr>
        <sz val="11"/>
        <color theme="0"/>
        <rFont val="Segoe UI"/>
        <family val="2"/>
      </rPr>
      <t xml:space="preserve">  d.c. </t>
    </r>
    <r>
      <rPr>
        <sz val="11"/>
        <rFont val="Segoe UI"/>
        <family val="2"/>
      </rPr>
      <t xml:space="preserve"> ENP</t>
    </r>
  </si>
  <si>
    <t xml:space="preserve">   Otros Depósitos   </t>
  </si>
  <si>
    <t xml:space="preserve">   Inversiones en Letras del BCH </t>
  </si>
  <si>
    <t>En moneda nacional</t>
  </si>
  <si>
    <t>En moneda extranjera</t>
  </si>
  <si>
    <t>Nota: Las obligaciones (pasivos) del BCH, se registran con signo negativo, por lo que dichos valores son recursos que mantiene el sector público en el BCH.</t>
  </si>
  <si>
    <t>1/ Contrato de Fidecomiso para la Administración de los Recursos del Acuerdo de Cooperación Energética Petrocaribe, suscrito el 14 de abril de 2009 entre SEFIN y BCH.</t>
  </si>
  <si>
    <t>BANCO CENTRAL DE HONDURAS</t>
  </si>
  <si>
    <t>SUBGERENCIA DE ESTUDIOS ECONÓMICOS</t>
  </si>
  <si>
    <t>CUADRO No.4</t>
  </si>
  <si>
    <r>
      <t>INDICADORES MONETARIOS DEL SISTEMA FINANCIERO</t>
    </r>
    <r>
      <rPr>
        <b/>
        <vertAlign val="superscript"/>
        <sz val="14"/>
        <rFont val="Arial"/>
        <family val="2"/>
      </rPr>
      <t>1/</t>
    </r>
  </si>
  <si>
    <t xml:space="preserve">Tipo de Cambio </t>
  </si>
  <si>
    <t>SALDOS</t>
  </si>
  <si>
    <r>
      <t xml:space="preserve">2025 </t>
    </r>
    <r>
      <rPr>
        <b/>
        <vertAlign val="superscript"/>
        <sz val="14"/>
        <rFont val="Arial"/>
        <family val="2"/>
      </rPr>
      <t>p/</t>
    </r>
  </si>
  <si>
    <r>
      <t xml:space="preserve">2026 </t>
    </r>
    <r>
      <rPr>
        <b/>
        <vertAlign val="superscript"/>
        <sz val="14"/>
        <rFont val="Arial"/>
        <family val="2"/>
      </rPr>
      <t>p/</t>
    </r>
  </si>
  <si>
    <t>En la semana</t>
  </si>
  <si>
    <t>L26.8842 X USD1.0</t>
  </si>
  <si>
    <t xml:space="preserve"> Dic. 31</t>
  </si>
  <si>
    <t xml:space="preserve"> Activos Externos Netos</t>
  </si>
  <si>
    <t xml:space="preserve">    Activos frente a no residentes</t>
  </si>
  <si>
    <t xml:space="preserve">    Pasivos frente a no residentes</t>
  </si>
  <si>
    <t xml:space="preserve"> Caja MN</t>
  </si>
  <si>
    <t xml:space="preserve"> Depósitos en el Banco Central </t>
  </si>
  <si>
    <t xml:space="preserve">    En MN</t>
  </si>
  <si>
    <t xml:space="preserve">    En ME</t>
  </si>
  <si>
    <t xml:space="preserve"> Inversiones Voluntarias </t>
  </si>
  <si>
    <r>
      <t xml:space="preserve">    En MN</t>
    </r>
    <r>
      <rPr>
        <vertAlign val="superscript"/>
        <sz val="14"/>
        <rFont val="Arial"/>
        <family val="2"/>
      </rPr>
      <t xml:space="preserve">  2/</t>
    </r>
  </si>
  <si>
    <t xml:space="preserve"> Inversiones Obligatorias</t>
  </si>
  <si>
    <r>
      <t xml:space="preserve">    En ME </t>
    </r>
    <r>
      <rPr>
        <vertAlign val="superscript"/>
        <sz val="14"/>
        <rFont val="Arial"/>
        <family val="2"/>
      </rPr>
      <t>3/</t>
    </r>
  </si>
  <si>
    <r>
      <t xml:space="preserve"> Crédito al Sector Privado</t>
    </r>
    <r>
      <rPr>
        <b/>
        <vertAlign val="superscript"/>
        <sz val="14"/>
        <rFont val="Arial"/>
        <family val="2"/>
      </rPr>
      <t xml:space="preserve">  </t>
    </r>
  </si>
  <si>
    <t xml:space="preserve">   En MN</t>
  </si>
  <si>
    <t>Hogares</t>
  </si>
  <si>
    <t>Empresas</t>
  </si>
  <si>
    <r>
      <t xml:space="preserve">   En ME  </t>
    </r>
    <r>
      <rPr>
        <b/>
        <vertAlign val="superscript"/>
        <sz val="14"/>
        <rFont val="Arial"/>
        <family val="2"/>
      </rPr>
      <t>r/</t>
    </r>
  </si>
  <si>
    <t xml:space="preserve"> Captación del Sector Privado  </t>
  </si>
  <si>
    <t xml:space="preserve">       Cuenta de Cheque</t>
  </si>
  <si>
    <t xml:space="preserve">       Ahorro</t>
  </si>
  <si>
    <t xml:space="preserve">       Plazo</t>
  </si>
  <si>
    <t xml:space="preserve">       Ahorro Especializado</t>
  </si>
  <si>
    <t xml:space="preserve">       Otros</t>
  </si>
  <si>
    <t xml:space="preserve">   En ME  </t>
  </si>
  <si>
    <t xml:space="preserve">       Bonos Corporativos</t>
  </si>
  <si>
    <r>
      <t xml:space="preserve"> Obligaciones con BCH </t>
    </r>
    <r>
      <rPr>
        <b/>
        <vertAlign val="superscript"/>
        <sz val="14"/>
        <rFont val="Arial"/>
        <family val="2"/>
      </rPr>
      <t>4/</t>
    </r>
  </si>
  <si>
    <t>Recursos Disponibles Totales (D+I)</t>
  </si>
  <si>
    <t>A) Exceso (+) o Deficiencia (-) sobre requerimientos</t>
  </si>
  <si>
    <t xml:space="preserve">     de encaje Legal e Inversiones MN</t>
  </si>
  <si>
    <t xml:space="preserve">  Comerciales</t>
  </si>
  <si>
    <t xml:space="preserve">  Desarrollo</t>
  </si>
  <si>
    <t xml:space="preserve">  Financieras</t>
  </si>
  <si>
    <t>B) Inversiones Voluntarias MN</t>
  </si>
  <si>
    <t>D) Recursos Disponibles MN (A+B+C)</t>
  </si>
  <si>
    <t>E) Exceso (+) o Deficiencia (-) sobre requerimientos</t>
  </si>
  <si>
    <t xml:space="preserve">     de encaje Legal e Inversiones ME</t>
  </si>
  <si>
    <t>F) Inversiones Voluntarias ME</t>
  </si>
  <si>
    <t>G) Depósitos e Inversiones en el Exterior</t>
  </si>
  <si>
    <t xml:space="preserve">H) Caja ME </t>
  </si>
  <si>
    <t>I) Recursos Disponibles ME (E+F+G+H)</t>
  </si>
  <si>
    <t xml:space="preserve">       Hogares</t>
  </si>
  <si>
    <t xml:space="preserve">       Empresas</t>
  </si>
  <si>
    <t xml:space="preserve">   En ME</t>
  </si>
  <si>
    <t>Captación por Retención Tributaria</t>
  </si>
  <si>
    <t>Captación por contratos de admón.</t>
  </si>
  <si>
    <r>
      <t xml:space="preserve">Obligaciones con BANHPROVI </t>
    </r>
    <r>
      <rPr>
        <vertAlign val="superscript"/>
        <sz val="14"/>
        <rFont val="Arial"/>
        <family val="2"/>
      </rPr>
      <t>7/</t>
    </r>
  </si>
  <si>
    <t>Nota: El crédito en ME, contempla actualización de datos a partir de octubre 2022 a la fecha, debido a reclasificación por sector institucional reportada por una institución bancaria.</t>
  </si>
  <si>
    <t>1/ Sistema Financiero está conformado por Bancos Comerciales, de Desarrollo y Sociedades Financieras.</t>
  </si>
  <si>
    <t>2/ Incluye Bonos del Gobierno, LBCH y FPI.</t>
  </si>
  <si>
    <t>3/ Incluye inversiones de registro contable en el BCH y los flujos netos de los créditos otorgados a los Generadores de Divisas según Resolución No. 79-2/2024, vigente a partir de la catorcena que finalizó el 3 de abril de 2024.</t>
  </si>
  <si>
    <t>4/ Incluye  Facilidades Permanentes de Crédito, Reporto de Valores Gubernamentales y Subasta de Reporto (Inyección de Liquidez).</t>
  </si>
  <si>
    <t>Cuadro No. 5</t>
  </si>
  <si>
    <r>
      <t xml:space="preserve"> COMPRA Y VENTA DE DIVISAS </t>
    </r>
    <r>
      <rPr>
        <b/>
        <vertAlign val="superscript"/>
        <sz val="13"/>
        <rFont val="Tahoma"/>
        <family val="2"/>
      </rPr>
      <t>1/</t>
    </r>
  </si>
  <si>
    <t xml:space="preserve"> (saldos en millones de dólares)</t>
  </si>
  <si>
    <t>SISTEMA BANCARIO</t>
  </si>
  <si>
    <t>CASAS DE CAMBIO</t>
  </si>
  <si>
    <t>TOTAL COMPRAS</t>
  </si>
  <si>
    <t xml:space="preserve">VENTAS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Del  5 de enero al  24 de septiembre de 2026</t>
  </si>
  <si>
    <t>Del 2 de enero al 25 de septiembre de 2025</t>
  </si>
  <si>
    <t>Variaciones</t>
  </si>
  <si>
    <t>Absolutas Acumuladas</t>
  </si>
  <si>
    <t>Relativas Acumuladas</t>
  </si>
  <si>
    <t>1/ Datos obtenidos del Flujo de Divisas proporcionado por el Departamento de Operaciones Cambiarias del BCH.</t>
  </si>
  <si>
    <t>2/ Tipo de Cambio de Referencia vigente al final del mes.</t>
  </si>
  <si>
    <t>COMPROBACIÓN</t>
  </si>
  <si>
    <t>Cuadro No. 6</t>
  </si>
  <si>
    <t xml:space="preserve">INGRESO Y EGRESO TOTAL DE DIVISAS POR RUBRO DE LOS AGENTES CAMBIARIOS </t>
  </si>
  <si>
    <t>(Flujos acumulados en millones de USD)</t>
  </si>
  <si>
    <t>Conceptos</t>
  </si>
  <si>
    <t>24-sep-25</t>
  </si>
  <si>
    <t>24-sep-26p/</t>
  </si>
  <si>
    <t>Interanual Relativa (%)</t>
  </si>
  <si>
    <t>Semanal Absoluta</t>
  </si>
  <si>
    <t>Remesas Familiares</t>
  </si>
  <si>
    <t>Export. y Antic. de Bienes</t>
  </si>
  <si>
    <t xml:space="preserve">  d.c. Café</t>
  </si>
  <si>
    <t xml:space="preserve">         Banano</t>
  </si>
  <si>
    <t xml:space="preserve">         Camarón</t>
  </si>
  <si>
    <t xml:space="preserve">         Minerales</t>
  </si>
  <si>
    <t>Servicios</t>
  </si>
  <si>
    <t xml:space="preserve">  d.c. Viajes</t>
  </si>
  <si>
    <t xml:space="preserve">         Empresariales</t>
  </si>
  <si>
    <t xml:space="preserve">         Construción</t>
  </si>
  <si>
    <t xml:space="preserve">         Transporte</t>
  </si>
  <si>
    <t>Mov. de Cap. y Financieros</t>
  </si>
  <si>
    <t>Maquila</t>
  </si>
  <si>
    <t xml:space="preserve">  d.c. Textil</t>
  </si>
  <si>
    <t xml:space="preserve">         Automotriz</t>
  </si>
  <si>
    <t>Otros rubros 1/</t>
  </si>
  <si>
    <t>Total Ingresos (A)</t>
  </si>
  <si>
    <t>Importaciones</t>
  </si>
  <si>
    <t xml:space="preserve">  d.c. Productos Terminados</t>
  </si>
  <si>
    <t xml:space="preserve">         Insumos</t>
  </si>
  <si>
    <t xml:space="preserve">         Financieros</t>
  </si>
  <si>
    <t>Total Egresos (B)</t>
  </si>
  <si>
    <t>Brecha</t>
  </si>
  <si>
    <t>Fuente: Departamento Operaciones Cambiarias, Sistema Electrónico de Negociación de Divisas, SENDI (venta) e Ingreso de Divisas del Sistema Bancario y Casas de Cambio (compra).</t>
  </si>
  <si>
    <r>
      <rPr>
        <vertAlign val="superscript"/>
        <sz val="14"/>
        <color theme="1"/>
        <rFont val="Segoe UI"/>
        <family val="2"/>
      </rPr>
      <t>1/</t>
    </r>
    <r>
      <rPr>
        <sz val="14"/>
        <color theme="1"/>
        <rFont val="Segoe UI"/>
        <family val="2"/>
      </rPr>
      <t xml:space="preserve"> Incluye renta y donaciones.</t>
    </r>
  </si>
  <si>
    <r>
      <rPr>
        <vertAlign val="superscript"/>
        <sz val="14"/>
        <color theme="1"/>
        <rFont val="Segoe UI"/>
        <family val="2"/>
      </rPr>
      <t xml:space="preserve">2/ </t>
    </r>
    <r>
      <rPr>
        <sz val="14"/>
        <color theme="1"/>
        <rFont val="Segoe UI"/>
        <family val="2"/>
      </rPr>
      <t>Incluye las ventas del BCH mediante subasta diaria de divisas y de los agentes cambiarios originadas por las 
   compras retenidas que se destinan a adjudicación a clientes, pago de erogaciones propias y las transadas 
   en el Mercado Interbancario de Divisas.</t>
    </r>
  </si>
  <si>
    <r>
      <rPr>
        <vertAlign val="superscript"/>
        <sz val="14"/>
        <color theme="1"/>
        <rFont val="Segoe UI"/>
        <family val="2"/>
      </rPr>
      <t xml:space="preserve">p/ </t>
    </r>
    <r>
      <rPr>
        <sz val="14"/>
        <color theme="1"/>
        <rFont val="Segoe UI"/>
        <family val="2"/>
      </rPr>
      <t>Preliminar.</t>
    </r>
  </si>
  <si>
    <t>Cuadro No.7</t>
  </si>
  <si>
    <t>PRECIO PROMEDIO PONDERADO DE COMPRA Y VENTA DEL DÓLAR</t>
  </si>
  <si>
    <t>EN LOS DIFERENTES MERCADOS, BRECHA CAMBIARIA Y PRECIOS DE SUBASTA</t>
  </si>
  <si>
    <t>(En lempiras por 1 USD)</t>
  </si>
  <si>
    <r>
      <t>Fecha</t>
    </r>
    <r>
      <rPr>
        <b/>
        <vertAlign val="superscript"/>
        <sz val="9"/>
        <rFont val="Arial"/>
        <family val="2"/>
      </rPr>
      <t>1/</t>
    </r>
  </si>
  <si>
    <t>PRECIO PROMEDIO PONDERADO</t>
  </si>
  <si>
    <t>BRECHA CAMBIARIA %</t>
  </si>
  <si>
    <t>PRECIOS DE SUBASTA</t>
  </si>
  <si>
    <t>SISTEMA FINANCIERO</t>
  </si>
  <si>
    <r>
      <t>NO OFICIAL</t>
    </r>
    <r>
      <rPr>
        <b/>
        <vertAlign val="superscript"/>
        <sz val="9"/>
        <rFont val="Arial"/>
        <family val="2"/>
      </rPr>
      <t>4/</t>
    </r>
  </si>
  <si>
    <r>
      <t>Compras</t>
    </r>
    <r>
      <rPr>
        <b/>
        <vertAlign val="superscript"/>
        <sz val="9"/>
        <rFont val="Arial"/>
        <family val="2"/>
      </rPr>
      <t>2/</t>
    </r>
  </si>
  <si>
    <r>
      <t>Ventas</t>
    </r>
    <r>
      <rPr>
        <b/>
        <vertAlign val="superscript"/>
        <sz val="9"/>
        <rFont val="Arial"/>
        <family val="2"/>
      </rPr>
      <t>3/</t>
    </r>
  </si>
  <si>
    <t>Compras</t>
  </si>
  <si>
    <t>Ventas</t>
  </si>
  <si>
    <t>Precio de Referencia</t>
  </si>
  <si>
    <t>Precio Base</t>
  </si>
  <si>
    <t xml:space="preserve">Junio </t>
  </si>
  <si>
    <t xml:space="preserve">Julio </t>
  </si>
  <si>
    <t xml:space="preserve">Mayo </t>
  </si>
  <si>
    <t xml:space="preserve">Agosto </t>
  </si>
  <si>
    <t xml:space="preserve">Febrero </t>
  </si>
  <si>
    <t xml:space="preserve">Abril </t>
  </si>
  <si>
    <t xml:space="preserve"> 27.2116 </t>
  </si>
  <si>
    <r>
      <rPr>
        <vertAlign val="superscript"/>
        <sz val="9"/>
        <rFont val="Arial"/>
        <family val="2"/>
      </rPr>
      <t>3/</t>
    </r>
    <r>
      <rPr>
        <sz val="9"/>
        <rFont val="Arial"/>
        <family val="2"/>
      </rPr>
      <t xml:space="preserve"> Promedio del precio de venta de la divisa por parte del Sistema Financiero al sector privado, incluyendo la comisión de cambio respectiva.</t>
    </r>
  </si>
  <si>
    <r>
      <rPr>
        <vertAlign val="superscript"/>
        <sz val="9"/>
        <rFont val="Arial"/>
        <family val="2"/>
      </rPr>
      <t>4/</t>
    </r>
    <r>
      <rPr>
        <sz val="9"/>
        <rFont val="Arial"/>
        <family val="2"/>
      </rPr>
      <t xml:space="preserve"> Promedio simple de cotizaciones en Tegucigalpa y SPS.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4">
    <numFmt numFmtId="43" formatCode="_-* #,##0.00_-;\-* #,##0.00_-;_-* &quot;-&quot;??_-;_-@_-"/>
    <numFmt numFmtId="164" formatCode="#,##0.0"/>
    <numFmt numFmtId="165" formatCode="_(* #,##0.00_);_(* \(#,##0.00\);_(* &quot;-&quot;??_);_(@_)"/>
    <numFmt numFmtId="166" formatCode="_(* #,##0.0_);_(* \(#,##0.0\);_(* &quot;-&quot;??_);_(@_)"/>
    <numFmt numFmtId="167" formatCode="#,##0.000000"/>
    <numFmt numFmtId="168" formatCode="#,##0.0000"/>
    <numFmt numFmtId="169" formatCode="#,##0.00000"/>
    <numFmt numFmtId="170" formatCode="#,##0.000"/>
    <numFmt numFmtId="171" formatCode="0.0%"/>
    <numFmt numFmtId="172" formatCode="dd\-mmm\-yyyy"/>
    <numFmt numFmtId="173" formatCode="#,##0.0_ ;\-#,##0.0\ "/>
    <numFmt numFmtId="174" formatCode="#,##0.0;\-#,##0.0"/>
    <numFmt numFmtId="175" formatCode="#,##0.0_);\(#,##0.0\)"/>
    <numFmt numFmtId="176" formatCode="_(* #,##0_);_(* \(#,##0\);_(* &quot;-&quot;??_);_(@_)"/>
    <numFmt numFmtId="177" formatCode="0.0_)"/>
    <numFmt numFmtId="178" formatCode="#,##0.000_);\(#,##0.000\)"/>
    <numFmt numFmtId="179" formatCode="#,##0.00000000000000"/>
    <numFmt numFmtId="180" formatCode="_ * #,##0.00_ ;_ * \-#,##0.00_ ;_ * &quot;-&quot;??_ ;_ @_ "/>
    <numFmt numFmtId="181" formatCode="_ * #,##0.0_ ;_ * \-#,##0.0_ ;_ * &quot;-&quot;??_ ;_ @_ "/>
    <numFmt numFmtId="182" formatCode="0.0"/>
    <numFmt numFmtId="183" formatCode="_-* #,##0\ _P_t_s_-;\-* #,##0\ _P_t_s_-;_-* &quot;-&quot;\ _P_t_s_-;_-@_-"/>
    <numFmt numFmtId="184" formatCode="###,###,###,##0.0"/>
    <numFmt numFmtId="185" formatCode="###,###,###,##0"/>
    <numFmt numFmtId="186" formatCode="0.0000"/>
  </numFmts>
  <fonts count="98" x14ac:knownFonts="1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0"/>
      <color theme="1"/>
      <name val="Segoe UI"/>
      <family val="2"/>
    </font>
    <font>
      <sz val="10"/>
      <name val="Arial"/>
      <family val="2"/>
    </font>
    <font>
      <sz val="10"/>
      <name val="Segoe UI"/>
      <family val="2"/>
    </font>
    <font>
      <b/>
      <sz val="10"/>
      <name val="Segoe UI"/>
      <family val="2"/>
    </font>
    <font>
      <sz val="10"/>
      <name val="Times New Roman"/>
      <family val="1"/>
    </font>
    <font>
      <b/>
      <sz val="12"/>
      <name val="Segoe UI"/>
      <family val="2"/>
    </font>
    <font>
      <b/>
      <sz val="12"/>
      <color theme="1"/>
      <name val="Segoe UI"/>
      <family val="2"/>
    </font>
    <font>
      <sz val="11"/>
      <name val="Segoe UI"/>
      <family val="2"/>
    </font>
    <font>
      <sz val="10.5"/>
      <name val="Segoe UI"/>
      <family val="2"/>
    </font>
    <font>
      <sz val="12"/>
      <name val="Arial"/>
      <family val="2"/>
    </font>
    <font>
      <b/>
      <vertAlign val="superscript"/>
      <sz val="10"/>
      <name val="Segoe UI"/>
      <family val="2"/>
    </font>
    <font>
      <b/>
      <sz val="10.5"/>
      <color theme="0"/>
      <name val="Segoe UI"/>
      <family val="2"/>
    </font>
    <font>
      <b/>
      <sz val="10.5"/>
      <name val="Segoe UI"/>
      <family val="2"/>
    </font>
    <font>
      <b/>
      <u/>
      <sz val="10"/>
      <name val="Segoe UI"/>
      <family val="2"/>
    </font>
    <font>
      <b/>
      <u/>
      <sz val="10.5"/>
      <name val="Segoe UI"/>
      <family val="2"/>
    </font>
    <font>
      <u/>
      <sz val="10.5"/>
      <name val="Segoe UI"/>
      <family val="2"/>
    </font>
    <font>
      <u/>
      <vertAlign val="superscript"/>
      <sz val="10.5"/>
      <name val="Segoe UI"/>
      <family val="2"/>
    </font>
    <font>
      <vertAlign val="superscript"/>
      <sz val="10.5"/>
      <name val="Segoe UI"/>
      <family val="2"/>
    </font>
    <font>
      <i/>
      <u/>
      <sz val="10"/>
      <name val="Segoe UI"/>
      <family val="2"/>
    </font>
    <font>
      <i/>
      <sz val="10"/>
      <name val="Segoe UI"/>
      <family val="2"/>
    </font>
    <font>
      <sz val="10.5"/>
      <color theme="1"/>
      <name val="Segoe UI"/>
      <family val="2"/>
    </font>
    <font>
      <u/>
      <sz val="10"/>
      <name val="Segoe UI"/>
      <family val="2"/>
    </font>
    <font>
      <b/>
      <vertAlign val="superscript"/>
      <sz val="10.5"/>
      <color theme="0"/>
      <name val="Segoe UI"/>
      <family val="2"/>
    </font>
    <font>
      <sz val="10.5"/>
      <color theme="0"/>
      <name val="Segoe UI"/>
      <family val="2"/>
    </font>
    <font>
      <sz val="10.5"/>
      <color rgb="FFFF0000"/>
      <name val="Segoe UI"/>
      <family val="2"/>
    </font>
    <font>
      <sz val="12"/>
      <name val="Tms Rmn"/>
    </font>
    <font>
      <sz val="12"/>
      <name val="Segoe UI"/>
      <family val="2"/>
    </font>
    <font>
      <u val="singleAccounting"/>
      <sz val="10"/>
      <name val="Segoe UI"/>
      <family val="2"/>
    </font>
    <font>
      <b/>
      <sz val="10"/>
      <color theme="1"/>
      <name val="Segoe UI"/>
      <family val="2"/>
    </font>
    <font>
      <b/>
      <sz val="10"/>
      <color theme="0"/>
      <name val="Segoe UI"/>
      <family val="2"/>
    </font>
    <font>
      <b/>
      <sz val="10"/>
      <color indexed="23"/>
      <name val="Segoe UI"/>
      <family val="2"/>
    </font>
    <font>
      <vertAlign val="superscript"/>
      <sz val="10"/>
      <color theme="0"/>
      <name val="Segoe UI"/>
      <family val="2"/>
    </font>
    <font>
      <sz val="10"/>
      <color theme="0"/>
      <name val="Segoe UI"/>
      <family val="2"/>
    </font>
    <font>
      <b/>
      <u/>
      <sz val="10"/>
      <color theme="1"/>
      <name val="Segoe UI"/>
      <family val="2"/>
    </font>
    <font>
      <sz val="10"/>
      <color indexed="63"/>
      <name val="Segoe UI"/>
      <family val="2"/>
    </font>
    <font>
      <sz val="12"/>
      <name val="Helv"/>
    </font>
    <font>
      <b/>
      <vertAlign val="superscript"/>
      <sz val="10"/>
      <color theme="0"/>
      <name val="Segoe UI"/>
      <family val="2"/>
    </font>
    <font>
      <b/>
      <sz val="11"/>
      <name val="Segoe UI"/>
      <family val="2"/>
    </font>
    <font>
      <b/>
      <u val="singleAccounting"/>
      <sz val="10"/>
      <name val="Segoe UI"/>
      <family val="2"/>
    </font>
    <font>
      <sz val="11"/>
      <color theme="0"/>
      <name val="Segoe UI"/>
      <family val="2"/>
    </font>
    <font>
      <b/>
      <sz val="11"/>
      <color theme="0"/>
      <name val="Segoe UI"/>
      <family val="2"/>
    </font>
    <font>
      <b/>
      <u val="singleAccounting"/>
      <sz val="10"/>
      <color theme="0"/>
      <name val="Segoe UI"/>
      <family val="2"/>
    </font>
    <font>
      <b/>
      <sz val="11"/>
      <color theme="1"/>
      <name val="Segoe UI"/>
      <family val="2"/>
    </font>
    <font>
      <sz val="11"/>
      <color theme="1"/>
      <name val="Segoe UI"/>
      <family val="2"/>
    </font>
    <font>
      <b/>
      <u val="singleAccounting"/>
      <sz val="10"/>
      <color theme="1"/>
      <name val="Segoe UI"/>
      <family val="2"/>
    </font>
    <font>
      <b/>
      <sz val="11"/>
      <color rgb="FF7030A0"/>
      <name val="Segoe UI"/>
      <family val="2"/>
    </font>
    <font>
      <b/>
      <sz val="14"/>
      <name val="Arial"/>
      <family val="2"/>
    </font>
    <font>
      <sz val="14"/>
      <name val="Arial"/>
      <family val="2"/>
    </font>
    <font>
      <b/>
      <sz val="14"/>
      <name val="Microsoft JhengHei"/>
      <family val="2"/>
    </font>
    <font>
      <sz val="14"/>
      <name val="Microsoft JhengHei"/>
      <family val="2"/>
    </font>
    <font>
      <sz val="16"/>
      <color rgb="FFFF0000"/>
      <name val="Arial"/>
      <family val="2"/>
    </font>
    <font>
      <b/>
      <vertAlign val="superscript"/>
      <sz val="14"/>
      <name val="Arial"/>
      <family val="2"/>
    </font>
    <font>
      <sz val="13"/>
      <name val="Arial"/>
      <family val="2"/>
    </font>
    <font>
      <b/>
      <sz val="14"/>
      <name val="Segoe UI"/>
      <family val="2"/>
    </font>
    <font>
      <sz val="14"/>
      <name val="Segoe UI"/>
      <family val="2"/>
    </font>
    <font>
      <sz val="14"/>
      <color theme="1"/>
      <name val="Segoe UI"/>
      <family val="2"/>
    </font>
    <font>
      <sz val="14"/>
      <color theme="0"/>
      <name val="Segoe UI"/>
      <family val="2"/>
    </font>
    <font>
      <b/>
      <sz val="14"/>
      <color theme="0"/>
      <name val="Segoe UI"/>
      <family val="2"/>
    </font>
    <font>
      <b/>
      <sz val="12"/>
      <name val="Arial"/>
      <family val="2"/>
    </font>
    <font>
      <vertAlign val="superscript"/>
      <sz val="14"/>
      <name val="Arial"/>
      <family val="2"/>
    </font>
    <font>
      <sz val="14"/>
      <color rgb="FFFF0000"/>
      <name val="Arial"/>
      <family val="2"/>
    </font>
    <font>
      <sz val="12"/>
      <color rgb="FFFF0000"/>
      <name val="Arial"/>
      <family val="2"/>
    </font>
    <font>
      <b/>
      <sz val="10"/>
      <color theme="5" tint="0.39997558519241921"/>
      <name val="Maiandra GD"/>
      <family val="2"/>
    </font>
    <font>
      <sz val="10"/>
      <name val="Tahoma"/>
      <family val="2"/>
    </font>
    <font>
      <b/>
      <sz val="12"/>
      <name val="Tahoma"/>
      <family val="2"/>
    </font>
    <font>
      <b/>
      <sz val="11"/>
      <name val="Tahoma"/>
      <family val="2"/>
    </font>
    <font>
      <b/>
      <i/>
      <sz val="10"/>
      <name val="Tahoma"/>
      <family val="2"/>
    </font>
    <font>
      <b/>
      <sz val="10"/>
      <name val="Tahoma"/>
      <family val="2"/>
    </font>
    <font>
      <b/>
      <sz val="13"/>
      <name val="Tahoma"/>
      <family val="2"/>
    </font>
    <font>
      <b/>
      <vertAlign val="superscript"/>
      <sz val="13"/>
      <name val="Tahoma"/>
      <family val="2"/>
    </font>
    <font>
      <sz val="14"/>
      <name val="Tahoma"/>
      <family val="2"/>
    </font>
    <font>
      <b/>
      <u/>
      <sz val="10"/>
      <name val="Tahoma"/>
      <family val="2"/>
    </font>
    <font>
      <u/>
      <sz val="10"/>
      <name val="Tahoma"/>
      <family val="2"/>
    </font>
    <font>
      <sz val="9"/>
      <name val="Tahoma"/>
      <family val="2"/>
    </font>
    <font>
      <b/>
      <sz val="12"/>
      <color rgb="FFFF0000"/>
      <name val="Tahoma"/>
      <family val="2"/>
    </font>
    <font>
      <b/>
      <sz val="10"/>
      <color theme="3" tint="-0.249977111117893"/>
      <name val="Tahoma"/>
      <family val="2"/>
    </font>
    <font>
      <b/>
      <sz val="8"/>
      <name val="Tahoma"/>
      <family val="2"/>
    </font>
    <font>
      <b/>
      <sz val="10"/>
      <color indexed="10"/>
      <name val="Tahoma"/>
      <family val="2"/>
    </font>
    <font>
      <b/>
      <sz val="10"/>
      <color rgb="FFC00000"/>
      <name val="Tahoma"/>
      <family val="2"/>
    </font>
    <font>
      <b/>
      <sz val="10"/>
      <color rgb="FFFF0000"/>
      <name val="Tahoma"/>
      <family val="2"/>
    </font>
    <font>
      <b/>
      <sz val="10"/>
      <color theme="3"/>
      <name val="Tahoma"/>
      <family val="2"/>
    </font>
    <font>
      <sz val="8"/>
      <name val="Tahoma"/>
      <family val="2"/>
    </font>
    <font>
      <b/>
      <sz val="16"/>
      <name val="Segoe UI"/>
      <family val="2"/>
    </font>
    <font>
      <b/>
      <sz val="18"/>
      <color theme="1"/>
      <name val="Segoe UI"/>
      <family val="2"/>
    </font>
    <font>
      <sz val="18"/>
      <color theme="1"/>
      <name val="Segoe UI"/>
      <family val="2"/>
    </font>
    <font>
      <b/>
      <sz val="17"/>
      <color theme="1"/>
      <name val="Segoe UI"/>
      <family val="2"/>
    </font>
    <font>
      <b/>
      <sz val="14"/>
      <color theme="1"/>
      <name val="Segoe UI"/>
      <family val="2"/>
    </font>
    <font>
      <sz val="16"/>
      <name val="Segoe UI"/>
      <family val="2"/>
    </font>
    <font>
      <b/>
      <sz val="16"/>
      <color theme="0"/>
      <name val="Segoe UI"/>
      <family val="2"/>
    </font>
    <font>
      <vertAlign val="superscript"/>
      <sz val="14"/>
      <color theme="1"/>
      <name val="Segoe UI"/>
      <family val="2"/>
    </font>
    <font>
      <sz val="9"/>
      <name val="Arial"/>
      <family val="2"/>
    </font>
    <font>
      <b/>
      <sz val="10"/>
      <name val="Arial"/>
      <family val="2"/>
    </font>
    <font>
      <b/>
      <sz val="9"/>
      <name val="Arial"/>
      <family val="2"/>
    </font>
    <font>
      <b/>
      <vertAlign val="superscript"/>
      <sz val="9"/>
      <name val="Arial"/>
      <family val="2"/>
    </font>
    <font>
      <b/>
      <sz val="9"/>
      <color theme="0"/>
      <name val="Arial"/>
      <family val="2"/>
    </font>
    <font>
      <vertAlign val="superscript"/>
      <sz val="9"/>
      <name val="Arial"/>
      <family val="2"/>
    </font>
  </fonts>
  <fills count="11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rgb="FF8A8A7B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DDF5FD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rgb="FFF8FC4E"/>
        <bgColor indexed="64"/>
      </patternFill>
    </fill>
    <fill>
      <patternFill patternType="solid">
        <fgColor indexed="9"/>
        <bgColor indexed="8"/>
      </patternFill>
    </fill>
    <fill>
      <patternFill patternType="solid">
        <fgColor theme="0"/>
        <bgColor indexed="8"/>
      </patternFill>
    </fill>
  </fills>
  <borders count="54">
    <border>
      <left/>
      <right/>
      <top/>
      <bottom/>
      <diagonal/>
    </border>
    <border>
      <left/>
      <right style="dotted">
        <color rgb="FF797A7E"/>
      </right>
      <top style="thick">
        <color rgb="FF797A7E"/>
      </top>
      <bottom/>
      <diagonal/>
    </border>
    <border>
      <left style="dotted">
        <color rgb="FF797A7E"/>
      </left>
      <right/>
      <top style="thick">
        <color rgb="FF797A7E"/>
      </top>
      <bottom/>
      <diagonal/>
    </border>
    <border>
      <left/>
      <right/>
      <top style="thick">
        <color rgb="FF797A7E"/>
      </top>
      <bottom/>
      <diagonal/>
    </border>
    <border>
      <left/>
      <right style="dotted">
        <color rgb="FF797A7E"/>
      </right>
      <top/>
      <bottom/>
      <diagonal/>
    </border>
    <border>
      <left/>
      <right style="dotted">
        <color rgb="FF797A7E"/>
      </right>
      <top/>
      <bottom style="thin">
        <color rgb="FF797A7E"/>
      </bottom>
      <diagonal/>
    </border>
    <border>
      <left style="dotted">
        <color rgb="FF797A7E"/>
      </left>
      <right/>
      <top/>
      <bottom style="thin">
        <color rgb="FF797A7E"/>
      </bottom>
      <diagonal/>
    </border>
    <border>
      <left/>
      <right/>
      <top/>
      <bottom style="thin">
        <color rgb="FF797A7E"/>
      </bottom>
      <diagonal/>
    </border>
    <border>
      <left style="dotted">
        <color rgb="FF797A7E"/>
      </left>
      <right/>
      <top/>
      <bottom/>
      <diagonal/>
    </border>
    <border>
      <left/>
      <right style="dotted">
        <color rgb="FF797A7E"/>
      </right>
      <top style="thin">
        <color rgb="FF797A7E"/>
      </top>
      <bottom/>
      <diagonal/>
    </border>
    <border>
      <left/>
      <right/>
      <top style="thin">
        <color rgb="FF797A7E"/>
      </top>
      <bottom/>
      <diagonal/>
    </border>
    <border>
      <left/>
      <right style="dotted">
        <color rgb="FF797A7E"/>
      </right>
      <top/>
      <bottom style="thick">
        <color rgb="FF797A7E"/>
      </bottom>
      <diagonal/>
    </border>
    <border>
      <left style="dotted">
        <color rgb="FF797A7E"/>
      </left>
      <right/>
      <top/>
      <bottom style="thick">
        <color rgb="FF797A7E"/>
      </bottom>
      <diagonal/>
    </border>
    <border>
      <left/>
      <right/>
      <top/>
      <bottom style="thick">
        <color rgb="FF797A7E"/>
      </bottom>
      <diagonal/>
    </border>
    <border>
      <left/>
      <right style="dotted">
        <color rgb="FF797A7E"/>
      </right>
      <top style="thin">
        <color rgb="FF797A7E"/>
      </top>
      <bottom style="thin">
        <color rgb="FF797A7E"/>
      </bottom>
      <diagonal/>
    </border>
    <border>
      <left style="dotted">
        <color rgb="FF797A7E"/>
      </left>
      <right/>
      <top style="thin">
        <color rgb="FF797A7E"/>
      </top>
      <bottom style="thin">
        <color rgb="FF797A7E"/>
      </bottom>
      <diagonal/>
    </border>
    <border>
      <left/>
      <right/>
      <top style="thin">
        <color rgb="FF797A7E"/>
      </top>
      <bottom style="thin">
        <color rgb="FF797A7E"/>
      </bottom>
      <diagonal/>
    </border>
    <border>
      <left style="dotted">
        <color rgb="FF797A7E"/>
      </left>
      <right/>
      <top style="thin">
        <color rgb="FF797A7E"/>
      </top>
      <bottom/>
      <diagonal/>
    </border>
    <border>
      <left/>
      <right/>
      <top style="thin">
        <color indexed="64"/>
      </top>
      <bottom/>
      <diagonal/>
    </border>
    <border>
      <left/>
      <right style="dotted">
        <color rgb="FF797A7E"/>
      </right>
      <top/>
      <bottom style="thin">
        <color indexed="64"/>
      </bottom>
      <diagonal/>
    </border>
    <border>
      <left style="dotted">
        <color rgb="FF797A7E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dotted">
        <color rgb="FF797A7E"/>
      </right>
      <top style="thin">
        <color indexed="64"/>
      </top>
      <bottom/>
      <diagonal/>
    </border>
    <border>
      <left style="dotted">
        <color rgb="FF797A7E"/>
      </left>
      <right/>
      <top style="thin">
        <color indexed="64"/>
      </top>
      <bottom/>
      <diagonal/>
    </border>
    <border>
      <left style="dotted">
        <color rgb="FF797A7E"/>
      </left>
      <right style="dotted">
        <color rgb="FF797A7E"/>
      </right>
      <top style="thick">
        <color rgb="FF797A7E"/>
      </top>
      <bottom/>
      <diagonal/>
    </border>
    <border>
      <left style="dotted">
        <color rgb="FF797A7E"/>
      </left>
      <right style="dotted">
        <color rgb="FF797A7E"/>
      </right>
      <top/>
      <bottom style="thin">
        <color rgb="FF797A7E"/>
      </bottom>
      <diagonal/>
    </border>
    <border>
      <left/>
      <right style="thin">
        <color indexed="64"/>
      </right>
      <top/>
      <bottom style="thin">
        <color rgb="FF797A7E"/>
      </bottom>
      <diagonal/>
    </border>
    <border>
      <left style="thin">
        <color indexed="64"/>
      </left>
      <right/>
      <top/>
      <bottom style="thin">
        <color rgb="FF797A7E"/>
      </bottom>
      <diagonal/>
    </border>
    <border>
      <left style="dotted">
        <color rgb="FF797A7E"/>
      </left>
      <right style="dotted">
        <color rgb="FF797A7E"/>
      </right>
      <top style="thin">
        <color rgb="FF797A7E"/>
      </top>
      <bottom/>
      <diagonal/>
    </border>
    <border>
      <left style="dotted">
        <color rgb="FF797A7E"/>
      </left>
      <right style="dotted">
        <color rgb="FF797A7E"/>
      </right>
      <top/>
      <bottom style="thick">
        <color rgb="FF797A7E"/>
      </bottom>
      <diagonal/>
    </border>
    <border>
      <left style="dotted">
        <color rgb="FF797A7E"/>
      </left>
      <right style="dotted">
        <color rgb="FF797A7E"/>
      </right>
      <top/>
      <bottom/>
      <diagonal/>
    </border>
    <border>
      <left style="dotted">
        <color rgb="FF797A7E"/>
      </left>
      <right style="dotted">
        <color rgb="FF797A7E"/>
      </right>
      <top style="thin">
        <color rgb="FF797A7E"/>
      </top>
      <bottom style="thin">
        <color rgb="FF797A7E"/>
      </bottom>
      <diagonal/>
    </border>
    <border>
      <left/>
      <right style="dotted">
        <color rgb="FF797A7E"/>
      </right>
      <top style="thick">
        <color rgb="FF797A7E"/>
      </top>
      <bottom style="thin">
        <color rgb="FF797A7E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ck">
        <color rgb="FF797A7E"/>
      </top>
      <bottom style="thin">
        <color rgb="FF797A7E"/>
      </bottom>
      <diagonal/>
    </border>
    <border>
      <left/>
      <right style="dotted">
        <color rgb="FF797A7E"/>
      </right>
      <top style="medium">
        <color rgb="FF797A7E"/>
      </top>
      <bottom/>
      <diagonal/>
    </border>
    <border>
      <left/>
      <right/>
      <top style="medium">
        <color rgb="FF797A7E"/>
      </top>
      <bottom/>
      <diagonal/>
    </border>
    <border>
      <left/>
      <right style="dotted">
        <color rgb="FF797A7E"/>
      </right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auto="1"/>
      </right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indexed="64"/>
      </left>
      <right/>
      <top/>
      <bottom style="thin">
        <color auto="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dotted">
        <color rgb="FF797A7E"/>
      </left>
      <right/>
      <top style="dotted">
        <color rgb="FF797A7E"/>
      </top>
      <bottom style="dotted">
        <color rgb="FF797A7E"/>
      </bottom>
      <diagonal/>
    </border>
    <border>
      <left/>
      <right/>
      <top style="dotted">
        <color rgb="FF797A7E"/>
      </top>
      <bottom style="dotted">
        <color rgb="FF797A7E"/>
      </bottom>
      <diagonal/>
    </border>
    <border>
      <left/>
      <right style="thin">
        <color rgb="FF797A7E"/>
      </right>
      <top style="thick">
        <color rgb="FF797A7E"/>
      </top>
      <bottom style="thin">
        <color rgb="FF797A7E"/>
      </bottom>
      <diagonal/>
    </border>
    <border>
      <left/>
      <right style="dotted">
        <color rgb="FF797A7E"/>
      </right>
      <top style="medium">
        <color auto="1"/>
      </top>
      <bottom/>
      <diagonal/>
    </border>
    <border>
      <left/>
      <right/>
      <top style="medium">
        <color auto="1"/>
      </top>
      <bottom/>
      <diagonal/>
    </border>
  </borders>
  <cellStyleXfs count="31">
    <xf numFmtId="0" fontId="0" fillId="0" borderId="0"/>
    <xf numFmtId="0" fontId="3" fillId="0" borderId="0"/>
    <xf numFmtId="165" fontId="6" fillId="0" borderId="0" applyFont="0" applyFill="0" applyBorder="0" applyAlignment="0" applyProtection="0"/>
    <xf numFmtId="0" fontId="3" fillId="0" borderId="0"/>
    <xf numFmtId="9" fontId="6" fillId="0" borderId="0" applyFont="0" applyFill="0" applyBorder="0" applyAlignment="0" applyProtection="0"/>
    <xf numFmtId="0" fontId="6" fillId="0" borderId="0"/>
    <xf numFmtId="37" fontId="11" fillId="0" borderId="0"/>
    <xf numFmtId="0" fontId="3" fillId="0" borderId="0"/>
    <xf numFmtId="177" fontId="27" fillId="0" borderId="0"/>
    <xf numFmtId="37" fontId="37" fillId="0" borderId="0"/>
    <xf numFmtId="180" fontId="3" fillId="0" borderId="0" applyFont="0" applyFill="0" applyBorder="0" applyAlignment="0" applyProtection="0"/>
    <xf numFmtId="0" fontId="11" fillId="0" borderId="0"/>
    <xf numFmtId="165" fontId="3" fillId="0" borderId="0" applyFont="0" applyFill="0" applyBorder="0" applyAlignment="0" applyProtection="0"/>
    <xf numFmtId="0" fontId="11" fillId="0" borderId="0"/>
    <xf numFmtId="0" fontId="3" fillId="0" borderId="0"/>
    <xf numFmtId="0" fontId="6" fillId="0" borderId="0"/>
    <xf numFmtId="0" fontId="3" fillId="0" borderId="0"/>
    <xf numFmtId="0" fontId="3" fillId="0" borderId="0"/>
    <xf numFmtId="165" fontId="3" fillId="0" borderId="0" applyFont="0" applyFill="0" applyBorder="0" applyAlignment="0" applyProtection="0"/>
    <xf numFmtId="183" fontId="3" fillId="0" borderId="0" applyFont="0" applyFill="0" applyBorder="0" applyAlignment="0" applyProtection="0"/>
    <xf numFmtId="165" fontId="6" fillId="0" borderId="0" applyFont="0" applyFill="0" applyBorder="0" applyAlignment="0" applyProtection="0"/>
    <xf numFmtId="0" fontId="3" fillId="0" borderId="0"/>
    <xf numFmtId="0" fontId="3" fillId="0" borderId="0"/>
    <xf numFmtId="180" fontId="11" fillId="0" borderId="0" applyFont="0" applyFill="0" applyBorder="0" applyAlignment="0" applyProtection="0"/>
    <xf numFmtId="0" fontId="3" fillId="0" borderId="0"/>
    <xf numFmtId="0" fontId="1" fillId="0" borderId="0"/>
    <xf numFmtId="0" fontId="11" fillId="0" borderId="0"/>
    <xf numFmtId="43" fontId="1" fillId="0" borderId="0" applyFont="0" applyFill="0" applyBorder="0" applyAlignment="0" applyProtection="0"/>
    <xf numFmtId="0" fontId="6" fillId="0" borderId="0"/>
    <xf numFmtId="9" fontId="3" fillId="0" borderId="0" applyFont="0" applyFill="0" applyBorder="0" applyAlignment="0" applyProtection="0"/>
    <xf numFmtId="165" fontId="6" fillId="0" borderId="0" applyFont="0" applyFill="0" applyBorder="0" applyAlignment="0" applyProtection="0"/>
  </cellStyleXfs>
  <cellXfs count="807">
    <xf numFmtId="0" fontId="0" fillId="0" borderId="0" xfId="0"/>
    <xf numFmtId="0" fontId="4" fillId="0" borderId="0" xfId="1" applyFont="1" applyAlignment="1">
      <alignment horizontal="left" vertical="center"/>
    </xf>
    <xf numFmtId="0" fontId="5" fillId="2" borderId="0" xfId="1" applyFont="1" applyFill="1" applyAlignment="1">
      <alignment horizontal="left" vertical="center"/>
    </xf>
    <xf numFmtId="164" fontId="4" fillId="2" borderId="0" xfId="1" applyNumberFormat="1" applyFont="1" applyFill="1" applyAlignment="1">
      <alignment horizontal="right" vertical="center"/>
    </xf>
    <xf numFmtId="0" fontId="4" fillId="2" borderId="0" xfId="1" applyFont="1" applyFill="1" applyAlignment="1">
      <alignment vertical="center"/>
    </xf>
    <xf numFmtId="164" fontId="4" fillId="2" borderId="0" xfId="1" applyNumberFormat="1" applyFont="1" applyFill="1" applyAlignment="1">
      <alignment vertical="center"/>
    </xf>
    <xf numFmtId="165" fontId="4" fillId="2" borderId="0" xfId="2" applyFont="1" applyFill="1" applyBorder="1" applyAlignment="1">
      <alignment vertical="center"/>
    </xf>
    <xf numFmtId="0" fontId="4" fillId="0" borderId="0" xfId="1" applyFont="1" applyAlignment="1">
      <alignment vertical="center"/>
    </xf>
    <xf numFmtId="166" fontId="4" fillId="2" borderId="0" xfId="2" applyNumberFormat="1" applyFont="1" applyFill="1" applyBorder="1" applyAlignment="1">
      <alignment vertical="center"/>
    </xf>
    <xf numFmtId="167" fontId="4" fillId="2" borderId="0" xfId="1" applyNumberFormat="1" applyFont="1" applyFill="1" applyAlignment="1">
      <alignment vertical="center"/>
    </xf>
    <xf numFmtId="165" fontId="4" fillId="2" borderId="0" xfId="2" applyFont="1" applyFill="1" applyBorder="1" applyAlignment="1">
      <alignment horizontal="right" vertical="center"/>
    </xf>
    <xf numFmtId="168" fontId="4" fillId="2" borderId="0" xfId="1" applyNumberFormat="1" applyFont="1" applyFill="1" applyAlignment="1">
      <alignment vertical="center"/>
    </xf>
    <xf numFmtId="169" fontId="4" fillId="2" borderId="0" xfId="1" applyNumberFormat="1" applyFont="1" applyFill="1" applyAlignment="1">
      <alignment vertical="center"/>
    </xf>
    <xf numFmtId="0" fontId="7" fillId="2" borderId="0" xfId="3" applyFont="1" applyFill="1" applyAlignment="1">
      <alignment horizontal="center" vertical="center" wrapText="1"/>
    </xf>
    <xf numFmtId="0" fontId="8" fillId="2" borderId="0" xfId="3" applyFont="1" applyFill="1" applyAlignment="1">
      <alignment horizontal="center" vertical="center" wrapText="1"/>
    </xf>
    <xf numFmtId="0" fontId="9" fillId="2" borderId="0" xfId="3" applyFont="1" applyFill="1" applyAlignment="1">
      <alignment horizontal="center" vertical="center" wrapText="1"/>
    </xf>
    <xf numFmtId="170" fontId="4" fillId="2" borderId="0" xfId="1" applyNumberFormat="1" applyFont="1" applyFill="1" applyAlignment="1">
      <alignment vertical="center"/>
    </xf>
    <xf numFmtId="171" fontId="4" fillId="2" borderId="0" xfId="4" applyNumberFormat="1" applyFont="1" applyFill="1" applyBorder="1" applyAlignment="1">
      <alignment vertical="center"/>
    </xf>
    <xf numFmtId="0" fontId="10" fillId="0" borderId="1" xfId="5" applyFont="1" applyBorder="1" applyAlignment="1">
      <alignment horizontal="center" vertical="center" wrapText="1"/>
    </xf>
    <xf numFmtId="164" fontId="4" fillId="0" borderId="1" xfId="1" applyNumberFormat="1" applyFont="1" applyBorder="1" applyAlignment="1">
      <alignment vertical="center" wrapText="1"/>
    </xf>
    <xf numFmtId="164" fontId="4" fillId="0" borderId="2" xfId="1" applyNumberFormat="1" applyFont="1" applyBorder="1" applyAlignment="1">
      <alignment vertical="center" wrapText="1"/>
    </xf>
    <xf numFmtId="164" fontId="4" fillId="0" borderId="3" xfId="1" applyNumberFormat="1" applyFont="1" applyBorder="1" applyAlignment="1">
      <alignment vertical="center" wrapText="1"/>
    </xf>
    <xf numFmtId="0" fontId="5" fillId="0" borderId="3" xfId="1" applyFont="1" applyBorder="1" applyAlignment="1">
      <alignment horizontal="center" vertical="center" wrapText="1"/>
    </xf>
    <xf numFmtId="0" fontId="4" fillId="0" borderId="0" xfId="1" applyFont="1" applyAlignment="1">
      <alignment horizontal="center" vertical="center"/>
    </xf>
    <xf numFmtId="0" fontId="10" fillId="0" borderId="4" xfId="5" applyFont="1" applyBorder="1" applyAlignment="1">
      <alignment horizontal="center" vertical="center" wrapText="1"/>
    </xf>
    <xf numFmtId="1" fontId="5" fillId="0" borderId="5" xfId="6" applyNumberFormat="1" applyFont="1" applyBorder="1" applyAlignment="1">
      <alignment horizontal="center" vertical="center" wrapText="1"/>
    </xf>
    <xf numFmtId="1" fontId="5" fillId="0" borderId="6" xfId="1" applyNumberFormat="1" applyFont="1" applyBorder="1" applyAlignment="1">
      <alignment horizontal="center" vertical="center" wrapText="1"/>
    </xf>
    <xf numFmtId="1" fontId="5" fillId="0" borderId="5" xfId="1" applyNumberFormat="1" applyFont="1" applyBorder="1" applyAlignment="1">
      <alignment horizontal="center" vertical="center" wrapText="1"/>
    </xf>
    <xf numFmtId="1" fontId="5" fillId="0" borderId="6" xfId="1" quotePrefix="1" applyNumberFormat="1" applyFont="1" applyBorder="1" applyAlignment="1">
      <alignment horizontal="center" vertical="center" wrapText="1"/>
    </xf>
    <xf numFmtId="1" fontId="5" fillId="0" borderId="7" xfId="1" quotePrefix="1" applyNumberFormat="1" applyFont="1" applyBorder="1" applyAlignment="1">
      <alignment horizontal="center" vertical="center" wrapText="1"/>
    </xf>
    <xf numFmtId="1" fontId="5" fillId="0" borderId="5" xfId="1" quotePrefix="1" applyNumberFormat="1" applyFont="1" applyBorder="1" applyAlignment="1">
      <alignment horizontal="center" vertical="center" wrapText="1"/>
    </xf>
    <xf numFmtId="0" fontId="5" fillId="0" borderId="7" xfId="1" applyFont="1" applyBorder="1" applyAlignment="1">
      <alignment horizontal="center" vertical="center" wrapText="1"/>
    </xf>
    <xf numFmtId="49" fontId="10" fillId="0" borderId="4" xfId="1" quotePrefix="1" applyNumberFormat="1" applyFont="1" applyBorder="1" applyAlignment="1">
      <alignment horizontal="center" vertical="center" wrapText="1" shrinkToFit="1"/>
    </xf>
    <xf numFmtId="164" fontId="10" fillId="0" borderId="8" xfId="1" quotePrefix="1" applyNumberFormat="1" applyFont="1" applyBorder="1" applyAlignment="1">
      <alignment horizontal="center" vertical="center" wrapText="1" shrinkToFit="1"/>
    </xf>
    <xf numFmtId="164" fontId="10" fillId="0" borderId="4" xfId="1" quotePrefix="1" applyNumberFormat="1" applyFont="1" applyBorder="1" applyAlignment="1">
      <alignment horizontal="center" vertical="center" wrapText="1" shrinkToFit="1"/>
    </xf>
    <xf numFmtId="49" fontId="10" fillId="0" borderId="8" xfId="1" quotePrefix="1" applyNumberFormat="1" applyFont="1" applyBorder="1" applyAlignment="1">
      <alignment horizontal="center" vertical="center" wrapText="1" shrinkToFit="1"/>
    </xf>
    <xf numFmtId="49" fontId="10" fillId="0" borderId="0" xfId="1" quotePrefix="1" applyNumberFormat="1" applyFont="1" applyAlignment="1">
      <alignment horizontal="center" vertical="center" wrapText="1" shrinkToFit="1"/>
    </xf>
    <xf numFmtId="14" fontId="10" fillId="0" borderId="4" xfId="1" quotePrefix="1" applyNumberFormat="1" applyFont="1" applyBorder="1" applyAlignment="1">
      <alignment horizontal="center" vertical="center" wrapText="1" shrinkToFit="1"/>
    </xf>
    <xf numFmtId="172" fontId="4" fillId="0" borderId="0" xfId="1" quotePrefix="1" applyNumberFormat="1" applyFont="1" applyAlignment="1">
      <alignment horizontal="right" vertical="center" wrapText="1"/>
    </xf>
    <xf numFmtId="0" fontId="4" fillId="0" borderId="9" xfId="1" quotePrefix="1" applyFont="1" applyBorder="1" applyAlignment="1">
      <alignment horizontal="right" vertical="center" wrapText="1"/>
    </xf>
    <xf numFmtId="15" fontId="4" fillId="0" borderId="0" xfId="1" applyNumberFormat="1" applyFont="1" applyAlignment="1">
      <alignment horizontal="right" vertical="center" wrapText="1"/>
    </xf>
    <xf numFmtId="0" fontId="4" fillId="0" borderId="9" xfId="1" applyFont="1" applyBorder="1" applyAlignment="1">
      <alignment horizontal="right" vertical="center" wrapText="1"/>
    </xf>
    <xf numFmtId="15" fontId="4" fillId="0" borderId="0" xfId="1" quotePrefix="1" applyNumberFormat="1" applyFont="1" applyAlignment="1">
      <alignment horizontal="right" vertical="center" wrapText="1"/>
    </xf>
    <xf numFmtId="0" fontId="4" fillId="0" borderId="10" xfId="1" applyFont="1" applyBorder="1" applyAlignment="1">
      <alignment horizontal="right" vertical="center" wrapText="1"/>
    </xf>
    <xf numFmtId="0" fontId="10" fillId="0" borderId="11" xfId="5" applyFont="1" applyBorder="1" applyAlignment="1">
      <alignment horizontal="center" vertical="center" wrapText="1"/>
    </xf>
    <xf numFmtId="49" fontId="10" fillId="0" borderId="11" xfId="1" applyNumberFormat="1" applyFont="1" applyBorder="1" applyAlignment="1">
      <alignment horizontal="center" vertical="center" wrapText="1" shrinkToFit="1"/>
    </xf>
    <xf numFmtId="164" fontId="10" fillId="0" borderId="12" xfId="1" quotePrefix="1" applyNumberFormat="1" applyFont="1" applyBorder="1" applyAlignment="1">
      <alignment horizontal="center" vertical="center" wrapText="1" shrinkToFit="1"/>
    </xf>
    <xf numFmtId="164" fontId="10" fillId="0" borderId="11" xfId="1" applyNumberFormat="1" applyFont="1" applyBorder="1" applyAlignment="1">
      <alignment horizontal="center" vertical="center" wrapText="1" shrinkToFit="1"/>
    </xf>
    <xf numFmtId="49" fontId="10" fillId="0" borderId="12" xfId="1" quotePrefix="1" applyNumberFormat="1" applyFont="1" applyBorder="1" applyAlignment="1">
      <alignment horizontal="center" vertical="center" wrapText="1" shrinkToFit="1"/>
    </xf>
    <xf numFmtId="49" fontId="10" fillId="0" borderId="13" xfId="1" quotePrefix="1" applyNumberFormat="1" applyFont="1" applyBorder="1" applyAlignment="1">
      <alignment horizontal="center" vertical="center" wrapText="1" shrinkToFit="1"/>
    </xf>
    <xf numFmtId="0" fontId="10" fillId="0" borderId="11" xfId="1" quotePrefix="1" applyFont="1" applyBorder="1" applyAlignment="1">
      <alignment horizontal="center" vertical="center" wrapText="1" shrinkToFit="1"/>
    </xf>
    <xf numFmtId="172" fontId="4" fillId="0" borderId="13" xfId="1" quotePrefix="1" applyNumberFormat="1" applyFont="1" applyBorder="1" applyAlignment="1">
      <alignment horizontal="right" vertical="center" wrapText="1"/>
    </xf>
    <xf numFmtId="15" fontId="4" fillId="0" borderId="11" xfId="1" quotePrefix="1" applyNumberFormat="1" applyFont="1" applyBorder="1" applyAlignment="1">
      <alignment horizontal="right" vertical="center" wrapText="1"/>
    </xf>
    <xf numFmtId="172" fontId="4" fillId="0" borderId="13" xfId="1" applyNumberFormat="1" applyFont="1" applyBorder="1" applyAlignment="1">
      <alignment horizontal="right" vertical="center" wrapText="1"/>
    </xf>
    <xf numFmtId="172" fontId="4" fillId="0" borderId="11" xfId="1" applyNumberFormat="1" applyFont="1" applyBorder="1" applyAlignment="1">
      <alignment horizontal="right" vertical="center" wrapText="1"/>
    </xf>
    <xf numFmtId="15" fontId="4" fillId="0" borderId="13" xfId="1" quotePrefix="1" applyNumberFormat="1" applyFont="1" applyBorder="1" applyAlignment="1">
      <alignment horizontal="right" vertical="center" wrapText="1"/>
    </xf>
    <xf numFmtId="15" fontId="4" fillId="0" borderId="13" xfId="1" applyNumberFormat="1" applyFont="1" applyBorder="1" applyAlignment="1">
      <alignment horizontal="right" vertical="center" wrapText="1"/>
    </xf>
    <xf numFmtId="17" fontId="10" fillId="3" borderId="4" xfId="1" applyNumberFormat="1" applyFont="1" applyFill="1" applyBorder="1" applyAlignment="1">
      <alignment horizontal="center" vertical="center"/>
    </xf>
    <xf numFmtId="164" fontId="10" fillId="3" borderId="4" xfId="5" applyNumberFormat="1" applyFont="1" applyFill="1" applyBorder="1" applyAlignment="1">
      <alignment horizontal="center" vertical="center" wrapText="1" shrinkToFit="1"/>
    </xf>
    <xf numFmtId="164" fontId="10" fillId="3" borderId="8" xfId="5" applyNumberFormat="1" applyFont="1" applyFill="1" applyBorder="1" applyAlignment="1">
      <alignment horizontal="center" vertical="center" wrapText="1" shrinkToFit="1"/>
    </xf>
    <xf numFmtId="164" fontId="10" fillId="3" borderId="0" xfId="5" applyNumberFormat="1" applyFont="1" applyFill="1" applyAlignment="1">
      <alignment horizontal="center" vertical="center" wrapText="1" shrinkToFit="1"/>
    </xf>
    <xf numFmtId="0" fontId="10" fillId="3" borderId="0" xfId="1" applyFont="1" applyFill="1" applyAlignment="1">
      <alignment horizontal="center" vertical="center"/>
    </xf>
    <xf numFmtId="0" fontId="4" fillId="3" borderId="4" xfId="1" applyFont="1" applyFill="1" applyBorder="1" applyAlignment="1">
      <alignment horizontal="center" vertical="center"/>
    </xf>
    <xf numFmtId="0" fontId="10" fillId="3" borderId="4" xfId="1" applyFont="1" applyFill="1" applyBorder="1" applyAlignment="1">
      <alignment horizontal="center" vertical="center"/>
    </xf>
    <xf numFmtId="0" fontId="4" fillId="3" borderId="0" xfId="1" applyFont="1" applyFill="1" applyAlignment="1">
      <alignment horizontal="center" vertical="center"/>
    </xf>
    <xf numFmtId="164" fontId="5" fillId="0" borderId="0" xfId="1" applyNumberFormat="1" applyFont="1" applyAlignment="1">
      <alignment horizontal="left" vertical="center"/>
    </xf>
    <xf numFmtId="17" fontId="13" fillId="4" borderId="14" xfId="1" applyNumberFormat="1" applyFont="1" applyFill="1" applyBorder="1" applyAlignment="1">
      <alignment vertical="center"/>
    </xf>
    <xf numFmtId="164" fontId="13" fillId="4" borderId="14" xfId="1" applyNumberFormat="1" applyFont="1" applyFill="1" applyBorder="1" applyAlignment="1">
      <alignment horizontal="right" vertical="center"/>
    </xf>
    <xf numFmtId="164" fontId="13" fillId="4" borderId="15" xfId="1" applyNumberFormat="1" applyFont="1" applyFill="1" applyBorder="1" applyAlignment="1">
      <alignment horizontal="right" vertical="center"/>
    </xf>
    <xf numFmtId="164" fontId="13" fillId="4" borderId="16" xfId="1" applyNumberFormat="1" applyFont="1" applyFill="1" applyBorder="1" applyAlignment="1">
      <alignment horizontal="right" vertical="center"/>
    </xf>
    <xf numFmtId="173" fontId="13" fillId="4" borderId="16" xfId="1" applyNumberFormat="1" applyFont="1" applyFill="1" applyBorder="1" applyAlignment="1">
      <alignment horizontal="right" vertical="center"/>
    </xf>
    <xf numFmtId="173" fontId="13" fillId="4" borderId="14" xfId="1" applyNumberFormat="1" applyFont="1" applyFill="1" applyBorder="1" applyAlignment="1" applyProtection="1">
      <alignment vertical="center"/>
      <protection locked="0"/>
    </xf>
    <xf numFmtId="0" fontId="5" fillId="0" borderId="0" xfId="1" applyFont="1" applyAlignment="1">
      <alignment vertical="center"/>
    </xf>
    <xf numFmtId="17" fontId="10" fillId="3" borderId="4" xfId="1" applyNumberFormat="1" applyFont="1" applyFill="1" applyBorder="1" applyAlignment="1">
      <alignment vertical="center"/>
    </xf>
    <xf numFmtId="164" fontId="10" fillId="3" borderId="4" xfId="1" applyNumberFormat="1" applyFont="1" applyFill="1" applyBorder="1" applyAlignment="1">
      <alignment horizontal="right" vertical="center"/>
    </xf>
    <xf numFmtId="164" fontId="10" fillId="3" borderId="8" xfId="1" applyNumberFormat="1" applyFont="1" applyFill="1" applyBorder="1" applyAlignment="1">
      <alignment horizontal="right" vertical="center"/>
    </xf>
    <xf numFmtId="164" fontId="10" fillId="3" borderId="0" xfId="1" applyNumberFormat="1" applyFont="1" applyFill="1" applyAlignment="1">
      <alignment horizontal="right" vertical="center"/>
    </xf>
    <xf numFmtId="17" fontId="14" fillId="3" borderId="4" xfId="1" applyNumberFormat="1" applyFont="1" applyFill="1" applyBorder="1" applyAlignment="1">
      <alignment horizontal="left" vertical="center"/>
    </xf>
    <xf numFmtId="164" fontId="14" fillId="3" borderId="4" xfId="1" applyNumberFormat="1" applyFont="1" applyFill="1" applyBorder="1" applyAlignment="1">
      <alignment horizontal="right" vertical="center"/>
    </xf>
    <xf numFmtId="164" fontId="14" fillId="3" borderId="8" xfId="1" applyNumberFormat="1" applyFont="1" applyFill="1" applyBorder="1" applyAlignment="1">
      <alignment horizontal="right" vertical="center"/>
    </xf>
    <xf numFmtId="164" fontId="14" fillId="3" borderId="0" xfId="1" applyNumberFormat="1" applyFont="1" applyFill="1" applyAlignment="1">
      <alignment horizontal="right" vertical="center"/>
    </xf>
    <xf numFmtId="0" fontId="15" fillId="0" borderId="0" xfId="1" applyFont="1" applyAlignment="1">
      <alignment vertical="center"/>
    </xf>
    <xf numFmtId="17" fontId="10" fillId="3" borderId="4" xfId="1" applyNumberFormat="1" applyFont="1" applyFill="1" applyBorder="1" applyAlignment="1">
      <alignment horizontal="left" vertical="center"/>
    </xf>
    <xf numFmtId="164" fontId="10" fillId="0" borderId="4" xfId="1" applyNumberFormat="1" applyFont="1" applyBorder="1" applyAlignment="1">
      <alignment horizontal="right" vertical="center"/>
    </xf>
    <xf numFmtId="17" fontId="16" fillId="3" borderId="4" xfId="1" applyNumberFormat="1" applyFont="1" applyFill="1" applyBorder="1" applyAlignment="1">
      <alignment horizontal="left" vertical="center"/>
    </xf>
    <xf numFmtId="17" fontId="14" fillId="3" borderId="4" xfId="1" applyNumberFormat="1" applyFont="1" applyFill="1" applyBorder="1" applyAlignment="1">
      <alignment vertical="center"/>
    </xf>
    <xf numFmtId="164" fontId="14" fillId="2" borderId="4" xfId="1" applyNumberFormat="1" applyFont="1" applyFill="1" applyBorder="1" applyAlignment="1">
      <alignment horizontal="right" vertical="center"/>
    </xf>
    <xf numFmtId="17" fontId="14" fillId="3" borderId="4" xfId="1" applyNumberFormat="1" applyFont="1" applyFill="1" applyBorder="1" applyAlignment="1">
      <alignment horizontal="left" vertical="center" indent="1"/>
    </xf>
    <xf numFmtId="164" fontId="14" fillId="0" borderId="4" xfId="1" applyNumberFormat="1" applyFont="1" applyBorder="1" applyAlignment="1">
      <alignment horizontal="right" vertical="center"/>
    </xf>
    <xf numFmtId="164" fontId="14" fillId="0" borderId="0" xfId="1" applyNumberFormat="1" applyFont="1" applyAlignment="1">
      <alignment horizontal="right" vertical="center"/>
    </xf>
    <xf numFmtId="17" fontId="14" fillId="3" borderId="4" xfId="1" applyNumberFormat="1" applyFont="1" applyFill="1" applyBorder="1" applyAlignment="1">
      <alignment horizontal="left" vertical="center" indent="2"/>
    </xf>
    <xf numFmtId="17" fontId="10" fillId="2" borderId="4" xfId="1" applyNumberFormat="1" applyFont="1" applyFill="1" applyBorder="1" applyAlignment="1">
      <alignment horizontal="left" vertical="center" indent="3"/>
    </xf>
    <xf numFmtId="164" fontId="10" fillId="2" borderId="4" xfId="1" applyNumberFormat="1" applyFont="1" applyFill="1" applyBorder="1" applyAlignment="1">
      <alignment horizontal="right" vertical="center"/>
    </xf>
    <xf numFmtId="164" fontId="10" fillId="2" borderId="8" xfId="1" applyNumberFormat="1" applyFont="1" applyFill="1" applyBorder="1" applyAlignment="1">
      <alignment horizontal="right" vertical="center"/>
    </xf>
    <xf numFmtId="164" fontId="10" fillId="2" borderId="0" xfId="1" applyNumberFormat="1" applyFont="1" applyFill="1" applyAlignment="1">
      <alignment horizontal="right" vertical="center"/>
    </xf>
    <xf numFmtId="164" fontId="10" fillId="0" borderId="0" xfId="1" applyNumberFormat="1" applyFont="1" applyAlignment="1">
      <alignment horizontal="right" vertical="center"/>
    </xf>
    <xf numFmtId="164" fontId="10" fillId="0" borderId="8" xfId="1" applyNumberFormat="1" applyFont="1" applyBorder="1" applyAlignment="1">
      <alignment horizontal="right" vertical="center"/>
    </xf>
    <xf numFmtId="17" fontId="14" fillId="0" borderId="4" xfId="1" applyNumberFormat="1" applyFont="1" applyBorder="1" applyAlignment="1">
      <alignment horizontal="left" vertical="center" indent="2"/>
    </xf>
    <xf numFmtId="164" fontId="14" fillId="0" borderId="8" xfId="1" applyNumberFormat="1" applyFont="1" applyBorder="1" applyAlignment="1">
      <alignment horizontal="right" vertical="center"/>
    </xf>
    <xf numFmtId="17" fontId="14" fillId="2" borderId="4" xfId="1" applyNumberFormat="1" applyFont="1" applyFill="1" applyBorder="1" applyAlignment="1">
      <alignment horizontal="left" vertical="center" indent="2"/>
    </xf>
    <xf numFmtId="164" fontId="14" fillId="2" borderId="8" xfId="1" applyNumberFormat="1" applyFont="1" applyFill="1" applyBorder="1" applyAlignment="1">
      <alignment horizontal="right" vertical="center"/>
    </xf>
    <xf numFmtId="164" fontId="14" fillId="2" borderId="0" xfId="1" applyNumberFormat="1" applyFont="1" applyFill="1" applyAlignment="1">
      <alignment horizontal="right" vertical="center"/>
    </xf>
    <xf numFmtId="0" fontId="20" fillId="0" borderId="0" xfId="1" applyFont="1" applyAlignment="1">
      <alignment vertical="center"/>
    </xf>
    <xf numFmtId="0" fontId="21" fillId="0" borderId="0" xfId="1" applyFont="1" applyAlignment="1">
      <alignment vertical="center"/>
    </xf>
    <xf numFmtId="17" fontId="10" fillId="3" borderId="4" xfId="1" applyNumberFormat="1" applyFont="1" applyFill="1" applyBorder="1" applyAlignment="1">
      <alignment horizontal="left" vertical="center" indent="1"/>
    </xf>
    <xf numFmtId="0" fontId="22" fillId="0" borderId="4" xfId="1" applyFont="1" applyBorder="1" applyAlignment="1">
      <alignment horizontal="left" vertical="center" indent="2"/>
    </xf>
    <xf numFmtId="0" fontId="22" fillId="0" borderId="4" xfId="1" applyFont="1" applyBorder="1" applyAlignment="1">
      <alignment horizontal="left" vertical="center" indent="3"/>
    </xf>
    <xf numFmtId="17" fontId="10" fillId="0" borderId="4" xfId="1" applyNumberFormat="1" applyFont="1" applyBorder="1" applyAlignment="1">
      <alignment horizontal="left" vertical="center"/>
    </xf>
    <xf numFmtId="164" fontId="5" fillId="5" borderId="0" xfId="1" applyNumberFormat="1" applyFont="1" applyFill="1" applyAlignment="1">
      <alignment horizontal="left" vertical="center"/>
    </xf>
    <xf numFmtId="17" fontId="10" fillId="0" borderId="4" xfId="1" applyNumberFormat="1" applyFont="1" applyBorder="1" applyAlignment="1">
      <alignment horizontal="left" vertical="center" indent="1"/>
    </xf>
    <xf numFmtId="0" fontId="5" fillId="5" borderId="0" xfId="1" applyFont="1" applyFill="1" applyAlignment="1">
      <alignment vertical="center"/>
    </xf>
    <xf numFmtId="17" fontId="14" fillId="0" borderId="4" xfId="1" applyNumberFormat="1" applyFont="1" applyBorder="1" applyAlignment="1">
      <alignment horizontal="left" vertical="center"/>
    </xf>
    <xf numFmtId="17" fontId="10" fillId="3" borderId="4" xfId="1" applyNumberFormat="1" applyFont="1" applyFill="1" applyBorder="1" applyAlignment="1">
      <alignment horizontal="left" vertical="center" indent="2"/>
    </xf>
    <xf numFmtId="17" fontId="13" fillId="4" borderId="4" xfId="1" applyNumberFormat="1" applyFont="1" applyFill="1" applyBorder="1" applyAlignment="1">
      <alignment vertical="center"/>
    </xf>
    <xf numFmtId="164" fontId="13" fillId="4" borderId="4" xfId="1" applyNumberFormat="1" applyFont="1" applyFill="1" applyBorder="1" applyAlignment="1">
      <alignment horizontal="right" vertical="center"/>
    </xf>
    <xf numFmtId="164" fontId="13" fillId="4" borderId="8" xfId="1" applyNumberFormat="1" applyFont="1" applyFill="1" applyBorder="1" applyAlignment="1">
      <alignment horizontal="right" vertical="center"/>
    </xf>
    <xf numFmtId="164" fontId="13" fillId="4" borderId="0" xfId="1" applyNumberFormat="1" applyFont="1" applyFill="1" applyAlignment="1">
      <alignment horizontal="right" vertical="center"/>
    </xf>
    <xf numFmtId="0" fontId="23" fillId="0" borderId="0" xfId="1" applyFont="1" applyAlignment="1">
      <alignment vertical="center"/>
    </xf>
    <xf numFmtId="164" fontId="23" fillId="0" borderId="0" xfId="1" applyNumberFormat="1" applyFont="1" applyAlignment="1">
      <alignment vertical="center"/>
    </xf>
    <xf numFmtId="164" fontId="10" fillId="3" borderId="4" xfId="1" applyNumberFormat="1" applyFont="1" applyFill="1" applyBorder="1" applyAlignment="1">
      <alignment horizontal="left" vertical="center"/>
    </xf>
    <xf numFmtId="0" fontId="10" fillId="3" borderId="4" xfId="1" applyFont="1" applyFill="1" applyBorder="1" applyAlignment="1">
      <alignment horizontal="left" vertical="center" indent="1"/>
    </xf>
    <xf numFmtId="0" fontId="5" fillId="0" borderId="0" xfId="1" applyFont="1" applyAlignment="1">
      <alignment horizontal="right" vertical="center"/>
    </xf>
    <xf numFmtId="0" fontId="14" fillId="3" borderId="4" xfId="3" applyFont="1" applyFill="1" applyBorder="1" applyAlignment="1">
      <alignment horizontal="center" vertical="center"/>
    </xf>
    <xf numFmtId="170" fontId="10" fillId="3" borderId="4" xfId="1" applyNumberFormat="1" applyFont="1" applyFill="1" applyBorder="1" applyAlignment="1">
      <alignment horizontal="right" vertical="center"/>
    </xf>
    <xf numFmtId="0" fontId="13" fillId="4" borderId="9" xfId="3" quotePrefix="1" applyFont="1" applyFill="1" applyBorder="1" applyAlignment="1">
      <alignment horizontal="left" vertical="center"/>
    </xf>
    <xf numFmtId="164" fontId="13" fillId="4" borderId="9" xfId="3" applyNumberFormat="1" applyFont="1" applyFill="1" applyBorder="1" applyAlignment="1">
      <alignment horizontal="right" vertical="center"/>
    </xf>
    <xf numFmtId="164" fontId="13" fillId="4" borderId="17" xfId="3" applyNumberFormat="1" applyFont="1" applyFill="1" applyBorder="1" applyAlignment="1">
      <alignment horizontal="right" vertical="center"/>
    </xf>
    <xf numFmtId="164" fontId="13" fillId="4" borderId="10" xfId="3" applyNumberFormat="1" applyFont="1" applyFill="1" applyBorder="1" applyAlignment="1">
      <alignment horizontal="right" vertical="center"/>
    </xf>
    <xf numFmtId="0" fontId="10" fillId="3" borderId="4" xfId="3" quotePrefix="1" applyFont="1" applyFill="1" applyBorder="1" applyAlignment="1">
      <alignment horizontal="left" vertical="center"/>
    </xf>
    <xf numFmtId="0" fontId="4" fillId="0" borderId="18" xfId="1" applyFont="1" applyBorder="1" applyAlignment="1">
      <alignment vertical="center"/>
    </xf>
    <xf numFmtId="0" fontId="13" fillId="4" borderId="4" xfId="3" quotePrefix="1" applyFont="1" applyFill="1" applyBorder="1" applyAlignment="1">
      <alignment horizontal="left" vertical="center"/>
    </xf>
    <xf numFmtId="164" fontId="13" fillId="4" borderId="4" xfId="3" applyNumberFormat="1" applyFont="1" applyFill="1" applyBorder="1" applyAlignment="1">
      <alignment horizontal="right" vertical="center"/>
    </xf>
    <xf numFmtId="164" fontId="13" fillId="4" borderId="8" xfId="3" applyNumberFormat="1" applyFont="1" applyFill="1" applyBorder="1" applyAlignment="1">
      <alignment horizontal="right" vertical="center"/>
    </xf>
    <xf numFmtId="164" fontId="13" fillId="4" borderId="0" xfId="3" applyNumberFormat="1" applyFont="1" applyFill="1" applyAlignment="1">
      <alignment horizontal="right" vertical="center"/>
    </xf>
    <xf numFmtId="0" fontId="10" fillId="3" borderId="4" xfId="5" applyFont="1" applyFill="1" applyBorder="1" applyAlignment="1">
      <alignment horizontal="left" vertical="center"/>
    </xf>
    <xf numFmtId="0" fontId="25" fillId="4" borderId="4" xfId="5" applyFont="1" applyFill="1" applyBorder="1" applyAlignment="1">
      <alignment horizontal="left" vertical="center"/>
    </xf>
    <xf numFmtId="164" fontId="25" fillId="4" borderId="4" xfId="1" applyNumberFormat="1" applyFont="1" applyFill="1" applyBorder="1" applyAlignment="1">
      <alignment horizontal="right" vertical="center"/>
    </xf>
    <xf numFmtId="164" fontId="25" fillId="4" borderId="8" xfId="1" applyNumberFormat="1" applyFont="1" applyFill="1" applyBorder="1" applyAlignment="1">
      <alignment horizontal="right" vertical="center"/>
    </xf>
    <xf numFmtId="164" fontId="25" fillId="4" borderId="0" xfId="1" applyNumberFormat="1" applyFont="1" applyFill="1" applyAlignment="1">
      <alignment horizontal="right" vertical="center"/>
    </xf>
    <xf numFmtId="0" fontId="10" fillId="3" borderId="4" xfId="5" applyFont="1" applyFill="1" applyBorder="1" applyAlignment="1">
      <alignment horizontal="left"/>
    </xf>
    <xf numFmtId="0" fontId="10" fillId="6" borderId="19" xfId="1" applyFont="1" applyFill="1" applyBorder="1" applyAlignment="1">
      <alignment vertical="center"/>
    </xf>
    <xf numFmtId="164" fontId="10" fillId="6" borderId="19" xfId="1" applyNumberFormat="1" applyFont="1" applyFill="1" applyBorder="1" applyAlignment="1">
      <alignment vertical="center"/>
    </xf>
    <xf numFmtId="164" fontId="10" fillId="6" borderId="20" xfId="1" applyNumberFormat="1" applyFont="1" applyFill="1" applyBorder="1" applyAlignment="1">
      <alignment vertical="center"/>
    </xf>
    <xf numFmtId="164" fontId="10" fillId="6" borderId="21" xfId="1" applyNumberFormat="1" applyFont="1" applyFill="1" applyBorder="1" applyAlignment="1">
      <alignment vertical="center"/>
    </xf>
    <xf numFmtId="164" fontId="10" fillId="6" borderId="21" xfId="1" applyNumberFormat="1" applyFont="1" applyFill="1" applyBorder="1" applyAlignment="1">
      <alignment horizontal="right" vertical="center"/>
    </xf>
    <xf numFmtId="164" fontId="10" fillId="6" borderId="19" xfId="1" applyNumberFormat="1" applyFont="1" applyFill="1" applyBorder="1" applyAlignment="1">
      <alignment horizontal="right" vertical="center"/>
    </xf>
    <xf numFmtId="0" fontId="10" fillId="6" borderId="22" xfId="1" applyFont="1" applyFill="1" applyBorder="1" applyAlignment="1">
      <alignment vertical="center"/>
    </xf>
    <xf numFmtId="164" fontId="10" fillId="6" borderId="22" xfId="1" applyNumberFormat="1" applyFont="1" applyFill="1" applyBorder="1" applyAlignment="1">
      <alignment vertical="center"/>
    </xf>
    <xf numFmtId="164" fontId="10" fillId="6" borderId="23" xfId="1" applyNumberFormat="1" applyFont="1" applyFill="1" applyBorder="1" applyAlignment="1">
      <alignment vertical="center"/>
    </xf>
    <xf numFmtId="164" fontId="10" fillId="6" borderId="18" xfId="1" applyNumberFormat="1" applyFont="1" applyFill="1" applyBorder="1" applyAlignment="1">
      <alignment vertical="center"/>
    </xf>
    <xf numFmtId="164" fontId="10" fillId="6" borderId="18" xfId="1" applyNumberFormat="1" applyFont="1" applyFill="1" applyBorder="1" applyAlignment="1">
      <alignment horizontal="right" vertical="center"/>
    </xf>
    <xf numFmtId="164" fontId="10" fillId="6" borderId="22" xfId="1" applyNumberFormat="1" applyFont="1" applyFill="1" applyBorder="1" applyAlignment="1">
      <alignment horizontal="right" vertical="center"/>
    </xf>
    <xf numFmtId="0" fontId="10" fillId="3" borderId="5" xfId="3" quotePrefix="1" applyFont="1" applyFill="1" applyBorder="1" applyAlignment="1">
      <alignment horizontal="left" vertical="center"/>
    </xf>
    <xf numFmtId="164" fontId="25" fillId="2" borderId="5" xfId="1" applyNumberFormat="1" applyFont="1" applyFill="1" applyBorder="1" applyAlignment="1">
      <alignment horizontal="right" vertical="center"/>
    </xf>
    <xf numFmtId="164" fontId="25" fillId="2" borderId="6" xfId="1" applyNumberFormat="1" applyFont="1" applyFill="1" applyBorder="1" applyAlignment="1">
      <alignment horizontal="right" vertical="center"/>
    </xf>
    <xf numFmtId="164" fontId="26" fillId="2" borderId="7" xfId="1" applyNumberFormat="1" applyFont="1" applyFill="1" applyBorder="1" applyAlignment="1">
      <alignment horizontal="right" vertical="center"/>
    </xf>
    <xf numFmtId="164" fontId="26" fillId="2" borderId="5" xfId="1" applyNumberFormat="1" applyFont="1" applyFill="1" applyBorder="1" applyAlignment="1">
      <alignment horizontal="right" vertical="center"/>
    </xf>
    <xf numFmtId="164" fontId="10" fillId="3" borderId="7" xfId="1" applyNumberFormat="1" applyFont="1" applyFill="1" applyBorder="1" applyAlignment="1">
      <alignment horizontal="right" vertical="center"/>
    </xf>
    <xf numFmtId="164" fontId="10" fillId="3" borderId="5" xfId="1" applyNumberFormat="1" applyFont="1" applyFill="1" applyBorder="1" applyAlignment="1">
      <alignment horizontal="right" vertical="center"/>
    </xf>
    <xf numFmtId="0" fontId="13" fillId="4" borderId="14" xfId="1" applyFont="1" applyFill="1" applyBorder="1" applyAlignment="1">
      <alignment vertical="center"/>
    </xf>
    <xf numFmtId="164" fontId="13" fillId="4" borderId="14" xfId="1" applyNumberFormat="1" applyFont="1" applyFill="1" applyBorder="1" applyAlignment="1">
      <alignment vertical="center"/>
    </xf>
    <xf numFmtId="164" fontId="13" fillId="4" borderId="15" xfId="1" applyNumberFormat="1" applyFont="1" applyFill="1" applyBorder="1" applyAlignment="1">
      <alignment vertical="center"/>
    </xf>
    <xf numFmtId="164" fontId="13" fillId="4" borderId="16" xfId="1" applyNumberFormat="1" applyFont="1" applyFill="1" applyBorder="1" applyAlignment="1">
      <alignment vertical="center"/>
    </xf>
    <xf numFmtId="0" fontId="14" fillId="3" borderId="4" xfId="1" applyFont="1" applyFill="1" applyBorder="1" applyAlignment="1">
      <alignment vertical="center"/>
    </xf>
    <xf numFmtId="164" fontId="14" fillId="3" borderId="4" xfId="1" applyNumberFormat="1" applyFont="1" applyFill="1" applyBorder="1" applyAlignment="1">
      <alignment vertical="center"/>
    </xf>
    <xf numFmtId="164" fontId="14" fillId="3" borderId="8" xfId="1" applyNumberFormat="1" applyFont="1" applyFill="1" applyBorder="1" applyAlignment="1">
      <alignment vertical="center"/>
    </xf>
    <xf numFmtId="164" fontId="14" fillId="3" borderId="0" xfId="1" applyNumberFormat="1" applyFont="1" applyFill="1" applyAlignment="1">
      <alignment vertical="center"/>
    </xf>
    <xf numFmtId="164" fontId="14" fillId="2" borderId="0" xfId="1" applyNumberFormat="1" applyFont="1" applyFill="1" applyAlignment="1">
      <alignment vertical="center"/>
    </xf>
    <xf numFmtId="164" fontId="14" fillId="0" borderId="4" xfId="1" applyNumberFormat="1" applyFont="1" applyBorder="1" applyAlignment="1">
      <alignment vertical="center"/>
    </xf>
    <xf numFmtId="164" fontId="10" fillId="3" borderId="4" xfId="1" applyNumberFormat="1" applyFont="1" applyFill="1" applyBorder="1" applyAlignment="1">
      <alignment vertical="center"/>
    </xf>
    <xf numFmtId="164" fontId="10" fillId="3" borderId="8" xfId="1" applyNumberFormat="1" applyFont="1" applyFill="1" applyBorder="1" applyAlignment="1">
      <alignment vertical="center"/>
    </xf>
    <xf numFmtId="164" fontId="10" fillId="2" borderId="0" xfId="1" applyNumberFormat="1" applyFont="1" applyFill="1" applyAlignment="1">
      <alignment vertical="center"/>
    </xf>
    <xf numFmtId="164" fontId="10" fillId="0" borderId="4" xfId="1" applyNumberFormat="1" applyFont="1" applyBorder="1" applyAlignment="1">
      <alignment vertical="center"/>
    </xf>
    <xf numFmtId="17" fontId="10" fillId="3" borderId="19" xfId="1" applyNumberFormat="1" applyFont="1" applyFill="1" applyBorder="1" applyAlignment="1">
      <alignment horizontal="left" vertical="center"/>
    </xf>
    <xf numFmtId="164" fontId="10" fillId="3" borderId="19" xfId="1" applyNumberFormat="1" applyFont="1" applyFill="1" applyBorder="1" applyAlignment="1">
      <alignment horizontal="right" vertical="center"/>
    </xf>
    <xf numFmtId="164" fontId="10" fillId="3" borderId="20" xfId="1" applyNumberFormat="1" applyFont="1" applyFill="1" applyBorder="1" applyAlignment="1">
      <alignment horizontal="right" vertical="center"/>
    </xf>
    <xf numFmtId="164" fontId="10" fillId="2" borderId="21" xfId="1" applyNumberFormat="1" applyFont="1" applyFill="1" applyBorder="1" applyAlignment="1">
      <alignment horizontal="right" vertical="center"/>
    </xf>
    <xf numFmtId="164" fontId="10" fillId="3" borderId="21" xfId="1" applyNumberFormat="1" applyFont="1" applyFill="1" applyBorder="1" applyAlignment="1">
      <alignment horizontal="right" vertical="center"/>
    </xf>
    <xf numFmtId="0" fontId="13" fillId="4" borderId="4" xfId="1" applyFont="1" applyFill="1" applyBorder="1" applyAlignment="1">
      <alignment vertical="center"/>
    </xf>
    <xf numFmtId="164" fontId="13" fillId="4" borderId="4" xfId="1" applyNumberFormat="1" applyFont="1" applyFill="1" applyBorder="1" applyAlignment="1">
      <alignment vertical="center"/>
    </xf>
    <xf numFmtId="164" fontId="13" fillId="4" borderId="8" xfId="1" applyNumberFormat="1" applyFont="1" applyFill="1" applyBorder="1" applyAlignment="1">
      <alignment vertical="center"/>
    </xf>
    <xf numFmtId="164" fontId="13" fillId="4" borderId="0" xfId="1" applyNumberFormat="1" applyFont="1" applyFill="1" applyAlignment="1">
      <alignment vertical="center"/>
    </xf>
    <xf numFmtId="17" fontId="10" fillId="3" borderId="11" xfId="1" applyNumberFormat="1" applyFont="1" applyFill="1" applyBorder="1" applyAlignment="1">
      <alignment horizontal="left" vertical="center"/>
    </xf>
    <xf numFmtId="164" fontId="10" fillId="3" borderId="11" xfId="1" applyNumberFormat="1" applyFont="1" applyFill="1" applyBorder="1" applyAlignment="1">
      <alignment horizontal="right" vertical="center"/>
    </xf>
    <xf numFmtId="164" fontId="10" fillId="3" borderId="12" xfId="1" applyNumberFormat="1" applyFont="1" applyFill="1" applyBorder="1" applyAlignment="1">
      <alignment horizontal="right" vertical="center"/>
    </xf>
    <xf numFmtId="164" fontId="10" fillId="3" borderId="13" xfId="1" applyNumberFormat="1" applyFont="1" applyFill="1" applyBorder="1" applyAlignment="1">
      <alignment horizontal="right" vertical="center"/>
    </xf>
    <xf numFmtId="164" fontId="10" fillId="0" borderId="11" xfId="1" applyNumberFormat="1" applyFont="1" applyBorder="1" applyAlignment="1">
      <alignment horizontal="right" vertical="center"/>
    </xf>
    <xf numFmtId="17" fontId="10" fillId="3" borderId="0" xfId="1" applyNumberFormat="1" applyFont="1" applyFill="1" applyAlignment="1">
      <alignment horizontal="left" vertical="center"/>
    </xf>
    <xf numFmtId="0" fontId="4" fillId="3" borderId="0" xfId="1" applyFont="1" applyFill="1" applyAlignment="1">
      <alignment vertical="center"/>
    </xf>
    <xf numFmtId="164" fontId="4" fillId="3" borderId="0" xfId="1" applyNumberFormat="1" applyFont="1" applyFill="1" applyAlignment="1">
      <alignment horizontal="right" vertical="center"/>
    </xf>
    <xf numFmtId="164" fontId="4" fillId="3" borderId="0" xfId="1" applyNumberFormat="1" applyFont="1" applyFill="1" applyAlignment="1">
      <alignment vertical="center"/>
    </xf>
    <xf numFmtId="164" fontId="5" fillId="3" borderId="0" xfId="1" applyNumberFormat="1" applyFont="1" applyFill="1" applyAlignment="1">
      <alignment vertical="center"/>
    </xf>
    <xf numFmtId="0" fontId="5" fillId="3" borderId="0" xfId="1" applyFont="1" applyFill="1" applyAlignment="1">
      <alignment vertical="center"/>
    </xf>
    <xf numFmtId="164" fontId="5" fillId="0" borderId="0" xfId="1" applyNumberFormat="1" applyFont="1" applyAlignment="1">
      <alignment vertical="center"/>
    </xf>
    <xf numFmtId="164" fontId="4" fillId="0" borderId="0" xfId="1" applyNumberFormat="1" applyFont="1" applyAlignment="1">
      <alignment horizontal="right" vertical="center"/>
    </xf>
    <xf numFmtId="0" fontId="4" fillId="3" borderId="0" xfId="1" applyFont="1" applyFill="1" applyAlignment="1">
      <alignment horizontal="left" vertical="center"/>
    </xf>
    <xf numFmtId="164" fontId="4" fillId="2" borderId="0" xfId="5" applyNumberFormat="1" applyFont="1" applyFill="1" applyAlignment="1">
      <alignment horizontal="center" vertical="center"/>
    </xf>
    <xf numFmtId="164" fontId="5" fillId="0" borderId="0" xfId="1" applyNumberFormat="1" applyFont="1" applyAlignment="1">
      <alignment horizontal="left"/>
    </xf>
    <xf numFmtId="0" fontId="4" fillId="2" borderId="0" xfId="1" applyFont="1" applyFill="1" applyAlignment="1">
      <alignment horizontal="left" vertical="center" wrapText="1"/>
    </xf>
    <xf numFmtId="0" fontId="4" fillId="0" borderId="0" xfId="1" applyFont="1"/>
    <xf numFmtId="0" fontId="4" fillId="0" borderId="0" xfId="1" applyFont="1" applyAlignment="1">
      <alignment horizontal="left" vertical="center" wrapText="1"/>
    </xf>
    <xf numFmtId="164" fontId="4" fillId="3" borderId="0" xfId="1" quotePrefix="1" applyNumberFormat="1" applyFont="1" applyFill="1" applyAlignment="1">
      <alignment horizontal="right" vertical="center"/>
    </xf>
    <xf numFmtId="37" fontId="4" fillId="2" borderId="0" xfId="6" applyFont="1" applyFill="1" applyAlignment="1">
      <alignment vertical="center"/>
    </xf>
    <xf numFmtId="174" fontId="4" fillId="2" borderId="0" xfId="6" applyNumberFormat="1" applyFont="1" applyFill="1" applyAlignment="1">
      <alignment vertical="center"/>
    </xf>
    <xf numFmtId="175" fontId="4" fillId="2" borderId="0" xfId="6" applyNumberFormat="1" applyFont="1" applyFill="1" applyAlignment="1">
      <alignment vertical="center"/>
    </xf>
    <xf numFmtId="176" fontId="4" fillId="0" borderId="0" xfId="2" applyNumberFormat="1" applyFont="1" applyFill="1" applyAlignment="1">
      <alignment horizontal="center" vertical="center" wrapText="1"/>
    </xf>
    <xf numFmtId="176" fontId="4" fillId="0" borderId="0" xfId="2" applyNumberFormat="1" applyFont="1" applyFill="1" applyBorder="1" applyAlignment="1">
      <alignment horizontal="center" vertical="center" wrapText="1"/>
    </xf>
    <xf numFmtId="0" fontId="4" fillId="0" borderId="0" xfId="1" applyFont="1" applyAlignment="1">
      <alignment horizontal="center" vertical="center" wrapText="1"/>
    </xf>
    <xf numFmtId="165" fontId="4" fillId="0" borderId="0" xfId="2" applyFont="1" applyFill="1" applyBorder="1" applyAlignment="1">
      <alignment horizontal="center" vertical="center" wrapText="1"/>
    </xf>
    <xf numFmtId="4" fontId="4" fillId="0" borderId="0" xfId="7" applyNumberFormat="1" applyFont="1" applyAlignment="1">
      <alignment vertical="center"/>
    </xf>
    <xf numFmtId="39" fontId="4" fillId="2" borderId="0" xfId="6" applyNumberFormat="1" applyFont="1" applyFill="1" applyAlignment="1">
      <alignment vertical="center"/>
    </xf>
    <xf numFmtId="164" fontId="4" fillId="0" borderId="0" xfId="1" applyNumberFormat="1" applyFont="1" applyAlignment="1">
      <alignment horizontal="center" vertical="center" wrapText="1"/>
    </xf>
    <xf numFmtId="177" fontId="4" fillId="2" borderId="0" xfId="8" applyFont="1" applyFill="1" applyAlignment="1">
      <alignment horizontal="left" vertical="center"/>
    </xf>
    <xf numFmtId="37" fontId="7" fillId="2" borderId="0" xfId="6" applyFont="1" applyFill="1" applyAlignment="1">
      <alignment horizontal="center" vertical="center"/>
    </xf>
    <xf numFmtId="37" fontId="7" fillId="2" borderId="0" xfId="6" applyFont="1" applyFill="1" applyAlignment="1">
      <alignment horizontal="center" vertical="center"/>
    </xf>
    <xf numFmtId="176" fontId="28" fillId="0" borderId="0" xfId="2" applyNumberFormat="1" applyFont="1" applyFill="1" applyAlignment="1">
      <alignment horizontal="center" vertical="center" wrapText="1"/>
    </xf>
    <xf numFmtId="0" fontId="28" fillId="0" borderId="0" xfId="3" applyFont="1" applyAlignment="1">
      <alignment horizontal="center" vertical="center" wrapText="1"/>
    </xf>
    <xf numFmtId="165" fontId="28" fillId="0" borderId="0" xfId="2" applyFont="1" applyFill="1" applyAlignment="1">
      <alignment horizontal="center" vertical="center" wrapText="1"/>
    </xf>
    <xf numFmtId="37" fontId="4" fillId="0" borderId="0" xfId="6" applyFont="1" applyAlignment="1">
      <alignment vertical="center"/>
    </xf>
    <xf numFmtId="37" fontId="9" fillId="0" borderId="0" xfId="6" applyFont="1" applyAlignment="1">
      <alignment horizontal="center" vertical="center"/>
    </xf>
    <xf numFmtId="37" fontId="9" fillId="2" borderId="0" xfId="6" applyFont="1" applyFill="1" applyAlignment="1">
      <alignment horizontal="center" vertical="center"/>
    </xf>
    <xf numFmtId="176" fontId="9" fillId="0" borderId="0" xfId="2" applyNumberFormat="1" applyFont="1" applyFill="1" applyAlignment="1">
      <alignment horizontal="center" vertical="center" wrapText="1"/>
    </xf>
    <xf numFmtId="0" fontId="9" fillId="0" borderId="0" xfId="3" applyFont="1" applyAlignment="1">
      <alignment horizontal="center" vertical="center" wrapText="1"/>
    </xf>
    <xf numFmtId="178" fontId="4" fillId="0" borderId="0" xfId="6" applyNumberFormat="1" applyFont="1" applyAlignment="1">
      <alignment vertical="center"/>
    </xf>
    <xf numFmtId="39" fontId="4" fillId="0" borderId="0" xfId="6" applyNumberFormat="1" applyFont="1" applyAlignment="1">
      <alignment vertical="center"/>
    </xf>
    <xf numFmtId="175" fontId="4" fillId="0" borderId="0" xfId="6" applyNumberFormat="1" applyFont="1" applyAlignment="1">
      <alignment vertical="center"/>
    </xf>
    <xf numFmtId="37" fontId="5" fillId="0" borderId="0" xfId="6" applyFont="1" applyAlignment="1">
      <alignment vertical="center"/>
    </xf>
    <xf numFmtId="37" fontId="4" fillId="0" borderId="1" xfId="6" applyFont="1" applyBorder="1" applyAlignment="1">
      <alignment horizontal="center" vertical="center" wrapText="1"/>
    </xf>
    <xf numFmtId="0" fontId="4" fillId="0" borderId="24" xfId="1" applyFont="1" applyBorder="1" applyAlignment="1">
      <alignment vertical="center" wrapText="1"/>
    </xf>
    <xf numFmtId="0" fontId="4" fillId="0" borderId="2" xfId="1" applyFont="1" applyBorder="1" applyAlignment="1">
      <alignment vertical="center" wrapText="1"/>
    </xf>
    <xf numFmtId="0" fontId="4" fillId="0" borderId="1" xfId="1" applyFont="1" applyBorder="1" applyAlignment="1">
      <alignment vertical="center" wrapText="1"/>
    </xf>
    <xf numFmtId="0" fontId="4" fillId="0" borderId="3" xfId="1" applyFont="1" applyBorder="1" applyAlignment="1">
      <alignment vertical="center" wrapText="1"/>
    </xf>
    <xf numFmtId="0" fontId="4" fillId="2" borderId="0" xfId="1" applyFont="1" applyFill="1" applyAlignment="1">
      <alignment horizontal="center" vertical="center" wrapText="1"/>
    </xf>
    <xf numFmtId="37" fontId="4" fillId="0" borderId="4" xfId="6" applyFont="1" applyBorder="1" applyAlignment="1">
      <alignment horizontal="center" vertical="center"/>
    </xf>
    <xf numFmtId="1" fontId="5" fillId="0" borderId="25" xfId="6" quotePrefix="1" applyNumberFormat="1" applyFont="1" applyBorder="1" applyAlignment="1">
      <alignment horizontal="center" vertical="center" wrapText="1"/>
    </xf>
    <xf numFmtId="0" fontId="5" fillId="0" borderId="26" xfId="1" applyFont="1" applyBorder="1" applyAlignment="1">
      <alignment horizontal="center" vertical="center" wrapText="1"/>
    </xf>
    <xf numFmtId="0" fontId="5" fillId="0" borderId="27" xfId="1" applyFont="1" applyBorder="1" applyAlignment="1">
      <alignment horizontal="center" vertical="center" wrapText="1"/>
    </xf>
    <xf numFmtId="37" fontId="4" fillId="0" borderId="28" xfId="6" applyFont="1" applyBorder="1" applyAlignment="1">
      <alignment horizontal="center" vertical="center"/>
    </xf>
    <xf numFmtId="37" fontId="4" fillId="0" borderId="8" xfId="6" applyFont="1" applyBorder="1" applyAlignment="1">
      <alignment horizontal="center" vertical="center"/>
    </xf>
    <xf numFmtId="37" fontId="4" fillId="0" borderId="0" xfId="6" applyFont="1" applyAlignment="1">
      <alignment horizontal="center" vertical="center"/>
    </xf>
    <xf numFmtId="0" fontId="4" fillId="0" borderId="0" xfId="1" applyFont="1" applyAlignment="1">
      <alignment horizontal="right" vertical="center" wrapText="1"/>
    </xf>
    <xf numFmtId="175" fontId="4" fillId="0" borderId="0" xfId="1" applyNumberFormat="1" applyFont="1" applyAlignment="1">
      <alignment horizontal="right" vertical="center" wrapText="1"/>
    </xf>
    <xf numFmtId="175" fontId="4" fillId="2" borderId="0" xfId="1" applyNumberFormat="1" applyFont="1" applyFill="1" applyAlignment="1">
      <alignment horizontal="center" vertical="center" wrapText="1"/>
    </xf>
    <xf numFmtId="176" fontId="29" fillId="0" borderId="0" xfId="2" applyNumberFormat="1" applyFont="1" applyFill="1" applyBorder="1" applyAlignment="1">
      <alignment horizontal="center" vertical="center" wrapText="1"/>
    </xf>
    <xf numFmtId="165" fontId="29" fillId="0" borderId="0" xfId="2" applyFont="1" applyFill="1" applyBorder="1" applyAlignment="1">
      <alignment horizontal="center" vertical="center" wrapText="1"/>
    </xf>
    <xf numFmtId="37" fontId="4" fillId="0" borderId="11" xfId="6" applyFont="1" applyBorder="1" applyAlignment="1">
      <alignment horizontal="center" vertical="center"/>
    </xf>
    <xf numFmtId="0" fontId="4" fillId="0" borderId="29" xfId="5" applyFont="1" applyBorder="1" applyAlignment="1">
      <alignment horizontal="center" vertical="center"/>
    </xf>
    <xf numFmtId="0" fontId="4" fillId="0" borderId="12" xfId="5" applyFont="1" applyBorder="1" applyAlignment="1">
      <alignment horizontal="center" vertical="center"/>
    </xf>
    <xf numFmtId="0" fontId="4" fillId="0" borderId="11" xfId="5" applyFont="1" applyBorder="1" applyAlignment="1">
      <alignment horizontal="center" vertical="center"/>
    </xf>
    <xf numFmtId="0" fontId="4" fillId="0" borderId="13" xfId="5" applyFont="1" applyBorder="1" applyAlignment="1">
      <alignment horizontal="center" vertical="center"/>
    </xf>
    <xf numFmtId="0" fontId="4" fillId="0" borderId="13" xfId="1" applyFont="1" applyBorder="1" applyAlignment="1">
      <alignment horizontal="right" vertical="center" wrapText="1"/>
    </xf>
    <xf numFmtId="0" fontId="4" fillId="0" borderId="11" xfId="1" applyFont="1" applyBorder="1" applyAlignment="1">
      <alignment horizontal="right" vertical="center" wrapText="1"/>
    </xf>
    <xf numFmtId="175" fontId="4" fillId="0" borderId="13" xfId="1" applyNumberFormat="1" applyFont="1" applyBorder="1" applyAlignment="1">
      <alignment horizontal="right" vertical="center" wrapText="1"/>
    </xf>
    <xf numFmtId="37" fontId="4" fillId="3" borderId="0" xfId="6" applyFont="1" applyFill="1" applyAlignment="1">
      <alignment vertical="center"/>
    </xf>
    <xf numFmtId="37" fontId="5" fillId="3" borderId="4" xfId="6" applyFont="1" applyFill="1" applyBorder="1" applyAlignment="1">
      <alignment vertical="center"/>
    </xf>
    <xf numFmtId="174" fontId="30" fillId="3" borderId="30" xfId="6" applyNumberFormat="1" applyFont="1" applyFill="1" applyBorder="1" applyAlignment="1">
      <alignment vertical="center"/>
    </xf>
    <xf numFmtId="174" fontId="30" fillId="3" borderId="8" xfId="6" applyNumberFormat="1" applyFont="1" applyFill="1" applyBorder="1" applyAlignment="1">
      <alignment vertical="center"/>
    </xf>
    <xf numFmtId="174" fontId="30" fillId="3" borderId="4" xfId="6" applyNumberFormat="1" applyFont="1" applyFill="1" applyBorder="1" applyAlignment="1">
      <alignment vertical="center"/>
    </xf>
    <xf numFmtId="174" fontId="30" fillId="3" borderId="0" xfId="6" applyNumberFormat="1" applyFont="1" applyFill="1" applyAlignment="1">
      <alignment vertical="center"/>
    </xf>
    <xf numFmtId="165" fontId="30" fillId="3" borderId="4" xfId="2" applyFont="1" applyFill="1" applyBorder="1" applyAlignment="1">
      <alignment vertical="center"/>
    </xf>
    <xf numFmtId="174" fontId="5" fillId="2" borderId="0" xfId="6" applyNumberFormat="1" applyFont="1" applyFill="1" applyAlignment="1">
      <alignment vertical="center"/>
    </xf>
    <xf numFmtId="174" fontId="5" fillId="2" borderId="4" xfId="6" applyNumberFormat="1" applyFont="1" applyFill="1" applyBorder="1" applyAlignment="1">
      <alignment vertical="center"/>
    </xf>
    <xf numFmtId="175" fontId="5" fillId="2" borderId="0" xfId="6" applyNumberFormat="1" applyFont="1" applyFill="1" applyAlignment="1">
      <alignment vertical="center"/>
    </xf>
    <xf numFmtId="49" fontId="15" fillId="3" borderId="0" xfId="6" applyNumberFormat="1" applyFont="1" applyFill="1" applyAlignment="1">
      <alignment horizontal="left" vertical="center"/>
    </xf>
    <xf numFmtId="37" fontId="31" fillId="4" borderId="14" xfId="6" applyFont="1" applyFill="1" applyBorder="1" applyAlignment="1">
      <alignment horizontal="left" vertical="center"/>
    </xf>
    <xf numFmtId="164" fontId="31" fillId="4" borderId="31" xfId="6" applyNumberFormat="1" applyFont="1" applyFill="1" applyBorder="1" applyAlignment="1">
      <alignment horizontal="right" vertical="center"/>
    </xf>
    <xf numFmtId="164" fontId="31" fillId="4" borderId="15" xfId="6" applyNumberFormat="1" applyFont="1" applyFill="1" applyBorder="1" applyAlignment="1">
      <alignment horizontal="right" vertical="center"/>
    </xf>
    <xf numFmtId="164" fontId="31" fillId="4" borderId="14" xfId="6" applyNumberFormat="1" applyFont="1" applyFill="1" applyBorder="1" applyAlignment="1">
      <alignment horizontal="right" vertical="center"/>
    </xf>
    <xf numFmtId="164" fontId="31" fillId="4" borderId="16" xfId="6" applyNumberFormat="1" applyFont="1" applyFill="1" applyBorder="1" applyAlignment="1">
      <alignment horizontal="right" vertical="center"/>
    </xf>
    <xf numFmtId="164" fontId="4" fillId="2" borderId="0" xfId="6" applyNumberFormat="1" applyFont="1" applyFill="1" applyAlignment="1">
      <alignment horizontal="right" vertical="center"/>
    </xf>
    <xf numFmtId="176" fontId="10" fillId="0" borderId="0" xfId="2" applyNumberFormat="1" applyFont="1" applyFill="1" applyAlignment="1">
      <alignment horizontal="center" vertical="center" wrapText="1"/>
    </xf>
    <xf numFmtId="164" fontId="10" fillId="0" borderId="0" xfId="1" applyNumberFormat="1" applyFont="1" applyAlignment="1">
      <alignment horizontal="center" vertical="center" wrapText="1"/>
    </xf>
    <xf numFmtId="165" fontId="10" fillId="0" borderId="0" xfId="2" applyFont="1" applyFill="1" applyBorder="1" applyAlignment="1">
      <alignment horizontal="center" vertical="center" wrapText="1"/>
    </xf>
    <xf numFmtId="37" fontId="23" fillId="0" borderId="0" xfId="6" applyFont="1" applyAlignment="1">
      <alignment vertical="center"/>
    </xf>
    <xf numFmtId="49" fontId="4" fillId="3" borderId="0" xfId="1" applyNumberFormat="1" applyFont="1" applyFill="1" applyAlignment="1">
      <alignment horizontal="left" vertical="center"/>
    </xf>
    <xf numFmtId="37" fontId="4" fillId="0" borderId="4" xfId="6" applyFont="1" applyBorder="1" applyAlignment="1">
      <alignment vertical="center"/>
    </xf>
    <xf numFmtId="164" fontId="2" fillId="3" borderId="30" xfId="6" applyNumberFormat="1" applyFont="1" applyFill="1" applyBorder="1" applyAlignment="1">
      <alignment horizontal="right" vertical="center"/>
    </xf>
    <xf numFmtId="164" fontId="2" fillId="3" borderId="8" xfId="6" applyNumberFormat="1" applyFont="1" applyFill="1" applyBorder="1" applyAlignment="1">
      <alignment horizontal="right" vertical="center"/>
    </xf>
    <xf numFmtId="164" fontId="2" fillId="3" borderId="4" xfId="6" applyNumberFormat="1" applyFont="1" applyFill="1" applyBorder="1" applyAlignment="1">
      <alignment horizontal="right" vertical="center"/>
    </xf>
    <xf numFmtId="164" fontId="2" fillId="3" borderId="0" xfId="6" applyNumberFormat="1" applyFont="1" applyFill="1" applyAlignment="1">
      <alignment horizontal="right" vertical="center"/>
    </xf>
    <xf numFmtId="164" fontId="4" fillId="3" borderId="0" xfId="6" applyNumberFormat="1" applyFont="1" applyFill="1" applyAlignment="1">
      <alignment horizontal="right" vertical="center"/>
    </xf>
    <xf numFmtId="164" fontId="4" fillId="3" borderId="4" xfId="6" applyNumberFormat="1" applyFont="1" applyFill="1" applyBorder="1" applyAlignment="1">
      <alignment horizontal="right" vertical="center"/>
    </xf>
    <xf numFmtId="49" fontId="15" fillId="3" borderId="0" xfId="1" applyNumberFormat="1" applyFont="1" applyFill="1" applyAlignment="1">
      <alignment horizontal="left" vertical="center"/>
    </xf>
    <xf numFmtId="37" fontId="31" fillId="4" borderId="14" xfId="6" applyFont="1" applyFill="1" applyBorder="1" applyAlignment="1">
      <alignment horizontal="left" vertical="center" indent="1"/>
    </xf>
    <xf numFmtId="164" fontId="5" fillId="2" borderId="0" xfId="6" applyNumberFormat="1" applyFont="1" applyFill="1" applyAlignment="1">
      <alignment horizontal="right" vertical="center"/>
    </xf>
    <xf numFmtId="164" fontId="17" fillId="0" borderId="0" xfId="1" applyNumberFormat="1" applyFont="1" applyAlignment="1">
      <alignment horizontal="center" vertical="center" wrapText="1"/>
    </xf>
    <xf numFmtId="37" fontId="4" fillId="0" borderId="4" xfId="6" applyFont="1" applyBorder="1" applyAlignment="1">
      <alignment horizontal="left" vertical="center"/>
    </xf>
    <xf numFmtId="37" fontId="5" fillId="0" borderId="4" xfId="6" applyFont="1" applyBorder="1" applyAlignment="1">
      <alignment horizontal="left" vertical="center" indent="2"/>
    </xf>
    <xf numFmtId="164" fontId="30" fillId="3" borderId="30" xfId="6" applyNumberFormat="1" applyFont="1" applyFill="1" applyBorder="1" applyAlignment="1">
      <alignment horizontal="right" vertical="center"/>
    </xf>
    <xf numFmtId="164" fontId="30" fillId="3" borderId="8" xfId="6" applyNumberFormat="1" applyFont="1" applyFill="1" applyBorder="1" applyAlignment="1">
      <alignment horizontal="right" vertical="center"/>
    </xf>
    <xf numFmtId="164" fontId="30" fillId="3" borderId="4" xfId="6" applyNumberFormat="1" applyFont="1" applyFill="1" applyBorder="1" applyAlignment="1">
      <alignment horizontal="right" vertical="center"/>
    </xf>
    <xf numFmtId="164" fontId="30" fillId="3" borderId="0" xfId="6" applyNumberFormat="1" applyFont="1" applyFill="1" applyAlignment="1">
      <alignment horizontal="right" vertical="center"/>
    </xf>
    <xf numFmtId="164" fontId="5" fillId="3" borderId="0" xfId="6" applyNumberFormat="1" applyFont="1" applyFill="1" applyAlignment="1">
      <alignment horizontal="right" vertical="center"/>
    </xf>
    <xf numFmtId="164" fontId="5" fillId="3" borderId="4" xfId="6" applyNumberFormat="1" applyFont="1" applyFill="1" applyBorder="1" applyAlignment="1">
      <alignment horizontal="right" vertical="center"/>
    </xf>
    <xf numFmtId="164" fontId="15" fillId="2" borderId="0" xfId="6" applyNumberFormat="1" applyFont="1" applyFill="1" applyAlignment="1">
      <alignment horizontal="right" vertical="center"/>
    </xf>
    <xf numFmtId="37" fontId="4" fillId="0" borderId="4" xfId="6" applyFont="1" applyBorder="1" applyAlignment="1">
      <alignment horizontal="left" vertical="center" indent="3"/>
    </xf>
    <xf numFmtId="164" fontId="2" fillId="0" borderId="4" xfId="6" applyNumberFormat="1" applyFont="1" applyBorder="1" applyAlignment="1">
      <alignment horizontal="right" vertical="center"/>
    </xf>
    <xf numFmtId="164" fontId="4" fillId="0" borderId="0" xfId="6" applyNumberFormat="1" applyFont="1" applyAlignment="1">
      <alignment horizontal="right" vertical="center"/>
    </xf>
    <xf numFmtId="164" fontId="2" fillId="2" borderId="30" xfId="6" applyNumberFormat="1" applyFont="1" applyFill="1" applyBorder="1" applyAlignment="1">
      <alignment horizontal="right" vertical="center"/>
    </xf>
    <xf numFmtId="164" fontId="2" fillId="2" borderId="8" xfId="6" applyNumberFormat="1" applyFont="1" applyFill="1" applyBorder="1" applyAlignment="1">
      <alignment horizontal="right" vertical="center"/>
    </xf>
    <xf numFmtId="164" fontId="2" fillId="2" borderId="4" xfId="6" applyNumberFormat="1" applyFont="1" applyFill="1" applyBorder="1" applyAlignment="1">
      <alignment horizontal="right" vertical="center"/>
    </xf>
    <xf numFmtId="164" fontId="2" fillId="2" borderId="0" xfId="6" applyNumberFormat="1" applyFont="1" applyFill="1" applyAlignment="1">
      <alignment horizontal="right" vertical="center"/>
    </xf>
    <xf numFmtId="49" fontId="32" fillId="3" borderId="0" xfId="1" applyNumberFormat="1" applyFont="1" applyFill="1" applyAlignment="1">
      <alignment horizontal="left" vertical="center"/>
    </xf>
    <xf numFmtId="164" fontId="4" fillId="0" borderId="4" xfId="6" applyNumberFormat="1" applyFont="1" applyBorder="1" applyAlignment="1">
      <alignment horizontal="right" vertical="center"/>
    </xf>
    <xf numFmtId="164" fontId="32" fillId="2" borderId="0" xfId="6" applyNumberFormat="1" applyFont="1" applyFill="1" applyAlignment="1">
      <alignment horizontal="right" vertical="center"/>
    </xf>
    <xf numFmtId="37" fontId="32" fillId="3" borderId="0" xfId="6" applyFont="1" applyFill="1" applyAlignment="1">
      <alignment vertical="center"/>
    </xf>
    <xf numFmtId="164" fontId="2" fillId="0" borderId="30" xfId="6" applyNumberFormat="1" applyFont="1" applyBorder="1" applyAlignment="1">
      <alignment horizontal="right" vertical="center"/>
    </xf>
    <xf numFmtId="164" fontId="2" fillId="0" borderId="8" xfId="6" applyNumberFormat="1" applyFont="1" applyBorder="1" applyAlignment="1">
      <alignment horizontal="right" vertical="center"/>
    </xf>
    <xf numFmtId="164" fontId="2" fillId="0" borderId="0" xfId="6" applyNumberFormat="1" applyFont="1" applyAlignment="1">
      <alignment horizontal="right" vertical="center"/>
    </xf>
    <xf numFmtId="37" fontId="4" fillId="3" borderId="4" xfId="6" applyFont="1" applyFill="1" applyBorder="1" applyAlignment="1">
      <alignment horizontal="left" vertical="center" indent="3"/>
    </xf>
    <xf numFmtId="49" fontId="4" fillId="0" borderId="0" xfId="1" applyNumberFormat="1" applyFont="1" applyAlignment="1">
      <alignment horizontal="left" vertical="center"/>
    </xf>
    <xf numFmtId="49" fontId="15" fillId="0" borderId="0" xfId="1" applyNumberFormat="1" applyFont="1" applyAlignment="1">
      <alignment horizontal="left" vertical="center"/>
    </xf>
    <xf numFmtId="164" fontId="30" fillId="0" borderId="30" xfId="6" applyNumberFormat="1" applyFont="1" applyBorder="1" applyAlignment="1">
      <alignment horizontal="right" vertical="center"/>
    </xf>
    <xf numFmtId="164" fontId="30" fillId="0" borderId="8" xfId="6" applyNumberFormat="1" applyFont="1" applyBorder="1" applyAlignment="1">
      <alignment horizontal="right" vertical="center"/>
    </xf>
    <xf numFmtId="164" fontId="30" fillId="0" borderId="4" xfId="6" applyNumberFormat="1" applyFont="1" applyBorder="1" applyAlignment="1">
      <alignment horizontal="right" vertical="center"/>
    </xf>
    <xf numFmtId="164" fontId="30" fillId="0" borderId="0" xfId="6" applyNumberFormat="1" applyFont="1" applyAlignment="1">
      <alignment horizontal="right" vertical="center"/>
    </xf>
    <xf numFmtId="164" fontId="5" fillId="0" borderId="0" xfId="6" applyNumberFormat="1" applyFont="1" applyAlignment="1">
      <alignment horizontal="right" vertical="center"/>
    </xf>
    <xf numFmtId="164" fontId="5" fillId="0" borderId="4" xfId="6" applyNumberFormat="1" applyFont="1" applyBorder="1" applyAlignment="1">
      <alignment horizontal="right" vertical="center"/>
    </xf>
    <xf numFmtId="164" fontId="15" fillId="0" borderId="0" xfId="6" applyNumberFormat="1" applyFont="1" applyAlignment="1">
      <alignment horizontal="right" vertical="center"/>
    </xf>
    <xf numFmtId="49" fontId="5" fillId="0" borderId="0" xfId="1" applyNumberFormat="1" applyFont="1" applyAlignment="1">
      <alignment horizontal="left" vertical="center"/>
    </xf>
    <xf numFmtId="164" fontId="34" fillId="0" borderId="8" xfId="6" applyNumberFormat="1" applyFont="1" applyBorder="1" applyAlignment="1">
      <alignment horizontal="right" vertical="center"/>
    </xf>
    <xf numFmtId="164" fontId="34" fillId="0" borderId="0" xfId="6" applyNumberFormat="1" applyFont="1" applyAlignment="1">
      <alignment horizontal="right" vertical="center"/>
    </xf>
    <xf numFmtId="164" fontId="34" fillId="0" borderId="4" xfId="6" applyNumberFormat="1" applyFont="1" applyBorder="1" applyAlignment="1">
      <alignment horizontal="right" vertical="center"/>
    </xf>
    <xf numFmtId="37" fontId="15" fillId="0" borderId="4" xfId="6" applyFont="1" applyBorder="1" applyAlignment="1">
      <alignment horizontal="left" vertical="center"/>
    </xf>
    <xf numFmtId="164" fontId="35" fillId="0" borderId="30" xfId="6" applyNumberFormat="1" applyFont="1" applyBorder="1" applyAlignment="1">
      <alignment horizontal="right" vertical="center"/>
    </xf>
    <xf numFmtId="164" fontId="35" fillId="0" borderId="8" xfId="6" applyNumberFormat="1" applyFont="1" applyBorder="1" applyAlignment="1">
      <alignment horizontal="right" vertical="center"/>
    </xf>
    <xf numFmtId="164" fontId="35" fillId="0" borderId="4" xfId="6" applyNumberFormat="1" applyFont="1" applyBorder="1" applyAlignment="1">
      <alignment horizontal="right" vertical="center"/>
    </xf>
    <xf numFmtId="164" fontId="35" fillId="0" borderId="0" xfId="6" applyNumberFormat="1" applyFont="1" applyAlignment="1">
      <alignment horizontal="right" vertical="center"/>
    </xf>
    <xf numFmtId="164" fontId="15" fillId="0" borderId="4" xfId="6" applyNumberFormat="1" applyFont="1" applyBorder="1" applyAlignment="1">
      <alignment horizontal="right" vertical="center"/>
    </xf>
    <xf numFmtId="164" fontId="36" fillId="0" borderId="0" xfId="6" applyNumberFormat="1" applyFont="1" applyAlignment="1">
      <alignment horizontal="right" vertical="center"/>
    </xf>
    <xf numFmtId="164" fontId="36" fillId="0" borderId="4" xfId="6" applyNumberFormat="1" applyFont="1" applyBorder="1" applyAlignment="1">
      <alignment horizontal="right" vertical="center"/>
    </xf>
    <xf numFmtId="164" fontId="2" fillId="0" borderId="30" xfId="6" applyNumberFormat="1" applyFont="1" applyBorder="1" applyAlignment="1" applyProtection="1">
      <alignment horizontal="right" vertical="center"/>
      <protection locked="0"/>
    </xf>
    <xf numFmtId="164" fontId="2" fillId="0" borderId="8" xfId="6" applyNumberFormat="1" applyFont="1" applyBorder="1" applyAlignment="1" applyProtection="1">
      <alignment horizontal="right" vertical="center"/>
      <protection locked="0"/>
    </xf>
    <xf numFmtId="164" fontId="2" fillId="0" borderId="4" xfId="6" applyNumberFormat="1" applyFont="1" applyBorder="1" applyAlignment="1" applyProtection="1">
      <alignment horizontal="right" vertical="center"/>
      <protection locked="0"/>
    </xf>
    <xf numFmtId="164" fontId="2" fillId="0" borderId="0" xfId="6" applyNumberFormat="1" applyFont="1" applyAlignment="1" applyProtection="1">
      <alignment horizontal="right" vertical="center"/>
      <protection locked="0"/>
    </xf>
    <xf numFmtId="164" fontId="36" fillId="0" borderId="0" xfId="6" applyNumberFormat="1" applyFont="1" applyAlignment="1" applyProtection="1">
      <alignment horizontal="right" vertical="center"/>
      <protection locked="0"/>
    </xf>
    <xf numFmtId="164" fontId="36" fillId="0" borderId="4" xfId="6" applyNumberFormat="1" applyFont="1" applyBorder="1" applyAlignment="1" applyProtection="1">
      <alignment horizontal="right" vertical="center"/>
      <protection locked="0"/>
    </xf>
    <xf numFmtId="37" fontId="36" fillId="0" borderId="4" xfId="6" applyFont="1" applyBorder="1" applyAlignment="1">
      <alignment horizontal="left" vertical="center"/>
    </xf>
    <xf numFmtId="49" fontId="15" fillId="3" borderId="0" xfId="9" applyNumberFormat="1" applyFont="1" applyFill="1" applyAlignment="1">
      <alignment horizontal="left" vertical="center"/>
    </xf>
    <xf numFmtId="37" fontId="31" fillId="4" borderId="4" xfId="9" applyFont="1" applyFill="1" applyBorder="1" applyAlignment="1">
      <alignment vertical="center"/>
    </xf>
    <xf numFmtId="164" fontId="31" fillId="4" borderId="30" xfId="6" applyNumberFormat="1" applyFont="1" applyFill="1" applyBorder="1" applyAlignment="1">
      <alignment horizontal="right" vertical="center"/>
    </xf>
    <xf numFmtId="164" fontId="31" fillId="4" borderId="8" xfId="6" applyNumberFormat="1" applyFont="1" applyFill="1" applyBorder="1" applyAlignment="1">
      <alignment horizontal="right" vertical="center"/>
    </xf>
    <xf numFmtId="164" fontId="31" fillId="4" borderId="4" xfId="6" applyNumberFormat="1" applyFont="1" applyFill="1" applyBorder="1" applyAlignment="1">
      <alignment horizontal="right" vertical="center"/>
    </xf>
    <xf numFmtId="164" fontId="31" fillId="4" borderId="0" xfId="6" applyNumberFormat="1" applyFont="1" applyFill="1" applyAlignment="1">
      <alignment horizontal="right" vertical="center"/>
    </xf>
    <xf numFmtId="175" fontId="5" fillId="2" borderId="0" xfId="6" applyNumberFormat="1" applyFont="1" applyFill="1" applyAlignment="1">
      <alignment horizontal="right" vertical="center"/>
    </xf>
    <xf numFmtId="37" fontId="31" fillId="4" borderId="11" xfId="9" applyFont="1" applyFill="1" applyBorder="1" applyAlignment="1">
      <alignment vertical="center"/>
    </xf>
    <xf numFmtId="164" fontId="31" fillId="4" borderId="29" xfId="6" applyNumberFormat="1" applyFont="1" applyFill="1" applyBorder="1" applyAlignment="1">
      <alignment horizontal="right" vertical="center"/>
    </xf>
    <xf numFmtId="164" fontId="31" fillId="4" borderId="12" xfId="6" applyNumberFormat="1" applyFont="1" applyFill="1" applyBorder="1" applyAlignment="1">
      <alignment horizontal="right" vertical="center"/>
    </xf>
    <xf numFmtId="164" fontId="31" fillId="4" borderId="11" xfId="6" applyNumberFormat="1" applyFont="1" applyFill="1" applyBorder="1" applyAlignment="1">
      <alignment horizontal="right" vertical="center"/>
    </xf>
    <xf numFmtId="164" fontId="31" fillId="4" borderId="13" xfId="6" applyNumberFormat="1" applyFont="1" applyFill="1" applyBorder="1" applyAlignment="1">
      <alignment horizontal="right" vertical="center"/>
    </xf>
    <xf numFmtId="49" fontId="15" fillId="2" borderId="0" xfId="9" applyNumberFormat="1" applyFont="1" applyFill="1" applyAlignment="1">
      <alignment horizontal="left" vertical="center"/>
    </xf>
    <xf numFmtId="37" fontId="5" fillId="2" borderId="0" xfId="9" applyFont="1" applyFill="1" applyAlignment="1">
      <alignment vertical="center"/>
    </xf>
    <xf numFmtId="37" fontId="23" fillId="2" borderId="0" xfId="6" applyFont="1" applyFill="1" applyAlignment="1">
      <alignment vertical="center"/>
    </xf>
    <xf numFmtId="49" fontId="4" fillId="3" borderId="0" xfId="9" applyNumberFormat="1" applyFont="1" applyFill="1" applyAlignment="1">
      <alignment horizontal="justify" vertical="center"/>
    </xf>
    <xf numFmtId="49" fontId="5" fillId="3" borderId="0" xfId="9" applyNumberFormat="1" applyFont="1" applyFill="1" applyAlignment="1">
      <alignment horizontal="left" vertical="center"/>
    </xf>
    <xf numFmtId="175" fontId="4" fillId="2" borderId="0" xfId="1" applyNumberFormat="1" applyFont="1" applyFill="1" applyAlignment="1">
      <alignment horizontal="right" vertical="center"/>
    </xf>
    <xf numFmtId="49" fontId="4" fillId="3" borderId="0" xfId="9" applyNumberFormat="1" applyFont="1" applyFill="1" applyAlignment="1">
      <alignment horizontal="justify" vertical="center"/>
    </xf>
    <xf numFmtId="0" fontId="5" fillId="3" borderId="0" xfId="1" applyFont="1" applyFill="1" applyAlignment="1">
      <alignment horizontal="left" vertical="center"/>
    </xf>
    <xf numFmtId="177" fontId="4" fillId="0" borderId="0" xfId="8" applyFont="1" applyAlignment="1">
      <alignment horizontal="left" vertical="center"/>
    </xf>
    <xf numFmtId="168" fontId="5" fillId="3" borderId="0" xfId="6" applyNumberFormat="1" applyFont="1" applyFill="1" applyAlignment="1">
      <alignment horizontal="right" vertical="center"/>
    </xf>
    <xf numFmtId="175" fontId="5" fillId="3" borderId="0" xfId="6" applyNumberFormat="1" applyFont="1" applyFill="1" applyAlignment="1">
      <alignment horizontal="right" vertical="center"/>
    </xf>
    <xf numFmtId="176" fontId="9" fillId="0" borderId="0" xfId="2" applyNumberFormat="1" applyFont="1" applyFill="1" applyBorder="1" applyAlignment="1">
      <alignment horizontal="center" vertical="center" wrapText="1"/>
    </xf>
    <xf numFmtId="165" fontId="9" fillId="0" borderId="0" xfId="2" applyFont="1" applyFill="1" applyBorder="1" applyAlignment="1">
      <alignment horizontal="center" vertical="center" wrapText="1"/>
    </xf>
    <xf numFmtId="0" fontId="9" fillId="0" borderId="0" xfId="1" applyFont="1" applyAlignment="1">
      <alignment horizontal="center" vertical="center" wrapText="1"/>
    </xf>
    <xf numFmtId="37" fontId="4" fillId="0" borderId="0" xfId="6" quotePrefix="1" applyFont="1" applyAlignment="1">
      <alignment vertical="center"/>
    </xf>
    <xf numFmtId="179" fontId="4" fillId="2" borderId="0" xfId="1" applyNumberFormat="1" applyFont="1" applyFill="1" applyAlignment="1">
      <alignment horizontal="right" vertical="center"/>
    </xf>
    <xf numFmtId="0" fontId="4" fillId="2" borderId="0" xfId="1" applyFont="1" applyFill="1" applyAlignment="1">
      <alignment horizontal="right" vertical="center"/>
    </xf>
    <xf numFmtId="164" fontId="4" fillId="2" borderId="0" xfId="1" quotePrefix="1" applyNumberFormat="1" applyFont="1" applyFill="1" applyAlignment="1">
      <alignment vertical="center"/>
    </xf>
    <xf numFmtId="0" fontId="9" fillId="0" borderId="1" xfId="1" applyFont="1" applyBorder="1" applyAlignment="1">
      <alignment horizontal="center" vertical="center" wrapText="1"/>
    </xf>
    <xf numFmtId="164" fontId="9" fillId="0" borderId="1" xfId="1" applyNumberFormat="1" applyFont="1" applyBorder="1" applyAlignment="1">
      <alignment vertical="center" wrapText="1"/>
    </xf>
    <xf numFmtId="164" fontId="9" fillId="0" borderId="3" xfId="1" applyNumberFormat="1" applyFont="1" applyBorder="1" applyAlignment="1">
      <alignment vertical="center" wrapText="1"/>
    </xf>
    <xf numFmtId="0" fontId="39" fillId="0" borderId="3" xfId="1" applyFont="1" applyBorder="1" applyAlignment="1">
      <alignment horizontal="center" vertical="center" wrapText="1"/>
    </xf>
    <xf numFmtId="0" fontId="9" fillId="0" borderId="4" xfId="1" applyFont="1" applyBorder="1" applyAlignment="1">
      <alignment horizontal="center" vertical="center" wrapText="1"/>
    </xf>
    <xf numFmtId="1" fontId="5" fillId="0" borderId="5" xfId="6" quotePrefix="1" applyNumberFormat="1" applyFont="1" applyBorder="1" applyAlignment="1">
      <alignment horizontal="center" vertical="center" wrapText="1"/>
    </xf>
    <xf numFmtId="0" fontId="39" fillId="0" borderId="7" xfId="1" applyFont="1" applyBorder="1" applyAlignment="1">
      <alignment horizontal="center" vertical="center" wrapText="1"/>
    </xf>
    <xf numFmtId="164" fontId="9" fillId="0" borderId="9" xfId="6" applyNumberFormat="1" applyFont="1" applyBorder="1" applyAlignment="1">
      <alignment horizontal="center" vertical="center"/>
    </xf>
    <xf numFmtId="164" fontId="9" fillId="0" borderId="0" xfId="6" applyNumberFormat="1" applyFont="1" applyAlignment="1">
      <alignment horizontal="center" vertical="center"/>
    </xf>
    <xf numFmtId="164" fontId="9" fillId="0" borderId="4" xfId="6" applyNumberFormat="1" applyFont="1" applyBorder="1" applyAlignment="1">
      <alignment horizontal="center" vertical="center"/>
    </xf>
    <xf numFmtId="0" fontId="9" fillId="0" borderId="0" xfId="1" applyFont="1" applyAlignment="1">
      <alignment horizontal="right" vertical="center" wrapText="1"/>
    </xf>
    <xf numFmtId="0" fontId="9" fillId="0" borderId="9" xfId="1" applyFont="1" applyBorder="1" applyAlignment="1">
      <alignment horizontal="right" vertical="center" wrapText="1"/>
    </xf>
    <xf numFmtId="0" fontId="9" fillId="0" borderId="11" xfId="1" applyFont="1" applyBorder="1" applyAlignment="1">
      <alignment horizontal="center" vertical="center" wrapText="1"/>
    </xf>
    <xf numFmtId="164" fontId="9" fillId="0" borderId="11" xfId="5" applyNumberFormat="1" applyFont="1" applyBorder="1" applyAlignment="1">
      <alignment horizontal="center" vertical="center"/>
    </xf>
    <xf numFmtId="164" fontId="9" fillId="0" borderId="13" xfId="5" applyNumberFormat="1" applyFont="1" applyBorder="1" applyAlignment="1">
      <alignment horizontal="center" vertical="center"/>
    </xf>
    <xf numFmtId="0" fontId="9" fillId="0" borderId="13" xfId="1" applyFont="1" applyBorder="1" applyAlignment="1">
      <alignment horizontal="right" vertical="center" wrapText="1"/>
    </xf>
    <xf numFmtId="0" fontId="9" fillId="0" borderId="11" xfId="1" applyFont="1" applyBorder="1" applyAlignment="1">
      <alignment horizontal="right" vertical="center" wrapText="1"/>
    </xf>
    <xf numFmtId="1" fontId="15" fillId="3" borderId="0" xfId="2" applyNumberFormat="1" applyFont="1" applyFill="1" applyBorder="1" applyAlignment="1">
      <alignment horizontal="center" vertical="center"/>
    </xf>
    <xf numFmtId="16" fontId="40" fillId="3" borderId="0" xfId="2" applyNumberFormat="1" applyFont="1" applyFill="1" applyBorder="1" applyAlignment="1">
      <alignment horizontal="center" vertical="center"/>
    </xf>
    <xf numFmtId="0" fontId="34" fillId="2" borderId="0" xfId="1" applyFont="1" applyFill="1" applyAlignment="1">
      <alignment horizontal="center" vertical="center"/>
    </xf>
    <xf numFmtId="17" fontId="41" fillId="2" borderId="4" xfId="1" applyNumberFormat="1" applyFont="1" applyFill="1" applyBorder="1" applyAlignment="1">
      <alignment horizontal="center" vertical="center"/>
    </xf>
    <xf numFmtId="164" fontId="42" fillId="2" borderId="4" xfId="2" applyNumberFormat="1" applyFont="1" applyFill="1" applyBorder="1" applyAlignment="1">
      <alignment horizontal="right" vertical="center"/>
    </xf>
    <xf numFmtId="164" fontId="42" fillId="2" borderId="0" xfId="2" applyNumberFormat="1" applyFont="1" applyFill="1" applyBorder="1" applyAlignment="1">
      <alignment horizontal="right" vertical="center"/>
    </xf>
    <xf numFmtId="165" fontId="43" fillId="3" borderId="0" xfId="2" applyFont="1" applyFill="1" applyBorder="1" applyAlignment="1">
      <alignment horizontal="center" vertical="center"/>
    </xf>
    <xf numFmtId="0" fontId="34" fillId="3" borderId="0" xfId="1" applyFont="1" applyFill="1" applyAlignment="1">
      <alignment horizontal="center" vertical="center"/>
    </xf>
    <xf numFmtId="0" fontId="30" fillId="0" borderId="0" xfId="1" applyFont="1" applyAlignment="1">
      <alignment vertical="center"/>
    </xf>
    <xf numFmtId="17" fontId="42" fillId="4" borderId="14" xfId="1" applyNumberFormat="1" applyFont="1" applyFill="1" applyBorder="1" applyAlignment="1">
      <alignment horizontal="left" vertical="center"/>
    </xf>
    <xf numFmtId="164" fontId="42" fillId="4" borderId="14" xfId="1" applyNumberFormat="1" applyFont="1" applyFill="1" applyBorder="1" applyAlignment="1">
      <alignment horizontal="right" vertical="center"/>
    </xf>
    <xf numFmtId="164" fontId="42" fillId="4" borderId="16" xfId="1" applyNumberFormat="1" applyFont="1" applyFill="1" applyBorder="1" applyAlignment="1">
      <alignment horizontal="right" vertical="center"/>
    </xf>
    <xf numFmtId="166" fontId="30" fillId="3" borderId="0" xfId="2" applyNumberFormat="1" applyFont="1" applyFill="1" applyBorder="1" applyAlignment="1">
      <alignment vertical="center"/>
    </xf>
    <xf numFmtId="165" fontId="30" fillId="0" borderId="0" xfId="1" applyNumberFormat="1" applyFont="1" applyAlignment="1">
      <alignment vertical="center"/>
    </xf>
    <xf numFmtId="164" fontId="30" fillId="0" borderId="0" xfId="1" applyNumberFormat="1" applyFont="1" applyAlignment="1">
      <alignment vertical="center"/>
    </xf>
    <xf numFmtId="0" fontId="2" fillId="0" borderId="0" xfId="1" applyFont="1" applyAlignment="1">
      <alignment vertical="center"/>
    </xf>
    <xf numFmtId="0" fontId="31" fillId="0" borderId="0" xfId="1" applyFont="1" applyAlignment="1">
      <alignment vertical="center"/>
    </xf>
    <xf numFmtId="17" fontId="42" fillId="0" borderId="4" xfId="1" applyNumberFormat="1" applyFont="1" applyBorder="1" applyAlignment="1">
      <alignment horizontal="left" vertical="center"/>
    </xf>
    <xf numFmtId="166" fontId="31" fillId="3" borderId="0" xfId="2" applyNumberFormat="1" applyFont="1" applyFill="1" applyBorder="1" applyAlignment="1">
      <alignment vertical="center"/>
    </xf>
    <xf numFmtId="165" fontId="31" fillId="0" borderId="0" xfId="1" applyNumberFormat="1" applyFont="1" applyAlignment="1">
      <alignment vertical="center"/>
    </xf>
    <xf numFmtId="0" fontId="34" fillId="0" borderId="0" xfId="1" applyFont="1" applyAlignment="1">
      <alignment vertical="center"/>
    </xf>
    <xf numFmtId="17" fontId="42" fillId="4" borderId="14" xfId="1" applyNumberFormat="1" applyFont="1" applyFill="1" applyBorder="1" applyAlignment="1">
      <alignment horizontal="left" vertical="center" indent="1"/>
    </xf>
    <xf numFmtId="17" fontId="42" fillId="3" borderId="4" xfId="1" applyNumberFormat="1" applyFont="1" applyFill="1" applyBorder="1" applyAlignment="1">
      <alignment horizontal="left" vertical="center"/>
    </xf>
    <xf numFmtId="164" fontId="42" fillId="2" borderId="0" xfId="2" applyNumberFormat="1" applyFont="1" applyFill="1" applyBorder="1" applyAlignment="1">
      <alignment horizontal="right"/>
    </xf>
    <xf numFmtId="0" fontId="31" fillId="3" borderId="0" xfId="1" applyFont="1" applyFill="1" applyAlignment="1">
      <alignment vertical="center"/>
    </xf>
    <xf numFmtId="0" fontId="34" fillId="3" borderId="0" xfId="1" applyFont="1" applyFill="1" applyAlignment="1">
      <alignment vertical="center"/>
    </xf>
    <xf numFmtId="17" fontId="42" fillId="4" borderId="14" xfId="1" applyNumberFormat="1" applyFont="1" applyFill="1" applyBorder="1" applyAlignment="1">
      <alignment horizontal="left" vertical="center" indent="2"/>
    </xf>
    <xf numFmtId="17" fontId="44" fillId="0" borderId="4" xfId="1" applyNumberFormat="1" applyFont="1" applyBorder="1" applyAlignment="1">
      <alignment horizontal="left" vertical="center" indent="3"/>
    </xf>
    <xf numFmtId="164" fontId="39" fillId="0" borderId="4" xfId="1" applyNumberFormat="1" applyFont="1" applyBorder="1" applyAlignment="1">
      <alignment horizontal="right" vertical="center"/>
    </xf>
    <xf numFmtId="164" fontId="39" fillId="0" borderId="0" xfId="1" applyNumberFormat="1" applyFont="1" applyAlignment="1">
      <alignment horizontal="right" vertical="center"/>
    </xf>
    <xf numFmtId="17" fontId="39" fillId="0" borderId="4" xfId="1" applyNumberFormat="1" applyFont="1" applyBorder="1" applyAlignment="1">
      <alignment horizontal="left" vertical="center" indent="4"/>
    </xf>
    <xf numFmtId="164" fontId="44" fillId="0" borderId="4" xfId="1" applyNumberFormat="1" applyFont="1" applyBorder="1" applyAlignment="1">
      <alignment horizontal="right" vertical="center"/>
    </xf>
    <xf numFmtId="164" fontId="44" fillId="0" borderId="0" xfId="1" applyNumberFormat="1" applyFont="1" applyAlignment="1">
      <alignment horizontal="right" vertical="center"/>
    </xf>
    <xf numFmtId="0" fontId="45" fillId="0" borderId="4" xfId="1" applyFont="1" applyBorder="1" applyAlignment="1">
      <alignment horizontal="left" vertical="center" indent="3"/>
    </xf>
    <xf numFmtId="164" fontId="45" fillId="0" borderId="4" xfId="1" applyNumberFormat="1" applyFont="1" applyBorder="1" applyAlignment="1">
      <alignment horizontal="right" vertical="center"/>
    </xf>
    <xf numFmtId="164" fontId="45" fillId="0" borderId="0" xfId="1" applyNumberFormat="1" applyFont="1" applyAlignment="1">
      <alignment horizontal="right" vertical="center"/>
    </xf>
    <xf numFmtId="165" fontId="2" fillId="2" borderId="0" xfId="1" applyNumberFormat="1" applyFont="1" applyFill="1" applyAlignment="1">
      <alignment vertical="center"/>
    </xf>
    <xf numFmtId="0" fontId="2" fillId="2" borderId="0" xfId="1" applyFont="1" applyFill="1" applyAlignment="1">
      <alignment vertical="center"/>
    </xf>
    <xf numFmtId="17" fontId="9" fillId="2" borderId="4" xfId="1" applyNumberFormat="1" applyFont="1" applyFill="1" applyBorder="1"/>
    <xf numFmtId="17" fontId="9" fillId="0" borderId="4" xfId="1" applyNumberFormat="1" applyFont="1" applyBorder="1"/>
    <xf numFmtId="166" fontId="30" fillId="0" borderId="0" xfId="2" applyNumberFormat="1" applyFont="1" applyFill="1" applyBorder="1" applyAlignment="1">
      <alignment vertical="center"/>
    </xf>
    <xf numFmtId="165" fontId="2" fillId="0" borderId="0" xfId="1" applyNumberFormat="1" applyFont="1" applyAlignment="1">
      <alignment vertical="center"/>
    </xf>
    <xf numFmtId="17" fontId="44" fillId="0" borderId="4" xfId="1" applyNumberFormat="1" applyFont="1" applyBorder="1" applyAlignment="1">
      <alignment horizontal="left" vertical="center" indent="5"/>
    </xf>
    <xf numFmtId="17" fontId="45" fillId="0" borderId="4" xfId="1" applyNumberFormat="1" applyFont="1" applyBorder="1" applyAlignment="1">
      <alignment horizontal="left" vertical="center" indent="6"/>
    </xf>
    <xf numFmtId="1" fontId="35" fillId="0" borderId="0" xfId="2" applyNumberFormat="1" applyFont="1" applyFill="1" applyBorder="1" applyAlignment="1">
      <alignment horizontal="center" vertical="center"/>
    </xf>
    <xf numFmtId="0" fontId="35" fillId="0" borderId="0" xfId="1" applyFont="1" applyAlignment="1">
      <alignment horizontal="center" vertical="center"/>
    </xf>
    <xf numFmtId="16" fontId="46" fillId="0" borderId="0" xfId="2" applyNumberFormat="1" applyFont="1" applyFill="1" applyBorder="1" applyAlignment="1">
      <alignment horizontal="center" vertical="center"/>
    </xf>
    <xf numFmtId="0" fontId="45" fillId="0" borderId="4" xfId="1" applyFont="1" applyBorder="1" applyAlignment="1">
      <alignment horizontal="left" vertical="center" indent="6"/>
    </xf>
    <xf numFmtId="165" fontId="34" fillId="2" borderId="0" xfId="1" applyNumberFormat="1" applyFont="1" applyFill="1" applyAlignment="1">
      <alignment vertical="center"/>
    </xf>
    <xf numFmtId="165" fontId="31" fillId="2" borderId="0" xfId="1" applyNumberFormat="1" applyFont="1" applyFill="1" applyAlignment="1">
      <alignment vertical="center"/>
    </xf>
    <xf numFmtId="166" fontId="31" fillId="2" borderId="0" xfId="2" applyNumberFormat="1" applyFont="1" applyFill="1" applyBorder="1" applyAlignment="1">
      <alignment vertical="center"/>
    </xf>
    <xf numFmtId="164" fontId="9" fillId="0" borderId="0" xfId="1" applyNumberFormat="1" applyFont="1" applyAlignment="1">
      <alignment horizontal="right" vertical="center"/>
    </xf>
    <xf numFmtId="164" fontId="9" fillId="0" borderId="4" xfId="1" applyNumberFormat="1" applyFont="1" applyBorder="1" applyAlignment="1">
      <alignment horizontal="right" vertical="center"/>
    </xf>
    <xf numFmtId="0" fontId="45" fillId="0" borderId="4" xfId="1" applyFont="1" applyBorder="1" applyAlignment="1">
      <alignment horizontal="left" vertical="center" indent="7"/>
    </xf>
    <xf numFmtId="17" fontId="9" fillId="0" borderId="4" xfId="1" applyNumberFormat="1" applyFont="1" applyBorder="1" applyAlignment="1">
      <alignment horizontal="left" vertical="center" indent="3"/>
    </xf>
    <xf numFmtId="166" fontId="5" fillId="0" borderId="0" xfId="2" applyNumberFormat="1" applyFont="1" applyFill="1" applyBorder="1" applyAlignment="1">
      <alignment vertical="center"/>
    </xf>
    <xf numFmtId="17" fontId="9" fillId="0" borderId="4" xfId="1" applyNumberFormat="1" applyFont="1" applyBorder="1" applyAlignment="1">
      <alignment horizontal="left" vertical="center" indent="6"/>
    </xf>
    <xf numFmtId="0" fontId="39" fillId="0" borderId="4" xfId="1" applyFont="1" applyBorder="1" applyAlignment="1">
      <alignment vertical="center"/>
    </xf>
    <xf numFmtId="164" fontId="39" fillId="0" borderId="4" xfId="1" applyNumberFormat="1" applyFont="1" applyBorder="1" applyAlignment="1">
      <alignment vertical="center"/>
    </xf>
    <xf numFmtId="164" fontId="39" fillId="0" borderId="0" xfId="1" applyNumberFormat="1" applyFont="1" applyAlignment="1">
      <alignment vertical="center"/>
    </xf>
    <xf numFmtId="0" fontId="39" fillId="0" borderId="0" xfId="1" applyFont="1" applyAlignment="1">
      <alignment vertical="center"/>
    </xf>
    <xf numFmtId="0" fontId="31" fillId="2" borderId="0" xfId="1" applyFont="1" applyFill="1" applyAlignment="1">
      <alignment vertical="center"/>
    </xf>
    <xf numFmtId="17" fontId="39" fillId="0" borderId="4" xfId="1" applyNumberFormat="1" applyFont="1" applyBorder="1" applyAlignment="1">
      <alignment horizontal="left" vertical="center" indent="2"/>
    </xf>
    <xf numFmtId="17" fontId="9" fillId="0" borderId="4" xfId="1" applyNumberFormat="1" applyFont="1" applyBorder="1" applyAlignment="1">
      <alignment horizontal="left" vertical="center" indent="5"/>
    </xf>
    <xf numFmtId="17" fontId="9" fillId="0" borderId="4" xfId="1" applyNumberFormat="1" applyFont="1" applyBorder="1" applyAlignment="1">
      <alignment horizontal="left" vertical="center"/>
    </xf>
    <xf numFmtId="164" fontId="9" fillId="0" borderId="4" xfId="1" applyNumberFormat="1" applyFont="1" applyBorder="1" applyAlignment="1">
      <alignment vertical="center"/>
    </xf>
    <xf numFmtId="164" fontId="9" fillId="0" borderId="0" xfId="1" applyNumberFormat="1" applyFont="1" applyAlignment="1">
      <alignment vertical="center"/>
    </xf>
    <xf numFmtId="165" fontId="4" fillId="0" borderId="0" xfId="1" applyNumberFormat="1" applyFont="1" applyAlignment="1">
      <alignment vertical="center"/>
    </xf>
    <xf numFmtId="165" fontId="5" fillId="0" borderId="0" xfId="1" applyNumberFormat="1" applyFont="1" applyAlignment="1">
      <alignment vertical="center"/>
    </xf>
    <xf numFmtId="166" fontId="4" fillId="0" borderId="0" xfId="2" applyNumberFormat="1" applyFont="1" applyFill="1" applyBorder="1" applyAlignment="1">
      <alignment vertical="center"/>
    </xf>
    <xf numFmtId="166" fontId="2" fillId="0" borderId="0" xfId="2" applyNumberFormat="1" applyFont="1" applyFill="1" applyBorder="1" applyAlignment="1">
      <alignment vertical="center"/>
    </xf>
    <xf numFmtId="0" fontId="45" fillId="0" borderId="4" xfId="1" applyFont="1" applyBorder="1" applyAlignment="1">
      <alignment horizontal="left" vertical="center" indent="5"/>
    </xf>
    <xf numFmtId="0" fontId="45" fillId="0" borderId="4" xfId="1" applyFont="1" applyBorder="1" applyAlignment="1">
      <alignment horizontal="left" vertical="center" indent="4"/>
    </xf>
    <xf numFmtId="17" fontId="9" fillId="3" borderId="4" xfId="1" applyNumberFormat="1" applyFont="1" applyFill="1" applyBorder="1" applyAlignment="1">
      <alignment horizontal="left" vertical="center"/>
    </xf>
    <xf numFmtId="164" fontId="47" fillId="3" borderId="4" xfId="1" applyNumberFormat="1" applyFont="1" applyFill="1" applyBorder="1" applyAlignment="1">
      <alignment vertical="center"/>
    </xf>
    <xf numFmtId="164" fontId="47" fillId="3" borderId="0" xfId="1" applyNumberFormat="1" applyFont="1" applyFill="1" applyAlignment="1">
      <alignment vertical="center"/>
    </xf>
    <xf numFmtId="166" fontId="5" fillId="3" borderId="0" xfId="2" applyNumberFormat="1" applyFont="1" applyFill="1" applyBorder="1" applyAlignment="1">
      <alignment vertical="center"/>
    </xf>
    <xf numFmtId="17" fontId="39" fillId="3" borderId="4" xfId="1" applyNumberFormat="1" applyFont="1" applyFill="1" applyBorder="1" applyAlignment="1">
      <alignment horizontal="left" vertical="center"/>
    </xf>
    <xf numFmtId="164" fontId="39" fillId="3" borderId="4" xfId="1" applyNumberFormat="1" applyFont="1" applyFill="1" applyBorder="1" applyAlignment="1">
      <alignment horizontal="right" vertical="center"/>
    </xf>
    <xf numFmtId="164" fontId="39" fillId="3" borderId="0" xfId="1" applyNumberFormat="1" applyFont="1" applyFill="1" applyAlignment="1">
      <alignment horizontal="right" vertical="center"/>
    </xf>
    <xf numFmtId="164" fontId="39" fillId="2" borderId="4" xfId="1" applyNumberFormat="1" applyFont="1" applyFill="1" applyBorder="1" applyAlignment="1">
      <alignment horizontal="right" vertical="center"/>
    </xf>
    <xf numFmtId="17" fontId="39" fillId="3" borderId="4" xfId="1" applyNumberFormat="1" applyFont="1" applyFill="1" applyBorder="1" applyAlignment="1">
      <alignment horizontal="left" vertical="center" indent="3"/>
    </xf>
    <xf numFmtId="17" fontId="9" fillId="3" borderId="4" xfId="1" applyNumberFormat="1" applyFont="1" applyFill="1" applyBorder="1" applyAlignment="1">
      <alignment horizontal="left" vertical="center" indent="3"/>
    </xf>
    <xf numFmtId="164" fontId="9" fillId="3" borderId="4" xfId="1" applyNumberFormat="1" applyFont="1" applyFill="1" applyBorder="1" applyAlignment="1">
      <alignment horizontal="right" vertical="center"/>
    </xf>
    <xf numFmtId="164" fontId="9" fillId="3" borderId="0" xfId="1" applyNumberFormat="1" applyFont="1" applyFill="1" applyAlignment="1">
      <alignment horizontal="right" vertical="center"/>
    </xf>
    <xf numFmtId="17" fontId="39" fillId="3" borderId="4" xfId="1" applyNumberFormat="1" applyFont="1" applyFill="1" applyBorder="1" applyAlignment="1">
      <alignment horizontal="left" vertical="center" indent="2"/>
    </xf>
    <xf numFmtId="17" fontId="9" fillId="3" borderId="4" xfId="1" applyNumberFormat="1" applyFont="1" applyFill="1" applyBorder="1" applyAlignment="1">
      <alignment horizontal="left" vertical="center" indent="2"/>
    </xf>
    <xf numFmtId="166" fontId="4" fillId="3" borderId="0" xfId="2" applyNumberFormat="1" applyFont="1" applyFill="1" applyBorder="1" applyAlignment="1">
      <alignment vertical="center"/>
    </xf>
    <xf numFmtId="164" fontId="9" fillId="2" borderId="4" xfId="1" applyNumberFormat="1" applyFont="1" applyFill="1" applyBorder="1" applyAlignment="1">
      <alignment horizontal="right" vertical="center"/>
    </xf>
    <xf numFmtId="164" fontId="9" fillId="2" borderId="0" xfId="1" applyNumberFormat="1" applyFont="1" applyFill="1" applyAlignment="1">
      <alignment horizontal="right" vertical="center"/>
    </xf>
    <xf numFmtId="17" fontId="9" fillId="2" borderId="4" xfId="1" applyNumberFormat="1" applyFont="1" applyFill="1" applyBorder="1" applyAlignment="1">
      <alignment horizontal="left" vertical="center" indent="2"/>
    </xf>
    <xf numFmtId="17" fontId="4" fillId="3" borderId="4" xfId="1" applyNumberFormat="1" applyFont="1" applyFill="1" applyBorder="1" applyAlignment="1">
      <alignment horizontal="left" vertical="center"/>
    </xf>
    <xf numFmtId="164" fontId="4" fillId="3" borderId="4" xfId="1" applyNumberFormat="1" applyFont="1" applyFill="1" applyBorder="1" applyAlignment="1">
      <alignment horizontal="right" vertical="center"/>
    </xf>
    <xf numFmtId="164" fontId="5" fillId="3" borderId="0" xfId="1" applyNumberFormat="1" applyFont="1" applyFill="1" applyAlignment="1">
      <alignment horizontal="right" vertical="center"/>
    </xf>
    <xf numFmtId="164" fontId="5" fillId="3" borderId="4" xfId="1" applyNumberFormat="1" applyFont="1" applyFill="1" applyBorder="1" applyAlignment="1">
      <alignment horizontal="right" vertical="center"/>
    </xf>
    <xf numFmtId="164" fontId="4" fillId="7" borderId="4" xfId="1" applyNumberFormat="1" applyFont="1" applyFill="1" applyBorder="1" applyAlignment="1">
      <alignment horizontal="right" vertical="center"/>
    </xf>
    <xf numFmtId="164" fontId="4" fillId="7" borderId="0" xfId="1" applyNumberFormat="1" applyFont="1" applyFill="1" applyAlignment="1">
      <alignment horizontal="right" vertical="center"/>
    </xf>
    <xf numFmtId="0" fontId="4" fillId="3" borderId="11" xfId="1" applyFont="1" applyFill="1" applyBorder="1" applyAlignment="1">
      <alignment vertical="center"/>
    </xf>
    <xf numFmtId="164" fontId="4" fillId="3" borderId="11" xfId="1" applyNumberFormat="1" applyFont="1" applyFill="1" applyBorder="1" applyAlignment="1">
      <alignment horizontal="right" vertical="center"/>
    </xf>
    <xf numFmtId="164" fontId="4" fillId="3" borderId="13" xfId="1" applyNumberFormat="1" applyFont="1" applyFill="1" applyBorder="1" applyAlignment="1">
      <alignment horizontal="right" vertical="center"/>
    </xf>
    <xf numFmtId="164" fontId="4" fillId="0" borderId="11" xfId="1" applyNumberFormat="1" applyFont="1" applyBorder="1" applyAlignment="1">
      <alignment horizontal="right" vertical="center"/>
    </xf>
    <xf numFmtId="0" fontId="4" fillId="3" borderId="13" xfId="1" applyFont="1" applyFill="1" applyBorder="1" applyAlignment="1">
      <alignment horizontal="right" vertical="center"/>
    </xf>
    <xf numFmtId="0" fontId="4" fillId="3" borderId="11" xfId="1" applyFont="1" applyFill="1" applyBorder="1" applyAlignment="1">
      <alignment horizontal="right" vertical="center"/>
    </xf>
    <xf numFmtId="0" fontId="4" fillId="3" borderId="0" xfId="1" applyFont="1" applyFill="1" applyAlignment="1">
      <alignment horizontal="right" vertical="center"/>
    </xf>
    <xf numFmtId="165" fontId="5" fillId="3" borderId="0" xfId="2" applyFont="1" applyFill="1" applyBorder="1" applyAlignment="1">
      <alignment vertical="center"/>
    </xf>
    <xf numFmtId="181" fontId="48" fillId="2" borderId="0" xfId="10" applyNumberFormat="1" applyFont="1" applyFill="1" applyBorder="1" applyAlignment="1" applyProtection="1">
      <alignment vertical="center"/>
    </xf>
    <xf numFmtId="181" fontId="49" fillId="2" borderId="0" xfId="10" applyNumberFormat="1" applyFont="1" applyFill="1" applyBorder="1" applyAlignment="1">
      <alignment vertical="center"/>
    </xf>
    <xf numFmtId="181" fontId="50" fillId="2" borderId="0" xfId="10" applyNumberFormat="1" applyFont="1" applyFill="1" applyBorder="1" applyAlignment="1"/>
    <xf numFmtId="181" fontId="49" fillId="0" borderId="0" xfId="10" applyNumberFormat="1" applyFont="1" applyFill="1" applyBorder="1" applyAlignment="1">
      <alignment horizontal="center" vertical="center"/>
    </xf>
    <xf numFmtId="0" fontId="11" fillId="2" borderId="0" xfId="11" applyFill="1" applyAlignment="1">
      <alignment vertical="center"/>
    </xf>
    <xf numFmtId="181" fontId="51" fillId="0" borderId="0" xfId="10" applyNumberFormat="1" applyFont="1" applyFill="1" applyBorder="1"/>
    <xf numFmtId="181" fontId="48" fillId="0" borderId="0" xfId="10" applyNumberFormat="1" applyFont="1" applyFill="1" applyBorder="1" applyAlignment="1">
      <alignment horizontal="center" vertical="center"/>
    </xf>
    <xf numFmtId="181" fontId="51" fillId="0" borderId="0" xfId="10" applyNumberFormat="1" applyFont="1" applyFill="1" applyBorder="1" applyAlignment="1">
      <alignment horizontal="right"/>
    </xf>
    <xf numFmtId="181" fontId="49" fillId="0" borderId="0" xfId="10" applyNumberFormat="1" applyFont="1" applyFill="1" applyBorder="1" applyAlignment="1">
      <alignment vertical="center"/>
    </xf>
    <xf numFmtId="181" fontId="48" fillId="0" borderId="0" xfId="10" applyNumberFormat="1" applyFont="1" applyFill="1" applyBorder="1" applyAlignment="1" applyProtection="1">
      <alignment vertical="center"/>
    </xf>
    <xf numFmtId="181" fontId="49" fillId="2" borderId="0" xfId="10" applyNumberFormat="1" applyFont="1" applyFill="1" applyBorder="1" applyAlignment="1">
      <alignment horizontal="center" vertical="center"/>
    </xf>
    <xf numFmtId="181" fontId="52" fillId="0" borderId="0" xfId="10" applyNumberFormat="1" applyFont="1" applyFill="1" applyBorder="1" applyAlignment="1">
      <alignment horizontal="center" vertical="center"/>
    </xf>
    <xf numFmtId="181" fontId="48" fillId="2" borderId="0" xfId="10" applyNumberFormat="1" applyFont="1" applyFill="1" applyBorder="1" applyAlignment="1">
      <alignment horizontal="center" vertical="center"/>
    </xf>
    <xf numFmtId="0" fontId="48" fillId="2" borderId="0" xfId="11" applyFont="1" applyFill="1" applyAlignment="1">
      <alignment horizontal="center" vertical="center"/>
    </xf>
    <xf numFmtId="0" fontId="11" fillId="2" borderId="0" xfId="11" applyFill="1" applyAlignment="1">
      <alignment horizontal="center" vertical="center"/>
    </xf>
    <xf numFmtId="164" fontId="54" fillId="2" borderId="21" xfId="11" applyNumberFormat="1" applyFont="1" applyFill="1" applyBorder="1" applyAlignment="1">
      <alignment vertical="center"/>
    </xf>
    <xf numFmtId="0" fontId="54" fillId="2" borderId="21" xfId="11" applyFont="1" applyFill="1" applyBorder="1" applyAlignment="1">
      <alignment vertical="center"/>
    </xf>
    <xf numFmtId="0" fontId="11" fillId="2" borderId="21" xfId="11" applyFill="1" applyBorder="1" applyAlignment="1">
      <alignment vertical="center"/>
    </xf>
    <xf numFmtId="164" fontId="11" fillId="0" borderId="21" xfId="11" applyNumberFormat="1" applyBorder="1" applyAlignment="1">
      <alignment vertical="center"/>
    </xf>
    <xf numFmtId="181" fontId="0" fillId="0" borderId="21" xfId="10" applyNumberFormat="1" applyFont="1" applyFill="1" applyBorder="1" applyAlignment="1">
      <alignment vertical="center"/>
    </xf>
    <xf numFmtId="181" fontId="54" fillId="0" borderId="21" xfId="10" applyNumberFormat="1" applyFont="1" applyFill="1" applyBorder="1" applyAlignment="1">
      <alignment vertical="center"/>
    </xf>
    <xf numFmtId="0" fontId="55" fillId="0" borderId="32" xfId="11" applyFont="1" applyBorder="1" applyAlignment="1">
      <alignment horizontal="center" vertical="center"/>
    </xf>
    <xf numFmtId="0" fontId="48" fillId="2" borderId="33" xfId="11" applyFont="1" applyFill="1" applyBorder="1" applyAlignment="1">
      <alignment horizontal="centerContinuous" vertical="center"/>
    </xf>
    <xf numFmtId="0" fontId="55" fillId="0" borderId="34" xfId="11" applyFont="1" applyBorder="1" applyAlignment="1">
      <alignment horizontal="center" vertical="center"/>
    </xf>
    <xf numFmtId="0" fontId="56" fillId="0" borderId="34" xfId="11" applyFont="1" applyBorder="1" applyAlignment="1">
      <alignment horizontal="center" vertical="center"/>
    </xf>
    <xf numFmtId="164" fontId="56" fillId="0" borderId="34" xfId="11" applyNumberFormat="1" applyFont="1" applyBorder="1" applyAlignment="1">
      <alignment horizontal="center" vertical="center"/>
    </xf>
    <xf numFmtId="0" fontId="56" fillId="0" borderId="32" xfId="11" applyFont="1" applyBorder="1" applyAlignment="1">
      <alignment horizontal="center" vertical="center"/>
    </xf>
    <xf numFmtId="0" fontId="55" fillId="0" borderId="34" xfId="11" applyFont="1" applyBorder="1" applyAlignment="1">
      <alignment horizontal="center" vertical="center"/>
    </xf>
    <xf numFmtId="0" fontId="55" fillId="0" borderId="4" xfId="11" applyFont="1" applyBorder="1" applyAlignment="1">
      <alignment horizontal="center" vertical="center"/>
    </xf>
    <xf numFmtId="0" fontId="49" fillId="5" borderId="0" xfId="11" applyFont="1" applyFill="1" applyAlignment="1">
      <alignment vertical="center"/>
    </xf>
    <xf numFmtId="1" fontId="55" fillId="0" borderId="0" xfId="11" applyNumberFormat="1" applyFont="1" applyAlignment="1">
      <alignment horizontal="center" vertical="center"/>
    </xf>
    <xf numFmtId="1" fontId="55" fillId="0" borderId="10" xfId="11" applyNumberFormat="1" applyFont="1" applyBorder="1" applyAlignment="1">
      <alignment horizontal="center" vertical="center"/>
    </xf>
    <xf numFmtId="1" fontId="55" fillId="0" borderId="9" xfId="11" applyNumberFormat="1" applyFont="1" applyBorder="1" applyAlignment="1">
      <alignment horizontal="center" vertical="center"/>
    </xf>
    <xf numFmtId="0" fontId="55" fillId="0" borderId="0" xfId="11" applyFont="1" applyAlignment="1">
      <alignment horizontal="center" vertical="center"/>
    </xf>
    <xf numFmtId="0" fontId="55" fillId="0" borderId="4" xfId="11" applyFont="1" applyBorder="1" applyAlignment="1">
      <alignment horizontal="center" vertical="center"/>
    </xf>
    <xf numFmtId="0" fontId="55" fillId="0" borderId="17" xfId="11" applyFont="1" applyBorder="1" applyAlignment="1">
      <alignment horizontal="center" vertical="center"/>
    </xf>
    <xf numFmtId="0" fontId="55" fillId="0" borderId="10" xfId="11" applyFont="1" applyBorder="1" applyAlignment="1">
      <alignment horizontal="center" vertical="center"/>
    </xf>
    <xf numFmtId="0" fontId="57" fillId="0" borderId="4" xfId="12" quotePrefix="1" applyNumberFormat="1" applyFont="1" applyFill="1" applyBorder="1" applyAlignment="1">
      <alignment horizontal="center" vertical="center"/>
    </xf>
    <xf numFmtId="1" fontId="48" fillId="5" borderId="0" xfId="11" applyNumberFormat="1" applyFont="1" applyFill="1" applyAlignment="1">
      <alignment horizontal="center" vertical="center"/>
    </xf>
    <xf numFmtId="1" fontId="55" fillId="0" borderId="4" xfId="11" applyNumberFormat="1" applyFont="1" applyBorder="1" applyAlignment="1">
      <alignment horizontal="center" vertical="center"/>
    </xf>
    <xf numFmtId="15" fontId="56" fillId="0" borderId="0" xfId="11" applyNumberFormat="1" applyFont="1" applyAlignment="1">
      <alignment horizontal="center" vertical="center"/>
    </xf>
    <xf numFmtId="15" fontId="56" fillId="0" borderId="4" xfId="11" applyNumberFormat="1" applyFont="1" applyBorder="1" applyAlignment="1">
      <alignment horizontal="center" vertical="center"/>
    </xf>
    <xf numFmtId="15" fontId="56" fillId="0" borderId="8" xfId="11" applyNumberFormat="1" applyFont="1" applyBorder="1" applyAlignment="1">
      <alignment horizontal="center" vertical="center"/>
    </xf>
    <xf numFmtId="0" fontId="58" fillId="0" borderId="5" xfId="11" applyFont="1" applyBorder="1" applyAlignment="1">
      <alignment horizontal="center" vertical="center"/>
    </xf>
    <xf numFmtId="177" fontId="48" fillId="5" borderId="21" xfId="11" applyNumberFormat="1" applyFont="1" applyFill="1" applyBorder="1" applyAlignment="1">
      <alignment horizontal="center" vertical="center"/>
    </xf>
    <xf numFmtId="16" fontId="56" fillId="0" borderId="7" xfId="11" quotePrefix="1" applyNumberFormat="1" applyFont="1" applyBorder="1" applyAlignment="1">
      <alignment horizontal="center" vertical="center"/>
    </xf>
    <xf numFmtId="16" fontId="56" fillId="0" borderId="5" xfId="11" quotePrefix="1" applyNumberFormat="1" applyFont="1" applyBorder="1" applyAlignment="1">
      <alignment horizontal="center" vertical="center"/>
    </xf>
    <xf numFmtId="15" fontId="56" fillId="0" borderId="7" xfId="11" applyNumberFormat="1" applyFont="1" applyBorder="1" applyAlignment="1">
      <alignment horizontal="center" vertical="center"/>
    </xf>
    <xf numFmtId="15" fontId="56" fillId="0" borderId="5" xfId="11" applyNumberFormat="1" applyFont="1" applyBorder="1" applyAlignment="1">
      <alignment horizontal="center" vertical="center"/>
    </xf>
    <xf numFmtId="15" fontId="56" fillId="0" borderId="6" xfId="11" applyNumberFormat="1" applyFont="1" applyBorder="1" applyAlignment="1">
      <alignment horizontal="center" vertical="center"/>
    </xf>
    <xf numFmtId="164" fontId="59" fillId="4" borderId="4" xfId="11" applyNumberFormat="1" applyFont="1" applyFill="1" applyBorder="1" applyAlignment="1">
      <alignment horizontal="left" vertical="center"/>
    </xf>
    <xf numFmtId="164" fontId="48" fillId="0" borderId="18" xfId="10" applyNumberFormat="1" applyFont="1" applyFill="1" applyBorder="1" applyAlignment="1" applyProtection="1">
      <alignment horizontal="right" vertical="center"/>
    </xf>
    <xf numFmtId="164" fontId="59" fillId="4" borderId="0" xfId="12" applyNumberFormat="1" applyFont="1" applyFill="1" applyBorder="1" applyAlignment="1" applyProtection="1">
      <alignment horizontal="right" vertical="center"/>
    </xf>
    <xf numFmtId="164" fontId="59" fillId="4" borderId="4" xfId="12" applyNumberFormat="1" applyFont="1" applyFill="1" applyBorder="1" applyAlignment="1" applyProtection="1">
      <alignment horizontal="right" vertical="center"/>
    </xf>
    <xf numFmtId="164" fontId="59" fillId="4" borderId="10" xfId="12" applyNumberFormat="1" applyFont="1" applyFill="1" applyBorder="1" applyAlignment="1" applyProtection="1">
      <alignment horizontal="right" vertical="center"/>
    </xf>
    <xf numFmtId="0" fontId="56" fillId="0" borderId="4" xfId="11" applyFont="1" applyBorder="1" applyAlignment="1">
      <alignment vertical="center"/>
    </xf>
    <xf numFmtId="164" fontId="49" fillId="2" borderId="0" xfId="10" applyNumberFormat="1" applyFont="1" applyFill="1" applyBorder="1" applyAlignment="1" applyProtection="1">
      <alignment horizontal="right" vertical="center"/>
    </xf>
    <xf numFmtId="164" fontId="56" fillId="0" borderId="0" xfId="12" applyNumberFormat="1" applyFont="1" applyFill="1" applyBorder="1" applyAlignment="1" applyProtection="1">
      <alignment horizontal="right" vertical="center"/>
    </xf>
    <xf numFmtId="164" fontId="56" fillId="0" borderId="4" xfId="12" applyNumberFormat="1" applyFont="1" applyFill="1" applyBorder="1" applyAlignment="1" applyProtection="1">
      <alignment horizontal="right" vertical="center"/>
    </xf>
    <xf numFmtId="0" fontId="60" fillId="2" borderId="0" xfId="11" applyFont="1" applyFill="1" applyAlignment="1">
      <alignment vertical="center"/>
    </xf>
    <xf numFmtId="0" fontId="55" fillId="0" borderId="35" xfId="11" applyFont="1" applyBorder="1" applyAlignment="1">
      <alignment horizontal="left"/>
    </xf>
    <xf numFmtId="164" fontId="48" fillId="2" borderId="0" xfId="10" applyNumberFormat="1" applyFont="1" applyFill="1" applyBorder="1" applyAlignment="1" applyProtection="1">
      <alignment horizontal="right" vertical="center"/>
    </xf>
    <xf numFmtId="164" fontId="55" fillId="0" borderId="36" xfId="12" applyNumberFormat="1" applyFont="1" applyFill="1" applyBorder="1" applyAlignment="1" applyProtection="1">
      <alignment horizontal="right" vertical="center"/>
    </xf>
    <xf numFmtId="164" fontId="55" fillId="0" borderId="35" xfId="12" applyNumberFormat="1" applyFont="1" applyFill="1" applyBorder="1" applyAlignment="1" applyProtection="1">
      <alignment horizontal="right" vertical="center"/>
    </xf>
    <xf numFmtId="164" fontId="55" fillId="0" borderId="4" xfId="11" applyNumberFormat="1" applyFont="1" applyBorder="1" applyAlignment="1">
      <alignment horizontal="left" vertical="center"/>
    </xf>
    <xf numFmtId="164" fontId="48" fillId="0" borderId="0" xfId="10" applyNumberFormat="1" applyFont="1" applyFill="1" applyBorder="1" applyAlignment="1" applyProtection="1">
      <alignment horizontal="right" vertical="center"/>
    </xf>
    <xf numFmtId="164" fontId="55" fillId="0" borderId="0" xfId="12" applyNumberFormat="1" applyFont="1" applyFill="1" applyBorder="1" applyAlignment="1" applyProtection="1">
      <alignment horizontal="right" vertical="center"/>
    </xf>
    <xf numFmtId="164" fontId="55" fillId="0" borderId="4" xfId="12" applyNumberFormat="1" applyFont="1" applyFill="1" applyBorder="1" applyAlignment="1" applyProtection="1">
      <alignment horizontal="right" vertical="center"/>
    </xf>
    <xf numFmtId="0" fontId="56" fillId="0" borderId="4" xfId="11" applyFont="1" applyBorder="1"/>
    <xf numFmtId="0" fontId="56" fillId="0" borderId="4" xfId="11" applyFont="1" applyBorder="1" applyAlignment="1">
      <alignment horizontal="left"/>
    </xf>
    <xf numFmtId="164" fontId="49" fillId="0" borderId="0" xfId="10" applyNumberFormat="1" applyFont="1" applyFill="1" applyBorder="1" applyAlignment="1" applyProtection="1">
      <alignment horizontal="right" vertical="center"/>
    </xf>
    <xf numFmtId="0" fontId="55" fillId="0" borderId="4" xfId="11" applyFont="1" applyBorder="1" applyAlignment="1">
      <alignment horizontal="left" vertical="center"/>
    </xf>
    <xf numFmtId="0" fontId="60" fillId="0" borderId="0" xfId="11" applyFont="1" applyAlignment="1">
      <alignment vertical="center"/>
    </xf>
    <xf numFmtId="0" fontId="56" fillId="0" borderId="4" xfId="11" applyFont="1" applyBorder="1" applyAlignment="1">
      <alignment horizontal="left" vertical="center" indent="2"/>
    </xf>
    <xf numFmtId="0" fontId="55" fillId="0" borderId="4" xfId="11" applyFont="1" applyBorder="1" applyAlignment="1">
      <alignment vertical="center"/>
    </xf>
    <xf numFmtId="0" fontId="55" fillId="0" borderId="37" xfId="11" applyFont="1" applyBorder="1" applyAlignment="1">
      <alignment horizontal="left" vertical="center"/>
    </xf>
    <xf numFmtId="164" fontId="48" fillId="2" borderId="21" xfId="10" applyNumberFormat="1" applyFont="1" applyFill="1" applyBorder="1" applyAlignment="1" applyProtection="1">
      <alignment horizontal="right" vertical="center"/>
    </xf>
    <xf numFmtId="164" fontId="55" fillId="0" borderId="38" xfId="12" applyNumberFormat="1" applyFont="1" applyFill="1" applyBorder="1" applyAlignment="1" applyProtection="1">
      <alignment horizontal="right" vertical="center"/>
    </xf>
    <xf numFmtId="164" fontId="55" fillId="0" borderId="37" xfId="12" applyNumberFormat="1" applyFont="1" applyFill="1" applyBorder="1" applyAlignment="1" applyProtection="1">
      <alignment horizontal="right" vertical="center"/>
    </xf>
    <xf numFmtId="181" fontId="56" fillId="0" borderId="4" xfId="12" applyNumberFormat="1" applyFont="1" applyFill="1" applyBorder="1" applyAlignment="1" applyProtection="1">
      <alignment horizontal="right" vertical="center"/>
    </xf>
    <xf numFmtId="164" fontId="48" fillId="2" borderId="18" xfId="10" applyNumberFormat="1" applyFont="1" applyFill="1" applyBorder="1" applyAlignment="1" applyProtection="1">
      <alignment horizontal="right" vertical="center"/>
    </xf>
    <xf numFmtId="181" fontId="55" fillId="0" borderId="4" xfId="12" applyNumberFormat="1" applyFont="1" applyFill="1" applyBorder="1" applyAlignment="1" applyProtection="1">
      <alignment horizontal="right" vertical="center"/>
    </xf>
    <xf numFmtId="0" fontId="49" fillId="2" borderId="0" xfId="13" applyFont="1" applyFill="1" applyAlignment="1">
      <alignment vertical="center" wrapText="1"/>
    </xf>
    <xf numFmtId="181" fontId="48" fillId="2" borderId="0" xfId="10" applyNumberFormat="1" applyFont="1" applyFill="1" applyBorder="1" applyAlignment="1" applyProtection="1">
      <alignment horizontal="right" vertical="center"/>
    </xf>
    <xf numFmtId="181" fontId="55" fillId="0" borderId="0" xfId="12" applyNumberFormat="1" applyFont="1" applyFill="1" applyBorder="1" applyAlignment="1" applyProtection="1">
      <alignment horizontal="right" vertical="center"/>
    </xf>
    <xf numFmtId="164" fontId="55" fillId="0" borderId="0" xfId="11" applyNumberFormat="1" applyFont="1" applyAlignment="1">
      <alignment horizontal="right" vertical="center"/>
    </xf>
    <xf numFmtId="164" fontId="49" fillId="2" borderId="18" xfId="10" applyNumberFormat="1" applyFont="1" applyFill="1" applyBorder="1" applyAlignment="1" applyProtection="1">
      <alignment horizontal="right" vertical="center"/>
    </xf>
    <xf numFmtId="164" fontId="56" fillId="0" borderId="4" xfId="11" applyNumberFormat="1" applyFont="1" applyBorder="1" applyAlignment="1">
      <alignment horizontal="right" vertical="center"/>
    </xf>
    <xf numFmtId="164" fontId="55" fillId="0" borderId="4" xfId="11" applyNumberFormat="1" applyFont="1" applyBorder="1" applyAlignment="1">
      <alignment horizontal="right" vertical="center"/>
    </xf>
    <xf numFmtId="0" fontId="11" fillId="0" borderId="0" xfId="11" applyAlignment="1">
      <alignment vertical="center"/>
    </xf>
    <xf numFmtId="164" fontId="48" fillId="2" borderId="33" xfId="10" applyNumberFormat="1" applyFont="1" applyFill="1" applyBorder="1" applyAlignment="1" applyProtection="1">
      <alignment horizontal="right" vertical="center"/>
    </xf>
    <xf numFmtId="0" fontId="55" fillId="0" borderId="1" xfId="11" applyFont="1" applyBorder="1" applyAlignment="1">
      <alignment horizontal="left" vertical="center"/>
    </xf>
    <xf numFmtId="164" fontId="55" fillId="0" borderId="3" xfId="12" applyNumberFormat="1" applyFont="1" applyFill="1" applyBorder="1" applyAlignment="1" applyProtection="1">
      <alignment horizontal="right" vertical="center"/>
    </xf>
    <xf numFmtId="164" fontId="55" fillId="0" borderId="1" xfId="12" applyNumberFormat="1" applyFont="1" applyFill="1" applyBorder="1" applyAlignment="1" applyProtection="1">
      <alignment horizontal="right" vertical="center"/>
    </xf>
    <xf numFmtId="164" fontId="48" fillId="8" borderId="0" xfId="10" applyNumberFormat="1" applyFont="1" applyFill="1" applyBorder="1" applyAlignment="1" applyProtection="1">
      <alignment horizontal="right" vertical="center"/>
    </xf>
    <xf numFmtId="164" fontId="49" fillId="8" borderId="0" xfId="10" applyNumberFormat="1" applyFont="1" applyFill="1" applyBorder="1" applyAlignment="1" applyProtection="1">
      <alignment horizontal="right" vertical="center"/>
    </xf>
    <xf numFmtId="0" fontId="56" fillId="0" borderId="11" xfId="11" applyFont="1" applyBorder="1" applyAlignment="1">
      <alignment vertical="center"/>
    </xf>
    <xf numFmtId="164" fontId="49" fillId="8" borderId="21" xfId="10" applyNumberFormat="1" applyFont="1" applyFill="1" applyBorder="1" applyAlignment="1" applyProtection="1">
      <alignment horizontal="right" vertical="center"/>
    </xf>
    <xf numFmtId="164" fontId="56" fillId="0" borderId="13" xfId="12" applyNumberFormat="1" applyFont="1" applyFill="1" applyBorder="1" applyAlignment="1" applyProtection="1">
      <alignment horizontal="right" vertical="center"/>
    </xf>
    <xf numFmtId="164" fontId="56" fillId="0" borderId="11" xfId="12" applyNumberFormat="1" applyFont="1" applyFill="1" applyBorder="1" applyAlignment="1" applyProtection="1">
      <alignment horizontal="right" vertical="center"/>
    </xf>
    <xf numFmtId="0" fontId="56" fillId="0" borderId="39" xfId="11" applyFont="1" applyBorder="1" applyAlignment="1">
      <alignment vertical="center"/>
    </xf>
    <xf numFmtId="164" fontId="56" fillId="0" borderId="40" xfId="12" applyNumberFormat="1" applyFont="1" applyFill="1" applyBorder="1" applyAlignment="1" applyProtection="1">
      <alignment horizontal="right" vertical="center"/>
    </xf>
    <xf numFmtId="164" fontId="56" fillId="0" borderId="41" xfId="12" applyNumberFormat="1" applyFont="1" applyFill="1" applyBorder="1" applyAlignment="1" applyProtection="1">
      <alignment horizontal="right" vertical="center"/>
    </xf>
    <xf numFmtId="0" fontId="56" fillId="0" borderId="42" xfId="11" applyFont="1" applyBorder="1" applyAlignment="1">
      <alignment vertical="center"/>
    </xf>
    <xf numFmtId="164" fontId="56" fillId="0" borderId="21" xfId="12" applyNumberFormat="1" applyFont="1" applyFill="1" applyBorder="1" applyAlignment="1" applyProtection="1">
      <alignment horizontal="right" vertical="center"/>
    </xf>
    <xf numFmtId="164" fontId="56" fillId="0" borderId="43" xfId="12" applyNumberFormat="1" applyFont="1" applyFill="1" applyBorder="1" applyAlignment="1" applyProtection="1">
      <alignment horizontal="right" vertical="center"/>
    </xf>
    <xf numFmtId="164" fontId="56" fillId="0" borderId="44" xfId="12" applyNumberFormat="1" applyFont="1" applyFill="1" applyBorder="1" applyAlignment="1" applyProtection="1">
      <alignment horizontal="right" vertical="center"/>
    </xf>
    <xf numFmtId="0" fontId="56" fillId="0" borderId="0" xfId="11" applyFont="1" applyAlignment="1">
      <alignment horizontal="fill" vertical="center"/>
    </xf>
    <xf numFmtId="181" fontId="49" fillId="2" borderId="0" xfId="11" applyNumberFormat="1" applyFont="1" applyFill="1" applyAlignment="1">
      <alignment horizontal="fill" vertical="center"/>
    </xf>
    <xf numFmtId="181" fontId="56" fillId="0" borderId="0" xfId="11" applyNumberFormat="1" applyFont="1" applyAlignment="1">
      <alignment horizontal="fill" vertical="center"/>
    </xf>
    <xf numFmtId="0" fontId="56" fillId="0" borderId="0" xfId="11" applyFont="1" applyAlignment="1">
      <alignment vertical="center"/>
    </xf>
    <xf numFmtId="181" fontId="56" fillId="0" borderId="0" xfId="11" applyNumberFormat="1" applyFont="1" applyAlignment="1">
      <alignment horizontal="center" vertical="center"/>
    </xf>
    <xf numFmtId="181" fontId="56" fillId="0" borderId="18" xfId="11" applyNumberFormat="1" applyFont="1" applyBorder="1" applyAlignment="1">
      <alignment horizontal="center" vertical="center"/>
    </xf>
    <xf numFmtId="182" fontId="56" fillId="0" borderId="18" xfId="12" applyNumberFormat="1" applyFont="1" applyFill="1" applyBorder="1" applyAlignment="1" applyProtection="1">
      <alignment horizontal="center" vertical="center"/>
    </xf>
    <xf numFmtId="0" fontId="49" fillId="2" borderId="0" xfId="11" applyFont="1" applyFill="1" applyAlignment="1">
      <alignment horizontal="left" vertical="center"/>
    </xf>
    <xf numFmtId="0" fontId="49" fillId="2" borderId="0" xfId="13" applyFont="1" applyFill="1" applyAlignment="1">
      <alignment vertical="center"/>
    </xf>
    <xf numFmtId="0" fontId="49" fillId="2" borderId="0" xfId="11" applyFont="1" applyFill="1" applyAlignment="1">
      <alignment vertical="center"/>
    </xf>
    <xf numFmtId="164" fontId="62" fillId="2" borderId="0" xfId="11" applyNumberFormat="1" applyFont="1" applyFill="1" applyAlignment="1">
      <alignment vertical="center"/>
    </xf>
    <xf numFmtId="164" fontId="49" fillId="2" borderId="0" xfId="11" applyNumberFormat="1" applyFont="1" applyFill="1" applyAlignment="1">
      <alignment horizontal="center" vertical="center"/>
    </xf>
    <xf numFmtId="0" fontId="49" fillId="2" borderId="0" xfId="11" applyFont="1" applyFill="1" applyAlignment="1">
      <alignment horizontal="center" vertical="center"/>
    </xf>
    <xf numFmtId="164" fontId="49" fillId="2" borderId="0" xfId="11" applyNumberFormat="1" applyFont="1" applyFill="1" applyAlignment="1">
      <alignment vertical="center"/>
    </xf>
    <xf numFmtId="0" fontId="49" fillId="2" borderId="0" xfId="14" applyFont="1" applyFill="1" applyAlignment="1">
      <alignment vertical="center"/>
    </xf>
    <xf numFmtId="0" fontId="62" fillId="2" borderId="0" xfId="11" applyFont="1" applyFill="1" applyAlignment="1">
      <alignment vertical="center"/>
    </xf>
    <xf numFmtId="180" fontId="49" fillId="2" borderId="0" xfId="10" applyFont="1" applyFill="1" applyAlignment="1">
      <alignment vertical="center"/>
    </xf>
    <xf numFmtId="181" fontId="49" fillId="2" borderId="0" xfId="10" applyNumberFormat="1" applyFont="1" applyFill="1" applyAlignment="1">
      <alignment vertical="center"/>
    </xf>
    <xf numFmtId="181" fontId="62" fillId="2" borderId="0" xfId="10" applyNumberFormat="1" applyFont="1" applyFill="1" applyBorder="1" applyAlignment="1">
      <alignment horizontal="center" vertical="center"/>
    </xf>
    <xf numFmtId="164" fontId="62" fillId="2" borderId="0" xfId="11" applyNumberFormat="1" applyFont="1" applyFill="1" applyAlignment="1">
      <alignment horizontal="center" vertical="center"/>
    </xf>
    <xf numFmtId="0" fontId="49" fillId="2" borderId="0" xfId="11" applyFont="1" applyFill="1" applyAlignment="1">
      <alignment horizontal="left" vertical="center" wrapText="1"/>
    </xf>
    <xf numFmtId="0" fontId="63" fillId="2" borderId="0" xfId="11" applyFont="1" applyFill="1" applyAlignment="1">
      <alignment vertical="center"/>
    </xf>
    <xf numFmtId="0" fontId="64" fillId="0" borderId="0" xfId="15" applyFont="1" applyAlignment="1">
      <alignment vertical="center"/>
    </xf>
    <xf numFmtId="164" fontId="65" fillId="2" borderId="0" xfId="16" applyNumberFormat="1" applyFont="1" applyFill="1"/>
    <xf numFmtId="0" fontId="65" fillId="2" borderId="0" xfId="16" applyFont="1" applyFill="1"/>
    <xf numFmtId="0" fontId="65" fillId="2" borderId="0" xfId="1" applyFont="1" applyFill="1" applyAlignment="1">
      <alignment horizontal="left"/>
    </xf>
    <xf numFmtId="0" fontId="66" fillId="2" borderId="0" xfId="13" applyFont="1" applyFill="1"/>
    <xf numFmtId="0" fontId="67" fillId="2" borderId="0" xfId="13" applyFont="1" applyFill="1"/>
    <xf numFmtId="0" fontId="68" fillId="2" borderId="0" xfId="13" applyFont="1" applyFill="1"/>
    <xf numFmtId="0" fontId="68" fillId="2" borderId="0" xfId="13" applyFont="1" applyFill="1" applyAlignment="1">
      <alignment horizontal="center"/>
    </xf>
    <xf numFmtId="0" fontId="69" fillId="2" borderId="0" xfId="16" applyFont="1" applyFill="1"/>
    <xf numFmtId="0" fontId="69" fillId="2" borderId="0" xfId="16" applyFont="1" applyFill="1" applyAlignment="1">
      <alignment horizontal="center"/>
    </xf>
    <xf numFmtId="0" fontId="70" fillId="2" borderId="0" xfId="17" applyFont="1" applyFill="1" applyAlignment="1">
      <alignment horizontal="center" vertical="center"/>
    </xf>
    <xf numFmtId="0" fontId="66" fillId="2" borderId="0" xfId="17" applyFont="1" applyFill="1"/>
    <xf numFmtId="0" fontId="70" fillId="2" borderId="0" xfId="16" applyFont="1" applyFill="1" applyAlignment="1">
      <alignment horizontal="center"/>
    </xf>
    <xf numFmtId="0" fontId="72" fillId="2" borderId="0" xfId="16" applyFont="1" applyFill="1" applyAlignment="1">
      <alignment horizontal="center" vertical="center"/>
    </xf>
    <xf numFmtId="1" fontId="65" fillId="2" borderId="21" xfId="16" applyNumberFormat="1" applyFont="1" applyFill="1" applyBorder="1"/>
    <xf numFmtId="164" fontId="65" fillId="2" borderId="21" xfId="16" applyNumberFormat="1" applyFont="1" applyFill="1" applyBorder="1" applyAlignment="1">
      <alignment horizontal="center"/>
    </xf>
    <xf numFmtId="1" fontId="65" fillId="2" borderId="45" xfId="16" applyNumberFormat="1" applyFont="1" applyFill="1" applyBorder="1"/>
    <xf numFmtId="164" fontId="69" fillId="2" borderId="45" xfId="16" applyNumberFormat="1" applyFont="1" applyFill="1" applyBorder="1" applyAlignment="1">
      <alignment horizontal="center" vertical="center"/>
    </xf>
    <xf numFmtId="0" fontId="65" fillId="2" borderId="0" xfId="16" applyFont="1" applyFill="1" applyAlignment="1">
      <alignment horizontal="centerContinuous"/>
    </xf>
    <xf numFmtId="1" fontId="65" fillId="2" borderId="42" xfId="16" applyNumberFormat="1" applyFont="1" applyFill="1" applyBorder="1" applyAlignment="1">
      <alignment horizontal="center"/>
    </xf>
    <xf numFmtId="164" fontId="69" fillId="2" borderId="42" xfId="16" applyNumberFormat="1" applyFont="1" applyFill="1" applyBorder="1" applyAlignment="1">
      <alignment horizontal="center" vertical="center"/>
    </xf>
    <xf numFmtId="1" fontId="73" fillId="2" borderId="41" xfId="16" applyNumberFormat="1" applyFont="1" applyFill="1" applyBorder="1" applyAlignment="1">
      <alignment horizontal="center"/>
    </xf>
    <xf numFmtId="164" fontId="69" fillId="2" borderId="41" xfId="16" applyNumberFormat="1" applyFont="1" applyFill="1" applyBorder="1" applyAlignment="1">
      <alignment horizontal="center"/>
    </xf>
    <xf numFmtId="164" fontId="69" fillId="2" borderId="39" xfId="16" applyNumberFormat="1" applyFont="1" applyFill="1" applyBorder="1" applyAlignment="1">
      <alignment horizontal="center"/>
    </xf>
    <xf numFmtId="182" fontId="65" fillId="2" borderId="0" xfId="16" applyNumberFormat="1" applyFont="1" applyFill="1" applyAlignment="1">
      <alignment horizontal="center"/>
    </xf>
    <xf numFmtId="166" fontId="69" fillId="2" borderId="0" xfId="18" applyNumberFormat="1" applyFont="1" applyFill="1"/>
    <xf numFmtId="1" fontId="65" fillId="2" borderId="41" xfId="16" applyNumberFormat="1" applyFont="1" applyFill="1" applyBorder="1" applyAlignment="1">
      <alignment horizontal="left"/>
    </xf>
    <xf numFmtId="164" fontId="65" fillId="2" borderId="41" xfId="16" applyNumberFormat="1" applyFont="1" applyFill="1" applyBorder="1" applyAlignment="1">
      <alignment horizontal="center"/>
    </xf>
    <xf numFmtId="164" fontId="65" fillId="2" borderId="39" xfId="16" applyNumberFormat="1" applyFont="1" applyFill="1" applyBorder="1" applyAlignment="1">
      <alignment horizontal="center"/>
    </xf>
    <xf numFmtId="1" fontId="69" fillId="2" borderId="46" xfId="16" applyNumberFormat="1" applyFont="1" applyFill="1" applyBorder="1" applyAlignment="1">
      <alignment horizontal="left"/>
    </xf>
    <xf numFmtId="164" fontId="69" fillId="2" borderId="46" xfId="16" applyNumberFormat="1" applyFont="1" applyFill="1" applyBorder="1" applyAlignment="1">
      <alignment horizontal="center"/>
    </xf>
    <xf numFmtId="1" fontId="69" fillId="2" borderId="41" xfId="16" applyNumberFormat="1" applyFont="1" applyFill="1" applyBorder="1" applyAlignment="1">
      <alignment horizontal="left"/>
    </xf>
    <xf numFmtId="15" fontId="65" fillId="2" borderId="41" xfId="16" applyNumberFormat="1" applyFont="1" applyFill="1" applyBorder="1" applyAlignment="1">
      <alignment horizontal="center"/>
    </xf>
    <xf numFmtId="3" fontId="65" fillId="2" borderId="47" xfId="16" applyNumberFormat="1" applyFont="1" applyFill="1" applyBorder="1" applyAlignment="1">
      <alignment horizontal="center"/>
    </xf>
    <xf numFmtId="3" fontId="65" fillId="2" borderId="41" xfId="16" applyNumberFormat="1" applyFont="1" applyFill="1" applyBorder="1" applyAlignment="1">
      <alignment horizontal="center"/>
    </xf>
    <xf numFmtId="15" fontId="65" fillId="2" borderId="44" xfId="16" applyNumberFormat="1" applyFont="1" applyFill="1" applyBorder="1" applyAlignment="1">
      <alignment horizontal="center"/>
    </xf>
    <xf numFmtId="164" fontId="65" fillId="2" borderId="44" xfId="16" applyNumberFormat="1" applyFont="1" applyFill="1" applyBorder="1" applyAlignment="1">
      <alignment horizontal="center"/>
    </xf>
    <xf numFmtId="164" fontId="65" fillId="2" borderId="42" xfId="16" applyNumberFormat="1" applyFont="1" applyFill="1" applyBorder="1" applyAlignment="1">
      <alignment horizontal="center"/>
    </xf>
    <xf numFmtId="3" fontId="65" fillId="2" borderId="48" xfId="16" applyNumberFormat="1" applyFont="1" applyFill="1" applyBorder="1" applyAlignment="1">
      <alignment horizontal="center"/>
    </xf>
    <xf numFmtId="164" fontId="69" fillId="2" borderId="48" xfId="16" applyNumberFormat="1" applyFont="1" applyFill="1" applyBorder="1" applyAlignment="1">
      <alignment horizontal="center"/>
    </xf>
    <xf numFmtId="164" fontId="69" fillId="2" borderId="45" xfId="16" applyNumberFormat="1" applyFont="1" applyFill="1" applyBorder="1" applyAlignment="1">
      <alignment horizontal="center"/>
    </xf>
    <xf numFmtId="15" fontId="65" fillId="2" borderId="48" xfId="16" applyNumberFormat="1" applyFont="1" applyFill="1" applyBorder="1" applyAlignment="1">
      <alignment horizontal="center"/>
    </xf>
    <xf numFmtId="164" fontId="65" fillId="2" borderId="48" xfId="16" applyNumberFormat="1" applyFont="1" applyFill="1" applyBorder="1" applyAlignment="1">
      <alignment horizontal="center"/>
    </xf>
    <xf numFmtId="164" fontId="65" fillId="2" borderId="45" xfId="16" applyNumberFormat="1" applyFont="1" applyFill="1" applyBorder="1" applyAlignment="1">
      <alignment horizontal="center"/>
    </xf>
    <xf numFmtId="164" fontId="65" fillId="2" borderId="41" xfId="16" applyNumberFormat="1" applyFont="1" applyFill="1" applyBorder="1" applyAlignment="1">
      <alignment horizontal="left"/>
    </xf>
    <xf numFmtId="1" fontId="65" fillId="0" borderId="39" xfId="16" applyNumberFormat="1" applyFont="1" applyBorder="1" applyAlignment="1">
      <alignment horizontal="left"/>
    </xf>
    <xf numFmtId="1" fontId="74" fillId="2" borderId="41" xfId="16" applyNumberFormat="1" applyFont="1" applyFill="1" applyBorder="1" applyAlignment="1">
      <alignment horizontal="center"/>
    </xf>
    <xf numFmtId="1" fontId="65" fillId="2" borderId="41" xfId="16" applyNumberFormat="1" applyFont="1" applyFill="1" applyBorder="1"/>
    <xf numFmtId="1" fontId="65" fillId="2" borderId="44" xfId="16" applyNumberFormat="1" applyFont="1" applyFill="1" applyBorder="1" applyAlignment="1">
      <alignment horizontal="center"/>
    </xf>
    <xf numFmtId="164" fontId="69" fillId="2" borderId="44" xfId="16" applyNumberFormat="1" applyFont="1" applyFill="1" applyBorder="1" applyAlignment="1">
      <alignment horizontal="center"/>
    </xf>
    <xf numFmtId="164" fontId="69" fillId="2" borderId="42" xfId="16" applyNumberFormat="1" applyFont="1" applyFill="1" applyBorder="1" applyAlignment="1">
      <alignment horizontal="center"/>
    </xf>
    <xf numFmtId="164" fontId="65" fillId="2" borderId="42" xfId="16" applyNumberFormat="1" applyFont="1" applyFill="1" applyBorder="1"/>
    <xf numFmtId="1" fontId="65" fillId="2" borderId="0" xfId="16" applyNumberFormat="1" applyFont="1" applyFill="1" applyAlignment="1">
      <alignment vertical="center"/>
    </xf>
    <xf numFmtId="0" fontId="65" fillId="2" borderId="18" xfId="16" applyFont="1" applyFill="1" applyBorder="1" applyAlignment="1">
      <alignment vertical="center" wrapText="1"/>
    </xf>
    <xf numFmtId="0" fontId="75" fillId="2" borderId="0" xfId="16" applyFont="1" applyFill="1" applyAlignment="1">
      <alignment horizontal="left" vertical="center" wrapText="1"/>
    </xf>
    <xf numFmtId="0" fontId="65" fillId="2" borderId="0" xfId="16" applyFont="1" applyFill="1" applyAlignment="1">
      <alignment vertical="center"/>
    </xf>
    <xf numFmtId="164" fontId="65" fillId="2" borderId="0" xfId="16" applyNumberFormat="1" applyFont="1" applyFill="1" applyAlignment="1">
      <alignment vertical="center"/>
    </xf>
    <xf numFmtId="0" fontId="76" fillId="0" borderId="0" xfId="16" applyFont="1" applyAlignment="1">
      <alignment vertical="center"/>
    </xf>
    <xf numFmtId="166" fontId="69" fillId="2" borderId="0" xfId="18" applyNumberFormat="1" applyFont="1" applyFill="1" applyAlignment="1">
      <alignment vertical="center"/>
    </xf>
    <xf numFmtId="166" fontId="77" fillId="2" borderId="0" xfId="18" applyNumberFormat="1" applyFont="1" applyFill="1" applyBorder="1" applyAlignment="1">
      <alignment horizontal="center"/>
    </xf>
    <xf numFmtId="1" fontId="78" fillId="2" borderId="0" xfId="13" applyNumberFormat="1" applyFont="1" applyFill="1" applyAlignment="1">
      <alignment vertical="center"/>
    </xf>
    <xf numFmtId="165" fontId="79" fillId="2" borderId="0" xfId="18" applyFont="1" applyFill="1" applyAlignment="1">
      <alignment vertical="center"/>
    </xf>
    <xf numFmtId="165" fontId="80" fillId="2" borderId="0" xfId="18" applyFont="1" applyFill="1" applyAlignment="1">
      <alignment vertical="center"/>
    </xf>
    <xf numFmtId="165" fontId="77" fillId="2" borderId="0" xfId="18" applyFont="1" applyFill="1" applyBorder="1" applyAlignment="1">
      <alignment horizontal="center"/>
    </xf>
    <xf numFmtId="1" fontId="65" fillId="2" borderId="0" xfId="16" applyNumberFormat="1" applyFont="1" applyFill="1"/>
    <xf numFmtId="164" fontId="77" fillId="2" borderId="0" xfId="19" applyNumberFormat="1" applyFont="1" applyFill="1" applyBorder="1" applyAlignment="1">
      <alignment horizontal="center"/>
    </xf>
    <xf numFmtId="164" fontId="80" fillId="2" borderId="0" xfId="19" applyNumberFormat="1" applyFont="1" applyFill="1" applyBorder="1" applyAlignment="1">
      <alignment horizontal="center"/>
    </xf>
    <xf numFmtId="165" fontId="80" fillId="2" borderId="0" xfId="20" applyFont="1" applyFill="1" applyBorder="1" applyAlignment="1">
      <alignment horizontal="center"/>
    </xf>
    <xf numFmtId="182" fontId="77" fillId="2" borderId="0" xfId="21" applyNumberFormat="1" applyFont="1" applyFill="1" applyAlignment="1">
      <alignment horizontal="center"/>
    </xf>
    <xf numFmtId="184" fontId="80" fillId="2" borderId="0" xfId="22" applyNumberFormat="1" applyFont="1" applyFill="1" applyAlignment="1">
      <alignment horizontal="center"/>
    </xf>
    <xf numFmtId="165" fontId="80" fillId="2" borderId="0" xfId="20" applyFont="1" applyFill="1" applyAlignment="1">
      <alignment horizontal="center"/>
    </xf>
    <xf numFmtId="184" fontId="69" fillId="2" borderId="0" xfId="22" applyNumberFormat="1" applyFont="1" applyFill="1" applyAlignment="1">
      <alignment horizontal="center"/>
    </xf>
    <xf numFmtId="180" fontId="69" fillId="2" borderId="0" xfId="23" applyFont="1" applyFill="1" applyBorder="1" applyAlignment="1">
      <alignment horizontal="center"/>
    </xf>
    <xf numFmtId="180" fontId="81" fillId="2" borderId="0" xfId="23" applyFont="1" applyFill="1" applyBorder="1" applyAlignment="1">
      <alignment horizontal="center"/>
    </xf>
    <xf numFmtId="184" fontId="69" fillId="2" borderId="0" xfId="24" applyNumberFormat="1" applyFont="1" applyFill="1"/>
    <xf numFmtId="185" fontId="69" fillId="2" borderId="0" xfId="22" applyNumberFormat="1" applyFont="1" applyFill="1" applyAlignment="1">
      <alignment horizontal="center"/>
    </xf>
    <xf numFmtId="184" fontId="82" fillId="2" borderId="0" xfId="24" applyNumberFormat="1" applyFont="1" applyFill="1" applyAlignment="1">
      <alignment horizontal="center"/>
    </xf>
    <xf numFmtId="184" fontId="81" fillId="2" borderId="0" xfId="24" applyNumberFormat="1" applyFont="1" applyFill="1" applyAlignment="1">
      <alignment horizontal="center"/>
    </xf>
    <xf numFmtId="164" fontId="83" fillId="2" borderId="0" xfId="19" applyNumberFormat="1" applyFont="1" applyFill="1" applyBorder="1" applyAlignment="1">
      <alignment horizontal="center"/>
    </xf>
    <xf numFmtId="181" fontId="69" fillId="2" borderId="0" xfId="23" applyNumberFormat="1" applyFont="1" applyFill="1" applyBorder="1" applyAlignment="1">
      <alignment horizontal="center"/>
    </xf>
    <xf numFmtId="164" fontId="83" fillId="2" borderId="0" xfId="19" applyNumberFormat="1" applyFont="1" applyFill="1" applyAlignment="1">
      <alignment horizontal="center"/>
    </xf>
    <xf numFmtId="164" fontId="69" fillId="2" borderId="0" xfId="16" applyNumberFormat="1" applyFont="1" applyFill="1" applyAlignment="1">
      <alignment horizontal="center"/>
    </xf>
    <xf numFmtId="164" fontId="69" fillId="2" borderId="0" xfId="16" applyNumberFormat="1" applyFont="1" applyFill="1"/>
    <xf numFmtId="184" fontId="82" fillId="2" borderId="0" xfId="24" applyNumberFormat="1" applyFont="1" applyFill="1"/>
    <xf numFmtId="180" fontId="69" fillId="2" borderId="0" xfId="23" applyFont="1" applyFill="1" applyBorder="1"/>
    <xf numFmtId="0" fontId="45" fillId="2" borderId="0" xfId="25" applyFont="1" applyFill="1"/>
    <xf numFmtId="0" fontId="45" fillId="0" borderId="0" xfId="25" applyFont="1"/>
    <xf numFmtId="0" fontId="84" fillId="2" borderId="0" xfId="26" applyFont="1" applyFill="1" applyAlignment="1">
      <alignment horizontal="center" vertical="center"/>
    </xf>
    <xf numFmtId="0" fontId="85" fillId="2" borderId="0" xfId="25" applyFont="1" applyFill="1" applyAlignment="1">
      <alignment horizontal="center" vertical="center"/>
    </xf>
    <xf numFmtId="0" fontId="86" fillId="2" borderId="13" xfId="25" applyFont="1" applyFill="1" applyBorder="1" applyAlignment="1">
      <alignment horizontal="center" vertical="center"/>
    </xf>
    <xf numFmtId="0" fontId="87" fillId="0" borderId="1" xfId="25" applyFont="1" applyBorder="1" applyAlignment="1">
      <alignment horizontal="center" vertical="center"/>
    </xf>
    <xf numFmtId="15" fontId="87" fillId="0" borderId="3" xfId="25" applyNumberFormat="1" applyFont="1" applyBorder="1" applyAlignment="1">
      <alignment horizontal="center" vertical="center"/>
    </xf>
    <xf numFmtId="15" fontId="88" fillId="0" borderId="2" xfId="25" applyNumberFormat="1" applyFont="1" applyBorder="1" applyAlignment="1">
      <alignment horizontal="center" vertical="center"/>
    </xf>
    <xf numFmtId="15" fontId="88" fillId="0" borderId="3" xfId="25" applyNumberFormat="1" applyFont="1" applyBorder="1" applyAlignment="1">
      <alignment horizontal="center" vertical="center"/>
    </xf>
    <xf numFmtId="0" fontId="87" fillId="0" borderId="4" xfId="25" applyFont="1" applyBorder="1" applyAlignment="1">
      <alignment horizontal="center" vertical="center"/>
    </xf>
    <xf numFmtId="15" fontId="87" fillId="0" borderId="0" xfId="25" applyNumberFormat="1" applyFont="1" applyAlignment="1">
      <alignment horizontal="center" vertical="center"/>
    </xf>
    <xf numFmtId="15" fontId="88" fillId="0" borderId="49" xfId="25" applyNumberFormat="1" applyFont="1" applyBorder="1" applyAlignment="1">
      <alignment horizontal="center" vertical="center" wrapText="1"/>
    </xf>
    <xf numFmtId="15" fontId="88" fillId="0" borderId="50" xfId="25" applyNumberFormat="1" applyFont="1" applyBorder="1" applyAlignment="1">
      <alignment horizontal="center" vertical="center" wrapText="1"/>
    </xf>
    <xf numFmtId="0" fontId="87" fillId="0" borderId="8" xfId="25" applyFont="1" applyBorder="1" applyAlignment="1">
      <alignment horizontal="center" vertical="center"/>
    </xf>
    <xf numFmtId="0" fontId="87" fillId="0" borderId="0" xfId="25" applyFont="1" applyAlignment="1">
      <alignment horizontal="center" vertical="center"/>
    </xf>
    <xf numFmtId="0" fontId="87" fillId="0" borderId="5" xfId="25" applyFont="1" applyBorder="1" applyAlignment="1">
      <alignment horizontal="center" vertical="center"/>
    </xf>
    <xf numFmtId="15" fontId="87" fillId="0" borderId="7" xfId="25" applyNumberFormat="1" applyFont="1" applyBorder="1" applyAlignment="1">
      <alignment horizontal="center" vertical="center"/>
    </xf>
    <xf numFmtId="14" fontId="87" fillId="0" borderId="6" xfId="25" applyNumberFormat="1" applyFont="1" applyBorder="1" applyAlignment="1">
      <alignment horizontal="center" vertical="center"/>
    </xf>
    <xf numFmtId="0" fontId="87" fillId="0" borderId="7" xfId="25" applyFont="1" applyBorder="1" applyAlignment="1">
      <alignment horizontal="center" vertical="center"/>
    </xf>
    <xf numFmtId="43" fontId="45" fillId="0" borderId="0" xfId="27" applyFont="1" applyFill="1"/>
    <xf numFmtId="0" fontId="89" fillId="0" borderId="4" xfId="25" applyFont="1" applyBorder="1" applyAlignment="1">
      <alignment vertical="center"/>
    </xf>
    <xf numFmtId="164" fontId="89" fillId="0" borderId="0" xfId="25" applyNumberFormat="1" applyFont="1" applyAlignment="1">
      <alignment horizontal="right" vertical="center"/>
    </xf>
    <xf numFmtId="164" fontId="89" fillId="0" borderId="8" xfId="27" applyNumberFormat="1" applyFont="1" applyFill="1" applyBorder="1" applyAlignment="1">
      <alignment horizontal="right" vertical="center"/>
    </xf>
    <xf numFmtId="164" fontId="89" fillId="0" borderId="0" xfId="25" quotePrefix="1" applyNumberFormat="1" applyFont="1" applyAlignment="1">
      <alignment horizontal="right" vertical="center"/>
    </xf>
    <xf numFmtId="164" fontId="89" fillId="0" borderId="8" xfId="25" applyNumberFormat="1" applyFont="1" applyBorder="1" applyAlignment="1">
      <alignment horizontal="right" vertical="center"/>
    </xf>
    <xf numFmtId="43" fontId="45" fillId="2" borderId="0" xfId="27" applyFont="1" applyFill="1"/>
    <xf numFmtId="0" fontId="90" fillId="4" borderId="4" xfId="25" applyFont="1" applyFill="1" applyBorder="1" applyAlignment="1">
      <alignment vertical="center"/>
    </xf>
    <xf numFmtId="164" fontId="90" fillId="4" borderId="0" xfId="25" applyNumberFormat="1" applyFont="1" applyFill="1" applyAlignment="1">
      <alignment horizontal="right" vertical="center"/>
    </xf>
    <xf numFmtId="164" fontId="90" fillId="4" borderId="8" xfId="27" applyNumberFormat="1" applyFont="1" applyFill="1" applyBorder="1" applyAlignment="1">
      <alignment horizontal="right" vertical="center"/>
    </xf>
    <xf numFmtId="164" fontId="90" fillId="4" borderId="4" xfId="25" applyNumberFormat="1" applyFont="1" applyFill="1" applyBorder="1" applyAlignment="1">
      <alignment horizontal="right" vertical="center"/>
    </xf>
    <xf numFmtId="164" fontId="90" fillId="4" borderId="0" xfId="27" applyNumberFormat="1" applyFont="1" applyFill="1" applyBorder="1" applyAlignment="1">
      <alignment horizontal="right" vertical="center"/>
    </xf>
    <xf numFmtId="0" fontId="90" fillId="4" borderId="11" xfId="25" applyFont="1" applyFill="1" applyBorder="1" applyAlignment="1">
      <alignment vertical="center"/>
    </xf>
    <xf numFmtId="164" fontId="90" fillId="4" borderId="13" xfId="25" applyNumberFormat="1" applyFont="1" applyFill="1" applyBorder="1" applyAlignment="1">
      <alignment horizontal="right" vertical="center"/>
    </xf>
    <xf numFmtId="164" fontId="90" fillId="4" borderId="11" xfId="25" applyNumberFormat="1" applyFont="1" applyFill="1" applyBorder="1" applyAlignment="1">
      <alignment horizontal="right" vertical="center"/>
    </xf>
    <xf numFmtId="164" fontId="90" fillId="4" borderId="13" xfId="27" applyNumberFormat="1" applyFont="1" applyFill="1" applyBorder="1" applyAlignment="1">
      <alignment horizontal="right" vertical="center"/>
    </xf>
    <xf numFmtId="0" fontId="57" fillId="2" borderId="0" xfId="25" applyFont="1" applyFill="1" applyAlignment="1">
      <alignment horizontal="justify" vertical="justify"/>
    </xf>
    <xf numFmtId="0" fontId="57" fillId="2" borderId="0" xfId="25" applyFont="1" applyFill="1" applyAlignment="1">
      <alignment horizontal="left" vertical="justify"/>
    </xf>
    <xf numFmtId="0" fontId="57" fillId="2" borderId="0" xfId="25" applyFont="1" applyFill="1" applyAlignment="1">
      <alignment horizontal="left" vertical="justify" wrapText="1"/>
    </xf>
    <xf numFmtId="0" fontId="57" fillId="2" borderId="0" xfId="25" applyFont="1" applyFill="1" applyAlignment="1">
      <alignment horizontal="left" vertical="justify"/>
    </xf>
    <xf numFmtId="0" fontId="57" fillId="2" borderId="0" xfId="25" applyFont="1" applyFill="1"/>
    <xf numFmtId="164" fontId="57" fillId="2" borderId="0" xfId="25" applyNumberFormat="1" applyFont="1" applyFill="1"/>
    <xf numFmtId="0" fontId="92" fillId="9" borderId="0" xfId="28" applyFont="1" applyFill="1"/>
    <xf numFmtId="0" fontId="93" fillId="9" borderId="0" xfId="28" applyFont="1" applyFill="1" applyAlignment="1">
      <alignment horizontal="center"/>
    </xf>
    <xf numFmtId="0" fontId="3" fillId="9" borderId="0" xfId="28" applyFont="1" applyFill="1" applyAlignment="1">
      <alignment horizontal="center"/>
    </xf>
    <xf numFmtId="0" fontId="94" fillId="0" borderId="1" xfId="28" applyFont="1" applyBorder="1" applyAlignment="1">
      <alignment horizontal="center" vertical="center"/>
    </xf>
    <xf numFmtId="0" fontId="94" fillId="0" borderId="34" xfId="28" applyFont="1" applyBorder="1" applyAlignment="1">
      <alignment horizontal="center"/>
    </xf>
    <xf numFmtId="0" fontId="94" fillId="0" borderId="51" xfId="28" applyFont="1" applyBorder="1" applyAlignment="1">
      <alignment horizontal="center"/>
    </xf>
    <xf numFmtId="0" fontId="94" fillId="0" borderId="3" xfId="28" applyFont="1" applyBorder="1" applyAlignment="1">
      <alignment horizontal="center" vertical="center"/>
    </xf>
    <xf numFmtId="0" fontId="94" fillId="0" borderId="4" xfId="28" applyFont="1" applyBorder="1" applyAlignment="1">
      <alignment horizontal="center" vertical="center"/>
    </xf>
    <xf numFmtId="0" fontId="94" fillId="0" borderId="0" xfId="28" applyFont="1" applyAlignment="1">
      <alignment horizontal="center"/>
    </xf>
    <xf numFmtId="0" fontId="94" fillId="0" borderId="4" xfId="28" applyFont="1" applyBorder="1" applyAlignment="1">
      <alignment horizontal="center"/>
    </xf>
    <xf numFmtId="0" fontId="94" fillId="0" borderId="0" xfId="28" applyFont="1" applyAlignment="1">
      <alignment horizontal="center" vertical="center"/>
    </xf>
    <xf numFmtId="0" fontId="94" fillId="0" borderId="5" xfId="28" applyFont="1" applyBorder="1" applyAlignment="1">
      <alignment horizontal="center" vertical="center"/>
    </xf>
    <xf numFmtId="0" fontId="94" fillId="0" borderId="16" xfId="28" applyFont="1" applyBorder="1" applyAlignment="1">
      <alignment horizontal="center"/>
    </xf>
    <xf numFmtId="0" fontId="94" fillId="0" borderId="14" xfId="28" applyFont="1" applyBorder="1" applyAlignment="1">
      <alignment horizontal="center"/>
    </xf>
    <xf numFmtId="0" fontId="94" fillId="0" borderId="16" xfId="28" applyFont="1" applyBorder="1" applyAlignment="1">
      <alignment horizontal="center" wrapText="1"/>
    </xf>
    <xf numFmtId="0" fontId="94" fillId="6" borderId="4" xfId="28" applyFont="1" applyFill="1" applyBorder="1" applyAlignment="1">
      <alignment horizontal="center"/>
    </xf>
    <xf numFmtId="168" fontId="94" fillId="6" borderId="0" xfId="28" applyNumberFormat="1" applyFont="1" applyFill="1"/>
    <xf numFmtId="168" fontId="94" fillId="6" borderId="4" xfId="28" applyNumberFormat="1" applyFont="1" applyFill="1" applyBorder="1"/>
    <xf numFmtId="10" fontId="94" fillId="6" borderId="0" xfId="29" applyNumberFormat="1" applyFont="1" applyFill="1" applyBorder="1"/>
    <xf numFmtId="10" fontId="94" fillId="6" borderId="4" xfId="29" applyNumberFormat="1" applyFont="1" applyFill="1" applyBorder="1"/>
    <xf numFmtId="14" fontId="94" fillId="9" borderId="4" xfId="28" applyNumberFormat="1" applyFont="1" applyFill="1" applyBorder="1"/>
    <xf numFmtId="168" fontId="94" fillId="9" borderId="0" xfId="28" applyNumberFormat="1" applyFont="1" applyFill="1"/>
    <xf numFmtId="168" fontId="94" fillId="9" borderId="4" xfId="28" applyNumberFormat="1" applyFont="1" applyFill="1" applyBorder="1"/>
    <xf numFmtId="186" fontId="94" fillId="9" borderId="0" xfId="29" applyNumberFormat="1" applyFont="1" applyFill="1" applyBorder="1"/>
    <xf numFmtId="186" fontId="94" fillId="9" borderId="4" xfId="29" applyNumberFormat="1" applyFont="1" applyFill="1" applyBorder="1"/>
    <xf numFmtId="14" fontId="94" fillId="10" borderId="4" xfId="28" applyNumberFormat="1" applyFont="1" applyFill="1" applyBorder="1"/>
    <xf numFmtId="168" fontId="94" fillId="10" borderId="0" xfId="28" applyNumberFormat="1" applyFont="1" applyFill="1"/>
    <xf numFmtId="168" fontId="94" fillId="10" borderId="4" xfId="28" applyNumberFormat="1" applyFont="1" applyFill="1" applyBorder="1"/>
    <xf numFmtId="0" fontId="94" fillId="6" borderId="52" xfId="28" applyFont="1" applyFill="1" applyBorder="1" applyAlignment="1">
      <alignment horizontal="center"/>
    </xf>
    <xf numFmtId="168" fontId="94" fillId="6" borderId="53" xfId="28" applyNumberFormat="1" applyFont="1" applyFill="1" applyBorder="1"/>
    <xf numFmtId="168" fontId="94" fillId="6" borderId="52" xfId="28" applyNumberFormat="1" applyFont="1" applyFill="1" applyBorder="1"/>
    <xf numFmtId="10" fontId="94" fillId="6" borderId="53" xfId="29" applyNumberFormat="1" applyFont="1" applyFill="1" applyBorder="1"/>
    <xf numFmtId="10" fontId="94" fillId="6" borderId="52" xfId="29" applyNumberFormat="1" applyFont="1" applyFill="1" applyBorder="1"/>
    <xf numFmtId="168" fontId="92" fillId="9" borderId="0" xfId="28" applyNumberFormat="1" applyFont="1" applyFill="1"/>
    <xf numFmtId="168" fontId="94" fillId="9" borderId="0" xfId="28" applyNumberFormat="1" applyFont="1" applyFill="1" applyAlignment="1">
      <alignment horizontal="right"/>
    </xf>
    <xf numFmtId="14" fontId="92" fillId="9" borderId="4" xfId="28" applyNumberFormat="1" applyFont="1" applyFill="1" applyBorder="1"/>
    <xf numFmtId="168" fontId="92" fillId="9" borderId="4" xfId="28" applyNumberFormat="1" applyFont="1" applyFill="1" applyBorder="1"/>
    <xf numFmtId="168" fontId="92" fillId="9" borderId="0" xfId="28" applyNumberFormat="1" applyFont="1" applyFill="1" applyAlignment="1">
      <alignment horizontal="right"/>
    </xf>
    <xf numFmtId="0" fontId="94" fillId="6" borderId="22" xfId="28" applyFont="1" applyFill="1" applyBorder="1" applyAlignment="1">
      <alignment horizontal="center"/>
    </xf>
    <xf numFmtId="168" fontId="94" fillId="6" borderId="18" xfId="28" applyNumberFormat="1" applyFont="1" applyFill="1" applyBorder="1"/>
    <xf numFmtId="168" fontId="94" fillId="6" borderId="22" xfId="28" applyNumberFormat="1" applyFont="1" applyFill="1" applyBorder="1"/>
    <xf numFmtId="10" fontId="94" fillId="6" borderId="18" xfId="29" applyNumberFormat="1" applyFont="1" applyFill="1" applyBorder="1"/>
    <xf numFmtId="10" fontId="94" fillId="6" borderId="22" xfId="29" applyNumberFormat="1" applyFont="1" applyFill="1" applyBorder="1"/>
    <xf numFmtId="165" fontId="92" fillId="9" borderId="0" xfId="30" applyFont="1" applyFill="1"/>
    <xf numFmtId="168" fontId="94" fillId="2" borderId="0" xfId="28" applyNumberFormat="1" applyFont="1" applyFill="1"/>
    <xf numFmtId="168" fontId="94" fillId="2" borderId="4" xfId="28" applyNumberFormat="1" applyFont="1" applyFill="1" applyBorder="1"/>
    <xf numFmtId="165" fontId="92" fillId="10" borderId="0" xfId="30" applyFont="1" applyFill="1"/>
    <xf numFmtId="0" fontId="92" fillId="10" borderId="0" xfId="28" applyFont="1" applyFill="1"/>
    <xf numFmtId="0" fontId="96" fillId="4" borderId="4" xfId="28" applyFont="1" applyFill="1" applyBorder="1" applyAlignment="1">
      <alignment horizontal="center"/>
    </xf>
    <xf numFmtId="168" fontId="96" fillId="4" borderId="0" xfId="28" applyNumberFormat="1" applyFont="1" applyFill="1"/>
    <xf numFmtId="168" fontId="96" fillId="4" borderId="4" xfId="28" applyNumberFormat="1" applyFont="1" applyFill="1" applyBorder="1"/>
    <xf numFmtId="10" fontId="96" fillId="4" borderId="0" xfId="29" applyNumberFormat="1" applyFont="1" applyFill="1" applyBorder="1"/>
    <xf numFmtId="10" fontId="96" fillId="4" borderId="4" xfId="29" applyNumberFormat="1" applyFont="1" applyFill="1" applyBorder="1"/>
    <xf numFmtId="186" fontId="94" fillId="2" borderId="0" xfId="28" applyNumberFormat="1" applyFont="1" applyFill="1"/>
    <xf numFmtId="186" fontId="94" fillId="2" borderId="4" xfId="28" applyNumberFormat="1" applyFont="1" applyFill="1" applyBorder="1"/>
    <xf numFmtId="186" fontId="92" fillId="2" borderId="0" xfId="28" applyNumberFormat="1" applyFont="1" applyFill="1"/>
    <xf numFmtId="186" fontId="92" fillId="2" borderId="4" xfId="28" applyNumberFormat="1" applyFont="1" applyFill="1" applyBorder="1"/>
    <xf numFmtId="186" fontId="92" fillId="2" borderId="0" xfId="28" applyNumberFormat="1" applyFont="1" applyFill="1" applyAlignment="1">
      <alignment horizontal="right"/>
    </xf>
    <xf numFmtId="14" fontId="92" fillId="9" borderId="19" xfId="28" applyNumberFormat="1" applyFont="1" applyFill="1" applyBorder="1"/>
    <xf numFmtId="186" fontId="92" fillId="2" borderId="21" xfId="28" applyNumberFormat="1" applyFont="1" applyFill="1" applyBorder="1"/>
    <xf numFmtId="186" fontId="92" fillId="2" borderId="19" xfId="28" applyNumberFormat="1" applyFont="1" applyFill="1" applyBorder="1"/>
    <xf numFmtId="186" fontId="92" fillId="2" borderId="21" xfId="28" applyNumberFormat="1" applyFont="1" applyFill="1" applyBorder="1" applyAlignment="1">
      <alignment horizontal="right"/>
    </xf>
  </cellXfs>
  <cellStyles count="31">
    <cellStyle name="Millares [0] 2" xfId="19" xr:uid="{299BB431-D48B-4AE3-B2A7-E114DD4B33C1}"/>
    <cellStyle name="Millares 10" xfId="18" xr:uid="{E56136DC-2540-46A3-A512-ED4BA992B69C}"/>
    <cellStyle name="Millares 14 3" xfId="23" xr:uid="{F94DFF2C-997A-4189-BE1E-301FFE618EE7}"/>
    <cellStyle name="Millares 16 3" xfId="10" xr:uid="{408F6D70-A0FF-4D23-A902-6F6AC400873E}"/>
    <cellStyle name="Millares 2 4" xfId="20" xr:uid="{9CDE3CC7-1D21-4422-845B-A49B5B700170}"/>
    <cellStyle name="Millares 2 4 3" xfId="30" xr:uid="{48F298F0-62F0-4DD8-A70F-C4BF77CAC3AD}"/>
    <cellStyle name="Millares 36 2" xfId="12" xr:uid="{828039AE-2932-4DD1-84AD-9502E393A330}"/>
    <cellStyle name="Millares 39" xfId="2" xr:uid="{F238D0F6-B25C-41A6-823D-1D68588CB64A}"/>
    <cellStyle name="Millares 39 2 2" xfId="27" xr:uid="{1D073415-7AE0-4146-8540-2DE572C37157}"/>
    <cellStyle name="Normal" xfId="0" builtinId="0"/>
    <cellStyle name="Normal 10" xfId="7" xr:uid="{379DDD35-0874-47DF-A59E-D18CF4F1F240}"/>
    <cellStyle name="Normal 19 6" xfId="11" xr:uid="{45DB1856-FDF0-4010-BC2C-CC616C290419}"/>
    <cellStyle name="Normal 19 6 2" xfId="28" xr:uid="{FE7BEB34-57E1-488F-BE2C-5A684D79776A}"/>
    <cellStyle name="Normal 19 6 2 2" xfId="26" xr:uid="{DC7E313D-5217-49AC-954D-30D270DC5428}"/>
    <cellStyle name="Normal 2" xfId="5" xr:uid="{75A2560F-0D76-4190-9B77-AADFA0588BC0}"/>
    <cellStyle name="Normal 2 10" xfId="13" xr:uid="{A02993B9-8F33-4031-ADD4-09799727E1B5}"/>
    <cellStyle name="Normal 3 2 2 2" xfId="17" xr:uid="{CF2C6BEA-BD1D-488A-A7ED-835B0EFD8753}"/>
    <cellStyle name="Normal 4 2" xfId="14" xr:uid="{98BFB427-28FE-41D9-AE73-6313C0BA410F}"/>
    <cellStyle name="Normal 5 2 2 2 2" xfId="25" xr:uid="{6A4B02EA-EBF4-4F59-A560-135DC93A6DF7}"/>
    <cellStyle name="Normal 5 20" xfId="15" xr:uid="{63DBE97D-4A57-46FE-B7E6-DC53C0FF4CFB}"/>
    <cellStyle name="Normal_. 8 AL 03_9_2009" xfId="24" xr:uid="{93404A42-8A64-4B1C-8165-23B060ABABD8}"/>
    <cellStyle name="Normal_. 8 AL 10_9_2009" xfId="21" xr:uid="{34E9426D-7E71-4958-9DCD-5E790E86D536}"/>
    <cellStyle name="Normal_. 8 AL 17_9_2009" xfId="22" xr:uid="{F913C795-1348-4DBB-BAB7-4BCA4467362F}"/>
    <cellStyle name="Normal_cuadros (2)" xfId="6" xr:uid="{1172D0A3-8DE4-467F-A026-4971B39522B1}"/>
    <cellStyle name="Normal_CUADROS BCH,OSD,SD" xfId="1" xr:uid="{B24E4670-7D56-4752-99E1-048ACBFC005C}"/>
    <cellStyle name="Normal_Diario-nov-   2002" xfId="3" xr:uid="{C81634E7-339B-4C6D-8449-59D37FF3188C}"/>
    <cellStyle name="Normal_NOVIEMBRE_2002" xfId="9" xr:uid="{D4938B01-8DF8-4CA4-8C06-94A38572C36C}"/>
    <cellStyle name="Normal_REPCOM" xfId="16" xr:uid="{1DC5A0D5-3FC8-4391-858A-73DA7D6539A9}"/>
    <cellStyle name="Normal_RIN Y CREDITO  OCT 2002" xfId="8" xr:uid="{3D0FCB68-302B-4277-B5F1-A58857A75460}"/>
    <cellStyle name="Porcentaje 2" xfId="4" xr:uid="{3502ACDC-38B8-4A5E-A0D6-46A93ABF4B05}"/>
    <cellStyle name="Porcentaje 2 2" xfId="29" xr:uid="{CE0EF7BC-791E-448D-9950-434189F2B28E}"/>
  </cellStyles>
  <dxfs count="1">
    <dxf>
      <fill>
        <patternFill>
          <bgColor rgb="FFFF9999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externalLink" Target="externalLinks/externalLink1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4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spPr>
            <a:solidFill>
              <a:srgbClr val="FFCC99"/>
            </a:solidFill>
            <a:ln w="12700">
              <a:solidFill>
                <a:srgbClr val="FFCC99"/>
              </a:solidFill>
              <a:prstDash val="solid"/>
            </a:ln>
          </c:spPr>
          <c:invertIfNegative val="0"/>
          <c:val>
            <c:numRef>
              <c:f>'cuadro-1'!#REF!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'cuadro-1'!#REF!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numRef>
                    <c:extLst>
                      <c:ext uri="{02D57815-91ED-43cb-92C2-25804820EDAC}">
                        <c15:formulaRef>
                          <c15:sqref>'cuadro-1'!#REF!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15:cat>
              </c15:filteredCategoryTitle>
            </c:ext>
            <c:ext xmlns:c16="http://schemas.microsoft.com/office/drawing/2014/chart" uri="{C3380CC4-5D6E-409C-BE32-E72D297353CC}">
              <c16:uniqueId val="{00000000-8538-4D87-AC71-F21898BC1F88}"/>
            </c:ext>
          </c:extLst>
        </c:ser>
        <c:ser>
          <c:idx val="1"/>
          <c:order val="1"/>
          <c:spPr>
            <a:solidFill>
              <a:srgbClr val="FF9900"/>
            </a:solidFill>
            <a:ln w="12700">
              <a:solidFill>
                <a:srgbClr val="FF9900"/>
              </a:solidFill>
              <a:prstDash val="solid"/>
            </a:ln>
          </c:spPr>
          <c:invertIfNegative val="0"/>
          <c:val>
            <c:numRef>
              <c:f>'cuadro-1'!#REF!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'cuadro-1'!#REF!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numRef>
                    <c:extLst>
                      <c:ext uri="{02D57815-91ED-43cb-92C2-25804820EDAC}">
                        <c15:formulaRef>
                          <c15:sqref>'cuadro-1'!#REF!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15:cat>
              </c15:filteredCategoryTitle>
            </c:ext>
            <c:ext xmlns:c16="http://schemas.microsoft.com/office/drawing/2014/chart" uri="{C3380CC4-5D6E-409C-BE32-E72D297353CC}">
              <c16:uniqueId val="{00000001-8538-4D87-AC71-F21898BC1F88}"/>
            </c:ext>
          </c:extLst>
        </c:ser>
        <c:ser>
          <c:idx val="2"/>
          <c:order val="2"/>
          <c:spPr>
            <a:solidFill>
              <a:srgbClr val="800000"/>
            </a:solidFill>
            <a:ln w="12700">
              <a:solidFill>
                <a:srgbClr val="800000"/>
              </a:solidFill>
              <a:prstDash val="solid"/>
            </a:ln>
          </c:spPr>
          <c:invertIfNegative val="0"/>
          <c:val>
            <c:numRef>
              <c:f>'cuadro-1'!#REF!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'cuadro-1'!#REF!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numRef>
                    <c:extLst>
                      <c:ext uri="{02D57815-91ED-43cb-92C2-25804820EDAC}">
                        <c15:formulaRef>
                          <c15:sqref>'cuadro-1'!#REF!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15:cat>
              </c15:filteredCategoryTitle>
            </c:ext>
            <c:ext xmlns:c16="http://schemas.microsoft.com/office/drawing/2014/chart" uri="{C3380CC4-5D6E-409C-BE32-E72D297353CC}">
              <c16:uniqueId val="{00000002-8538-4D87-AC71-F21898BC1F88}"/>
            </c:ext>
          </c:extLst>
        </c:ser>
        <c:ser>
          <c:idx val="3"/>
          <c:order val="3"/>
          <c:spPr>
            <a:solidFill>
              <a:srgbClr val="FF6600"/>
            </a:solidFill>
            <a:ln w="12700">
              <a:solidFill>
                <a:srgbClr val="FF6600"/>
              </a:solidFill>
              <a:prstDash val="solid"/>
            </a:ln>
          </c:spPr>
          <c:invertIfNegative val="0"/>
          <c:val>
            <c:numRef>
              <c:f>'cuadro-1'!#REF!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'cuadro-1'!#REF!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numRef>
                    <c:extLst>
                      <c:ext uri="{02D57815-91ED-43cb-92C2-25804820EDAC}">
                        <c15:formulaRef>
                          <c15:sqref>'cuadro-1'!#REF!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15:cat>
              </c15:filteredCategoryTitle>
            </c:ext>
            <c:ext xmlns:c16="http://schemas.microsoft.com/office/drawing/2014/chart" uri="{C3380CC4-5D6E-409C-BE32-E72D297353CC}">
              <c16:uniqueId val="{00000003-8538-4D87-AC71-F21898BC1F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94123520"/>
        <c:axId val="94125056"/>
      </c:barChart>
      <c:catAx>
        <c:axId val="941235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100" b="0" i="0" u="none" strike="noStrike" baseline="0">
                <a:solidFill>
                  <a:srgbClr val="000000"/>
                </a:solidFill>
                <a:latin typeface="Tahoma"/>
                <a:ea typeface="Tahoma"/>
                <a:cs typeface="Tahoma"/>
              </a:defRPr>
            </a:pPr>
            <a:endParaRPr lang="es-HN"/>
          </a:p>
        </c:txPr>
        <c:crossAx val="94125056"/>
        <c:crosses val="autoZero"/>
        <c:auto val="1"/>
        <c:lblAlgn val="ctr"/>
        <c:lblOffset val="100"/>
        <c:tickLblSkip val="2"/>
        <c:tickMarkSkip val="1"/>
        <c:noMultiLvlLbl val="0"/>
      </c:catAx>
      <c:valAx>
        <c:axId val="94125056"/>
        <c:scaling>
          <c:orientation val="minMax"/>
          <c:max val="20000"/>
        </c:scaling>
        <c:delete val="0"/>
        <c:axPos val="l"/>
        <c:majorGridlines>
          <c:spPr>
            <a:ln w="25400">
              <a:solidFill>
                <a:srgbClr val="FFFFFF"/>
              </a:solidFill>
              <a:prstDash val="solid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100" b="0" i="0" u="none" strike="noStrike" baseline="0">
                <a:solidFill>
                  <a:srgbClr val="000000"/>
                </a:solidFill>
                <a:latin typeface="Tahoma"/>
                <a:ea typeface="Tahoma"/>
                <a:cs typeface="Tahoma"/>
              </a:defRPr>
            </a:pPr>
            <a:endParaRPr lang="es-HN"/>
          </a:p>
        </c:txPr>
        <c:crossAx val="94123520"/>
        <c:crosses val="autoZero"/>
        <c:crossBetween val="between"/>
      </c:valAx>
      <c:spPr>
        <a:solidFill>
          <a:srgbClr val="FFFFFF"/>
        </a:solidFill>
        <a:ln w="12700">
          <a:solidFill>
            <a:srgbClr val="FFFFFF"/>
          </a:solidFill>
          <a:prstDash val="solid"/>
        </a:ln>
      </c:spPr>
    </c:plotArea>
    <c:legend>
      <c:legendPos val="t"/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lang="es-HN" sz="105" b="0" i="0" u="none" strike="noStrike" baseline="0">
              <a:solidFill>
                <a:srgbClr val="000000"/>
              </a:solidFill>
              <a:latin typeface="Tahoma"/>
              <a:ea typeface="Tahoma"/>
              <a:cs typeface="Tahoma"/>
            </a:defRPr>
          </a:pPr>
          <a:endParaRPr lang="es-HN"/>
        </a:p>
      </c:txPr>
    </c:legend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HN"/>
    </a:p>
  </c:txPr>
  <c:printSettings>
    <c:headerFooter alignWithMargins="0"/>
    <c:pageMargins b="1" l="0.75000000000001465" r="0.75000000000001465" t="1" header="0" footer="0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v>Numerario</c:v>
          </c:tx>
          <c:spPr>
            <a:solidFill>
              <a:srgbClr val="FFCC99"/>
            </a:solidFill>
            <a:ln w="12700">
              <a:solidFill>
                <a:srgbClr val="FFCC99"/>
              </a:solidFill>
              <a:prstDash val="solid"/>
            </a:ln>
          </c:spPr>
          <c:invertIfNegative val="0"/>
          <c:cat>
            <c:strLit>
              <c:ptCount val="22"/>
              <c:pt idx="0">
                <c:v>2001</c:v>
              </c:pt>
              <c:pt idx="1">
                <c:v>2002</c:v>
              </c:pt>
              <c:pt idx="2">
                <c:v>2003</c:v>
              </c:pt>
              <c:pt idx="3">
                <c:v>2004</c:v>
              </c:pt>
              <c:pt idx="4">
                <c:v>2005</c:v>
              </c:pt>
              <c:pt idx="5">
                <c:v>2006 Ene</c:v>
              </c:pt>
              <c:pt idx="6">
                <c:v>Feb.06</c:v>
              </c:pt>
              <c:pt idx="7">
                <c:v>Mzo</c:v>
              </c:pt>
              <c:pt idx="8">
                <c:v>Abr.06</c:v>
              </c:pt>
              <c:pt idx="9">
                <c:v>May</c:v>
              </c:pt>
              <c:pt idx="10">
                <c:v>Jun.06</c:v>
              </c:pt>
              <c:pt idx="11">
                <c:v>Jul</c:v>
              </c:pt>
              <c:pt idx="12">
                <c:v>Ago.06</c:v>
              </c:pt>
              <c:pt idx="13">
                <c:v>Sept</c:v>
              </c:pt>
              <c:pt idx="14">
                <c:v>Oct.06</c:v>
              </c:pt>
              <c:pt idx="15">
                <c:v>Nov</c:v>
              </c:pt>
              <c:pt idx="16">
                <c:v>Dic.06</c:v>
              </c:pt>
              <c:pt idx="17">
                <c:v>2007 Ene</c:v>
              </c:pt>
              <c:pt idx="18">
                <c:v>Feb.07</c:v>
              </c:pt>
              <c:pt idx="19">
                <c:v>Mzo.07</c:v>
              </c:pt>
              <c:pt idx="20">
                <c:v>Abr.07</c:v>
              </c:pt>
              <c:pt idx="21">
                <c:v>May.07</c:v>
              </c:pt>
            </c:strLit>
          </c:cat>
          <c:val>
            <c:numLit>
              <c:formatCode>General</c:formatCode>
              <c:ptCount val="22"/>
              <c:pt idx="0">
                <c:v>5105.9477935099985</c:v>
              </c:pt>
              <c:pt idx="1">
                <c:v>5480.5783923599975</c:v>
              </c:pt>
              <c:pt idx="2">
                <c:v>6404.8362266101585</c:v>
              </c:pt>
              <c:pt idx="3">
                <c:v>7587.7550077900005</c:v>
              </c:pt>
              <c:pt idx="4">
                <c:v>8904.098849679991</c:v>
              </c:pt>
              <c:pt idx="5">
                <c:v>8366.3414657400008</c:v>
              </c:pt>
              <c:pt idx="6">
                <c:v>8403.8567195797132</c:v>
              </c:pt>
              <c:pt idx="7">
                <c:v>8504.0375536299871</c:v>
              </c:pt>
              <c:pt idx="8">
                <c:v>8503.5330709500049</c:v>
              </c:pt>
              <c:pt idx="9">
                <c:v>8048.6101432800024</c:v>
              </c:pt>
              <c:pt idx="10">
                <c:v>8708.2561085100006</c:v>
              </c:pt>
              <c:pt idx="11">
                <c:v>8320.8547664199978</c:v>
              </c:pt>
              <c:pt idx="12">
                <c:v>8016.1239464801429</c:v>
              </c:pt>
              <c:pt idx="13">
                <c:v>8041.3305939799984</c:v>
              </c:pt>
              <c:pt idx="14">
                <c:v>8187.8019638400001</c:v>
              </c:pt>
              <c:pt idx="15">
                <c:v>8535.0284986899951</c:v>
              </c:pt>
              <c:pt idx="16">
                <c:v>10442.64162059</c:v>
              </c:pt>
              <c:pt idx="17">
                <c:v>9435.6603819700013</c:v>
              </c:pt>
              <c:pt idx="18">
                <c:v>9842.914199199995</c:v>
              </c:pt>
              <c:pt idx="19">
                <c:v>10294.65195795</c:v>
              </c:pt>
              <c:pt idx="20">
                <c:v>9808.697097479997</c:v>
              </c:pt>
              <c:pt idx="21">
                <c:v>9323.2421410302923</c:v>
              </c:pt>
            </c:numLit>
          </c:val>
          <c:extLst>
            <c:ext xmlns:c16="http://schemas.microsoft.com/office/drawing/2014/chart" uri="{C3380CC4-5D6E-409C-BE32-E72D297353CC}">
              <c16:uniqueId val="{00000000-F425-4FE4-810F-C0F504E16A7A}"/>
            </c:ext>
          </c:extLst>
        </c:ser>
        <c:ser>
          <c:idx val="1"/>
          <c:order val="1"/>
          <c:tx>
            <c:v>Caja</c:v>
          </c:tx>
          <c:spPr>
            <a:solidFill>
              <a:srgbClr val="FF9900"/>
            </a:solidFill>
            <a:ln w="12700">
              <a:solidFill>
                <a:srgbClr val="FF9900"/>
              </a:solidFill>
              <a:prstDash val="solid"/>
            </a:ln>
          </c:spPr>
          <c:invertIfNegative val="0"/>
          <c:cat>
            <c:strLit>
              <c:ptCount val="22"/>
              <c:pt idx="0">
                <c:v>2001</c:v>
              </c:pt>
              <c:pt idx="1">
                <c:v>2002</c:v>
              </c:pt>
              <c:pt idx="2">
                <c:v>2003</c:v>
              </c:pt>
              <c:pt idx="3">
                <c:v>2004</c:v>
              </c:pt>
              <c:pt idx="4">
                <c:v>2005</c:v>
              </c:pt>
              <c:pt idx="5">
                <c:v>2006 Ene</c:v>
              </c:pt>
              <c:pt idx="6">
                <c:v>Feb.06</c:v>
              </c:pt>
              <c:pt idx="7">
                <c:v>Mzo</c:v>
              </c:pt>
              <c:pt idx="8">
                <c:v>Abr.06</c:v>
              </c:pt>
              <c:pt idx="9">
                <c:v>May</c:v>
              </c:pt>
              <c:pt idx="10">
                <c:v>Jun.06</c:v>
              </c:pt>
              <c:pt idx="11">
                <c:v>Jul</c:v>
              </c:pt>
              <c:pt idx="12">
                <c:v>Ago.06</c:v>
              </c:pt>
              <c:pt idx="13">
                <c:v>Sept</c:v>
              </c:pt>
              <c:pt idx="14">
                <c:v>Oct.06</c:v>
              </c:pt>
              <c:pt idx="15">
                <c:v>Nov</c:v>
              </c:pt>
              <c:pt idx="16">
                <c:v>Dic.06</c:v>
              </c:pt>
              <c:pt idx="17">
                <c:v>2007 Ene</c:v>
              </c:pt>
              <c:pt idx="18">
                <c:v>Feb.07</c:v>
              </c:pt>
              <c:pt idx="19">
                <c:v>Mzo.07</c:v>
              </c:pt>
              <c:pt idx="20">
                <c:v>Abr.07</c:v>
              </c:pt>
              <c:pt idx="21">
                <c:v>May.07</c:v>
              </c:pt>
            </c:strLit>
          </c:cat>
          <c:val>
            <c:numLit>
              <c:formatCode>General</c:formatCode>
              <c:ptCount val="22"/>
              <c:pt idx="0">
                <c:v>1269.1519023699998</c:v>
              </c:pt>
              <c:pt idx="1">
                <c:v>1504.6542965599251</c:v>
              </c:pt>
              <c:pt idx="2">
                <c:v>1651.2956226599999</c:v>
              </c:pt>
              <c:pt idx="3">
                <c:v>1791.4339323599643</c:v>
              </c:pt>
              <c:pt idx="4">
                <c:v>2209.3506227300022</c:v>
              </c:pt>
              <c:pt idx="5">
                <c:v>2045.3122253199601</c:v>
              </c:pt>
              <c:pt idx="6">
                <c:v>2056.8962592299995</c:v>
              </c:pt>
              <c:pt idx="7">
                <c:v>1966.6646546900008</c:v>
              </c:pt>
              <c:pt idx="8">
                <c:v>1919.5107500199993</c:v>
              </c:pt>
              <c:pt idx="9">
                <c:v>2097.37838835</c:v>
              </c:pt>
              <c:pt idx="10">
                <c:v>2102.2006341699207</c:v>
              </c:pt>
              <c:pt idx="11">
                <c:v>2101.6475688099999</c:v>
              </c:pt>
              <c:pt idx="12">
                <c:v>2119.3178020200012</c:v>
              </c:pt>
              <c:pt idx="13">
                <c:v>2040.9996807500011</c:v>
              </c:pt>
              <c:pt idx="14">
                <c:v>2279.6551286500012</c:v>
              </c:pt>
              <c:pt idx="15">
                <c:v>2412.6865134</c:v>
              </c:pt>
              <c:pt idx="16">
                <c:v>3149.9719695900012</c:v>
              </c:pt>
              <c:pt idx="17">
                <c:v>2513.4673381699995</c:v>
              </c:pt>
              <c:pt idx="18">
                <c:v>2658.608274019929</c:v>
              </c:pt>
              <c:pt idx="19">
                <c:v>2795.5428752799999</c:v>
              </c:pt>
              <c:pt idx="20">
                <c:v>2702.3454975600002</c:v>
              </c:pt>
              <c:pt idx="21">
                <c:v>2838.6253683100003</c:v>
              </c:pt>
            </c:numLit>
          </c:val>
          <c:extLst>
            <c:ext xmlns:c16="http://schemas.microsoft.com/office/drawing/2014/chart" uri="{C3380CC4-5D6E-409C-BE32-E72D297353CC}">
              <c16:uniqueId val="{00000001-F425-4FE4-810F-C0F504E16A7A}"/>
            </c:ext>
          </c:extLst>
        </c:ser>
        <c:ser>
          <c:idx val="2"/>
          <c:order val="2"/>
          <c:tx>
            <c:v>Depósitos transferibles</c:v>
          </c:tx>
          <c:spPr>
            <a:solidFill>
              <a:srgbClr val="800000"/>
            </a:solidFill>
            <a:ln w="12700">
              <a:solidFill>
                <a:srgbClr val="800000"/>
              </a:solidFill>
              <a:prstDash val="solid"/>
            </a:ln>
          </c:spPr>
          <c:invertIfNegative val="0"/>
          <c:cat>
            <c:strLit>
              <c:ptCount val="22"/>
              <c:pt idx="0">
                <c:v>2001</c:v>
              </c:pt>
              <c:pt idx="1">
                <c:v>2002</c:v>
              </c:pt>
              <c:pt idx="2">
                <c:v>2003</c:v>
              </c:pt>
              <c:pt idx="3">
                <c:v>2004</c:v>
              </c:pt>
              <c:pt idx="4">
                <c:v>2005</c:v>
              </c:pt>
              <c:pt idx="5">
                <c:v>2006 Ene</c:v>
              </c:pt>
              <c:pt idx="6">
                <c:v>Feb.06</c:v>
              </c:pt>
              <c:pt idx="7">
                <c:v>Mzo</c:v>
              </c:pt>
              <c:pt idx="8">
                <c:v>Abr.06</c:v>
              </c:pt>
              <c:pt idx="9">
                <c:v>May</c:v>
              </c:pt>
              <c:pt idx="10">
                <c:v>Jun.06</c:v>
              </c:pt>
              <c:pt idx="11">
                <c:v>Jul</c:v>
              </c:pt>
              <c:pt idx="12">
                <c:v>Ago.06</c:v>
              </c:pt>
              <c:pt idx="13">
                <c:v>Sept</c:v>
              </c:pt>
              <c:pt idx="14">
                <c:v>Oct.06</c:v>
              </c:pt>
              <c:pt idx="15">
                <c:v>Nov</c:v>
              </c:pt>
              <c:pt idx="16">
                <c:v>Dic.06</c:v>
              </c:pt>
              <c:pt idx="17">
                <c:v>2007 Ene</c:v>
              </c:pt>
              <c:pt idx="18">
                <c:v>Feb.07</c:v>
              </c:pt>
              <c:pt idx="19">
                <c:v>Mzo.07</c:v>
              </c:pt>
              <c:pt idx="20">
                <c:v>Abr.07</c:v>
              </c:pt>
              <c:pt idx="21">
                <c:v>May.07</c:v>
              </c:pt>
            </c:strLit>
          </c:cat>
          <c:val>
            <c:numLit>
              <c:formatCode>General</c:formatCode>
              <c:ptCount val="22"/>
              <c:pt idx="0">
                <c:v>2578.4201400100005</c:v>
              </c:pt>
              <c:pt idx="1">
                <c:v>4006.1545464800001</c:v>
              </c:pt>
              <c:pt idx="2">
                <c:v>3888.4795230700784</c:v>
              </c:pt>
              <c:pt idx="3">
                <c:v>4445.1519680300034</c:v>
              </c:pt>
              <c:pt idx="4">
                <c:v>5329.2844107299998</c:v>
              </c:pt>
              <c:pt idx="5">
                <c:v>5758.5715239300007</c:v>
              </c:pt>
              <c:pt idx="6">
                <c:v>4951.7491472499996</c:v>
              </c:pt>
              <c:pt idx="7">
                <c:v>5242.5562148000054</c:v>
              </c:pt>
              <c:pt idx="8">
                <c:v>5309.1790916300006</c:v>
              </c:pt>
              <c:pt idx="9">
                <c:v>5497.7849352099993</c:v>
              </c:pt>
              <c:pt idx="10">
                <c:v>4974.3037839199997</c:v>
              </c:pt>
              <c:pt idx="11">
                <c:v>5074.7756841600003</c:v>
              </c:pt>
              <c:pt idx="12">
                <c:v>5875.6053333600003</c:v>
              </c:pt>
              <c:pt idx="13">
                <c:v>5978.5245939900014</c:v>
              </c:pt>
              <c:pt idx="14">
                <c:v>6370.2145363500003</c:v>
              </c:pt>
              <c:pt idx="15">
                <c:v>6502.7618096600054</c:v>
              </c:pt>
              <c:pt idx="16">
                <c:v>6133.7166671600044</c:v>
              </c:pt>
              <c:pt idx="17">
                <c:v>5861.8661935501605</c:v>
              </c:pt>
              <c:pt idx="18">
                <c:v>6390.6855612200034</c:v>
              </c:pt>
              <c:pt idx="19">
                <c:v>6034.1863584800003</c:v>
              </c:pt>
              <c:pt idx="20">
                <c:v>6224.9983338600005</c:v>
              </c:pt>
              <c:pt idx="21">
                <c:v>6715.5266273400002</c:v>
              </c:pt>
            </c:numLit>
          </c:val>
          <c:extLst>
            <c:ext xmlns:c16="http://schemas.microsoft.com/office/drawing/2014/chart" uri="{C3380CC4-5D6E-409C-BE32-E72D297353CC}">
              <c16:uniqueId val="{00000002-F425-4FE4-810F-C0F504E16A7A}"/>
            </c:ext>
          </c:extLst>
        </c:ser>
        <c:ser>
          <c:idx val="3"/>
          <c:order val="3"/>
          <c:tx>
            <c:v>Valores</c:v>
          </c:tx>
          <c:spPr>
            <a:solidFill>
              <a:srgbClr val="FF6600"/>
            </a:solidFill>
            <a:ln w="12700">
              <a:solidFill>
                <a:srgbClr val="FF6600"/>
              </a:solidFill>
              <a:prstDash val="solid"/>
            </a:ln>
          </c:spPr>
          <c:invertIfNegative val="0"/>
          <c:cat>
            <c:strLit>
              <c:ptCount val="22"/>
              <c:pt idx="0">
                <c:v>2001</c:v>
              </c:pt>
              <c:pt idx="1">
                <c:v>2002</c:v>
              </c:pt>
              <c:pt idx="2">
                <c:v>2003</c:v>
              </c:pt>
              <c:pt idx="3">
                <c:v>2004</c:v>
              </c:pt>
              <c:pt idx="4">
                <c:v>2005</c:v>
              </c:pt>
              <c:pt idx="5">
                <c:v>2006 Ene</c:v>
              </c:pt>
              <c:pt idx="6">
                <c:v>Feb.06</c:v>
              </c:pt>
              <c:pt idx="7">
                <c:v>Mzo</c:v>
              </c:pt>
              <c:pt idx="8">
                <c:v>Abr.06</c:v>
              </c:pt>
              <c:pt idx="9">
                <c:v>May</c:v>
              </c:pt>
              <c:pt idx="10">
                <c:v>Jun.06</c:v>
              </c:pt>
              <c:pt idx="11">
                <c:v>Jul</c:v>
              </c:pt>
              <c:pt idx="12">
                <c:v>Ago.06</c:v>
              </c:pt>
              <c:pt idx="13">
                <c:v>Sept</c:v>
              </c:pt>
              <c:pt idx="14">
                <c:v>Oct.06</c:v>
              </c:pt>
              <c:pt idx="15">
                <c:v>Nov</c:v>
              </c:pt>
              <c:pt idx="16">
                <c:v>Dic.06</c:v>
              </c:pt>
              <c:pt idx="17">
                <c:v>2007 Ene</c:v>
              </c:pt>
              <c:pt idx="18">
                <c:v>Feb.07</c:v>
              </c:pt>
              <c:pt idx="19">
                <c:v>Mzo.07</c:v>
              </c:pt>
              <c:pt idx="20">
                <c:v>Abr.07</c:v>
              </c:pt>
              <c:pt idx="21">
                <c:v>May.07</c:v>
              </c:pt>
            </c:strLit>
          </c:cat>
          <c:val>
            <c:numLit>
              <c:formatCode>General</c:formatCode>
              <c:ptCount val="22"/>
              <c:pt idx="0">
                <c:v>835.85799999997835</c:v>
              </c:pt>
              <c:pt idx="1">
                <c:v>0</c:v>
              </c:pt>
              <c:pt idx="2">
                <c:v>0</c:v>
              </c:pt>
              <c:pt idx="3">
                <c:v>850.82999999999947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  <c:pt idx="12">
                <c:v>0</c:v>
              </c:pt>
              <c:pt idx="13">
                <c:v>0</c:v>
              </c:pt>
              <c:pt idx="14">
                <c:v>0</c:v>
              </c:pt>
              <c:pt idx="15">
                <c:v>0</c:v>
              </c:pt>
              <c:pt idx="16">
                <c:v>0</c:v>
              </c:pt>
              <c:pt idx="17">
                <c:v>0</c:v>
              </c:pt>
              <c:pt idx="18">
                <c:v>0</c:v>
              </c:pt>
              <c:pt idx="19">
                <c:v>0</c:v>
              </c:pt>
              <c:pt idx="20">
                <c:v>0</c:v>
              </c:pt>
              <c:pt idx="21">
                <c:v>0</c:v>
              </c:pt>
            </c:numLit>
          </c:val>
          <c:extLst>
            <c:ext xmlns:c16="http://schemas.microsoft.com/office/drawing/2014/chart" uri="{C3380CC4-5D6E-409C-BE32-E72D297353CC}">
              <c16:uniqueId val="{00000003-F425-4FE4-810F-C0F504E16A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96287360"/>
        <c:axId val="96308608"/>
      </c:barChart>
      <c:catAx>
        <c:axId val="962873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100" b="0" i="0" u="none" strike="noStrike" baseline="0">
                <a:solidFill>
                  <a:srgbClr val="000000"/>
                </a:solidFill>
                <a:latin typeface="Tahoma"/>
                <a:ea typeface="Tahoma"/>
                <a:cs typeface="Tahoma"/>
              </a:defRPr>
            </a:pPr>
            <a:endParaRPr lang="es-HN"/>
          </a:p>
        </c:txPr>
        <c:crossAx val="96308608"/>
        <c:crosses val="autoZero"/>
        <c:auto val="1"/>
        <c:lblAlgn val="ctr"/>
        <c:lblOffset val="100"/>
        <c:tickLblSkip val="2"/>
        <c:tickMarkSkip val="1"/>
        <c:noMultiLvlLbl val="0"/>
      </c:catAx>
      <c:valAx>
        <c:axId val="96308608"/>
        <c:scaling>
          <c:orientation val="minMax"/>
          <c:max val="20000"/>
        </c:scaling>
        <c:delete val="0"/>
        <c:axPos val="l"/>
        <c:majorGridlines>
          <c:spPr>
            <a:ln w="12700">
              <a:solidFill>
                <a:srgbClr val="000000"/>
              </a:solidFill>
              <a:prstDash val="solid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100" b="0" i="0" u="none" strike="noStrike" baseline="0">
                <a:solidFill>
                  <a:srgbClr val="000000"/>
                </a:solidFill>
                <a:latin typeface="Tahoma"/>
                <a:ea typeface="Tahoma"/>
                <a:cs typeface="Tahoma"/>
              </a:defRPr>
            </a:pPr>
            <a:endParaRPr lang="es-HN"/>
          </a:p>
        </c:txPr>
        <c:crossAx val="96287360"/>
        <c:crosses val="autoZero"/>
        <c:crossBetween val="between"/>
      </c:valAx>
      <c:spPr>
        <a:solidFill>
          <a:srgbClr val="FFFFFF"/>
        </a:solidFill>
        <a:ln w="12700">
          <a:solidFill>
            <a:srgbClr val="000000"/>
          </a:solidFill>
          <a:prstDash val="solid"/>
        </a:ln>
      </c:spPr>
    </c:plotArea>
    <c:legend>
      <c:legendPos val="t"/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lang="es-HN" sz="105" b="0" i="0" u="none" strike="noStrike" baseline="0">
              <a:solidFill>
                <a:srgbClr val="000000"/>
              </a:solidFill>
              <a:latin typeface="Tahoma"/>
              <a:ea typeface="Tahoma"/>
              <a:cs typeface="Tahoma"/>
            </a:defRPr>
          </a:pPr>
          <a:endParaRPr lang="es-HN"/>
        </a:p>
      </c:txPr>
    </c:legend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HN"/>
    </a:p>
  </c:txPr>
  <c:printSettings>
    <c:headerFooter alignWithMargins="0"/>
    <c:pageMargins b="1" l="0.75000000000001465" r="0.75000000000001465" t="1" header="0" footer="0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"/>
          <c:y val="4.8275862068962193E-2"/>
          <c:w val="0"/>
          <c:h val="0.80344827586206857"/>
        </c:manualLayout>
      </c:layout>
      <c:lineChart>
        <c:grouping val="standard"/>
        <c:varyColors val="0"/>
        <c:ser>
          <c:idx val="0"/>
          <c:order val="0"/>
          <c:spPr>
            <a:ln w="12700">
              <a:solidFill>
                <a:srgbClr val="000080"/>
              </a:solidFill>
              <a:prstDash val="solid"/>
            </a:ln>
          </c:spPr>
          <c:marker>
            <c:symbol val="none"/>
          </c:marker>
          <c:cat>
            <c:numLit>
              <c:formatCode>General</c:formatCode>
              <c:ptCount val="15"/>
              <c:pt idx="0">
                <c:v>0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  <c:pt idx="12">
                <c:v>0</c:v>
              </c:pt>
              <c:pt idx="13">
                <c:v>0</c:v>
              </c:pt>
              <c:pt idx="14">
                <c:v>0</c:v>
              </c:pt>
            </c:numLit>
          </c:cat>
          <c:val>
            <c:numLit>
              <c:formatCode>General</c:formatCode>
              <c:ptCount val="15"/>
              <c:pt idx="0">
                <c:v>0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  <c:pt idx="12">
                <c:v>0</c:v>
              </c:pt>
              <c:pt idx="13">
                <c:v>0</c:v>
              </c:pt>
              <c:pt idx="14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B89-4248-8E51-6D007938D6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607616"/>
        <c:axId val="97614848"/>
      </c:lineChart>
      <c:catAx>
        <c:axId val="96607616"/>
        <c:scaling>
          <c:orientation val="minMax"/>
        </c:scaling>
        <c:delete val="0"/>
        <c:axPos val="b"/>
        <c:numFmt formatCode="0" sourceLinked="0"/>
        <c:majorTickMark val="cross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800" b="1" i="0" u="none" strike="noStrike" baseline="0">
                <a:solidFill>
                  <a:srgbClr val="000000"/>
                </a:solidFill>
                <a:latin typeface="Aryal"/>
                <a:ea typeface="Aryal"/>
                <a:cs typeface="Aryal"/>
              </a:defRPr>
            </a:pPr>
            <a:endParaRPr lang="es-HN"/>
          </a:p>
        </c:txPr>
        <c:crossAx val="97614848"/>
        <c:crosses val="autoZero"/>
        <c:auto val="0"/>
        <c:lblAlgn val="ctr"/>
        <c:lblOffset val="100"/>
        <c:tickLblSkip val="14"/>
        <c:tickMarkSkip val="1"/>
        <c:noMultiLvlLbl val="0"/>
      </c:catAx>
      <c:valAx>
        <c:axId val="97614848"/>
        <c:scaling>
          <c:orientation val="minMax"/>
        </c:scaling>
        <c:delete val="0"/>
        <c:axPos val="l"/>
        <c:numFmt formatCode="General" sourceLinked="1"/>
        <c:majorTickMark val="cross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800" b="1" i="0" u="none" strike="noStrike" baseline="0">
                <a:solidFill>
                  <a:srgbClr val="000000"/>
                </a:solidFill>
                <a:latin typeface="Aryal"/>
                <a:ea typeface="Aryal"/>
                <a:cs typeface="Aryal"/>
              </a:defRPr>
            </a:pPr>
            <a:endParaRPr lang="es-HN"/>
          </a:p>
        </c:txPr>
        <c:crossAx val="96607616"/>
        <c:crosses val="autoZero"/>
        <c:crossBetween val="midCat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HN"/>
    </a:p>
  </c:txPr>
  <c:printSettings>
    <c:headerFooter alignWithMargins="0">
      <c:oddHeader>&amp;A</c:oddHeader>
      <c:oddFooter>Página &amp;P</c:oddFooter>
    </c:headerFooter>
    <c:pageMargins b="1" l="0.75000000000001465" r="0.75000000000001465" t="1" header="0.511811024" footer="0.511811024"/>
    <c:pageSetup paperSize="9" orientation="landscape" horizontalDpi="180" verticalDpi="180"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spPr>
            <a:solidFill>
              <a:srgbClr val="FFCC99"/>
            </a:solidFill>
            <a:ln w="12700">
              <a:solidFill>
                <a:srgbClr val="FFCC99"/>
              </a:solidFill>
              <a:prstDash val="solid"/>
            </a:ln>
          </c:spPr>
          <c:invertIfNegative val="0"/>
          <c:val>
            <c:numRef>
              <c:f>'cuadro-3'!#REF!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'cuadro-3'!#REF!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numRef>
                    <c:extLst>
                      <c:ext uri="{02D57815-91ED-43cb-92C2-25804820EDAC}">
                        <c15:formulaRef>
                          <c15:sqref>'cuadro-3'!#REF!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15:cat>
              </c15:filteredCategoryTitle>
            </c:ext>
            <c:ext xmlns:c16="http://schemas.microsoft.com/office/drawing/2014/chart" uri="{C3380CC4-5D6E-409C-BE32-E72D297353CC}">
              <c16:uniqueId val="{00000000-85BC-4AAB-ABB5-D399AB4E2880}"/>
            </c:ext>
          </c:extLst>
        </c:ser>
        <c:ser>
          <c:idx val="1"/>
          <c:order val="1"/>
          <c:spPr>
            <a:solidFill>
              <a:srgbClr val="FF9900"/>
            </a:solidFill>
            <a:ln w="12700">
              <a:solidFill>
                <a:srgbClr val="FF9900"/>
              </a:solidFill>
              <a:prstDash val="solid"/>
            </a:ln>
          </c:spPr>
          <c:invertIfNegative val="0"/>
          <c:val>
            <c:numRef>
              <c:f>'cuadro-3'!#REF!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'cuadro-3'!#REF!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numRef>
                    <c:extLst>
                      <c:ext uri="{02D57815-91ED-43cb-92C2-25804820EDAC}">
                        <c15:formulaRef>
                          <c15:sqref>'cuadro-3'!#REF!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15:cat>
              </c15:filteredCategoryTitle>
            </c:ext>
            <c:ext xmlns:c16="http://schemas.microsoft.com/office/drawing/2014/chart" uri="{C3380CC4-5D6E-409C-BE32-E72D297353CC}">
              <c16:uniqueId val="{00000001-85BC-4AAB-ABB5-D399AB4E2880}"/>
            </c:ext>
          </c:extLst>
        </c:ser>
        <c:ser>
          <c:idx val="2"/>
          <c:order val="2"/>
          <c:spPr>
            <a:solidFill>
              <a:srgbClr val="800000"/>
            </a:solidFill>
            <a:ln w="12700">
              <a:solidFill>
                <a:srgbClr val="800000"/>
              </a:solidFill>
              <a:prstDash val="solid"/>
            </a:ln>
          </c:spPr>
          <c:invertIfNegative val="0"/>
          <c:val>
            <c:numRef>
              <c:f>'cuadro-3'!#REF!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'cuadro-3'!#REF!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numRef>
                    <c:extLst>
                      <c:ext uri="{02D57815-91ED-43cb-92C2-25804820EDAC}">
                        <c15:formulaRef>
                          <c15:sqref>'cuadro-3'!#REF!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15:cat>
              </c15:filteredCategoryTitle>
            </c:ext>
            <c:ext xmlns:c16="http://schemas.microsoft.com/office/drawing/2014/chart" uri="{C3380CC4-5D6E-409C-BE32-E72D297353CC}">
              <c16:uniqueId val="{00000002-85BC-4AAB-ABB5-D399AB4E2880}"/>
            </c:ext>
          </c:extLst>
        </c:ser>
        <c:ser>
          <c:idx val="3"/>
          <c:order val="3"/>
          <c:spPr>
            <a:solidFill>
              <a:srgbClr val="FF6600"/>
            </a:solidFill>
            <a:ln w="12700">
              <a:solidFill>
                <a:srgbClr val="FF6600"/>
              </a:solidFill>
              <a:prstDash val="solid"/>
            </a:ln>
          </c:spPr>
          <c:invertIfNegative val="0"/>
          <c:val>
            <c:numRef>
              <c:f>'cuadro-3'!#REF!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'cuadro-3'!#REF!</c15:sqref>
                        </c15:formulaRef>
                      </c:ext>
                    </c:extLst>
                    <c:strCache>
                      <c:ptCount val="1"/>
                      <c:pt idx="0">
                        <c:v>#¡REF!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numRef>
                    <c:extLst>
                      <c:ext uri="{02D57815-91ED-43cb-92C2-25804820EDAC}">
                        <c15:formulaRef>
                          <c15:sqref>'cuadro-3'!#REF!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15:cat>
              </c15:filteredCategoryTitle>
            </c:ext>
            <c:ext xmlns:c16="http://schemas.microsoft.com/office/drawing/2014/chart" uri="{C3380CC4-5D6E-409C-BE32-E72D297353CC}">
              <c16:uniqueId val="{00000003-85BC-4AAB-ABB5-D399AB4E28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33938176"/>
        <c:axId val="134347008"/>
      </c:barChart>
      <c:catAx>
        <c:axId val="1339381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100" b="0" i="0" u="none" strike="noStrike" baseline="0">
                <a:solidFill>
                  <a:srgbClr val="000000"/>
                </a:solidFill>
                <a:latin typeface="Tahoma"/>
                <a:ea typeface="Tahoma"/>
                <a:cs typeface="Tahoma"/>
              </a:defRPr>
            </a:pPr>
            <a:endParaRPr lang="es-HN"/>
          </a:p>
        </c:txPr>
        <c:crossAx val="134347008"/>
        <c:crosses val="autoZero"/>
        <c:auto val="1"/>
        <c:lblAlgn val="ctr"/>
        <c:lblOffset val="100"/>
        <c:tickLblSkip val="2"/>
        <c:tickMarkSkip val="1"/>
        <c:noMultiLvlLbl val="0"/>
      </c:catAx>
      <c:valAx>
        <c:axId val="134347008"/>
        <c:scaling>
          <c:orientation val="minMax"/>
          <c:max val="20000"/>
        </c:scaling>
        <c:delete val="0"/>
        <c:axPos val="l"/>
        <c:majorGridlines>
          <c:spPr>
            <a:ln w="25400">
              <a:solidFill>
                <a:srgbClr val="FFFFFF"/>
              </a:solidFill>
              <a:prstDash val="solid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100" b="0" i="0" u="none" strike="noStrike" baseline="0">
                <a:solidFill>
                  <a:srgbClr val="000000"/>
                </a:solidFill>
                <a:latin typeface="Tahoma"/>
                <a:ea typeface="Tahoma"/>
                <a:cs typeface="Tahoma"/>
              </a:defRPr>
            </a:pPr>
            <a:endParaRPr lang="es-HN"/>
          </a:p>
        </c:txPr>
        <c:crossAx val="133938176"/>
        <c:crosses val="autoZero"/>
        <c:crossBetween val="between"/>
      </c:valAx>
      <c:spPr>
        <a:solidFill>
          <a:srgbClr val="FFFFFF"/>
        </a:solidFill>
        <a:ln w="12700">
          <a:solidFill>
            <a:srgbClr val="FFFFFF"/>
          </a:solidFill>
          <a:prstDash val="solid"/>
        </a:ln>
      </c:spPr>
    </c:plotArea>
    <c:legend>
      <c:legendPos val="t"/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lang="es-HN" sz="105" b="0" i="0" u="none" strike="noStrike" baseline="0">
              <a:solidFill>
                <a:srgbClr val="000000"/>
              </a:solidFill>
              <a:latin typeface="Tahoma"/>
              <a:ea typeface="Tahoma"/>
              <a:cs typeface="Tahoma"/>
            </a:defRPr>
          </a:pPr>
          <a:endParaRPr lang="es-HN"/>
        </a:p>
      </c:txPr>
    </c:legend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HN"/>
    </a:p>
  </c:txPr>
  <c:printSettings>
    <c:headerFooter alignWithMargins="0"/>
    <c:pageMargins b="1" l="0.75000000000001465" r="0.75000000000001465" t="1" header="0" footer="0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v>Numerario</c:v>
          </c:tx>
          <c:spPr>
            <a:solidFill>
              <a:srgbClr val="FFCC99"/>
            </a:solidFill>
            <a:ln w="12700">
              <a:solidFill>
                <a:srgbClr val="FFCC99"/>
              </a:solidFill>
              <a:prstDash val="solid"/>
            </a:ln>
          </c:spPr>
          <c:invertIfNegative val="0"/>
          <c:cat>
            <c:strRef>
              <c:f>'Cuadro 1'!$B$49:$B$73</c:f>
              <c:strCache>
                <c:ptCount val="21"/>
                <c:pt idx="0">
                  <c:v>Crédito Neto a Otras Sociedades Financieras (OSF)</c:v>
                </c:pt>
                <c:pt idx="1">
                  <c:v>Crédito Bruto</c:v>
                </c:pt>
                <c:pt idx="2">
                  <c:v>Obligaciones</c:v>
                </c:pt>
                <c:pt idx="3">
                  <c:v>Crédito Neto a Otros Sectores Residentes (OSR)</c:v>
                </c:pt>
                <c:pt idx="4">
                  <c:v>Crédito Bruto</c:v>
                </c:pt>
                <c:pt idx="5">
                  <c:v>Obligaciones</c:v>
                </c:pt>
                <c:pt idx="6">
                  <c:v>Otros Activos Netos</c:v>
                </c:pt>
                <c:pt idx="7">
                  <c:v>d.c. Capital y Reservas</c:v>
                </c:pt>
                <c:pt idx="9">
                  <c:v> ACTIVOS = PASIVOS</c:v>
                </c:pt>
                <c:pt idx="11">
                  <c:v>Base Monetaria Restringida</c:v>
                </c:pt>
                <c:pt idx="12">
                  <c:v>Emisión Monetaria</c:v>
                </c:pt>
                <c:pt idx="13">
                  <c:v>Depósitos y Valores para Encaje en Moneda Nacional</c:v>
                </c:pt>
                <c:pt idx="14">
                  <c:v>Depósitos para Encaje de OSD</c:v>
                </c:pt>
                <c:pt idx="15">
                  <c:v>Inversiones Obligatorias de OSD</c:v>
                </c:pt>
                <c:pt idx="18">
                  <c:v>Activos Internos Netos del BCH Definidos por el FMI 4/</c:v>
                </c:pt>
                <c:pt idx="19">
                  <c:v>     Emisión Monetaria</c:v>
                </c:pt>
                <c:pt idx="20">
                  <c:v>     Reservas Internacionales Líquidas</c:v>
                </c:pt>
              </c:strCache>
            </c:strRef>
          </c:cat>
          <c:val>
            <c:numRef>
              <c:f>'Cuadro 1'!$C$49:$C$73</c:f>
              <c:numCache>
                <c:formatCode>#,##0.0</c:formatCode>
                <c:ptCount val="21"/>
                <c:pt idx="0">
                  <c:v>19356.644858439999</c:v>
                </c:pt>
                <c:pt idx="1">
                  <c:v>35668.039889629996</c:v>
                </c:pt>
                <c:pt idx="2">
                  <c:v>-16311.395031189999</c:v>
                </c:pt>
                <c:pt idx="3">
                  <c:v>-3941.29115022</c:v>
                </c:pt>
                <c:pt idx="4">
                  <c:v>0</c:v>
                </c:pt>
                <c:pt idx="5">
                  <c:v>-3941.29115022</c:v>
                </c:pt>
                <c:pt idx="6">
                  <c:v>-62843.153708219972</c:v>
                </c:pt>
                <c:pt idx="7">
                  <c:v>-53793.124955983993</c:v>
                </c:pt>
                <c:pt idx="9">
                  <c:v>149719.9</c:v>
                </c:pt>
                <c:pt idx="11">
                  <c:v>149719.9</c:v>
                </c:pt>
                <c:pt idx="12">
                  <c:v>75439.037982839989</c:v>
                </c:pt>
                <c:pt idx="13">
                  <c:v>74280.799999999988</c:v>
                </c:pt>
                <c:pt idx="14">
                  <c:v>67588.913428929998</c:v>
                </c:pt>
                <c:pt idx="15">
                  <c:v>6691.9108944899999</c:v>
                </c:pt>
                <c:pt idx="18">
                  <c:v>-68178.700000000012</c:v>
                </c:pt>
                <c:pt idx="19">
                  <c:v>75439.037982839989</c:v>
                </c:pt>
                <c:pt idx="20">
                  <c:v>143617.68669044759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F97-4D8D-BE7D-4AECE50A6E7D}"/>
            </c:ext>
          </c:extLst>
        </c:ser>
        <c:ser>
          <c:idx val="1"/>
          <c:order val="1"/>
          <c:tx>
            <c:v>Caja</c:v>
          </c:tx>
          <c:spPr>
            <a:solidFill>
              <a:srgbClr val="FF9900"/>
            </a:solidFill>
            <a:ln w="12700">
              <a:solidFill>
                <a:srgbClr val="FF9900"/>
              </a:solidFill>
              <a:prstDash val="solid"/>
            </a:ln>
          </c:spPr>
          <c:invertIfNegative val="0"/>
          <c:cat>
            <c:strRef>
              <c:f>'Cuadro 1'!$B$49:$B$73</c:f>
              <c:strCache>
                <c:ptCount val="21"/>
                <c:pt idx="0">
                  <c:v>Crédito Neto a Otras Sociedades Financieras (OSF)</c:v>
                </c:pt>
                <c:pt idx="1">
                  <c:v>Crédito Bruto</c:v>
                </c:pt>
                <c:pt idx="2">
                  <c:v>Obligaciones</c:v>
                </c:pt>
                <c:pt idx="3">
                  <c:v>Crédito Neto a Otros Sectores Residentes (OSR)</c:v>
                </c:pt>
                <c:pt idx="4">
                  <c:v>Crédito Bruto</c:v>
                </c:pt>
                <c:pt idx="5">
                  <c:v>Obligaciones</c:v>
                </c:pt>
                <c:pt idx="6">
                  <c:v>Otros Activos Netos</c:v>
                </c:pt>
                <c:pt idx="7">
                  <c:v>d.c. Capital y Reservas</c:v>
                </c:pt>
                <c:pt idx="9">
                  <c:v> ACTIVOS = PASIVOS</c:v>
                </c:pt>
                <c:pt idx="11">
                  <c:v>Base Monetaria Restringida</c:v>
                </c:pt>
                <c:pt idx="12">
                  <c:v>Emisión Monetaria</c:v>
                </c:pt>
                <c:pt idx="13">
                  <c:v>Depósitos y Valores para Encaje en Moneda Nacional</c:v>
                </c:pt>
                <c:pt idx="14">
                  <c:v>Depósitos para Encaje de OSD</c:v>
                </c:pt>
                <c:pt idx="15">
                  <c:v>Inversiones Obligatorias de OSD</c:v>
                </c:pt>
                <c:pt idx="18">
                  <c:v>Activos Internos Netos del BCH Definidos por el FMI 4/</c:v>
                </c:pt>
                <c:pt idx="19">
                  <c:v>     Emisión Monetaria</c:v>
                </c:pt>
                <c:pt idx="20">
                  <c:v>     Reservas Internacionales Líquidas</c:v>
                </c:pt>
              </c:strCache>
            </c:strRef>
          </c:cat>
          <c:val>
            <c:numRef>
              <c:f>'Cuadro 1'!$D$49:$D$73</c:f>
              <c:numCache>
                <c:formatCode>#,##0.0</c:formatCode>
                <c:ptCount val="21"/>
                <c:pt idx="0">
                  <c:v>24210.654622630002</c:v>
                </c:pt>
                <c:pt idx="1">
                  <c:v>35521.493787270003</c:v>
                </c:pt>
                <c:pt idx="2">
                  <c:v>-11310.839164640001</c:v>
                </c:pt>
                <c:pt idx="3">
                  <c:v>-4038.9674718000001</c:v>
                </c:pt>
                <c:pt idx="4">
                  <c:v>0</c:v>
                </c:pt>
                <c:pt idx="5">
                  <c:v>-4038.9674718000001</c:v>
                </c:pt>
                <c:pt idx="6">
                  <c:v>-66112.387150829978</c:v>
                </c:pt>
                <c:pt idx="7">
                  <c:v>-61747.593359884981</c:v>
                </c:pt>
                <c:pt idx="9">
                  <c:v>136360.70000000001</c:v>
                </c:pt>
                <c:pt idx="11">
                  <c:v>136360.70000000001</c:v>
                </c:pt>
                <c:pt idx="12">
                  <c:v>72918.119648929991</c:v>
                </c:pt>
                <c:pt idx="13">
                  <c:v>63442.6</c:v>
                </c:pt>
                <c:pt idx="14">
                  <c:v>55362.075057670001</c:v>
                </c:pt>
                <c:pt idx="15">
                  <c:v>8080.5466830700025</c:v>
                </c:pt>
                <c:pt idx="18">
                  <c:v>-105510.29999999999</c:v>
                </c:pt>
                <c:pt idx="19">
                  <c:v>72918.119648929991</c:v>
                </c:pt>
                <c:pt idx="20">
                  <c:v>178428.25333554635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F97-4D8D-BE7D-4AECE50A6E7D}"/>
            </c:ext>
          </c:extLst>
        </c:ser>
        <c:ser>
          <c:idx val="2"/>
          <c:order val="2"/>
          <c:tx>
            <c:v>Depósitos transferibles</c:v>
          </c:tx>
          <c:spPr>
            <a:solidFill>
              <a:srgbClr val="800000"/>
            </a:solidFill>
            <a:ln w="12700">
              <a:solidFill>
                <a:srgbClr val="800000"/>
              </a:solidFill>
              <a:prstDash val="solid"/>
            </a:ln>
          </c:spPr>
          <c:invertIfNegative val="0"/>
          <c:cat>
            <c:strRef>
              <c:f>'Cuadro 1'!$B$49:$B$73</c:f>
              <c:strCache>
                <c:ptCount val="21"/>
                <c:pt idx="0">
                  <c:v>Crédito Neto a Otras Sociedades Financieras (OSF)</c:v>
                </c:pt>
                <c:pt idx="1">
                  <c:v>Crédito Bruto</c:v>
                </c:pt>
                <c:pt idx="2">
                  <c:v>Obligaciones</c:v>
                </c:pt>
                <c:pt idx="3">
                  <c:v>Crédito Neto a Otros Sectores Residentes (OSR)</c:v>
                </c:pt>
                <c:pt idx="4">
                  <c:v>Crédito Bruto</c:v>
                </c:pt>
                <c:pt idx="5">
                  <c:v>Obligaciones</c:v>
                </c:pt>
                <c:pt idx="6">
                  <c:v>Otros Activos Netos</c:v>
                </c:pt>
                <c:pt idx="7">
                  <c:v>d.c. Capital y Reservas</c:v>
                </c:pt>
                <c:pt idx="9">
                  <c:v> ACTIVOS = PASIVOS</c:v>
                </c:pt>
                <c:pt idx="11">
                  <c:v>Base Monetaria Restringida</c:v>
                </c:pt>
                <c:pt idx="12">
                  <c:v>Emisión Monetaria</c:v>
                </c:pt>
                <c:pt idx="13">
                  <c:v>Depósitos y Valores para Encaje en Moneda Nacional</c:v>
                </c:pt>
                <c:pt idx="14">
                  <c:v>Depósitos para Encaje de OSD</c:v>
                </c:pt>
                <c:pt idx="15">
                  <c:v>Inversiones Obligatorias de OSD</c:v>
                </c:pt>
                <c:pt idx="18">
                  <c:v>Activos Internos Netos del BCH Definidos por el FMI 4/</c:v>
                </c:pt>
                <c:pt idx="19">
                  <c:v>     Emisión Monetaria</c:v>
                </c:pt>
                <c:pt idx="20">
                  <c:v>     Reservas Internacionales Líquidas</c:v>
                </c:pt>
              </c:strCache>
            </c:strRef>
          </c:cat>
          <c:val>
            <c:numRef>
              <c:f>'Cuadro 1'!$E$49:$E$73</c:f>
              <c:numCache>
                <c:formatCode>#,##0.0</c:formatCode>
                <c:ptCount val="21"/>
                <c:pt idx="0">
                  <c:v>24278.358552579994</c:v>
                </c:pt>
                <c:pt idx="1">
                  <c:v>35555.353753899995</c:v>
                </c:pt>
                <c:pt idx="2">
                  <c:v>-11276.99520132</c:v>
                </c:pt>
                <c:pt idx="3">
                  <c:v>-4834.9890845299988</c:v>
                </c:pt>
                <c:pt idx="4">
                  <c:v>0</c:v>
                </c:pt>
                <c:pt idx="5">
                  <c:v>-4834.9890845299988</c:v>
                </c:pt>
                <c:pt idx="6">
                  <c:v>-70140.86946804999</c:v>
                </c:pt>
                <c:pt idx="7">
                  <c:v>-67175.000725190912</c:v>
                </c:pt>
                <c:pt idx="9">
                  <c:v>160847.1</c:v>
                </c:pt>
                <c:pt idx="11">
                  <c:v>160847.1</c:v>
                </c:pt>
                <c:pt idx="12">
                  <c:v>87879.047955490008</c:v>
                </c:pt>
                <c:pt idx="13">
                  <c:v>72968.100000000006</c:v>
                </c:pt>
                <c:pt idx="14">
                  <c:v>64555.95887622</c:v>
                </c:pt>
                <c:pt idx="15">
                  <c:v>8412.1260796799979</c:v>
                </c:pt>
                <c:pt idx="18">
                  <c:v>-113006.9</c:v>
                </c:pt>
                <c:pt idx="19">
                  <c:v>87879.047955490008</c:v>
                </c:pt>
                <c:pt idx="20">
                  <c:v>200885.92570055297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F97-4D8D-BE7D-4AECE50A6E7D}"/>
            </c:ext>
          </c:extLst>
        </c:ser>
        <c:ser>
          <c:idx val="3"/>
          <c:order val="3"/>
          <c:tx>
            <c:v>Valores</c:v>
          </c:tx>
          <c:spPr>
            <a:solidFill>
              <a:srgbClr val="FF6600"/>
            </a:solidFill>
            <a:ln w="12700">
              <a:solidFill>
                <a:srgbClr val="FF6600"/>
              </a:solidFill>
              <a:prstDash val="solid"/>
            </a:ln>
          </c:spPr>
          <c:invertIfNegative val="0"/>
          <c:cat>
            <c:strRef>
              <c:f>'Cuadro 1'!$B$49:$B$73</c:f>
              <c:strCache>
                <c:ptCount val="21"/>
                <c:pt idx="0">
                  <c:v>Crédito Neto a Otras Sociedades Financieras (OSF)</c:v>
                </c:pt>
                <c:pt idx="1">
                  <c:v>Crédito Bruto</c:v>
                </c:pt>
                <c:pt idx="2">
                  <c:v>Obligaciones</c:v>
                </c:pt>
                <c:pt idx="3">
                  <c:v>Crédito Neto a Otros Sectores Residentes (OSR)</c:v>
                </c:pt>
                <c:pt idx="4">
                  <c:v>Crédito Bruto</c:v>
                </c:pt>
                <c:pt idx="5">
                  <c:v>Obligaciones</c:v>
                </c:pt>
                <c:pt idx="6">
                  <c:v>Otros Activos Netos</c:v>
                </c:pt>
                <c:pt idx="7">
                  <c:v>d.c. Capital y Reservas</c:v>
                </c:pt>
                <c:pt idx="9">
                  <c:v> ACTIVOS = PASIVOS</c:v>
                </c:pt>
                <c:pt idx="11">
                  <c:v>Base Monetaria Restringida</c:v>
                </c:pt>
                <c:pt idx="12">
                  <c:v>Emisión Monetaria</c:v>
                </c:pt>
                <c:pt idx="13">
                  <c:v>Depósitos y Valores para Encaje en Moneda Nacional</c:v>
                </c:pt>
                <c:pt idx="14">
                  <c:v>Depósitos para Encaje de OSD</c:v>
                </c:pt>
                <c:pt idx="15">
                  <c:v>Inversiones Obligatorias de OSD</c:v>
                </c:pt>
                <c:pt idx="18">
                  <c:v>Activos Internos Netos del BCH Definidos por el FMI 4/</c:v>
                </c:pt>
                <c:pt idx="19">
                  <c:v>     Emisión Monetaria</c:v>
                </c:pt>
                <c:pt idx="20">
                  <c:v>     Reservas Internacionales Líquidas</c:v>
                </c:pt>
              </c:strCache>
            </c:strRef>
          </c:cat>
          <c:val>
            <c:numRef>
              <c:f>'Cuadro 1'!$F$49:$F$73</c:f>
              <c:numCache>
                <c:formatCode>#,##0.0</c:formatCode>
                <c:ptCount val="21"/>
                <c:pt idx="0">
                  <c:v>24607.593802769996</c:v>
                </c:pt>
                <c:pt idx="1">
                  <c:v>34779.447380409998</c:v>
                </c:pt>
                <c:pt idx="2">
                  <c:v>-10171.85357764</c:v>
                </c:pt>
                <c:pt idx="3">
                  <c:v>-6239.2185836600011</c:v>
                </c:pt>
                <c:pt idx="4">
                  <c:v>0</c:v>
                </c:pt>
                <c:pt idx="5">
                  <c:v>-6239.2185836600011</c:v>
                </c:pt>
                <c:pt idx="6">
                  <c:v>-72040.975219109954</c:v>
                </c:pt>
                <c:pt idx="7">
                  <c:v>-74056.656687368974</c:v>
                </c:pt>
                <c:pt idx="9">
                  <c:v>149702.1</c:v>
                </c:pt>
                <c:pt idx="11">
                  <c:v>149702.1</c:v>
                </c:pt>
                <c:pt idx="12">
                  <c:v>78587.00633977</c:v>
                </c:pt>
                <c:pt idx="13">
                  <c:v>71115.100000000006</c:v>
                </c:pt>
                <c:pt idx="14">
                  <c:v>61135.135600829999</c:v>
                </c:pt>
                <c:pt idx="15">
                  <c:v>9980.0009593799914</c:v>
                </c:pt>
                <c:pt idx="18">
                  <c:v>-152900.20000000001</c:v>
                </c:pt>
                <c:pt idx="19">
                  <c:v>78587.00633977</c:v>
                </c:pt>
                <c:pt idx="20">
                  <c:v>231487.17617505754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F97-4D8D-BE7D-4AECE50A6E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36330240"/>
        <c:axId val="139199232"/>
      </c:barChart>
      <c:catAx>
        <c:axId val="1363302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100" b="0" i="0" u="none" strike="noStrike" baseline="0">
                <a:solidFill>
                  <a:srgbClr val="000000"/>
                </a:solidFill>
                <a:latin typeface="Tahoma"/>
                <a:ea typeface="Tahoma"/>
                <a:cs typeface="Tahoma"/>
              </a:defRPr>
            </a:pPr>
            <a:endParaRPr lang="es-HN"/>
          </a:p>
        </c:txPr>
        <c:crossAx val="139199232"/>
        <c:crosses val="autoZero"/>
        <c:auto val="1"/>
        <c:lblAlgn val="ctr"/>
        <c:lblOffset val="100"/>
        <c:tickLblSkip val="2"/>
        <c:tickMarkSkip val="1"/>
        <c:noMultiLvlLbl val="0"/>
      </c:catAx>
      <c:valAx>
        <c:axId val="139199232"/>
        <c:scaling>
          <c:orientation val="minMax"/>
          <c:max val="20000"/>
        </c:scaling>
        <c:delete val="0"/>
        <c:axPos val="l"/>
        <c:majorGridlines>
          <c:spPr>
            <a:ln w="12700">
              <a:solidFill>
                <a:srgbClr val="000000"/>
              </a:solidFill>
              <a:prstDash val="solid"/>
            </a:ln>
          </c:spPr>
        </c:majorGridlines>
        <c:numFmt formatCode="#,##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lang="es-HN" sz="100" b="0" i="0" u="none" strike="noStrike" baseline="0">
                <a:solidFill>
                  <a:srgbClr val="000000"/>
                </a:solidFill>
                <a:latin typeface="Tahoma"/>
                <a:ea typeface="Tahoma"/>
                <a:cs typeface="Tahoma"/>
              </a:defRPr>
            </a:pPr>
            <a:endParaRPr lang="es-HN"/>
          </a:p>
        </c:txPr>
        <c:crossAx val="136330240"/>
        <c:crosses val="autoZero"/>
        <c:crossBetween val="between"/>
      </c:valAx>
      <c:spPr>
        <a:solidFill>
          <a:srgbClr val="FFFFFF"/>
        </a:solidFill>
        <a:ln w="12700">
          <a:solidFill>
            <a:srgbClr val="000000"/>
          </a:solidFill>
          <a:prstDash val="solid"/>
        </a:ln>
      </c:spPr>
    </c:plotArea>
    <c:legend>
      <c:legendPos val="t"/>
      <c:overlay val="0"/>
      <c:spPr>
        <a:solidFill>
          <a:srgbClr val="FFFFFF"/>
        </a:solidFill>
        <a:ln w="25400">
          <a:noFill/>
        </a:ln>
      </c:spPr>
      <c:txPr>
        <a:bodyPr/>
        <a:lstStyle/>
        <a:p>
          <a:pPr>
            <a:defRPr lang="es-HN" sz="105" b="0" i="0" u="none" strike="noStrike" baseline="0">
              <a:solidFill>
                <a:srgbClr val="000000"/>
              </a:solidFill>
              <a:latin typeface="Tahoma"/>
              <a:ea typeface="Tahoma"/>
              <a:cs typeface="Tahoma"/>
            </a:defRPr>
          </a:pPr>
          <a:endParaRPr lang="es-HN"/>
        </a:p>
      </c:txPr>
    </c:legend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HN"/>
    </a:p>
  </c:txPr>
  <c:printSettings>
    <c:headerFooter alignWithMargins="0"/>
    <c:pageMargins b="1" l="0.75000000000001465" r="0.75000000000001465" t="1" header="0" footer="0"/>
    <c:pageSetup/>
  </c:printSettings>
  <c:userShapes r:id="rId1"/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chart" Target="../charts/chart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8</xdr:col>
      <xdr:colOff>0</xdr:colOff>
      <xdr:row>62</xdr:row>
      <xdr:rowOff>0</xdr:rowOff>
    </xdr:from>
    <xdr:to>
      <xdr:col>8</xdr:col>
      <xdr:colOff>0</xdr:colOff>
      <xdr:row>62</xdr:row>
      <xdr:rowOff>0</xdr:rowOff>
    </xdr:to>
    <xdr:graphicFrame macro="">
      <xdr:nvGraphicFramePr>
        <xdr:cNvPr id="2" name="Chart 9">
          <a:extLst>
            <a:ext uri="{FF2B5EF4-FFF2-40B4-BE49-F238E27FC236}">
              <a16:creationId xmlns:a16="http://schemas.microsoft.com/office/drawing/2014/main" id="{3B199C3B-6B26-4FB2-8694-713860A744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8</xdr:col>
      <xdr:colOff>0</xdr:colOff>
      <xdr:row>62</xdr:row>
      <xdr:rowOff>0</xdr:rowOff>
    </xdr:from>
    <xdr:to>
      <xdr:col>8</xdr:col>
      <xdr:colOff>0</xdr:colOff>
      <xdr:row>62</xdr:row>
      <xdr:rowOff>0</xdr:rowOff>
    </xdr:to>
    <xdr:graphicFrame macro="">
      <xdr:nvGraphicFramePr>
        <xdr:cNvPr id="3" name="Chart 10">
          <a:extLst>
            <a:ext uri="{FF2B5EF4-FFF2-40B4-BE49-F238E27FC236}">
              <a16:creationId xmlns:a16="http://schemas.microsoft.com/office/drawing/2014/main" id="{6324C398-DE06-449E-BEB4-8B9EEEF5EF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0.36034</cdr:x>
      <cdr:y>0.36426</cdr:y>
    </cdr:from>
    <cdr:to>
      <cdr:x>0.361</cdr:x>
      <cdr:y>0.65662</cdr:y>
    </cdr:to>
    <cdr:sp macro="" textlink="">
      <cdr:nvSpPr>
        <cdr:cNvPr id="2049" name="Line 1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 flipV="1">
          <a:off x="267460" y="270332"/>
          <a:ext cx="479" cy="21442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31750">
          <a:solidFill>
            <a:srgbClr val="969696"/>
          </a:solidFill>
          <a:prstDash val="sysDot"/>
          <a:round/>
          <a:headEnd/>
          <a:tailEnd/>
        </a:ln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s-ES"/>
        </a:p>
      </cdr:txBody>
    </cdr:sp>
  </cdr:relSizeAnchor>
</c:userShapes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0.35056</cdr:x>
      <cdr:y>0.37666</cdr:y>
    </cdr:from>
    <cdr:to>
      <cdr:x>0.35056</cdr:x>
      <cdr:y>0.93485</cdr:y>
    </cdr:to>
    <cdr:sp macro="" textlink="">
      <cdr:nvSpPr>
        <cdr:cNvPr id="3073" name="Line 1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 flipV="1">
          <a:off x="260281" y="279426"/>
          <a:ext cx="0" cy="4093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31750">
          <a:solidFill>
            <a:srgbClr val="969696"/>
          </a:solidFill>
          <a:prstDash val="sysDot"/>
          <a:round/>
          <a:headEnd/>
          <a:tailEnd/>
        </a:ln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s-ES"/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0</xdr:colOff>
      <xdr:row>28</xdr:row>
      <xdr:rowOff>0</xdr:rowOff>
    </xdr:from>
    <xdr:to>
      <xdr:col>10</xdr:col>
      <xdr:colOff>0</xdr:colOff>
      <xdr:row>44</xdr:row>
      <xdr:rowOff>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4474CAB6-0B85-49FB-992F-E1B98933A7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10</xdr:col>
      <xdr:colOff>0</xdr:colOff>
      <xdr:row>44</xdr:row>
      <xdr:rowOff>0</xdr:rowOff>
    </xdr:from>
    <xdr:to>
      <xdr:col>10</xdr:col>
      <xdr:colOff>0</xdr:colOff>
      <xdr:row>44</xdr:row>
      <xdr:rowOff>0</xdr:rowOff>
    </xdr:to>
    <xdr:sp macro="" textlink="">
      <xdr:nvSpPr>
        <xdr:cNvPr id="3" name="Rectangle 3">
          <a:extLst>
            <a:ext uri="{FF2B5EF4-FFF2-40B4-BE49-F238E27FC236}">
              <a16:creationId xmlns:a16="http://schemas.microsoft.com/office/drawing/2014/main" id="{D65037BA-A04B-4479-AD10-6397581005D4}"/>
            </a:ext>
          </a:extLst>
        </xdr:cNvPr>
        <xdr:cNvSpPr>
          <a:spLocks noChangeArrowheads="1"/>
        </xdr:cNvSpPr>
      </xdr:nvSpPr>
      <xdr:spPr bwMode="auto">
        <a:xfrm>
          <a:off x="9715500" y="7115175"/>
          <a:ext cx="0" cy="0"/>
        </a:xfrm>
        <a:prstGeom prst="rect">
          <a:avLst/>
        </a:prstGeom>
        <a:noFill/>
        <a:ln w="9525">
          <a:solidFill>
            <a:srgbClr val="000000"/>
          </a:solidFill>
          <a:miter lim="800000"/>
          <a:headEnd/>
          <a:tailEnd/>
        </a:ln>
        <a:effectLst>
          <a:outerShdw dist="107763" dir="18900000" algn="ctr" rotWithShape="0">
            <a:srgbClr val="808080"/>
          </a:outerShdw>
        </a:effectLst>
      </xdr:spPr>
      <xdr:txBody>
        <a:bodyPr/>
        <a:lstStyle/>
        <a:p>
          <a:endParaRPr lang="es-ES"/>
        </a:p>
      </xdr:txBody>
    </xdr:sp>
    <xdr:clientData/>
  </xdr:twoCellAnchor>
  <xdr:twoCellAnchor>
    <xdr:from>
      <xdr:col>10</xdr:col>
      <xdr:colOff>0</xdr:colOff>
      <xdr:row>44</xdr:row>
      <xdr:rowOff>0</xdr:rowOff>
    </xdr:from>
    <xdr:to>
      <xdr:col>10</xdr:col>
      <xdr:colOff>0</xdr:colOff>
      <xdr:row>44</xdr:row>
      <xdr:rowOff>0</xdr:rowOff>
    </xdr:to>
    <xdr:sp macro="" textlink="">
      <xdr:nvSpPr>
        <xdr:cNvPr id="4" name="Rectangle 4">
          <a:extLst>
            <a:ext uri="{FF2B5EF4-FFF2-40B4-BE49-F238E27FC236}">
              <a16:creationId xmlns:a16="http://schemas.microsoft.com/office/drawing/2014/main" id="{B72B9E87-A1E9-43EB-9AFE-EE6C40FB8B1E}"/>
            </a:ext>
          </a:extLst>
        </xdr:cNvPr>
        <xdr:cNvSpPr>
          <a:spLocks noChangeArrowheads="1"/>
        </xdr:cNvSpPr>
      </xdr:nvSpPr>
      <xdr:spPr bwMode="auto">
        <a:xfrm>
          <a:off x="9715500" y="7115175"/>
          <a:ext cx="0" cy="0"/>
        </a:xfrm>
        <a:prstGeom prst="rect">
          <a:avLst/>
        </a:prstGeom>
        <a:noFill/>
        <a:ln w="9525">
          <a:solidFill>
            <a:srgbClr val="000000"/>
          </a:solidFill>
          <a:miter lim="800000"/>
          <a:headEnd/>
          <a:tailEnd/>
        </a:ln>
        <a:effectLst>
          <a:outerShdw dist="35921" dir="2700000" algn="ctr" rotWithShape="0">
            <a:srgbClr val="808080"/>
          </a:outerShdw>
        </a:effectLst>
      </xdr:spPr>
      <xdr:txBody>
        <a:bodyPr/>
        <a:lstStyle/>
        <a:p>
          <a:endParaRPr lang="es-ES"/>
        </a:p>
      </xdr:txBody>
    </xdr:sp>
    <xdr:clientData/>
  </xdr:twoCellAnchor>
  <xdr:twoCellAnchor>
    <xdr:from>
      <xdr:col>10</xdr:col>
      <xdr:colOff>0</xdr:colOff>
      <xdr:row>44</xdr:row>
      <xdr:rowOff>0</xdr:rowOff>
    </xdr:from>
    <xdr:to>
      <xdr:col>10</xdr:col>
      <xdr:colOff>0</xdr:colOff>
      <xdr:row>44</xdr:row>
      <xdr:rowOff>0</xdr:rowOff>
    </xdr:to>
    <xdr:sp macro="" textlink="">
      <xdr:nvSpPr>
        <xdr:cNvPr id="5" name="Rectangle 5">
          <a:extLst>
            <a:ext uri="{FF2B5EF4-FFF2-40B4-BE49-F238E27FC236}">
              <a16:creationId xmlns:a16="http://schemas.microsoft.com/office/drawing/2014/main" id="{935587DB-F581-4C5A-9907-6C07A5504781}"/>
            </a:ext>
          </a:extLst>
        </xdr:cNvPr>
        <xdr:cNvSpPr>
          <a:spLocks noChangeArrowheads="1"/>
        </xdr:cNvSpPr>
      </xdr:nvSpPr>
      <xdr:spPr bwMode="auto">
        <a:xfrm>
          <a:off x="9715500" y="7115175"/>
          <a:ext cx="0" cy="0"/>
        </a:xfrm>
        <a:prstGeom prst="rect">
          <a:avLst/>
        </a:prstGeom>
        <a:noFill/>
        <a:ln w="9525">
          <a:solidFill>
            <a:srgbClr val="000000"/>
          </a:solidFill>
          <a:miter lim="800000"/>
          <a:headEnd/>
          <a:tailEnd/>
        </a:ln>
        <a:effectLst>
          <a:outerShdw dist="107763" dir="18900000" algn="ctr" rotWithShape="0">
            <a:srgbClr val="808080"/>
          </a:outerShdw>
        </a:effectLst>
      </xdr:spPr>
      <xdr:txBody>
        <a:bodyPr/>
        <a:lstStyle/>
        <a:p>
          <a:endParaRPr lang="es-ES"/>
        </a:p>
      </xdr:txBody>
    </xdr:sp>
    <xdr:clientData/>
  </xdr:twoCellAnchor>
  <xdr:twoCellAnchor>
    <xdr:from>
      <xdr:col>10</xdr:col>
      <xdr:colOff>0</xdr:colOff>
      <xdr:row>44</xdr:row>
      <xdr:rowOff>0</xdr:rowOff>
    </xdr:from>
    <xdr:to>
      <xdr:col>10</xdr:col>
      <xdr:colOff>0</xdr:colOff>
      <xdr:row>44</xdr:row>
      <xdr:rowOff>0</xdr:rowOff>
    </xdr:to>
    <xdr:sp macro="" textlink="">
      <xdr:nvSpPr>
        <xdr:cNvPr id="6" name="Rectangle 6">
          <a:extLst>
            <a:ext uri="{FF2B5EF4-FFF2-40B4-BE49-F238E27FC236}">
              <a16:creationId xmlns:a16="http://schemas.microsoft.com/office/drawing/2014/main" id="{8AF1C6EE-4518-494D-98E2-85D212908A8B}"/>
            </a:ext>
          </a:extLst>
        </xdr:cNvPr>
        <xdr:cNvSpPr>
          <a:spLocks noChangeArrowheads="1"/>
        </xdr:cNvSpPr>
      </xdr:nvSpPr>
      <xdr:spPr bwMode="auto">
        <a:xfrm>
          <a:off x="9715500" y="7115175"/>
          <a:ext cx="0" cy="0"/>
        </a:xfrm>
        <a:prstGeom prst="rect">
          <a:avLst/>
        </a:prstGeom>
        <a:noFill/>
        <a:ln w="9525">
          <a:solidFill>
            <a:srgbClr val="000000"/>
          </a:solidFill>
          <a:miter lim="800000"/>
          <a:headEnd/>
          <a:tailEnd/>
        </a:ln>
        <a:effectLst>
          <a:outerShdw dist="107763" dir="18900000" algn="ctr" rotWithShape="0">
            <a:srgbClr val="808080"/>
          </a:outerShdw>
        </a:effectLst>
      </xdr:spPr>
      <xdr:txBody>
        <a:bodyPr/>
        <a:lstStyle/>
        <a:p>
          <a:endParaRPr lang="es-ES"/>
        </a:p>
      </xdr:txBody>
    </xdr:sp>
    <xdr:clientData/>
  </xdr:twoCellAnchor>
  <xdr:twoCellAnchor editAs="oneCell">
    <xdr:from>
      <xdr:col>0</xdr:col>
      <xdr:colOff>9525</xdr:colOff>
      <xdr:row>0</xdr:row>
      <xdr:rowOff>0</xdr:rowOff>
    </xdr:from>
    <xdr:to>
      <xdr:col>0</xdr:col>
      <xdr:colOff>9525</xdr:colOff>
      <xdr:row>0</xdr:row>
      <xdr:rowOff>0</xdr:rowOff>
    </xdr:to>
    <xdr:sp macro="" textlink="">
      <xdr:nvSpPr>
        <xdr:cNvPr id="7" name="Imagen 5" hidden="1">
          <a:extLst>
            <a:ext uri="{63B3BB69-23CF-44E3-9099-C40C66FF867C}">
              <a14:compatExt xmlns:a14="http://schemas.microsoft.com/office/drawing/2010/main" spid="_x0000_s4098"/>
            </a:ext>
            <a:ext uri="{FF2B5EF4-FFF2-40B4-BE49-F238E27FC236}">
              <a16:creationId xmlns:a16="http://schemas.microsoft.com/office/drawing/2014/main" id="{A67B8296-1B29-43B7-99FA-DF3D48D18DA4}"/>
            </a:ext>
          </a:extLst>
        </xdr:cNvPr>
        <xdr:cNvSpPr/>
      </xdr:nvSpPr>
      <xdr:spPr bwMode="auto">
        <a:xfrm>
          <a:off x="9525" y="0"/>
          <a:ext cx="0" cy="0"/>
        </a:xfrm>
        <a:prstGeom prst="rect">
          <a:avLst/>
        </a:pr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>
          <a:noFill/>
        </a:ln>
        <a:extLst>
          <a:ext uri="{91240B29-F687-4F45-9708-019B960494DF}">
            <a14:hiddenLine xmlns:a14="http://schemas.microsoft.com/office/drawing/2010/main" w="1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xdr:spPr>
    </xdr:sp>
    <xdr:clientData/>
  </xdr:twoCellAnchor>
  <xdr:twoCellAnchor editAs="oneCell">
    <xdr:from>
      <xdr:col>0</xdr:col>
      <xdr:colOff>9525</xdr:colOff>
      <xdr:row>0</xdr:row>
      <xdr:rowOff>0</xdr:rowOff>
    </xdr:from>
    <xdr:to>
      <xdr:col>0</xdr:col>
      <xdr:colOff>9525</xdr:colOff>
      <xdr:row>0</xdr:row>
      <xdr:rowOff>0</xdr:rowOff>
    </xdr:to>
    <xdr:pic>
      <xdr:nvPicPr>
        <xdr:cNvPr id="8" name="Imagen 5">
          <a:extLst>
            <a:ext uri="{FF2B5EF4-FFF2-40B4-BE49-F238E27FC236}">
              <a16:creationId xmlns:a16="http://schemas.microsoft.com/office/drawing/2014/main" id="{D4A7B66E-DA3C-426A-BBE4-6A6F392612D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525" y="0"/>
          <a:ext cx="0" cy="0"/>
        </a:xfrm>
        <a:prstGeom prst="rect">
          <a:avLst/>
        </a:pr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>
          <a:noFill/>
        </a:ln>
        <a:extLst>
          <a:ext uri="{91240B29-F687-4F45-9708-019B960494DF}">
            <a14:hiddenLine xmlns:a14="http://schemas.microsoft.com/office/drawing/2010/main" w="1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80</xdr:row>
      <xdr:rowOff>0</xdr:rowOff>
    </xdr:from>
    <xdr:to>
      <xdr:col>3</xdr:col>
      <xdr:colOff>0</xdr:colOff>
      <xdr:row>80</xdr:row>
      <xdr:rowOff>0</xdr:rowOff>
    </xdr:to>
    <xdr:sp macro="" textlink="">
      <xdr:nvSpPr>
        <xdr:cNvPr id="2" name="Text Box 1030">
          <a:extLst>
            <a:ext uri="{FF2B5EF4-FFF2-40B4-BE49-F238E27FC236}">
              <a16:creationId xmlns:a16="http://schemas.microsoft.com/office/drawing/2014/main" id="{00EE1378-D73D-44E6-A031-ADA5A27EEAE7}"/>
            </a:ext>
          </a:extLst>
        </xdr:cNvPr>
        <xdr:cNvSpPr txBox="1">
          <a:spLocks noChangeArrowheads="1"/>
        </xdr:cNvSpPr>
      </xdr:nvSpPr>
      <xdr:spPr bwMode="auto">
        <a:xfrm>
          <a:off x="180975" y="10420350"/>
          <a:ext cx="6048375" cy="0"/>
        </a:xfrm>
        <a:prstGeom prst="rect">
          <a:avLst/>
        </a:prstGeom>
        <a:solidFill>
          <a:srgbClr val="FFFFFF"/>
        </a:solidFill>
        <a:ln w="9525">
          <a:noFill/>
          <a:miter lim="800000"/>
          <a:headEnd/>
          <a:tailEnd/>
        </a:ln>
      </xdr:spPr>
      <xdr:txBody>
        <a:bodyPr vertOverflow="clip" wrap="square" lIns="27432" tIns="22860" rIns="0" bIns="0" anchor="t" upright="1"/>
        <a:lstStyle/>
        <a:p>
          <a:pPr algn="l" rtl="0">
            <a:defRPr sz="1000"/>
          </a:pPr>
          <a:endParaRPr lang="en-US" sz="1000" b="0" i="0" strike="noStrike">
            <a:solidFill>
              <a:srgbClr val="333333"/>
            </a:solidFill>
            <a:latin typeface="Arial"/>
            <a:cs typeface="Arial"/>
          </a:endParaRPr>
        </a:p>
        <a:p>
          <a:pPr algn="l" rtl="0">
            <a:defRPr sz="1000"/>
          </a:pPr>
          <a:r>
            <a:rPr lang="en-US" sz="1000" b="0" i="0" strike="noStrike">
              <a:solidFill>
                <a:srgbClr val="333333"/>
              </a:solidFill>
              <a:latin typeface="Arial"/>
              <a:cs typeface="Arial"/>
            </a:rPr>
            <a:t>                                         </a:t>
          </a:r>
          <a:r>
            <a:rPr lang="en-US" sz="1200" b="1" i="0" strike="noStrike">
              <a:solidFill>
                <a:srgbClr val="333333"/>
              </a:solidFill>
              <a:latin typeface="Arial"/>
              <a:cs typeface="Arial"/>
            </a:rPr>
            <a:t>¿ Que presenta el Panorama de Banco Central?</a:t>
          </a:r>
          <a:endParaRPr lang="en-US" sz="1000" b="0" i="0" strike="noStrike">
            <a:solidFill>
              <a:srgbClr val="333333"/>
            </a:solidFill>
            <a:latin typeface="Arial"/>
            <a:cs typeface="Arial"/>
          </a:endParaRPr>
        </a:p>
        <a:p>
          <a:pPr algn="l" rtl="0">
            <a:defRPr sz="1000"/>
          </a:pPr>
          <a:r>
            <a:rPr lang="en-US" sz="1000" b="0" i="0" strike="noStrike">
              <a:solidFill>
                <a:srgbClr val="333333"/>
              </a:solidFill>
              <a:latin typeface="Verdana"/>
            </a:rPr>
            <a:t>Muestra un resumen analítico de los activos y pasivos del Banco Central de Honduras (BCH) frente a otros sectores institucionales y el resto del mundo. Este compendio estadístico facilita el análisis de otras variables económicas, tales como las reservas  internacionales netas, el crédito neto del BCH al Gobierno Central y a los demás sectores de la economía nacional. </a:t>
          </a:r>
        </a:p>
        <a:p>
          <a:pPr algn="l" rtl="0">
            <a:defRPr sz="1000"/>
          </a:pPr>
          <a:endParaRPr lang="en-US" sz="1000" b="0" i="0" strike="noStrike">
            <a:solidFill>
              <a:srgbClr val="333333"/>
            </a:solidFill>
            <a:latin typeface="Verdana"/>
          </a:endParaRPr>
        </a:p>
        <a:p>
          <a:pPr algn="l" rtl="0">
            <a:defRPr sz="1000"/>
          </a:pPr>
          <a:r>
            <a:rPr lang="en-US" sz="1000" b="0" i="0" strike="noStrike">
              <a:solidFill>
                <a:srgbClr val="333333"/>
              </a:solidFill>
              <a:latin typeface="Verdana"/>
            </a:rPr>
            <a:t>El Panorama del Banco Central también muestra la base monetaria y sus componentes, así como otros pasivos del BCH. La base monetaria es una medida del dinero primario que sustenta la creación de las demás formas del dinero en sentido amplio.</a:t>
          </a:r>
          <a:endParaRPr lang="en-US" sz="1200" b="0" i="0" strike="noStrike">
            <a:solidFill>
              <a:srgbClr val="333333"/>
            </a:solidFill>
            <a:latin typeface="Arial"/>
            <a:cs typeface="Arial"/>
          </a:endParaRPr>
        </a:p>
        <a:p>
          <a:pPr algn="l" rtl="0">
            <a:defRPr sz="1000"/>
          </a:pPr>
          <a:endParaRPr lang="en-US" sz="1200" b="0" i="0" strike="noStrike">
            <a:solidFill>
              <a:srgbClr val="333333"/>
            </a:solidFill>
            <a:latin typeface="Arial"/>
            <a:cs typeface="Arial"/>
          </a:endParaRPr>
        </a:p>
      </xdr:txBody>
    </xdr:sp>
    <xdr:clientData/>
  </xdr:twoCellAnchor>
  <xdr:twoCellAnchor>
    <xdr:from>
      <xdr:col>10</xdr:col>
      <xdr:colOff>0</xdr:colOff>
      <xdr:row>80</xdr:row>
      <xdr:rowOff>0</xdr:rowOff>
    </xdr:from>
    <xdr:to>
      <xdr:col>10</xdr:col>
      <xdr:colOff>0</xdr:colOff>
      <xdr:row>80</xdr:row>
      <xdr:rowOff>0</xdr:rowOff>
    </xdr:to>
    <xdr:graphicFrame macro="">
      <xdr:nvGraphicFramePr>
        <xdr:cNvPr id="3" name="Chart 9">
          <a:extLst>
            <a:ext uri="{FF2B5EF4-FFF2-40B4-BE49-F238E27FC236}">
              <a16:creationId xmlns:a16="http://schemas.microsoft.com/office/drawing/2014/main" id="{CA192912-4A10-4890-9F6C-AC758AE65C4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10</xdr:col>
      <xdr:colOff>0</xdr:colOff>
      <xdr:row>80</xdr:row>
      <xdr:rowOff>0</xdr:rowOff>
    </xdr:from>
    <xdr:to>
      <xdr:col>10</xdr:col>
      <xdr:colOff>0</xdr:colOff>
      <xdr:row>80</xdr:row>
      <xdr:rowOff>0</xdr:rowOff>
    </xdr:to>
    <xdr:graphicFrame macro="">
      <xdr:nvGraphicFramePr>
        <xdr:cNvPr id="4" name="Chart 10">
          <a:extLst>
            <a:ext uri="{FF2B5EF4-FFF2-40B4-BE49-F238E27FC236}">
              <a16:creationId xmlns:a16="http://schemas.microsoft.com/office/drawing/2014/main" id="{12BB6F82-D870-4F17-A61C-2075156FD0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0.36034</cdr:x>
      <cdr:y>0.36426</cdr:y>
    </cdr:from>
    <cdr:to>
      <cdr:x>0.361</cdr:x>
      <cdr:y>0.65662</cdr:y>
    </cdr:to>
    <cdr:sp macro="" textlink="">
      <cdr:nvSpPr>
        <cdr:cNvPr id="6145" name="Line 1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 flipV="1">
          <a:off x="267460" y="270332"/>
          <a:ext cx="479" cy="21442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31750">
          <a:solidFill>
            <a:srgbClr val="969696"/>
          </a:solidFill>
          <a:prstDash val="sysDot"/>
          <a:round/>
          <a:headEnd/>
          <a:tailEnd/>
        </a:ln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s-ES"/>
        </a:p>
      </cdr:txBody>
    </cdr:sp>
  </cdr:relSizeAnchor>
</c:userShapes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0.35056</cdr:x>
      <cdr:y>0.37666</cdr:y>
    </cdr:from>
    <cdr:to>
      <cdr:x>0.35056</cdr:x>
      <cdr:y>0.93485</cdr:y>
    </cdr:to>
    <cdr:sp macro="" textlink="">
      <cdr:nvSpPr>
        <cdr:cNvPr id="7169" name="Line 1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 flipV="1">
          <a:off x="260281" y="279426"/>
          <a:ext cx="0" cy="4093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31750">
          <a:solidFill>
            <a:srgbClr val="969696"/>
          </a:solidFill>
          <a:prstDash val="sysDot"/>
          <a:round/>
          <a:headEnd/>
          <a:tailEnd/>
        </a:ln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s-ES"/>
        </a:p>
      </cdr:txBody>
    </cdr:sp>
  </cdr:relSizeAnchor>
</c:userShapes>
</file>

<file path=xl/externalLinks/_rels/externalLink1.xml.rels><?xml version="1.0" encoding="UTF-8" standalone="yes"?>
<Relationships xmlns="http://schemas.openxmlformats.org/package/2006/relationships"><Relationship Id="rId2" Type="http://schemas.openxmlformats.org/officeDocument/2006/relationships/externalLinkPath" Target="file:///\\srvfs02\EF\2.%20Analisis%20Monetario%20y%20Fiscal\Monetaria\3-RESUMEN%20EJECUTIVO\0.%20Distribuir\2026\9.%20Septiembre\4.%20Del%2018%20al%2024%20de%20septiembre%202026\Publicar\RES_24_9_2026.xlsx" TargetMode="External"/><Relationship Id="rId1" Type="http://schemas.openxmlformats.org/officeDocument/2006/relationships/externalLinkPath" Target="RES_24_9_2026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Cuadro 1"/>
      <sheetName val="Cuadro 2"/>
      <sheetName val="Cuadro 3"/>
      <sheetName val="Cuadro 4"/>
      <sheetName val="Cuadro 5"/>
      <sheetName val="Cuadro 6"/>
      <sheetName val="Cuadro 7"/>
    </sheetNames>
    <sheetDataSet>
      <sheetData sheetId="0">
        <row r="49">
          <cell r="B49" t="str">
            <v>Crédito Neto a Otras Sociedades Financieras (OSF)</v>
          </cell>
          <cell r="C49">
            <v>19356.644858439999</v>
          </cell>
          <cell r="D49">
            <v>24210.654622630002</v>
          </cell>
          <cell r="E49">
            <v>24278.358552579994</v>
          </cell>
          <cell r="F49">
            <v>24607.593802769996</v>
          </cell>
        </row>
        <row r="50">
          <cell r="B50" t="str">
            <v>Crédito Bruto</v>
          </cell>
          <cell r="C50">
            <v>35668.039889629996</v>
          </cell>
          <cell r="D50">
            <v>35521.493787270003</v>
          </cell>
          <cell r="E50">
            <v>35555.353753899995</v>
          </cell>
          <cell r="F50">
            <v>34779.447380409998</v>
          </cell>
        </row>
        <row r="51">
          <cell r="B51" t="str">
            <v xml:space="preserve">    d.c. Banhprovi</v>
          </cell>
          <cell r="C51">
            <v>33201.393869669999</v>
          </cell>
          <cell r="D51">
            <v>33069.085160890005</v>
          </cell>
          <cell r="E51">
            <v>33113.795855609998</v>
          </cell>
          <cell r="F51">
            <v>32370.005379869999</v>
          </cell>
        </row>
        <row r="52">
          <cell r="B52" t="str">
            <v>Obligaciones</v>
          </cell>
          <cell r="C52">
            <v>-16311.395031189999</v>
          </cell>
          <cell r="D52">
            <v>-11310.839164640001</v>
          </cell>
          <cell r="E52">
            <v>-11276.99520132</v>
          </cell>
          <cell r="F52">
            <v>-10171.85357764</v>
          </cell>
        </row>
        <row r="53">
          <cell r="B53" t="str">
            <v>Crédito Neto a Otros Sectores Residentes (OSR)</v>
          </cell>
          <cell r="C53">
            <v>-3941.29115022</v>
          </cell>
          <cell r="D53">
            <v>-4038.9674718000001</v>
          </cell>
          <cell r="E53">
            <v>-4834.9890845299988</v>
          </cell>
          <cell r="F53">
            <v>-6239.2185836600011</v>
          </cell>
        </row>
        <row r="54">
          <cell r="B54" t="str">
            <v>Crédito Bruto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</row>
        <row r="55">
          <cell r="B55" t="str">
            <v>Obligaciones</v>
          </cell>
          <cell r="C55">
            <v>-3941.29115022</v>
          </cell>
          <cell r="D55">
            <v>-4038.9674718000001</v>
          </cell>
          <cell r="E55">
            <v>-4834.9890845299988</v>
          </cell>
          <cell r="F55">
            <v>-6239.2185836600011</v>
          </cell>
        </row>
        <row r="56">
          <cell r="B56" t="str">
            <v>Otros Activos Netos</v>
          </cell>
          <cell r="C56">
            <v>-62843.153708219972</v>
          </cell>
          <cell r="D56">
            <v>-66112.387150829978</v>
          </cell>
          <cell r="E56">
            <v>-70140.86946804999</v>
          </cell>
          <cell r="F56">
            <v>-72040.975219109954</v>
          </cell>
        </row>
        <row r="57">
          <cell r="B57" t="str">
            <v>d.c. Capital y Reservas</v>
          </cell>
          <cell r="C57">
            <v>-53793.124955983993</v>
          </cell>
          <cell r="D57">
            <v>-61747.593359884981</v>
          </cell>
          <cell r="E57">
            <v>-67175.000725190912</v>
          </cell>
          <cell r="F57">
            <v>-74056.656687368974</v>
          </cell>
        </row>
        <row r="59">
          <cell r="B59" t="str">
            <v xml:space="preserve"> ACTIVOS = PASIVOS</v>
          </cell>
          <cell r="C59">
            <v>149719.9</v>
          </cell>
          <cell r="D59">
            <v>136360.70000000001</v>
          </cell>
          <cell r="E59">
            <v>160847.1</v>
          </cell>
          <cell r="F59">
            <v>149702.1</v>
          </cell>
        </row>
        <row r="61">
          <cell r="B61" t="str">
            <v>Base Monetaria Restringida</v>
          </cell>
          <cell r="C61">
            <v>149719.9</v>
          </cell>
          <cell r="D61">
            <v>136360.70000000001</v>
          </cell>
          <cell r="E61">
            <v>160847.1</v>
          </cell>
          <cell r="F61">
            <v>149702.1</v>
          </cell>
        </row>
        <row r="62">
          <cell r="B62" t="str">
            <v>Emisión Monetaria</v>
          </cell>
          <cell r="C62">
            <v>75439.037982839989</v>
          </cell>
          <cell r="D62">
            <v>72918.119648929991</v>
          </cell>
          <cell r="E62">
            <v>87879.047955490008</v>
          </cell>
          <cell r="F62">
            <v>78587.00633977</v>
          </cell>
        </row>
        <row r="63">
          <cell r="B63" t="str">
            <v>Depósitos y Valores para Encaje en Moneda Nacional</v>
          </cell>
          <cell r="C63">
            <v>74280.799999999988</v>
          </cell>
          <cell r="D63">
            <v>63442.6</v>
          </cell>
          <cell r="E63">
            <v>72968.100000000006</v>
          </cell>
          <cell r="F63">
            <v>71115.100000000006</v>
          </cell>
        </row>
        <row r="64">
          <cell r="B64" t="str">
            <v>Depósitos para Encaje de OSD</v>
          </cell>
          <cell r="C64">
            <v>67588.913428929998</v>
          </cell>
          <cell r="D64">
            <v>55362.075057670001</v>
          </cell>
          <cell r="E64">
            <v>64555.95887622</v>
          </cell>
          <cell r="F64">
            <v>61135.135600829999</v>
          </cell>
        </row>
        <row r="65">
          <cell r="B65" t="str">
            <v>Inversiones Obligatorias de OSD</v>
          </cell>
          <cell r="C65">
            <v>6691.9108944899999</v>
          </cell>
          <cell r="D65">
            <v>8080.5466830700025</v>
          </cell>
          <cell r="E65">
            <v>8412.1260796799979</v>
          </cell>
          <cell r="F65">
            <v>9980.0009593799914</v>
          </cell>
        </row>
        <row r="67">
          <cell r="B67" t="str">
            <v>Activos Internos Netos del BCH 4/</v>
          </cell>
          <cell r="C67">
            <v>-128517.18001716</v>
          </cell>
          <cell r="D67">
            <v>-172575.24935107003</v>
          </cell>
          <cell r="E67">
            <v>-181277.74739450996</v>
          </cell>
          <cell r="F67">
            <v>-232162.81149022997</v>
          </cell>
        </row>
        <row r="68">
          <cell r="B68" t="str">
            <v xml:space="preserve">     Emisión Monetaria</v>
          </cell>
          <cell r="C68">
            <v>75439.037982839989</v>
          </cell>
          <cell r="D68">
            <v>72918.119648929991</v>
          </cell>
          <cell r="E68">
            <v>87879.047955490008</v>
          </cell>
          <cell r="F68">
            <v>78587.00633977</v>
          </cell>
        </row>
        <row r="69">
          <cell r="B69" t="str">
            <v xml:space="preserve">     Reservas Internacionales Líquidas  </v>
          </cell>
          <cell r="C69">
            <v>203956.21799999999</v>
          </cell>
          <cell r="D69">
            <v>245493.36900000001</v>
          </cell>
          <cell r="E69">
            <v>269156.79534999997</v>
          </cell>
          <cell r="F69">
            <v>310749.81782999996</v>
          </cell>
        </row>
        <row r="71">
          <cell r="B71" t="str">
            <v>Activos Internos Netos del BCH Definidos por el FMI 4/</v>
          </cell>
          <cell r="C71">
            <v>-68178.700000000012</v>
          </cell>
          <cell r="D71">
            <v>-105510.29999999999</v>
          </cell>
          <cell r="E71">
            <v>-113006.9</v>
          </cell>
          <cell r="F71">
            <v>-152900.20000000001</v>
          </cell>
        </row>
        <row r="72">
          <cell r="B72" t="str">
            <v xml:space="preserve">     Emisión Monetaria</v>
          </cell>
          <cell r="C72">
            <v>75439.037982839989</v>
          </cell>
          <cell r="D72">
            <v>72918.119648929991</v>
          </cell>
          <cell r="E72">
            <v>87879.047955490008</v>
          </cell>
          <cell r="F72">
            <v>78587.00633977</v>
          </cell>
        </row>
        <row r="73">
          <cell r="B73" t="str">
            <v xml:space="preserve">     Reservas Internacionales Líquidas</v>
          </cell>
          <cell r="C73">
            <v>143617.68669044759</v>
          </cell>
          <cell r="D73">
            <v>178428.25333554635</v>
          </cell>
          <cell r="E73">
            <v>200885.92570055297</v>
          </cell>
          <cell r="F73">
            <v>231487.17617505754</v>
          </cell>
        </row>
      </sheetData>
      <sheetData sheetId="1"/>
      <sheetData sheetId="2"/>
      <sheetData sheetId="3"/>
      <sheetData sheetId="4"/>
      <sheetData sheetId="5"/>
      <sheetData sheetId="6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520F96-4E6D-45ED-9329-26F47E2B8873}">
  <sheetPr>
    <pageSetUpPr fitToPage="1"/>
  </sheetPr>
  <dimension ref="A1:CR1516"/>
  <sheetViews>
    <sheetView showGridLines="0" zoomScale="80" zoomScaleNormal="80" zoomScaleSheetLayoutView="80" workbookViewId="0">
      <pane xSplit="2" ySplit="13" topLeftCell="C14" activePane="bottomRight" state="frozen"/>
      <selection activeCell="B6" sqref="B6:N6"/>
      <selection pane="topRight" activeCell="B6" sqref="B6:N6"/>
      <selection pane="bottomLeft" activeCell="B6" sqref="B6:N6"/>
      <selection pane="bottomRight" activeCell="B6" sqref="B6:N6"/>
    </sheetView>
  </sheetViews>
  <sheetFormatPr baseColWidth="10" defaultColWidth="11.42578125" defaultRowHeight="14.25" x14ac:dyDescent="0.25"/>
  <cols>
    <col min="1" max="1" width="3.28515625" style="1" customWidth="1"/>
    <col min="2" max="2" width="58.28515625" style="188" customWidth="1"/>
    <col min="3" max="3" width="14.5703125" style="189" customWidth="1"/>
    <col min="4" max="4" width="14.28515625" style="189" customWidth="1"/>
    <col min="5" max="5" width="14.140625" style="189" customWidth="1"/>
    <col min="6" max="7" width="13.5703125" style="189" customWidth="1"/>
    <col min="8" max="8" width="14.140625" style="189" customWidth="1"/>
    <col min="9" max="9" width="13.140625" style="188" customWidth="1"/>
    <col min="10" max="10" width="14" style="190" customWidth="1"/>
    <col min="11" max="11" width="14.42578125" style="190" customWidth="1"/>
    <col min="12" max="12" width="13.28515625" style="190" customWidth="1"/>
    <col min="13" max="13" width="12.42578125" style="188" customWidth="1"/>
    <col min="14" max="14" width="12.5703125" style="188" customWidth="1"/>
    <col min="15" max="16384" width="11.42578125" style="7"/>
  </cols>
  <sheetData>
    <row r="1" spans="1:14" x14ac:dyDescent="0.25">
      <c r="B1" s="2" t="s">
        <v>0</v>
      </c>
      <c r="C1" s="3"/>
      <c r="D1" s="3"/>
      <c r="E1" s="3"/>
      <c r="F1" s="3"/>
      <c r="G1" s="3"/>
      <c r="H1" s="3"/>
      <c r="I1" s="4"/>
      <c r="J1" s="5"/>
      <c r="K1" s="4"/>
      <c r="L1" s="5"/>
      <c r="M1" s="5"/>
      <c r="N1" s="6"/>
    </row>
    <row r="2" spans="1:14" x14ac:dyDescent="0.25">
      <c r="B2" s="2" t="s">
        <v>1</v>
      </c>
      <c r="C2" s="8"/>
      <c r="D2" s="8"/>
      <c r="E2" s="8"/>
      <c r="F2" s="8"/>
      <c r="G2" s="8"/>
      <c r="H2" s="8"/>
      <c r="I2" s="4"/>
      <c r="J2" s="4"/>
      <c r="K2" s="4"/>
      <c r="L2" s="9"/>
      <c r="M2" s="5"/>
      <c r="N2" s="5"/>
    </row>
    <row r="3" spans="1:14" x14ac:dyDescent="0.25">
      <c r="B3" s="2" t="s">
        <v>2</v>
      </c>
      <c r="C3" s="10"/>
      <c r="D3" s="10"/>
      <c r="E3" s="10"/>
      <c r="F3" s="10"/>
      <c r="G3" s="10"/>
      <c r="H3" s="3"/>
      <c r="I3" s="4"/>
      <c r="J3" s="5"/>
      <c r="K3" s="5"/>
      <c r="L3" s="9"/>
      <c r="M3" s="5"/>
      <c r="N3" s="4"/>
    </row>
    <row r="4" spans="1:14" x14ac:dyDescent="0.25">
      <c r="B4" s="2" t="s">
        <v>3</v>
      </c>
      <c r="C4" s="3"/>
      <c r="D4" s="3"/>
      <c r="E4" s="3"/>
      <c r="F4" s="3"/>
      <c r="G4" s="3"/>
      <c r="H4" s="3"/>
      <c r="I4" s="4"/>
      <c r="J4" s="5"/>
      <c r="K4" s="5"/>
      <c r="L4" s="9"/>
      <c r="M4" s="5"/>
      <c r="N4" s="4"/>
    </row>
    <row r="5" spans="1:14" x14ac:dyDescent="0.25">
      <c r="B5" s="2" t="s">
        <v>4</v>
      </c>
      <c r="C5" s="3"/>
      <c r="D5" s="3"/>
      <c r="E5" s="3"/>
      <c r="F5" s="3"/>
      <c r="G5" s="3"/>
      <c r="H5" s="3"/>
      <c r="I5" s="4"/>
      <c r="J5" s="5"/>
      <c r="K5" s="11"/>
      <c r="L5" s="12"/>
      <c r="M5" s="5"/>
      <c r="N5" s="4"/>
    </row>
    <row r="6" spans="1:14" ht="13.5" customHeight="1" x14ac:dyDescent="0.25">
      <c r="B6" s="13" t="s">
        <v>5</v>
      </c>
      <c r="C6" s="13"/>
      <c r="D6" s="13"/>
      <c r="E6" s="13"/>
      <c r="F6" s="13"/>
      <c r="G6" s="13"/>
      <c r="H6" s="13"/>
      <c r="I6" s="13"/>
      <c r="J6" s="13"/>
      <c r="K6" s="13"/>
      <c r="L6" s="13"/>
      <c r="M6" s="13"/>
      <c r="N6" s="13"/>
    </row>
    <row r="7" spans="1:14" ht="15.75" customHeight="1" x14ac:dyDescent="0.25">
      <c r="B7" s="14" t="s">
        <v>6</v>
      </c>
      <c r="C7" s="14"/>
      <c r="D7" s="14"/>
      <c r="E7" s="14"/>
      <c r="F7" s="14"/>
      <c r="G7" s="14"/>
      <c r="H7" s="14"/>
      <c r="I7" s="14"/>
      <c r="J7" s="14"/>
      <c r="K7" s="14"/>
      <c r="L7" s="14"/>
      <c r="M7" s="14"/>
      <c r="N7" s="14"/>
    </row>
    <row r="8" spans="1:14" ht="15" customHeight="1" x14ac:dyDescent="0.25">
      <c r="B8" s="15" t="s">
        <v>7</v>
      </c>
      <c r="C8" s="15"/>
      <c r="D8" s="15"/>
      <c r="E8" s="15"/>
      <c r="F8" s="15"/>
      <c r="G8" s="15"/>
      <c r="H8" s="15"/>
      <c r="I8" s="15"/>
      <c r="J8" s="15"/>
      <c r="K8" s="15"/>
      <c r="L8" s="15"/>
      <c r="M8" s="15"/>
      <c r="N8" s="15"/>
    </row>
    <row r="9" spans="1:14" ht="15" thickBot="1" x14ac:dyDescent="0.3">
      <c r="B9" s="4"/>
      <c r="C9" s="3"/>
      <c r="D9" s="3"/>
      <c r="E9" s="3"/>
      <c r="F9" s="3"/>
      <c r="G9" s="3"/>
      <c r="H9" s="3"/>
      <c r="I9" s="16"/>
      <c r="J9" s="5"/>
      <c r="K9" s="5"/>
      <c r="L9" s="17"/>
      <c r="M9" s="4"/>
      <c r="N9" s="4"/>
    </row>
    <row r="10" spans="1:14" s="23" customFormat="1" ht="15.75" customHeight="1" thickTop="1" x14ac:dyDescent="0.25">
      <c r="A10" s="1"/>
      <c r="B10" s="18" t="s">
        <v>8</v>
      </c>
      <c r="C10" s="19"/>
      <c r="D10" s="20"/>
      <c r="E10" s="19"/>
      <c r="F10" s="20"/>
      <c r="G10" s="21"/>
      <c r="H10" s="19"/>
      <c r="I10" s="22" t="s">
        <v>9</v>
      </c>
      <c r="J10" s="22"/>
      <c r="K10" s="22"/>
      <c r="L10" s="22"/>
      <c r="M10" s="22"/>
      <c r="N10" s="22"/>
    </row>
    <row r="11" spans="1:14" s="23" customFormat="1" ht="16.5" customHeight="1" x14ac:dyDescent="0.25">
      <c r="A11" s="1"/>
      <c r="B11" s="24"/>
      <c r="C11" s="25" t="s">
        <v>10</v>
      </c>
      <c r="D11" s="26" t="s">
        <v>11</v>
      </c>
      <c r="E11" s="27"/>
      <c r="F11" s="28" t="s">
        <v>12</v>
      </c>
      <c r="G11" s="29"/>
      <c r="H11" s="30"/>
      <c r="I11" s="31" t="s">
        <v>13</v>
      </c>
      <c r="J11" s="31"/>
      <c r="K11" s="31" t="s">
        <v>14</v>
      </c>
      <c r="L11" s="31"/>
      <c r="M11" s="31" t="s">
        <v>15</v>
      </c>
      <c r="N11" s="31"/>
    </row>
    <row r="12" spans="1:14" s="23" customFormat="1" ht="14.25" customHeight="1" x14ac:dyDescent="0.25">
      <c r="A12" s="1"/>
      <c r="B12" s="24"/>
      <c r="C12" s="32" t="s">
        <v>16</v>
      </c>
      <c r="D12" s="33" t="s">
        <v>17</v>
      </c>
      <c r="E12" s="34" t="s">
        <v>16</v>
      </c>
      <c r="F12" s="35" t="s">
        <v>18</v>
      </c>
      <c r="G12" s="36" t="s">
        <v>19</v>
      </c>
      <c r="H12" s="37" t="s">
        <v>20</v>
      </c>
      <c r="I12" s="38" t="s">
        <v>21</v>
      </c>
      <c r="J12" s="39" t="s">
        <v>22</v>
      </c>
      <c r="K12" s="40" t="s">
        <v>23</v>
      </c>
      <c r="L12" s="41" t="s">
        <v>22</v>
      </c>
      <c r="M12" s="42" t="s">
        <v>24</v>
      </c>
      <c r="N12" s="43" t="s">
        <v>22</v>
      </c>
    </row>
    <row r="13" spans="1:14" s="23" customFormat="1" ht="13.5" customHeight="1" thickBot="1" x14ac:dyDescent="0.3">
      <c r="A13" s="1"/>
      <c r="B13" s="44"/>
      <c r="C13" s="45"/>
      <c r="D13" s="46"/>
      <c r="E13" s="47"/>
      <c r="F13" s="48"/>
      <c r="G13" s="49"/>
      <c r="H13" s="50"/>
      <c r="I13" s="51" t="s">
        <v>25</v>
      </c>
      <c r="J13" s="52" t="s">
        <v>23</v>
      </c>
      <c r="K13" s="53" t="s">
        <v>25</v>
      </c>
      <c r="L13" s="54" t="s">
        <v>21</v>
      </c>
      <c r="M13" s="55" t="s">
        <v>26</v>
      </c>
      <c r="N13" s="56" t="s">
        <v>24</v>
      </c>
    </row>
    <row r="14" spans="1:14" s="23" customFormat="1" ht="11.25" customHeight="1" thickTop="1" x14ac:dyDescent="0.25">
      <c r="A14" s="1"/>
      <c r="B14" s="57" t="s">
        <v>27</v>
      </c>
      <c r="C14" s="58"/>
      <c r="D14" s="59"/>
      <c r="E14" s="58"/>
      <c r="F14" s="59"/>
      <c r="G14" s="60"/>
      <c r="H14" s="58"/>
      <c r="I14" s="61"/>
      <c r="J14" s="62"/>
      <c r="K14" s="61"/>
      <c r="L14" s="63"/>
      <c r="M14" s="61"/>
      <c r="N14" s="64"/>
    </row>
    <row r="15" spans="1:14" s="72" customFormat="1" ht="17.25" customHeight="1" x14ac:dyDescent="0.25">
      <c r="A15" s="65"/>
      <c r="B15" s="66" t="s">
        <v>28</v>
      </c>
      <c r="C15" s="67">
        <v>200469.3</v>
      </c>
      <c r="D15" s="68">
        <v>234844.3</v>
      </c>
      <c r="E15" s="67">
        <v>257919.7</v>
      </c>
      <c r="F15" s="68">
        <v>289923.59999999998</v>
      </c>
      <c r="G15" s="69">
        <v>289983.30000000005</v>
      </c>
      <c r="H15" s="67">
        <v>287760.40000000002</v>
      </c>
      <c r="I15" s="69">
        <v>57450.400000000023</v>
      </c>
      <c r="J15" s="67">
        <v>52916.100000000035</v>
      </c>
      <c r="K15" s="70">
        <v>34375</v>
      </c>
      <c r="L15" s="71">
        <v>29840.700000000012</v>
      </c>
      <c r="M15" s="69">
        <v>59.700000000011642</v>
      </c>
      <c r="N15" s="69">
        <v>-2222.8999999999651</v>
      </c>
    </row>
    <row r="16" spans="1:14" ht="16.5" customHeight="1" x14ac:dyDescent="0.25">
      <c r="A16" s="65"/>
      <c r="B16" s="73"/>
      <c r="C16" s="74"/>
      <c r="D16" s="75"/>
      <c r="E16" s="74"/>
      <c r="F16" s="75"/>
      <c r="G16" s="76"/>
      <c r="H16" s="74"/>
      <c r="I16" s="76"/>
      <c r="J16" s="74"/>
      <c r="K16" s="76"/>
      <c r="L16" s="74"/>
      <c r="M16" s="76"/>
      <c r="N16" s="76"/>
    </row>
    <row r="17" spans="1:14" s="81" customFormat="1" ht="13.5" customHeight="1" x14ac:dyDescent="0.25">
      <c r="A17" s="65"/>
      <c r="B17" s="77" t="s">
        <v>29</v>
      </c>
      <c r="C17" s="78">
        <v>229120</v>
      </c>
      <c r="D17" s="79">
        <v>265862.8</v>
      </c>
      <c r="E17" s="78">
        <v>287985.90000000002</v>
      </c>
      <c r="F17" s="79">
        <v>324494.09999999998</v>
      </c>
      <c r="G17" s="80">
        <v>324001.89999999997</v>
      </c>
      <c r="H17" s="78">
        <v>321465</v>
      </c>
      <c r="I17" s="80">
        <v>58865.900000000023</v>
      </c>
      <c r="J17" s="78">
        <v>55602.200000000012</v>
      </c>
      <c r="K17" s="80">
        <v>36742.799999999988</v>
      </c>
      <c r="L17" s="78">
        <v>33479.199999999975</v>
      </c>
      <c r="M17" s="80">
        <v>-492.19999999995343</v>
      </c>
      <c r="N17" s="80">
        <v>-2536.9000000000233</v>
      </c>
    </row>
    <row r="18" spans="1:14" ht="12.75" customHeight="1" x14ac:dyDescent="0.25">
      <c r="A18" s="65"/>
      <c r="B18" s="82" t="s">
        <v>30</v>
      </c>
      <c r="C18" s="74">
        <v>223815.93680645616</v>
      </c>
      <c r="D18" s="75">
        <v>260558.73323872048</v>
      </c>
      <c r="E18" s="74">
        <v>282512.1700535572</v>
      </c>
      <c r="F18" s="75">
        <v>318938.24768846651</v>
      </c>
      <c r="G18" s="76">
        <v>318446.12635196949</v>
      </c>
      <c r="H18" s="74">
        <v>315909.20801802003</v>
      </c>
      <c r="I18" s="76">
        <v>58696.300000000017</v>
      </c>
      <c r="J18" s="74">
        <v>55350.474779299548</v>
      </c>
      <c r="K18" s="76">
        <v>36742.800000000017</v>
      </c>
      <c r="L18" s="74">
        <v>33397</v>
      </c>
      <c r="M18" s="76">
        <v>-492.10000000003492</v>
      </c>
      <c r="N18" s="76">
        <v>-2536.8999999999651</v>
      </c>
    </row>
    <row r="19" spans="1:14" ht="12.75" customHeight="1" x14ac:dyDescent="0.25">
      <c r="A19" s="65"/>
      <c r="B19" s="82" t="s">
        <v>31</v>
      </c>
      <c r="C19" s="74">
        <v>5304.0715260973029</v>
      </c>
      <c r="D19" s="75">
        <v>5304.0715260929619</v>
      </c>
      <c r="E19" s="74">
        <v>5473.6889174944854</v>
      </c>
      <c r="F19" s="75">
        <v>5555.8109263854412</v>
      </c>
      <c r="G19" s="76">
        <v>5555.8109263819451</v>
      </c>
      <c r="H19" s="74">
        <v>5555.8109263999995</v>
      </c>
      <c r="I19" s="76">
        <v>169.59999999999945</v>
      </c>
      <c r="J19" s="74">
        <v>251.73940030703761</v>
      </c>
      <c r="K19" s="76">
        <v>0</v>
      </c>
      <c r="L19" s="83">
        <v>82.100000000000364</v>
      </c>
      <c r="M19" s="76">
        <v>0</v>
      </c>
      <c r="N19" s="76">
        <v>0</v>
      </c>
    </row>
    <row r="20" spans="1:14" ht="12" customHeight="1" x14ac:dyDescent="0.25">
      <c r="A20" s="65"/>
      <c r="B20" s="82"/>
      <c r="C20" s="74"/>
      <c r="D20" s="75"/>
      <c r="E20" s="74"/>
      <c r="F20" s="75"/>
      <c r="G20" s="76"/>
      <c r="H20" s="74"/>
      <c r="I20" s="76"/>
      <c r="J20" s="74"/>
      <c r="K20" s="76"/>
      <c r="L20" s="74"/>
      <c r="M20" s="76"/>
      <c r="N20" s="76"/>
    </row>
    <row r="21" spans="1:14" s="81" customFormat="1" ht="13.5" customHeight="1" x14ac:dyDescent="0.25">
      <c r="A21" s="65"/>
      <c r="B21" s="77" t="s">
        <v>32</v>
      </c>
      <c r="C21" s="78">
        <v>28650.699999999997</v>
      </c>
      <c r="D21" s="79">
        <v>31018.5</v>
      </c>
      <c r="E21" s="78">
        <v>30066.199999999997</v>
      </c>
      <c r="F21" s="79">
        <v>34570.5</v>
      </c>
      <c r="G21" s="80">
        <v>34018.6</v>
      </c>
      <c r="H21" s="78">
        <v>33704.6</v>
      </c>
      <c r="I21" s="80">
        <v>1415.5</v>
      </c>
      <c r="J21" s="78">
        <v>2686.0999999999985</v>
      </c>
      <c r="K21" s="80">
        <v>2367.7999999999993</v>
      </c>
      <c r="L21" s="78">
        <v>3638.3999999999978</v>
      </c>
      <c r="M21" s="80">
        <v>-551.90000000000146</v>
      </c>
      <c r="N21" s="80">
        <v>-314</v>
      </c>
    </row>
    <row r="22" spans="1:14" ht="12.75" customHeight="1" x14ac:dyDescent="0.25">
      <c r="A22" s="65"/>
      <c r="B22" s="82" t="s">
        <v>33</v>
      </c>
      <c r="C22" s="74">
        <v>7419.5906638430815</v>
      </c>
      <c r="D22" s="75">
        <v>7881.4486941395662</v>
      </c>
      <c r="E22" s="74">
        <v>7779.6491334915763</v>
      </c>
      <c r="F22" s="75">
        <v>7798.1765803139187</v>
      </c>
      <c r="G22" s="76">
        <v>7754.3560702489704</v>
      </c>
      <c r="H22" s="83">
        <v>7714.2794890429759</v>
      </c>
      <c r="I22" s="76">
        <v>360</v>
      </c>
      <c r="J22" s="74">
        <v>-167.1692050965903</v>
      </c>
      <c r="K22" s="76">
        <v>461.79999999999927</v>
      </c>
      <c r="L22" s="74">
        <v>-65.300000000000182</v>
      </c>
      <c r="M22" s="76">
        <v>-43.800000000000182</v>
      </c>
      <c r="N22" s="76">
        <v>-40.099999999999454</v>
      </c>
    </row>
    <row r="23" spans="1:14" ht="16.5" customHeight="1" x14ac:dyDescent="0.25">
      <c r="A23" s="65"/>
      <c r="B23" s="82" t="s">
        <v>34</v>
      </c>
      <c r="C23" s="74">
        <v>21231.146140319488</v>
      </c>
      <c r="D23" s="75">
        <v>23137.094805879446</v>
      </c>
      <c r="E23" s="74">
        <v>22286.531119607553</v>
      </c>
      <c r="F23" s="75">
        <v>26772.370773439361</v>
      </c>
      <c r="G23" s="76">
        <v>26264.215682674214</v>
      </c>
      <c r="H23" s="74">
        <v>25990.282986987026</v>
      </c>
      <c r="I23" s="76">
        <v>1055.4000000000015</v>
      </c>
      <c r="J23" s="74">
        <v>2853.18818110758</v>
      </c>
      <c r="K23" s="76">
        <v>1906</v>
      </c>
      <c r="L23" s="74">
        <v>3703.7999999999993</v>
      </c>
      <c r="M23" s="76">
        <v>-508.20000000000073</v>
      </c>
      <c r="N23" s="76">
        <v>-273.90000000000146</v>
      </c>
    </row>
    <row r="24" spans="1:14" ht="9.75" customHeight="1" x14ac:dyDescent="0.25">
      <c r="A24" s="65"/>
      <c r="B24" s="82"/>
      <c r="C24" s="74"/>
      <c r="D24" s="75"/>
      <c r="E24" s="74"/>
      <c r="F24" s="75"/>
      <c r="G24" s="76"/>
      <c r="H24" s="74"/>
      <c r="I24" s="76"/>
      <c r="J24" s="74"/>
      <c r="K24" s="76"/>
      <c r="L24" s="74"/>
      <c r="M24" s="76"/>
      <c r="N24" s="76"/>
    </row>
    <row r="25" spans="1:14" ht="14.25" customHeight="1" x14ac:dyDescent="0.25">
      <c r="A25" s="65"/>
      <c r="B25" s="84" t="s">
        <v>35</v>
      </c>
      <c r="C25" s="78">
        <v>216396.3</v>
      </c>
      <c r="D25" s="79">
        <v>252677.30000000002</v>
      </c>
      <c r="E25" s="78">
        <v>274732.50000000006</v>
      </c>
      <c r="F25" s="79">
        <v>311140</v>
      </c>
      <c r="G25" s="80">
        <v>310691.79999999993</v>
      </c>
      <c r="H25" s="78">
        <v>308194.90000000002</v>
      </c>
      <c r="I25" s="80">
        <v>58336.200000000012</v>
      </c>
      <c r="J25" s="78">
        <v>55517.600000000006</v>
      </c>
      <c r="K25" s="80">
        <v>36281</v>
      </c>
      <c r="L25" s="78">
        <v>33462.400000000023</v>
      </c>
      <c r="M25" s="80">
        <v>-448.20000000001164</v>
      </c>
      <c r="N25" s="80">
        <v>-2496.8999999999651</v>
      </c>
    </row>
    <row r="26" spans="1:14" ht="10.5" customHeight="1" x14ac:dyDescent="0.25">
      <c r="A26" s="65"/>
      <c r="B26" s="73"/>
      <c r="C26" s="74"/>
      <c r="D26" s="75"/>
      <c r="E26" s="74"/>
      <c r="F26" s="75"/>
      <c r="G26" s="76"/>
      <c r="H26" s="74"/>
      <c r="I26" s="76"/>
      <c r="J26" s="74"/>
      <c r="K26" s="76"/>
      <c r="L26" s="74"/>
      <c r="M26" s="76"/>
      <c r="N26" s="76"/>
    </row>
    <row r="27" spans="1:14" s="72" customFormat="1" ht="17.25" customHeight="1" x14ac:dyDescent="0.25">
      <c r="A27" s="65"/>
      <c r="B27" s="66" t="s">
        <v>36</v>
      </c>
      <c r="C27" s="67">
        <v>-50749.299999999981</v>
      </c>
      <c r="D27" s="68">
        <v>-98483.599999999977</v>
      </c>
      <c r="E27" s="67">
        <v>-97072.5</v>
      </c>
      <c r="F27" s="68">
        <v>-140221.29999999996</v>
      </c>
      <c r="G27" s="69">
        <v>-138477.50000000006</v>
      </c>
      <c r="H27" s="67">
        <v>-138649.90000000005</v>
      </c>
      <c r="I27" s="69">
        <v>-46323.199999999997</v>
      </c>
      <c r="J27" s="67">
        <v>-40166.300000000076</v>
      </c>
      <c r="K27" s="69">
        <v>-47734.3</v>
      </c>
      <c r="L27" s="67">
        <v>-41577.499999999993</v>
      </c>
      <c r="M27" s="69">
        <v>1743.7999999999884</v>
      </c>
      <c r="N27" s="69">
        <v>-172.39999999999418</v>
      </c>
    </row>
    <row r="28" spans="1:14" s="72" customFormat="1" ht="14.25" customHeight="1" x14ac:dyDescent="0.25">
      <c r="A28" s="65"/>
      <c r="B28" s="85"/>
      <c r="C28" s="78"/>
      <c r="D28" s="79"/>
      <c r="E28" s="78"/>
      <c r="F28" s="79"/>
      <c r="G28" s="80"/>
      <c r="H28" s="78"/>
      <c r="I28" s="80"/>
      <c r="J28" s="78"/>
      <c r="K28" s="80"/>
      <c r="L28" s="78"/>
      <c r="M28" s="80"/>
      <c r="N28" s="80"/>
    </row>
    <row r="29" spans="1:14" s="72" customFormat="1" ht="12.75" customHeight="1" x14ac:dyDescent="0.25">
      <c r="A29" s="65"/>
      <c r="B29" s="77" t="s">
        <v>37</v>
      </c>
      <c r="C29" s="86">
        <v>35190.199999999997</v>
      </c>
      <c r="D29" s="79">
        <v>42847.6</v>
      </c>
      <c r="E29" s="78">
        <v>44889</v>
      </c>
      <c r="F29" s="79">
        <v>15017.4</v>
      </c>
      <c r="G29" s="80">
        <v>13552</v>
      </c>
      <c r="H29" s="78">
        <v>14639</v>
      </c>
      <c r="I29" s="80">
        <v>9698.8000000000029</v>
      </c>
      <c r="J29" s="78">
        <v>-28208.6</v>
      </c>
      <c r="K29" s="80">
        <v>7657.4000000000015</v>
      </c>
      <c r="L29" s="78">
        <v>-30250</v>
      </c>
      <c r="M29" s="80">
        <v>-1465.3999999999996</v>
      </c>
      <c r="N29" s="80">
        <v>1087</v>
      </c>
    </row>
    <row r="30" spans="1:14" s="81" customFormat="1" ht="15.95" customHeight="1" x14ac:dyDescent="0.25">
      <c r="A30" s="65"/>
      <c r="B30" s="87" t="s">
        <v>38</v>
      </c>
      <c r="C30" s="78">
        <v>35215.5</v>
      </c>
      <c r="D30" s="79">
        <v>42872.4</v>
      </c>
      <c r="E30" s="78">
        <v>44903.3</v>
      </c>
      <c r="F30" s="79">
        <v>15085.1</v>
      </c>
      <c r="G30" s="80">
        <v>13581.3</v>
      </c>
      <c r="H30" s="78">
        <v>15152.4</v>
      </c>
      <c r="I30" s="80">
        <v>9687.8000000000029</v>
      </c>
      <c r="J30" s="88">
        <v>-27720</v>
      </c>
      <c r="K30" s="89">
        <v>7656.9000000000015</v>
      </c>
      <c r="L30" s="88">
        <v>-29750.9</v>
      </c>
      <c r="M30" s="89">
        <v>-1503.8000000000011</v>
      </c>
      <c r="N30" s="89">
        <v>1571.1000000000004</v>
      </c>
    </row>
    <row r="31" spans="1:14" s="81" customFormat="1" ht="13.5" customHeight="1" x14ac:dyDescent="0.25">
      <c r="A31" s="65"/>
      <c r="B31" s="90" t="s">
        <v>39</v>
      </c>
      <c r="C31" s="78">
        <v>35216.1</v>
      </c>
      <c r="D31" s="79">
        <v>42873.000000000007</v>
      </c>
      <c r="E31" s="78">
        <v>44903.900000000009</v>
      </c>
      <c r="F31" s="79">
        <v>15085.700000000004</v>
      </c>
      <c r="G31" s="80">
        <v>13581.900000000001</v>
      </c>
      <c r="H31" s="78">
        <v>15153</v>
      </c>
      <c r="I31" s="80">
        <v>9687.8000000000029</v>
      </c>
      <c r="J31" s="88">
        <v>-27720.000000000007</v>
      </c>
      <c r="K31" s="89">
        <v>7656.9000000000015</v>
      </c>
      <c r="L31" s="88">
        <v>-29750.9</v>
      </c>
      <c r="M31" s="89">
        <v>-1503.8000000000011</v>
      </c>
      <c r="N31" s="89">
        <v>1571.1000000000004</v>
      </c>
    </row>
    <row r="32" spans="1:14" ht="12.75" customHeight="1" x14ac:dyDescent="0.25">
      <c r="A32" s="65"/>
      <c r="B32" s="91" t="s">
        <v>40</v>
      </c>
      <c r="C32" s="92">
        <v>62828.745252828259</v>
      </c>
      <c r="D32" s="93">
        <v>69817.14007992261</v>
      </c>
      <c r="E32" s="92">
        <v>70221.074929352239</v>
      </c>
      <c r="F32" s="93">
        <v>75396.295471817357</v>
      </c>
      <c r="G32" s="94">
        <v>73571.989155325558</v>
      </c>
      <c r="H32" s="92">
        <v>73414.171558199974</v>
      </c>
      <c r="I32" s="94">
        <v>7392.4000000000087</v>
      </c>
      <c r="J32" s="83">
        <v>3597.0314782773639</v>
      </c>
      <c r="K32" s="95">
        <v>6988.4000000000087</v>
      </c>
      <c r="L32" s="83">
        <v>3193.0999999999913</v>
      </c>
      <c r="M32" s="95">
        <v>-1824.3000000000029</v>
      </c>
      <c r="N32" s="95">
        <v>-157.80000000000291</v>
      </c>
    </row>
    <row r="33" spans="1:14" ht="15" customHeight="1" x14ac:dyDescent="0.25">
      <c r="A33" s="65"/>
      <c r="B33" s="91" t="s">
        <v>41</v>
      </c>
      <c r="C33" s="83">
        <v>-27612.680857965075</v>
      </c>
      <c r="D33" s="96">
        <v>-26944.199718082549</v>
      </c>
      <c r="E33" s="83">
        <v>-25317.236304458129</v>
      </c>
      <c r="F33" s="96">
        <v>-60310.633455422678</v>
      </c>
      <c r="G33" s="95">
        <v>-59990.105712947843</v>
      </c>
      <c r="H33" s="83">
        <v>-58261.177319230002</v>
      </c>
      <c r="I33" s="95">
        <v>2295.5</v>
      </c>
      <c r="J33" s="83">
        <v>-31316.977601147453</v>
      </c>
      <c r="K33" s="95">
        <v>668.5</v>
      </c>
      <c r="L33" s="83">
        <v>-32943.941014771874</v>
      </c>
      <c r="M33" s="95">
        <v>320.5</v>
      </c>
      <c r="N33" s="95">
        <v>1728.9000000000015</v>
      </c>
    </row>
    <row r="34" spans="1:14" s="81" customFormat="1" ht="16.5" customHeight="1" x14ac:dyDescent="0.25">
      <c r="A34" s="65"/>
      <c r="B34" s="97" t="s">
        <v>42</v>
      </c>
      <c r="C34" s="88">
        <v>-0.6</v>
      </c>
      <c r="D34" s="98">
        <v>-0.6</v>
      </c>
      <c r="E34" s="88">
        <v>-0.6</v>
      </c>
      <c r="F34" s="98">
        <v>-0.6</v>
      </c>
      <c r="G34" s="89">
        <v>-0.6</v>
      </c>
      <c r="H34" s="88">
        <v>-0.6</v>
      </c>
      <c r="I34" s="89">
        <v>0</v>
      </c>
      <c r="J34" s="88">
        <v>0</v>
      </c>
      <c r="K34" s="89">
        <v>0</v>
      </c>
      <c r="L34" s="88">
        <v>0</v>
      </c>
      <c r="M34" s="89">
        <v>0</v>
      </c>
      <c r="N34" s="89">
        <v>0</v>
      </c>
    </row>
    <row r="35" spans="1:14" ht="17.25" hidden="1" customHeight="1" x14ac:dyDescent="0.25">
      <c r="A35" s="65"/>
      <c r="B35" s="91" t="s">
        <v>40</v>
      </c>
      <c r="C35" s="92">
        <v>0</v>
      </c>
      <c r="D35" s="93">
        <v>0</v>
      </c>
      <c r="E35" s="92">
        <v>0</v>
      </c>
      <c r="F35" s="93">
        <v>0</v>
      </c>
      <c r="G35" s="94">
        <v>0</v>
      </c>
      <c r="H35" s="92">
        <v>0</v>
      </c>
      <c r="I35" s="94">
        <v>0</v>
      </c>
      <c r="J35" s="92">
        <v>0</v>
      </c>
      <c r="K35" s="94">
        <v>0</v>
      </c>
      <c r="L35" s="92">
        <v>0</v>
      </c>
      <c r="M35" s="94">
        <v>0</v>
      </c>
      <c r="N35" s="94">
        <v>0</v>
      </c>
    </row>
    <row r="36" spans="1:14" ht="15.75" x14ac:dyDescent="0.25">
      <c r="A36" s="65"/>
      <c r="B36" s="91" t="s">
        <v>43</v>
      </c>
      <c r="C36" s="92">
        <v>-0.58250082999905439</v>
      </c>
      <c r="D36" s="93">
        <v>-0.58568591767707168</v>
      </c>
      <c r="E36" s="92">
        <v>-0.58579287208196051</v>
      </c>
      <c r="F36" s="93">
        <v>-0.58544478419103463</v>
      </c>
      <c r="G36" s="94">
        <v>-0.58517050543977966</v>
      </c>
      <c r="H36" s="92">
        <v>-0.58487480000000003</v>
      </c>
      <c r="I36" s="94">
        <v>0</v>
      </c>
      <c r="J36" s="92">
        <v>8.1111767707164883E-4</v>
      </c>
      <c r="K36" s="94">
        <v>0</v>
      </c>
      <c r="L36" s="92">
        <v>0</v>
      </c>
      <c r="M36" s="94">
        <v>0</v>
      </c>
      <c r="N36" s="94">
        <v>0</v>
      </c>
    </row>
    <row r="37" spans="1:14" s="102" customFormat="1" ht="17.25" customHeight="1" x14ac:dyDescent="0.25">
      <c r="A37" s="65"/>
      <c r="B37" s="99" t="s">
        <v>44</v>
      </c>
      <c r="C37" s="86">
        <v>-25.3</v>
      </c>
      <c r="D37" s="100">
        <v>-24.8</v>
      </c>
      <c r="E37" s="86">
        <v>-14.3</v>
      </c>
      <c r="F37" s="100">
        <v>-67.7</v>
      </c>
      <c r="G37" s="101">
        <v>-29.3</v>
      </c>
      <c r="H37" s="86">
        <v>-513.4</v>
      </c>
      <c r="I37" s="101">
        <v>11</v>
      </c>
      <c r="J37" s="86">
        <v>-488.59999999999997</v>
      </c>
      <c r="K37" s="101">
        <v>0.5</v>
      </c>
      <c r="L37" s="86">
        <v>-499.09999999999997</v>
      </c>
      <c r="M37" s="101">
        <v>38.400000000000006</v>
      </c>
      <c r="N37" s="101">
        <v>-484.09999999999997</v>
      </c>
    </row>
    <row r="38" spans="1:14" s="103" customFormat="1" ht="13.5" hidden="1" customHeight="1" x14ac:dyDescent="0.25">
      <c r="A38" s="65"/>
      <c r="B38" s="91" t="s">
        <v>40</v>
      </c>
      <c r="C38" s="92">
        <v>0</v>
      </c>
      <c r="D38" s="93">
        <v>0</v>
      </c>
      <c r="E38" s="92">
        <v>0</v>
      </c>
      <c r="F38" s="93">
        <v>0</v>
      </c>
      <c r="G38" s="94">
        <v>0</v>
      </c>
      <c r="H38" s="92">
        <v>0</v>
      </c>
      <c r="I38" s="94">
        <v>0</v>
      </c>
      <c r="J38" s="92">
        <v>0</v>
      </c>
      <c r="K38" s="94">
        <v>0</v>
      </c>
      <c r="L38" s="92">
        <v>0</v>
      </c>
      <c r="M38" s="94">
        <v>0</v>
      </c>
      <c r="N38" s="94">
        <v>0</v>
      </c>
    </row>
    <row r="39" spans="1:14" s="103" customFormat="1" ht="15.75" x14ac:dyDescent="0.25">
      <c r="A39" s="65"/>
      <c r="B39" s="91" t="s">
        <v>43</v>
      </c>
      <c r="C39" s="92">
        <v>-25.28422361744633</v>
      </c>
      <c r="D39" s="93">
        <v>-24.812575629103012</v>
      </c>
      <c r="E39" s="92">
        <v>-14.313423867847442</v>
      </c>
      <c r="F39" s="93">
        <v>-67.69588881890499</v>
      </c>
      <c r="G39" s="94">
        <v>-29.315978576293183</v>
      </c>
      <c r="H39" s="92">
        <v>-513.37025003000008</v>
      </c>
      <c r="I39" s="94">
        <v>11</v>
      </c>
      <c r="J39" s="92">
        <v>-488.55767440089704</v>
      </c>
      <c r="K39" s="94">
        <v>0.5</v>
      </c>
      <c r="L39" s="92">
        <v>-499.09999999999997</v>
      </c>
      <c r="M39" s="94">
        <v>38.400000000000006</v>
      </c>
      <c r="N39" s="94">
        <v>-484.09999999999997</v>
      </c>
    </row>
    <row r="40" spans="1:14" s="81" customFormat="1" ht="15.75" x14ac:dyDescent="0.25">
      <c r="A40" s="65"/>
      <c r="B40" s="77" t="s">
        <v>45</v>
      </c>
      <c r="C40" s="86">
        <v>-38511.700000000004</v>
      </c>
      <c r="D40" s="100">
        <v>-95390.5</v>
      </c>
      <c r="E40" s="86">
        <v>-91264</v>
      </c>
      <c r="F40" s="100">
        <v>-101566.09999999999</v>
      </c>
      <c r="G40" s="101">
        <v>-98885.799999999988</v>
      </c>
      <c r="H40" s="86">
        <v>-100565.8</v>
      </c>
      <c r="I40" s="80">
        <v>-52752.3</v>
      </c>
      <c r="J40" s="78">
        <v>-5175.3000000000029</v>
      </c>
      <c r="K40" s="80">
        <v>-56878.8</v>
      </c>
      <c r="L40" s="88">
        <v>-9301.8000000000029</v>
      </c>
      <c r="M40" s="80">
        <v>2680.3000000000029</v>
      </c>
      <c r="N40" s="80">
        <v>-1680</v>
      </c>
    </row>
    <row r="41" spans="1:14" s="72" customFormat="1" ht="15.75" x14ac:dyDescent="0.25">
      <c r="A41" s="65"/>
      <c r="B41" s="104" t="s">
        <v>40</v>
      </c>
      <c r="C41" s="92">
        <v>19989.228670110002</v>
      </c>
      <c r="D41" s="96">
        <v>2628.55611335</v>
      </c>
      <c r="E41" s="83">
        <v>9424.1971157099997</v>
      </c>
      <c r="F41" s="96">
        <v>17002.278599910002</v>
      </c>
      <c r="G41" s="95">
        <v>18839.44924251</v>
      </c>
      <c r="H41" s="83">
        <v>16870</v>
      </c>
      <c r="I41" s="95">
        <v>-10565</v>
      </c>
      <c r="J41" s="83">
        <v>14241.44388665</v>
      </c>
      <c r="K41" s="95">
        <v>-17360.600000000002</v>
      </c>
      <c r="L41" s="83">
        <v>7445.7999999999993</v>
      </c>
      <c r="M41" s="95">
        <v>1837.1000000000022</v>
      </c>
      <c r="N41" s="95">
        <v>-1969.4000000000015</v>
      </c>
    </row>
    <row r="42" spans="1:14" s="72" customFormat="1" ht="18.75" customHeight="1" x14ac:dyDescent="0.25">
      <c r="A42" s="65"/>
      <c r="B42" s="105" t="s">
        <v>46</v>
      </c>
      <c r="C42" s="92">
        <v>0</v>
      </c>
      <c r="D42" s="96">
        <v>0</v>
      </c>
      <c r="E42" s="83">
        <v>0</v>
      </c>
      <c r="F42" s="96">
        <v>0</v>
      </c>
      <c r="G42" s="95">
        <v>600</v>
      </c>
      <c r="H42" s="83">
        <v>1800</v>
      </c>
      <c r="I42" s="95">
        <v>0</v>
      </c>
      <c r="J42" s="83">
        <v>1800</v>
      </c>
      <c r="K42" s="95">
        <v>0</v>
      </c>
      <c r="L42" s="83">
        <v>1800</v>
      </c>
      <c r="M42" s="95">
        <v>600</v>
      </c>
      <c r="N42" s="95">
        <v>1200</v>
      </c>
    </row>
    <row r="43" spans="1:14" s="72" customFormat="1" ht="15" customHeight="1" x14ac:dyDescent="0.25">
      <c r="A43" s="65"/>
      <c r="B43" s="106" t="s">
        <v>47</v>
      </c>
      <c r="C43" s="92">
        <v>19989.228670110002</v>
      </c>
      <c r="D43" s="96">
        <v>2628.55611335</v>
      </c>
      <c r="E43" s="83">
        <v>9424.1971157099997</v>
      </c>
      <c r="F43" s="96">
        <v>17002.278599910002</v>
      </c>
      <c r="G43" s="95">
        <v>18239.44924251</v>
      </c>
      <c r="H43" s="83">
        <v>15070</v>
      </c>
      <c r="I43" s="95">
        <v>-10565</v>
      </c>
      <c r="J43" s="83">
        <v>12441.44388665</v>
      </c>
      <c r="K43" s="95">
        <v>-17360.600000000002</v>
      </c>
      <c r="L43" s="83">
        <v>5645.7999999999993</v>
      </c>
      <c r="M43" s="95">
        <v>1237.1000000000022</v>
      </c>
      <c r="N43" s="95">
        <v>-3169.4000000000015</v>
      </c>
    </row>
    <row r="44" spans="1:14" s="72" customFormat="1" ht="12.75" customHeight="1" x14ac:dyDescent="0.25">
      <c r="A44" s="65"/>
      <c r="B44" s="106" t="s">
        <v>48</v>
      </c>
      <c r="C44" s="92">
        <v>0</v>
      </c>
      <c r="D44" s="96">
        <v>0</v>
      </c>
      <c r="E44" s="83">
        <v>0</v>
      </c>
      <c r="F44" s="96">
        <v>0</v>
      </c>
      <c r="G44" s="95">
        <v>0</v>
      </c>
      <c r="H44" s="83">
        <v>0</v>
      </c>
      <c r="I44" s="95">
        <v>0</v>
      </c>
      <c r="J44" s="83">
        <v>0</v>
      </c>
      <c r="K44" s="95">
        <v>0</v>
      </c>
      <c r="L44" s="83">
        <v>0</v>
      </c>
      <c r="M44" s="95">
        <v>0</v>
      </c>
      <c r="N44" s="95">
        <v>0</v>
      </c>
    </row>
    <row r="45" spans="1:14" s="72" customFormat="1" ht="15.75" customHeight="1" x14ac:dyDescent="0.25">
      <c r="A45" s="65"/>
      <c r="B45" s="104" t="s">
        <v>49</v>
      </c>
      <c r="C45" s="92">
        <v>-58500.955087858092</v>
      </c>
      <c r="D45" s="96">
        <v>-98019.083453001338</v>
      </c>
      <c r="E45" s="83">
        <v>-100688.2492958791</v>
      </c>
      <c r="F45" s="96">
        <v>-118568.35642397637</v>
      </c>
      <c r="G45" s="95">
        <v>-117725.15035004399</v>
      </c>
      <c r="H45" s="83">
        <v>-117435.76085391</v>
      </c>
      <c r="I45" s="95">
        <v>-42187.199999999997</v>
      </c>
      <c r="J45" s="83">
        <v>-19416.677400908666</v>
      </c>
      <c r="K45" s="95">
        <v>-39518.100000000006</v>
      </c>
      <c r="L45" s="83">
        <v>-16747.600000000006</v>
      </c>
      <c r="M45" s="95">
        <v>843.19999999999709</v>
      </c>
      <c r="N45" s="95">
        <v>289.40000000000873</v>
      </c>
    </row>
    <row r="46" spans="1:14" s="81" customFormat="1" ht="13.5" customHeight="1" x14ac:dyDescent="0.25">
      <c r="A46" s="65"/>
      <c r="B46" s="105" t="s">
        <v>50</v>
      </c>
      <c r="C46" s="92">
        <v>-25114.797097247018</v>
      </c>
      <c r="D46" s="96">
        <v>-25760.858395242281</v>
      </c>
      <c r="E46" s="83">
        <v>-27157.296411739848</v>
      </c>
      <c r="F46" s="96">
        <v>-30018.695139101153</v>
      </c>
      <c r="G46" s="95">
        <v>-29486.092908229526</v>
      </c>
      <c r="H46" s="83">
        <v>-28544.205914090006</v>
      </c>
      <c r="I46" s="95">
        <v>-2042.5</v>
      </c>
      <c r="J46" s="83">
        <v>-2783.3475188477241</v>
      </c>
      <c r="K46" s="95">
        <v>-646.10000000000218</v>
      </c>
      <c r="L46" s="83">
        <v>-1386.9000000000015</v>
      </c>
      <c r="M46" s="95">
        <v>532.60000000000218</v>
      </c>
      <c r="N46" s="95">
        <v>941.89999999999782</v>
      </c>
    </row>
    <row r="47" spans="1:14" s="81" customFormat="1" ht="19.5" customHeight="1" x14ac:dyDescent="0.25">
      <c r="A47" s="65"/>
      <c r="B47" s="106" t="s">
        <v>51</v>
      </c>
      <c r="C47" s="74">
        <v>-18492.589192377342</v>
      </c>
      <c r="D47" s="96">
        <v>-20913.776652384815</v>
      </c>
      <c r="E47" s="83">
        <v>-21071.114085902143</v>
      </c>
      <c r="F47" s="96">
        <v>-23407.966486644327</v>
      </c>
      <c r="G47" s="95">
        <v>-23391.562643582394</v>
      </c>
      <c r="H47" s="83">
        <v>-23329.460141579999</v>
      </c>
      <c r="I47" s="95">
        <v>-2578.5</v>
      </c>
      <c r="J47" s="83">
        <v>-2415.6834891951839</v>
      </c>
      <c r="K47" s="95">
        <v>-2421.2000000000007</v>
      </c>
      <c r="L47" s="83">
        <v>-2258.4000000000015</v>
      </c>
      <c r="M47" s="95">
        <v>16.400000000001455</v>
      </c>
      <c r="N47" s="95">
        <v>62.099999999998545</v>
      </c>
    </row>
    <row r="48" spans="1:14" s="72" customFormat="1" ht="13.5" customHeight="1" x14ac:dyDescent="0.25">
      <c r="A48" s="65"/>
      <c r="B48" s="106" t="s">
        <v>52</v>
      </c>
      <c r="C48" s="74">
        <v>0</v>
      </c>
      <c r="D48" s="96">
        <v>-3771.7</v>
      </c>
      <c r="E48" s="83">
        <v>0</v>
      </c>
      <c r="F48" s="96">
        <v>-1480</v>
      </c>
      <c r="G48" s="95">
        <v>-2077</v>
      </c>
      <c r="H48" s="83">
        <v>-1340</v>
      </c>
      <c r="I48" s="95">
        <v>0</v>
      </c>
      <c r="J48" s="83">
        <v>2431.6999999999998</v>
      </c>
      <c r="K48" s="95">
        <v>-3771.7</v>
      </c>
      <c r="L48" s="83">
        <v>-1340</v>
      </c>
      <c r="M48" s="95">
        <v>-597</v>
      </c>
      <c r="N48" s="95">
        <v>737</v>
      </c>
    </row>
    <row r="49" spans="1:14" s="72" customFormat="1" ht="13.5" customHeight="1" x14ac:dyDescent="0.25">
      <c r="A49" s="65"/>
      <c r="B49" s="77" t="s">
        <v>53</v>
      </c>
      <c r="C49" s="78">
        <v>19356.644858439999</v>
      </c>
      <c r="D49" s="98">
        <v>24210.654622630002</v>
      </c>
      <c r="E49" s="88">
        <v>24278.358552579994</v>
      </c>
      <c r="F49" s="98">
        <v>24607.593802769996</v>
      </c>
      <c r="G49" s="89">
        <v>24400.571916000001</v>
      </c>
      <c r="H49" s="88">
        <v>24539.841772259999</v>
      </c>
      <c r="I49" s="89">
        <v>4921.8000000000029</v>
      </c>
      <c r="J49" s="88">
        <v>329.18714962999729</v>
      </c>
      <c r="K49" s="89">
        <v>4854.1000000000022</v>
      </c>
      <c r="L49" s="88">
        <v>261.48321968000528</v>
      </c>
      <c r="M49" s="89">
        <v>-207</v>
      </c>
      <c r="N49" s="89">
        <v>139.20000000000073</v>
      </c>
    </row>
    <row r="50" spans="1:14" s="72" customFormat="1" ht="15.75" x14ac:dyDescent="0.25">
      <c r="A50" s="65"/>
      <c r="B50" s="104" t="s">
        <v>40</v>
      </c>
      <c r="C50" s="74">
        <v>35668.039889629996</v>
      </c>
      <c r="D50" s="96">
        <v>35521.493787270003</v>
      </c>
      <c r="E50" s="83">
        <v>35555.353753899995</v>
      </c>
      <c r="F50" s="96">
        <v>34779.447380409998</v>
      </c>
      <c r="G50" s="95">
        <v>34779.447380409998</v>
      </c>
      <c r="H50" s="83">
        <v>34779.447380409998</v>
      </c>
      <c r="I50" s="95">
        <v>-112.59999999999854</v>
      </c>
      <c r="J50" s="83">
        <v>-742.04640686000494</v>
      </c>
      <c r="K50" s="95">
        <v>-146.5</v>
      </c>
      <c r="L50" s="83">
        <v>-776</v>
      </c>
      <c r="M50" s="95">
        <v>0</v>
      </c>
      <c r="N50" s="95">
        <v>0</v>
      </c>
    </row>
    <row r="51" spans="1:14" s="81" customFormat="1" ht="13.5" hidden="1" customHeight="1" x14ac:dyDescent="0.25">
      <c r="A51" s="65"/>
      <c r="B51" s="107" t="s">
        <v>54</v>
      </c>
      <c r="C51" s="83">
        <v>33201.393869669999</v>
      </c>
      <c r="D51" s="96">
        <v>33069.085160890005</v>
      </c>
      <c r="E51" s="83">
        <v>33113.795855609998</v>
      </c>
      <c r="F51" s="96">
        <v>32370.005379869999</v>
      </c>
      <c r="G51" s="95">
        <v>32370.005379869999</v>
      </c>
      <c r="H51" s="83">
        <v>32370.005379869999</v>
      </c>
      <c r="I51" s="95">
        <v>-87.599999999998545</v>
      </c>
      <c r="J51" s="83">
        <v>-699.07978102000561</v>
      </c>
      <c r="K51" s="95">
        <v>-132.30000000000291</v>
      </c>
      <c r="L51" s="83">
        <v>-743.80000000000291</v>
      </c>
      <c r="M51" s="95">
        <v>0</v>
      </c>
      <c r="N51" s="95">
        <v>0</v>
      </c>
    </row>
    <row r="52" spans="1:14" s="110" customFormat="1" ht="14.25" customHeight="1" x14ac:dyDescent="0.25">
      <c r="A52" s="108"/>
      <c r="B52" s="109" t="s">
        <v>43</v>
      </c>
      <c r="C52" s="83">
        <v>-16311.395031189999</v>
      </c>
      <c r="D52" s="96">
        <v>-11310.839164640001</v>
      </c>
      <c r="E52" s="83">
        <v>-11276.99520132</v>
      </c>
      <c r="F52" s="96">
        <v>-10171.85357764</v>
      </c>
      <c r="G52" s="95">
        <v>-10378.875464409999</v>
      </c>
      <c r="H52" s="83">
        <v>-10239.605608150001</v>
      </c>
      <c r="I52" s="95">
        <v>5034.3999999999996</v>
      </c>
      <c r="J52" s="83">
        <v>1071.2335564900004</v>
      </c>
      <c r="K52" s="95">
        <v>5000.6000000000004</v>
      </c>
      <c r="L52" s="83">
        <v>1037.3999999999996</v>
      </c>
      <c r="M52" s="95">
        <v>-207</v>
      </c>
      <c r="N52" s="95">
        <v>139.29999999999927</v>
      </c>
    </row>
    <row r="53" spans="1:14" s="72" customFormat="1" ht="12.75" customHeight="1" x14ac:dyDescent="0.25">
      <c r="A53" s="65"/>
      <c r="B53" s="111" t="s">
        <v>55</v>
      </c>
      <c r="C53" s="88">
        <v>-3941.29115022</v>
      </c>
      <c r="D53" s="98">
        <v>-4038.9674718000001</v>
      </c>
      <c r="E53" s="88">
        <v>-4834.9890845299988</v>
      </c>
      <c r="F53" s="98">
        <v>-6239.2185836600011</v>
      </c>
      <c r="G53" s="89">
        <v>-6221.7258469200005</v>
      </c>
      <c r="H53" s="88">
        <v>-6228.8993768299997</v>
      </c>
      <c r="I53" s="89">
        <v>-893.69999999999982</v>
      </c>
      <c r="J53" s="88">
        <v>-2189.9319050299996</v>
      </c>
      <c r="K53" s="89">
        <v>-97.699999999999818</v>
      </c>
      <c r="L53" s="88">
        <v>-1393.8999999999996</v>
      </c>
      <c r="M53" s="89">
        <v>17.5</v>
      </c>
      <c r="N53" s="89">
        <v>-7.1999999999998181</v>
      </c>
    </row>
    <row r="54" spans="1:14" s="81" customFormat="1" ht="12.75" customHeight="1" x14ac:dyDescent="0.25">
      <c r="A54" s="65"/>
      <c r="B54" s="104" t="s">
        <v>40</v>
      </c>
      <c r="C54" s="74">
        <v>0</v>
      </c>
      <c r="D54" s="96">
        <v>0</v>
      </c>
      <c r="E54" s="83">
        <v>0</v>
      </c>
      <c r="F54" s="96">
        <v>0</v>
      </c>
      <c r="G54" s="95">
        <v>0</v>
      </c>
      <c r="H54" s="83">
        <v>0</v>
      </c>
      <c r="I54" s="95">
        <v>0</v>
      </c>
      <c r="J54" s="83">
        <v>0</v>
      </c>
      <c r="K54" s="95">
        <v>0</v>
      </c>
      <c r="L54" s="83">
        <v>0</v>
      </c>
      <c r="M54" s="95">
        <v>0</v>
      </c>
      <c r="N54" s="95">
        <v>0</v>
      </c>
    </row>
    <row r="55" spans="1:14" s="72" customFormat="1" ht="14.25" customHeight="1" x14ac:dyDescent="0.25">
      <c r="A55" s="65"/>
      <c r="B55" s="104" t="s">
        <v>43</v>
      </c>
      <c r="C55" s="83">
        <v>-3941.29115022</v>
      </c>
      <c r="D55" s="96">
        <v>-4038.9674718000001</v>
      </c>
      <c r="E55" s="83">
        <v>-4834.9890845299988</v>
      </c>
      <c r="F55" s="96">
        <v>-6239.2185836600011</v>
      </c>
      <c r="G55" s="95">
        <v>-6221.7258469200005</v>
      </c>
      <c r="H55" s="83">
        <v>-6228.8993768299997</v>
      </c>
      <c r="I55" s="95">
        <v>-893.69999999999982</v>
      </c>
      <c r="J55" s="83">
        <v>-2189.9319050299996</v>
      </c>
      <c r="K55" s="95">
        <v>-97.699999999999818</v>
      </c>
      <c r="L55" s="83">
        <v>-1393.8999999999996</v>
      </c>
      <c r="M55" s="95">
        <v>17.5</v>
      </c>
      <c r="N55" s="95">
        <v>-7.1999999999998181</v>
      </c>
    </row>
    <row r="56" spans="1:14" ht="14.25" customHeight="1" x14ac:dyDescent="0.25">
      <c r="A56" s="65"/>
      <c r="B56" s="77" t="s">
        <v>56</v>
      </c>
      <c r="C56" s="78">
        <v>-62843.153708219972</v>
      </c>
      <c r="D56" s="98">
        <v>-66112.387150829978</v>
      </c>
      <c r="E56" s="88">
        <v>-70140.86946804999</v>
      </c>
      <c r="F56" s="98">
        <v>-72040.975219109954</v>
      </c>
      <c r="G56" s="89">
        <v>-71322.446069080062</v>
      </c>
      <c r="H56" s="88">
        <v>-71033.942395430044</v>
      </c>
      <c r="I56" s="89">
        <v>-7297.6999999999971</v>
      </c>
      <c r="J56" s="88">
        <v>-4921.5552446000656</v>
      </c>
      <c r="K56" s="89">
        <v>-3269.1999999999971</v>
      </c>
      <c r="L56" s="88">
        <v>-893</v>
      </c>
      <c r="M56" s="89">
        <v>718.60000000000582</v>
      </c>
      <c r="N56" s="89">
        <v>288.5</v>
      </c>
    </row>
    <row r="57" spans="1:14" s="72" customFormat="1" ht="14.25" customHeight="1" x14ac:dyDescent="0.25">
      <c r="A57" s="65"/>
      <c r="B57" s="112" t="s">
        <v>57</v>
      </c>
      <c r="C57" s="74">
        <v>-53793.124955983993</v>
      </c>
      <c r="D57" s="75">
        <v>-61747.593359884981</v>
      </c>
      <c r="E57" s="74">
        <v>-67175.000725190912</v>
      </c>
      <c r="F57" s="75">
        <v>-74056.656687368974</v>
      </c>
      <c r="G57" s="76">
        <v>-73221.760360996064</v>
      </c>
      <c r="H57" s="74">
        <v>-72829.520203470005</v>
      </c>
      <c r="I57" s="76">
        <v>-13381.900000000001</v>
      </c>
      <c r="J57" s="74">
        <v>-11081.926843585024</v>
      </c>
      <c r="K57" s="76">
        <v>-7954.5</v>
      </c>
      <c r="L57" s="74">
        <v>-5654.5</v>
      </c>
      <c r="M57" s="76">
        <v>834.89999999999418</v>
      </c>
      <c r="N57" s="76">
        <v>392.30000000000291</v>
      </c>
    </row>
    <row r="58" spans="1:14" ht="3.75" customHeight="1" x14ac:dyDescent="0.25">
      <c r="A58" s="65"/>
      <c r="B58" s="73"/>
      <c r="C58" s="74"/>
      <c r="D58" s="75"/>
      <c r="E58" s="74"/>
      <c r="F58" s="75"/>
      <c r="G58" s="76"/>
      <c r="H58" s="74"/>
      <c r="I58" s="76"/>
      <c r="J58" s="74"/>
      <c r="K58" s="76"/>
      <c r="L58" s="74"/>
      <c r="M58" s="76"/>
      <c r="N58" s="76"/>
    </row>
    <row r="59" spans="1:14" s="81" customFormat="1" ht="13.5" customHeight="1" x14ac:dyDescent="0.25">
      <c r="A59" s="65"/>
      <c r="B59" s="113" t="s">
        <v>58</v>
      </c>
      <c r="C59" s="114">
        <v>149719.9</v>
      </c>
      <c r="D59" s="115">
        <v>136360.70000000001</v>
      </c>
      <c r="E59" s="114">
        <v>160847.1</v>
      </c>
      <c r="F59" s="115">
        <v>149702.1</v>
      </c>
      <c r="G59" s="116">
        <v>151505.79999999999</v>
      </c>
      <c r="H59" s="114">
        <v>149110.79999999999</v>
      </c>
      <c r="I59" s="116">
        <v>11127.200000000012</v>
      </c>
      <c r="J59" s="114">
        <v>12750.099999999977</v>
      </c>
      <c r="K59" s="116">
        <v>-13359.199999999983</v>
      </c>
      <c r="L59" s="114">
        <v>-11736.300000000017</v>
      </c>
      <c r="M59" s="116">
        <v>1803.6999999999825</v>
      </c>
      <c r="N59" s="116">
        <v>-2395</v>
      </c>
    </row>
    <row r="60" spans="1:14" s="117" customFormat="1" ht="6" customHeight="1" x14ac:dyDescent="0.25">
      <c r="A60" s="65"/>
      <c r="B60" s="73"/>
      <c r="C60" s="74"/>
      <c r="D60" s="75"/>
      <c r="E60" s="74"/>
      <c r="F60" s="75"/>
      <c r="G60" s="76"/>
      <c r="H60" s="74"/>
      <c r="I60" s="76"/>
      <c r="J60" s="74"/>
      <c r="K60" s="76"/>
      <c r="L60" s="74"/>
      <c r="M60" s="76"/>
      <c r="N60" s="76"/>
    </row>
    <row r="61" spans="1:14" s="118" customFormat="1" ht="13.5" customHeight="1" x14ac:dyDescent="0.25">
      <c r="A61" s="65"/>
      <c r="B61" s="77" t="s">
        <v>59</v>
      </c>
      <c r="C61" s="78">
        <v>149719.9</v>
      </c>
      <c r="D61" s="79">
        <v>136360.70000000001</v>
      </c>
      <c r="E61" s="78">
        <v>160847.1</v>
      </c>
      <c r="F61" s="79">
        <v>149702.1</v>
      </c>
      <c r="G61" s="80">
        <v>151505.79999999999</v>
      </c>
      <c r="H61" s="78">
        <v>149110.79999999999</v>
      </c>
      <c r="I61" s="80">
        <v>11127.200000000012</v>
      </c>
      <c r="J61" s="78">
        <v>12750.099999999977</v>
      </c>
      <c r="K61" s="80">
        <v>-13359.199999999983</v>
      </c>
      <c r="L61" s="78">
        <v>-11736.400000000018</v>
      </c>
      <c r="M61" s="80">
        <v>1803.6999999999825</v>
      </c>
      <c r="N61" s="80">
        <v>-2395</v>
      </c>
    </row>
    <row r="62" spans="1:14" s="118" customFormat="1" ht="14.25" customHeight="1" x14ac:dyDescent="0.25">
      <c r="A62" s="65"/>
      <c r="B62" s="119" t="s">
        <v>60</v>
      </c>
      <c r="C62" s="74">
        <v>75439.037982839989</v>
      </c>
      <c r="D62" s="75">
        <v>72918.119648929991</v>
      </c>
      <c r="E62" s="74">
        <v>87879.047955490008</v>
      </c>
      <c r="F62" s="75">
        <v>78587.00633977</v>
      </c>
      <c r="G62" s="76">
        <v>79251.743318740002</v>
      </c>
      <c r="H62" s="74">
        <v>78244.859147210009</v>
      </c>
      <c r="I62" s="76">
        <v>12440</v>
      </c>
      <c r="J62" s="74">
        <v>5326.7394982800179</v>
      </c>
      <c r="K62" s="76">
        <v>-2520.8999999999942</v>
      </c>
      <c r="L62" s="74">
        <v>-9634.1000000000058</v>
      </c>
      <c r="M62" s="76">
        <v>664.69999999999709</v>
      </c>
      <c r="N62" s="76">
        <v>-1006.8000000000029</v>
      </c>
    </row>
    <row r="63" spans="1:14" s="118" customFormat="1" ht="14.25" customHeight="1" x14ac:dyDescent="0.25">
      <c r="A63" s="65"/>
      <c r="B63" s="119" t="s">
        <v>61</v>
      </c>
      <c r="C63" s="74">
        <v>74280.799999999988</v>
      </c>
      <c r="D63" s="75">
        <v>63442.6</v>
      </c>
      <c r="E63" s="74">
        <v>72968.100000000006</v>
      </c>
      <c r="F63" s="75">
        <v>71115.100000000006</v>
      </c>
      <c r="G63" s="76">
        <v>72254.099999999991</v>
      </c>
      <c r="H63" s="74">
        <v>70865.899999999994</v>
      </c>
      <c r="I63" s="76">
        <v>-1312.6999999999971</v>
      </c>
      <c r="J63" s="74">
        <v>7423.2999999999956</v>
      </c>
      <c r="K63" s="76">
        <v>-10838.200000000004</v>
      </c>
      <c r="L63" s="74">
        <v>-2102.2000000000116</v>
      </c>
      <c r="M63" s="76">
        <v>1139</v>
      </c>
      <c r="N63" s="76">
        <v>-1388.2000000000116</v>
      </c>
    </row>
    <row r="64" spans="1:14" ht="14.25" customHeight="1" x14ac:dyDescent="0.25">
      <c r="A64" s="65"/>
      <c r="B64" s="120" t="s">
        <v>62</v>
      </c>
      <c r="C64" s="92">
        <v>67588.913428929998</v>
      </c>
      <c r="D64" s="75">
        <v>55362.075057670001</v>
      </c>
      <c r="E64" s="74">
        <v>64555.95887622</v>
      </c>
      <c r="F64" s="75">
        <v>61135.135600829999</v>
      </c>
      <c r="G64" s="76">
        <v>62287.187035159994</v>
      </c>
      <c r="H64" s="74">
        <v>60941.519541789996</v>
      </c>
      <c r="I64" s="76">
        <v>-3032.8999999999942</v>
      </c>
      <c r="J64" s="74">
        <v>5579.4444841199947</v>
      </c>
      <c r="K64" s="76">
        <v>-12226.799999999996</v>
      </c>
      <c r="L64" s="74">
        <v>-3614.5</v>
      </c>
      <c r="M64" s="76">
        <v>1152.0999999999985</v>
      </c>
      <c r="N64" s="76">
        <v>-1345.6999999999971</v>
      </c>
    </row>
    <row r="65" spans="1:14" s="121" customFormat="1" ht="14.25" customHeight="1" x14ac:dyDescent="0.25">
      <c r="A65" s="65"/>
      <c r="B65" s="120" t="s">
        <v>63</v>
      </c>
      <c r="C65" s="74">
        <v>6691.9108944899999</v>
      </c>
      <c r="D65" s="75">
        <v>8080.5466830700025</v>
      </c>
      <c r="E65" s="74">
        <v>8412.1260796799979</v>
      </c>
      <c r="F65" s="75">
        <v>9980.0009593799914</v>
      </c>
      <c r="G65" s="76">
        <v>9966.9383812300002</v>
      </c>
      <c r="H65" s="74">
        <v>9924.4383812300002</v>
      </c>
      <c r="I65" s="76">
        <v>1720.2000000000007</v>
      </c>
      <c r="J65" s="74">
        <v>1843.8916981599978</v>
      </c>
      <c r="K65" s="76">
        <v>1388.6000000000004</v>
      </c>
      <c r="L65" s="74">
        <v>1512.2999999999993</v>
      </c>
      <c r="M65" s="76">
        <v>-13.100000000000364</v>
      </c>
      <c r="N65" s="76">
        <v>-42.5</v>
      </c>
    </row>
    <row r="66" spans="1:14" ht="3" customHeight="1" x14ac:dyDescent="0.25">
      <c r="A66" s="65"/>
      <c r="B66" s="122"/>
      <c r="C66" s="74"/>
      <c r="D66" s="75"/>
      <c r="E66" s="74"/>
      <c r="F66" s="75"/>
      <c r="G66" s="76"/>
      <c r="H66" s="74"/>
      <c r="I66" s="76"/>
      <c r="J66" s="123"/>
      <c r="K66" s="76"/>
      <c r="L66" s="74"/>
      <c r="M66" s="76"/>
      <c r="N66" s="76"/>
    </row>
    <row r="67" spans="1:14" ht="15.75" hidden="1" customHeight="1" x14ac:dyDescent="0.25">
      <c r="A67" s="65"/>
      <c r="B67" s="124" t="s">
        <v>64</v>
      </c>
      <c r="C67" s="125">
        <v>-128517.18001716</v>
      </c>
      <c r="D67" s="126">
        <v>-172575.24935107003</v>
      </c>
      <c r="E67" s="125">
        <v>-181277.74739450996</v>
      </c>
      <c r="F67" s="126">
        <v>-232162.81149022997</v>
      </c>
      <c r="G67" s="127">
        <v>-231021.80403126002</v>
      </c>
      <c r="H67" s="125">
        <v>-229573.85401278996</v>
      </c>
      <c r="I67" s="127">
        <v>-52760.500000000015</v>
      </c>
      <c r="J67" s="125">
        <v>-56998.604661719932</v>
      </c>
      <c r="K67" s="127">
        <v>-44058.000000000015</v>
      </c>
      <c r="L67" s="125">
        <v>-48296.199999999983</v>
      </c>
      <c r="M67" s="127">
        <v>1141</v>
      </c>
      <c r="N67" s="127">
        <v>1447.8999999999942</v>
      </c>
    </row>
    <row r="68" spans="1:14" ht="14.25" hidden="1" customHeight="1" x14ac:dyDescent="0.25">
      <c r="A68" s="65"/>
      <c r="B68" s="128" t="s">
        <v>65</v>
      </c>
      <c r="C68" s="92">
        <v>75439.037982839989</v>
      </c>
      <c r="D68" s="93">
        <v>72918.119648929991</v>
      </c>
      <c r="E68" s="92">
        <v>87879.047955490008</v>
      </c>
      <c r="F68" s="93">
        <v>78587.00633977</v>
      </c>
      <c r="G68" s="94">
        <v>79251.743318740002</v>
      </c>
      <c r="H68" s="92">
        <v>78244.859147210009</v>
      </c>
      <c r="I68" s="76">
        <v>12440</v>
      </c>
      <c r="J68" s="74">
        <v>5326.7394982800179</v>
      </c>
      <c r="K68" s="76">
        <v>-2520.8999999999942</v>
      </c>
      <c r="L68" s="74">
        <v>-9634.1000000000058</v>
      </c>
      <c r="M68" s="76">
        <v>664.69999999999709</v>
      </c>
      <c r="N68" s="76">
        <v>-1006.8000000000029</v>
      </c>
    </row>
    <row r="69" spans="1:14" ht="14.25" hidden="1" customHeight="1" x14ac:dyDescent="0.25">
      <c r="A69" s="65"/>
      <c r="B69" s="128" t="s">
        <v>66</v>
      </c>
      <c r="C69" s="92">
        <v>203956.21799999999</v>
      </c>
      <c r="D69" s="96">
        <v>245493.36900000001</v>
      </c>
      <c r="E69" s="92">
        <v>269156.79534999997</v>
      </c>
      <c r="F69" s="93">
        <v>310749.81782999996</v>
      </c>
      <c r="G69" s="94">
        <v>310273.54735000001</v>
      </c>
      <c r="H69" s="92">
        <v>307818.71315999998</v>
      </c>
      <c r="I69" s="76">
        <v>65200.599999999977</v>
      </c>
      <c r="J69" s="74">
        <v>62325.344159999979</v>
      </c>
      <c r="K69" s="76">
        <v>41537.199999999983</v>
      </c>
      <c r="L69" s="74">
        <v>38661.900000000023</v>
      </c>
      <c r="M69" s="76">
        <v>-476.29999999998836</v>
      </c>
      <c r="N69" s="76">
        <v>-2454.7999999999884</v>
      </c>
    </row>
    <row r="70" spans="1:14" s="129" customFormat="1" ht="3" customHeight="1" x14ac:dyDescent="0.25">
      <c r="A70" s="65"/>
      <c r="B70" s="122"/>
      <c r="C70" s="74"/>
      <c r="D70" s="75"/>
      <c r="E70" s="74"/>
      <c r="F70" s="75"/>
      <c r="G70" s="76"/>
      <c r="H70" s="74"/>
      <c r="I70" s="76"/>
      <c r="J70" s="123"/>
      <c r="K70" s="76"/>
      <c r="L70" s="74"/>
      <c r="M70" s="76"/>
      <c r="N70" s="76"/>
    </row>
    <row r="71" spans="1:14" ht="15.75" customHeight="1" x14ac:dyDescent="0.25">
      <c r="A71" s="65"/>
      <c r="B71" s="130" t="s">
        <v>67</v>
      </c>
      <c r="C71" s="131">
        <v>-68178.700000000012</v>
      </c>
      <c r="D71" s="132">
        <v>-105510.29999999999</v>
      </c>
      <c r="E71" s="131">
        <v>-113006.9</v>
      </c>
      <c r="F71" s="132">
        <v>-152900.20000000001</v>
      </c>
      <c r="G71" s="133">
        <v>-152767.70000000001</v>
      </c>
      <c r="H71" s="131">
        <v>-152562.70000000001</v>
      </c>
      <c r="I71" s="133">
        <v>-44828.2</v>
      </c>
      <c r="J71" s="131">
        <v>-47052.400000000023</v>
      </c>
      <c r="K71" s="133">
        <v>-37331.600000000006</v>
      </c>
      <c r="L71" s="131">
        <v>-39555.800000000017</v>
      </c>
      <c r="M71" s="133">
        <v>132.5</v>
      </c>
      <c r="N71" s="133">
        <v>205</v>
      </c>
    </row>
    <row r="72" spans="1:14" ht="14.25" customHeight="1" x14ac:dyDescent="0.25">
      <c r="A72" s="65"/>
      <c r="B72" s="128" t="s">
        <v>65</v>
      </c>
      <c r="C72" s="92">
        <v>75439.037982839989</v>
      </c>
      <c r="D72" s="93">
        <v>72918.119648929991</v>
      </c>
      <c r="E72" s="92">
        <v>87879.047955490008</v>
      </c>
      <c r="F72" s="93">
        <v>78587.00633977</v>
      </c>
      <c r="G72" s="94">
        <v>79251.743318740002</v>
      </c>
      <c r="H72" s="92">
        <v>78244.859147210009</v>
      </c>
      <c r="I72" s="76">
        <v>12440</v>
      </c>
      <c r="J72" s="74">
        <v>5326.7394982800179</v>
      </c>
      <c r="K72" s="76">
        <v>-2520.8999999999942</v>
      </c>
      <c r="L72" s="74">
        <v>-9634.1000000000058</v>
      </c>
      <c r="M72" s="76">
        <v>664.69999999999709</v>
      </c>
      <c r="N72" s="76">
        <v>-1006.8000000000029</v>
      </c>
    </row>
    <row r="73" spans="1:14" ht="14.25" customHeight="1" x14ac:dyDescent="0.25">
      <c r="A73" s="65"/>
      <c r="B73" s="128" t="s">
        <v>68</v>
      </c>
      <c r="C73" s="92">
        <v>143617.68669044759</v>
      </c>
      <c r="D73" s="96">
        <v>178428.25333554635</v>
      </c>
      <c r="E73" s="92">
        <v>200885.92570055297</v>
      </c>
      <c r="F73" s="93">
        <v>231487.17617505754</v>
      </c>
      <c r="G73" s="94">
        <v>232019.44273271551</v>
      </c>
      <c r="H73" s="92">
        <v>230807.57335360433</v>
      </c>
      <c r="I73" s="76">
        <v>57268.199999999983</v>
      </c>
      <c r="J73" s="74">
        <v>52379.320018057973</v>
      </c>
      <c r="K73" s="76">
        <v>34810.599999999977</v>
      </c>
      <c r="L73" s="74">
        <v>29921.700000000012</v>
      </c>
      <c r="M73" s="76">
        <v>532.19999999998254</v>
      </c>
      <c r="N73" s="76">
        <v>-1211.7999999999884</v>
      </c>
    </row>
    <row r="74" spans="1:14" ht="3.75" customHeight="1" x14ac:dyDescent="0.25">
      <c r="A74" s="65"/>
      <c r="B74" s="128"/>
      <c r="C74" s="92"/>
      <c r="D74" s="93"/>
      <c r="E74" s="92"/>
      <c r="F74" s="93"/>
      <c r="G74" s="94"/>
      <c r="H74" s="92"/>
      <c r="I74" s="76"/>
      <c r="J74" s="74"/>
      <c r="K74" s="76"/>
      <c r="L74" s="74"/>
      <c r="M74" s="76"/>
      <c r="N74" s="76"/>
    </row>
    <row r="75" spans="1:14" ht="5.25" hidden="1" customHeight="1" x14ac:dyDescent="0.25">
      <c r="A75" s="65"/>
      <c r="B75" s="134"/>
      <c r="C75" s="92"/>
      <c r="D75" s="93"/>
      <c r="E75" s="92"/>
      <c r="F75" s="93"/>
      <c r="G75" s="94"/>
      <c r="H75" s="92"/>
      <c r="I75" s="76"/>
      <c r="J75" s="74"/>
      <c r="K75" s="76"/>
      <c r="L75" s="74"/>
      <c r="M75" s="76"/>
      <c r="N75" s="76"/>
    </row>
    <row r="76" spans="1:14" ht="14.25" customHeight="1" x14ac:dyDescent="0.25">
      <c r="A76" s="65"/>
      <c r="B76" s="135" t="s">
        <v>30</v>
      </c>
      <c r="C76" s="136"/>
      <c r="D76" s="137"/>
      <c r="E76" s="136"/>
      <c r="F76" s="137"/>
      <c r="G76" s="138"/>
      <c r="H76" s="136"/>
      <c r="I76" s="138"/>
      <c r="J76" s="136"/>
      <c r="K76" s="138"/>
      <c r="L76" s="136"/>
      <c r="M76" s="138"/>
      <c r="N76" s="138"/>
    </row>
    <row r="77" spans="1:14" ht="14.25" customHeight="1" x14ac:dyDescent="0.25">
      <c r="A77" s="65"/>
      <c r="B77" s="134" t="s">
        <v>69</v>
      </c>
      <c r="C77" s="74">
        <v>8325.1849341418438</v>
      </c>
      <c r="D77" s="75">
        <v>9691.8908964641123</v>
      </c>
      <c r="E77" s="74">
        <v>10508.483423481348</v>
      </c>
      <c r="F77" s="75">
        <v>11863.408533207852</v>
      </c>
      <c r="G77" s="76">
        <v>11845.103307964138</v>
      </c>
      <c r="H77" s="74">
        <v>11750.738650137255</v>
      </c>
      <c r="I77" s="76">
        <v>2183.2999999999993</v>
      </c>
      <c r="J77" s="74">
        <v>2058.8477536731425</v>
      </c>
      <c r="K77" s="76">
        <v>1366.6999999999989</v>
      </c>
      <c r="L77" s="74">
        <v>1242.2000000000007</v>
      </c>
      <c r="M77" s="76">
        <v>-18.299999999999272</v>
      </c>
      <c r="N77" s="76">
        <v>-94.399999999999636</v>
      </c>
    </row>
    <row r="78" spans="1:14" ht="14.25" customHeight="1" x14ac:dyDescent="0.3">
      <c r="A78" s="65"/>
      <c r="B78" s="139" t="s">
        <v>70</v>
      </c>
      <c r="C78" s="92">
        <v>5.2</v>
      </c>
      <c r="D78" s="93">
        <v>5.6</v>
      </c>
      <c r="E78" s="92">
        <v>6</v>
      </c>
      <c r="F78" s="93">
        <v>6.7</v>
      </c>
      <c r="G78" s="94">
        <v>6.7</v>
      </c>
      <c r="H78" s="92">
        <v>6.6</v>
      </c>
      <c r="I78" s="94">
        <v>0.79999999999999982</v>
      </c>
      <c r="J78" s="92">
        <v>1</v>
      </c>
      <c r="K78" s="94">
        <v>0.39999999999999947</v>
      </c>
      <c r="L78" s="92">
        <v>0.59999999999999964</v>
      </c>
      <c r="M78" s="94">
        <v>0</v>
      </c>
      <c r="N78" s="94">
        <v>-0.10000000000000053</v>
      </c>
    </row>
    <row r="79" spans="1:14" ht="14.25" hidden="1" customHeight="1" x14ac:dyDescent="0.25">
      <c r="A79" s="65"/>
      <c r="B79" s="140" t="s">
        <v>71</v>
      </c>
      <c r="C79" s="141">
        <v>8049.1999018010574</v>
      </c>
      <c r="D79" s="142">
        <v>9398.7286212719737</v>
      </c>
      <c r="E79" s="141">
        <v>10219.106389626622</v>
      </c>
      <c r="F79" s="142">
        <v>11573.340475074579</v>
      </c>
      <c r="G79" s="143">
        <v>11556.668972853942</v>
      </c>
      <c r="H79" s="141">
        <v>11463.792859746618</v>
      </c>
      <c r="I79" s="144">
        <v>2169.9000000000005</v>
      </c>
      <c r="J79" s="145">
        <v>2065.0642384746443</v>
      </c>
      <c r="K79" s="144">
        <v>1349.5000000000009</v>
      </c>
      <c r="L79" s="145">
        <v>1244.6999999999989</v>
      </c>
      <c r="M79" s="144">
        <v>-16.599999999998545</v>
      </c>
      <c r="N79" s="144">
        <v>-92.900000000001455</v>
      </c>
    </row>
    <row r="80" spans="1:14" ht="14.25" hidden="1" customHeight="1" x14ac:dyDescent="0.25">
      <c r="A80" s="65"/>
      <c r="B80" s="146" t="s">
        <v>72</v>
      </c>
      <c r="C80" s="147">
        <v>8036.1</v>
      </c>
      <c r="D80" s="148">
        <v>9385.2000000000007</v>
      </c>
      <c r="E80" s="147">
        <v>10205.5</v>
      </c>
      <c r="F80" s="148">
        <v>11559.3</v>
      </c>
      <c r="G80" s="149">
        <v>11542.7</v>
      </c>
      <c r="H80" s="147">
        <v>11449.8</v>
      </c>
      <c r="I80" s="150">
        <v>2169.3999999999996</v>
      </c>
      <c r="J80" s="151">
        <v>2064.5999999999985</v>
      </c>
      <c r="K80" s="150">
        <v>1349.1000000000004</v>
      </c>
      <c r="L80" s="151">
        <v>1244.2999999999993</v>
      </c>
      <c r="M80" s="150">
        <v>-16.599999999998545</v>
      </c>
      <c r="N80" s="150">
        <v>-92.900000000001455</v>
      </c>
    </row>
    <row r="81" spans="1:14" s="72" customFormat="1" ht="4.5" customHeight="1" x14ac:dyDescent="0.25">
      <c r="A81" s="65"/>
      <c r="B81" s="152"/>
      <c r="C81" s="153"/>
      <c r="D81" s="154"/>
      <c r="E81" s="153"/>
      <c r="F81" s="154"/>
      <c r="G81" s="155"/>
      <c r="H81" s="156"/>
      <c r="I81" s="157"/>
      <c r="J81" s="158"/>
      <c r="K81" s="157"/>
      <c r="L81" s="158"/>
      <c r="M81" s="157"/>
      <c r="N81" s="157"/>
    </row>
    <row r="82" spans="1:14" ht="12.75" customHeight="1" x14ac:dyDescent="0.25">
      <c r="A82" s="65"/>
      <c r="B82" s="159" t="s">
        <v>73</v>
      </c>
      <c r="C82" s="160">
        <v>20354.900000000001</v>
      </c>
      <c r="D82" s="161">
        <v>50013</v>
      </c>
      <c r="E82" s="160">
        <v>55377.5</v>
      </c>
      <c r="F82" s="161">
        <v>70727.899999999994</v>
      </c>
      <c r="G82" s="162">
        <v>69836.7</v>
      </c>
      <c r="H82" s="160">
        <v>72238.299999999988</v>
      </c>
      <c r="I82" s="69">
        <v>35022.6</v>
      </c>
      <c r="J82" s="67">
        <v>22225.299999999988</v>
      </c>
      <c r="K82" s="69">
        <v>29658.1</v>
      </c>
      <c r="L82" s="67">
        <v>16860.800000000003</v>
      </c>
      <c r="M82" s="69">
        <v>-891.19999999999709</v>
      </c>
      <c r="N82" s="69">
        <v>2401.6000000000058</v>
      </c>
    </row>
    <row r="83" spans="1:14" ht="17.25" customHeight="1" x14ac:dyDescent="0.25">
      <c r="A83" s="65"/>
      <c r="B83" s="163" t="s">
        <v>74</v>
      </c>
      <c r="C83" s="164">
        <v>20353.5</v>
      </c>
      <c r="D83" s="165">
        <v>50011.6</v>
      </c>
      <c r="E83" s="164">
        <v>55376.100000000006</v>
      </c>
      <c r="F83" s="165">
        <v>70726.5</v>
      </c>
      <c r="G83" s="166">
        <v>69835.3</v>
      </c>
      <c r="H83" s="164">
        <v>72236.900000000009</v>
      </c>
      <c r="I83" s="80">
        <v>35022.6</v>
      </c>
      <c r="J83" s="78">
        <v>22225.30000000001</v>
      </c>
      <c r="K83" s="80">
        <v>29658.1</v>
      </c>
      <c r="L83" s="78">
        <v>16860.799999999996</v>
      </c>
      <c r="M83" s="80">
        <v>-891.19999999999709</v>
      </c>
      <c r="N83" s="80">
        <v>2401.5999999999913</v>
      </c>
    </row>
    <row r="84" spans="1:14" ht="17.25" customHeight="1" x14ac:dyDescent="0.25">
      <c r="A84" s="65"/>
      <c r="B84" s="82" t="s">
        <v>75</v>
      </c>
      <c r="C84" s="74">
        <v>1362.5650000000001</v>
      </c>
      <c r="D84" s="75">
        <v>0.21</v>
      </c>
      <c r="E84" s="74">
        <v>1059.3589999999999</v>
      </c>
      <c r="F84" s="75">
        <v>4843.259</v>
      </c>
      <c r="G84" s="94">
        <v>4843.259</v>
      </c>
      <c r="H84" s="83">
        <v>4843.259</v>
      </c>
      <c r="I84" s="76">
        <v>-303.19999999999982</v>
      </c>
      <c r="J84" s="74">
        <v>4843.049</v>
      </c>
      <c r="K84" s="76">
        <v>-1362.3999999999999</v>
      </c>
      <c r="L84" s="74">
        <v>3783.9</v>
      </c>
      <c r="M84" s="76">
        <v>0</v>
      </c>
      <c r="N84" s="76">
        <v>0</v>
      </c>
    </row>
    <row r="85" spans="1:14" ht="16.5" customHeight="1" x14ac:dyDescent="0.25">
      <c r="A85" s="65"/>
      <c r="B85" s="82" t="s">
        <v>76</v>
      </c>
      <c r="C85" s="74">
        <v>0</v>
      </c>
      <c r="D85" s="75">
        <v>0</v>
      </c>
      <c r="E85" s="74">
        <v>0</v>
      </c>
      <c r="F85" s="75">
        <v>976</v>
      </c>
      <c r="G85" s="94">
        <v>976</v>
      </c>
      <c r="H85" s="83">
        <v>976</v>
      </c>
      <c r="I85" s="76">
        <v>0</v>
      </c>
      <c r="J85" s="74">
        <v>976</v>
      </c>
      <c r="K85" s="76">
        <v>0</v>
      </c>
      <c r="L85" s="74">
        <v>976</v>
      </c>
      <c r="M85" s="76">
        <v>0</v>
      </c>
      <c r="N85" s="76">
        <v>0</v>
      </c>
    </row>
    <row r="86" spans="1:14" ht="15.75" hidden="1" x14ac:dyDescent="0.25">
      <c r="A86" s="65"/>
      <c r="B86" s="82" t="s">
        <v>42</v>
      </c>
      <c r="C86" s="74">
        <v>0</v>
      </c>
      <c r="D86" s="75">
        <v>0</v>
      </c>
      <c r="E86" s="74">
        <v>0</v>
      </c>
      <c r="F86" s="75">
        <v>0</v>
      </c>
      <c r="G86" s="94">
        <v>0</v>
      </c>
      <c r="H86" s="83">
        <v>0</v>
      </c>
      <c r="I86" s="76">
        <v>0</v>
      </c>
      <c r="J86" s="74">
        <v>0</v>
      </c>
      <c r="K86" s="76">
        <v>0</v>
      </c>
      <c r="L86" s="74">
        <v>0</v>
      </c>
      <c r="M86" s="76">
        <v>0</v>
      </c>
      <c r="N86" s="76">
        <v>0</v>
      </c>
    </row>
    <row r="87" spans="1:14" ht="15.75" hidden="1" x14ac:dyDescent="0.25">
      <c r="A87" s="65"/>
      <c r="B87" s="82" t="s">
        <v>44</v>
      </c>
      <c r="C87" s="74">
        <v>0</v>
      </c>
      <c r="D87" s="75">
        <v>0</v>
      </c>
      <c r="E87" s="74">
        <v>0</v>
      </c>
      <c r="F87" s="75">
        <v>0</v>
      </c>
      <c r="G87" s="94">
        <v>0</v>
      </c>
      <c r="H87" s="83">
        <v>0</v>
      </c>
      <c r="I87" s="76">
        <v>0</v>
      </c>
      <c r="J87" s="74">
        <v>0</v>
      </c>
      <c r="K87" s="76">
        <v>0</v>
      </c>
      <c r="L87" s="74">
        <v>0</v>
      </c>
      <c r="M87" s="76">
        <v>0</v>
      </c>
      <c r="N87" s="76">
        <v>0</v>
      </c>
    </row>
    <row r="88" spans="1:14" ht="12.6" customHeight="1" x14ac:dyDescent="0.25">
      <c r="A88" s="65"/>
      <c r="B88" s="82" t="s">
        <v>77</v>
      </c>
      <c r="C88" s="74">
        <v>14893.317999999999</v>
      </c>
      <c r="D88" s="75">
        <v>46562.542000000001</v>
      </c>
      <c r="E88" s="74">
        <v>51326.788</v>
      </c>
      <c r="F88" s="75">
        <v>61211.444000000003</v>
      </c>
      <c r="G88" s="94">
        <v>60320.243999999999</v>
      </c>
      <c r="H88" s="83">
        <v>62721.844000000005</v>
      </c>
      <c r="I88" s="76">
        <v>36433.5</v>
      </c>
      <c r="J88" s="74">
        <v>16159.302000000003</v>
      </c>
      <c r="K88" s="76">
        <v>31669.200000000001</v>
      </c>
      <c r="L88" s="74">
        <v>11395</v>
      </c>
      <c r="M88" s="76">
        <v>-891.20000000000437</v>
      </c>
      <c r="N88" s="76">
        <v>2401.6000000000058</v>
      </c>
    </row>
    <row r="89" spans="1:14" ht="17.25" customHeight="1" x14ac:dyDescent="0.25">
      <c r="A89" s="65"/>
      <c r="B89" s="82" t="s">
        <v>76</v>
      </c>
      <c r="C89" s="74">
        <v>2743.9189999999999</v>
      </c>
      <c r="D89" s="75">
        <v>2021.422</v>
      </c>
      <c r="E89" s="74">
        <v>2031.886</v>
      </c>
      <c r="F89" s="75">
        <v>10068.169</v>
      </c>
      <c r="G89" s="94">
        <v>10068.169</v>
      </c>
      <c r="H89" s="83">
        <v>10068.169</v>
      </c>
      <c r="I89" s="76">
        <v>-712</v>
      </c>
      <c r="J89" s="74">
        <v>8046.7469999999994</v>
      </c>
      <c r="K89" s="76">
        <v>-722.5</v>
      </c>
      <c r="L89" s="74">
        <v>8036.3000000000011</v>
      </c>
      <c r="M89" s="76">
        <v>0</v>
      </c>
      <c r="N89" s="76">
        <v>0</v>
      </c>
    </row>
    <row r="90" spans="1:14" ht="12.6" customHeight="1" x14ac:dyDescent="0.25">
      <c r="A90" s="65"/>
      <c r="B90" s="82" t="s">
        <v>78</v>
      </c>
      <c r="C90" s="74">
        <v>4034.2710000000002</v>
      </c>
      <c r="D90" s="75">
        <v>3384.56</v>
      </c>
      <c r="E90" s="74">
        <v>2925.5639999999999</v>
      </c>
      <c r="F90" s="75">
        <v>4607.1589999999997</v>
      </c>
      <c r="G90" s="94">
        <v>4607.1589999999997</v>
      </c>
      <c r="H90" s="83">
        <v>4607.1589999999997</v>
      </c>
      <c r="I90" s="76">
        <v>-1108.7000000000003</v>
      </c>
      <c r="J90" s="74">
        <v>1222.5989999999997</v>
      </c>
      <c r="K90" s="76">
        <v>-649.70000000000027</v>
      </c>
      <c r="L90" s="74">
        <v>1681.6</v>
      </c>
      <c r="M90" s="76">
        <v>0</v>
      </c>
      <c r="N90" s="76">
        <v>0</v>
      </c>
    </row>
    <row r="91" spans="1:14" ht="17.25" customHeight="1" x14ac:dyDescent="0.25">
      <c r="A91" s="65"/>
      <c r="B91" s="82" t="s">
        <v>76</v>
      </c>
      <c r="C91" s="74">
        <v>5.1139999999999999</v>
      </c>
      <c r="D91" s="75">
        <v>4.1139999999999999</v>
      </c>
      <c r="E91" s="74">
        <v>4.1139999999999999</v>
      </c>
      <c r="F91" s="75">
        <v>0</v>
      </c>
      <c r="G91" s="94">
        <v>0</v>
      </c>
      <c r="H91" s="83">
        <v>0</v>
      </c>
      <c r="I91" s="76">
        <v>-1</v>
      </c>
      <c r="J91" s="74">
        <v>-4.1139999999999999</v>
      </c>
      <c r="K91" s="76">
        <v>-1</v>
      </c>
      <c r="L91" s="74">
        <v>-4.0999999999999996</v>
      </c>
      <c r="M91" s="76">
        <v>0</v>
      </c>
      <c r="N91" s="76">
        <v>0</v>
      </c>
    </row>
    <row r="92" spans="1:14" ht="17.25" customHeight="1" x14ac:dyDescent="0.25">
      <c r="A92" s="65"/>
      <c r="B92" s="82" t="s">
        <v>79</v>
      </c>
      <c r="C92" s="74">
        <v>63.31</v>
      </c>
      <c r="D92" s="75">
        <v>64.265000000000001</v>
      </c>
      <c r="E92" s="74">
        <v>64.265000000000001</v>
      </c>
      <c r="F92" s="75">
        <v>64.567999999999998</v>
      </c>
      <c r="G92" s="94">
        <v>64.567999999999998</v>
      </c>
      <c r="H92" s="83">
        <v>64.567999999999998</v>
      </c>
      <c r="I92" s="76">
        <v>1</v>
      </c>
      <c r="J92" s="74">
        <v>0.30299999999999727</v>
      </c>
      <c r="K92" s="76">
        <v>1</v>
      </c>
      <c r="L92" s="74">
        <v>0.29999999999999716</v>
      </c>
      <c r="M92" s="76">
        <v>0</v>
      </c>
      <c r="N92" s="76">
        <v>0</v>
      </c>
    </row>
    <row r="93" spans="1:14" ht="17.25" hidden="1" customHeight="1" x14ac:dyDescent="0.25">
      <c r="A93" s="65"/>
      <c r="B93" s="163" t="s">
        <v>80</v>
      </c>
      <c r="C93" s="164">
        <v>0</v>
      </c>
      <c r="D93" s="165">
        <v>0</v>
      </c>
      <c r="E93" s="164">
        <v>0</v>
      </c>
      <c r="F93" s="165">
        <v>0</v>
      </c>
      <c r="G93" s="167">
        <v>0</v>
      </c>
      <c r="H93" s="168">
        <v>0</v>
      </c>
      <c r="I93" s="80">
        <v>0</v>
      </c>
      <c r="J93" s="78">
        <v>0</v>
      </c>
      <c r="K93" s="80">
        <v>0</v>
      </c>
      <c r="L93" s="78">
        <v>0</v>
      </c>
      <c r="M93" s="80">
        <v>0</v>
      </c>
      <c r="N93" s="80">
        <v>0</v>
      </c>
    </row>
    <row r="94" spans="1:14" ht="17.25" hidden="1" customHeight="1" x14ac:dyDescent="0.25">
      <c r="A94" s="65"/>
      <c r="B94" s="82" t="s">
        <v>75</v>
      </c>
      <c r="C94" s="169">
        <v>0</v>
      </c>
      <c r="D94" s="170">
        <v>0</v>
      </c>
      <c r="E94" s="169">
        <v>0</v>
      </c>
      <c r="F94" s="170">
        <v>0</v>
      </c>
      <c r="G94" s="171">
        <v>0</v>
      </c>
      <c r="H94" s="172">
        <v>0</v>
      </c>
      <c r="I94" s="76">
        <v>0</v>
      </c>
      <c r="J94" s="74">
        <v>0</v>
      </c>
      <c r="K94" s="76">
        <v>0</v>
      </c>
      <c r="L94" s="74">
        <v>0</v>
      </c>
      <c r="M94" s="76">
        <v>0</v>
      </c>
      <c r="N94" s="76">
        <v>0</v>
      </c>
    </row>
    <row r="95" spans="1:14" ht="17.25" hidden="1" customHeight="1" x14ac:dyDescent="0.25">
      <c r="A95" s="65"/>
      <c r="B95" s="82" t="s">
        <v>42</v>
      </c>
      <c r="C95" s="169">
        <v>0</v>
      </c>
      <c r="D95" s="170">
        <v>0</v>
      </c>
      <c r="E95" s="169">
        <v>0</v>
      </c>
      <c r="F95" s="170">
        <v>0</v>
      </c>
      <c r="G95" s="171">
        <v>0</v>
      </c>
      <c r="H95" s="169">
        <v>0</v>
      </c>
      <c r="I95" s="76">
        <v>0</v>
      </c>
      <c r="J95" s="74">
        <v>0</v>
      </c>
      <c r="K95" s="76">
        <v>0</v>
      </c>
      <c r="L95" s="74">
        <v>0</v>
      </c>
      <c r="M95" s="76">
        <v>0</v>
      </c>
      <c r="N95" s="76">
        <v>0</v>
      </c>
    </row>
    <row r="96" spans="1:14" ht="17.25" hidden="1" customHeight="1" x14ac:dyDescent="0.25">
      <c r="A96" s="65"/>
      <c r="B96" s="82" t="s">
        <v>44</v>
      </c>
      <c r="C96" s="74">
        <v>0</v>
      </c>
      <c r="D96" s="75">
        <v>0</v>
      </c>
      <c r="E96" s="74">
        <v>0</v>
      </c>
      <c r="F96" s="75">
        <v>0</v>
      </c>
      <c r="G96" s="94">
        <v>0</v>
      </c>
      <c r="H96" s="74">
        <v>0</v>
      </c>
      <c r="I96" s="76">
        <v>0</v>
      </c>
      <c r="J96" s="74">
        <v>0</v>
      </c>
      <c r="K96" s="76">
        <v>0</v>
      </c>
      <c r="L96" s="74">
        <v>0</v>
      </c>
      <c r="M96" s="76">
        <v>0</v>
      </c>
      <c r="N96" s="76">
        <v>0</v>
      </c>
    </row>
    <row r="97" spans="1:14" ht="17.25" hidden="1" customHeight="1" x14ac:dyDescent="0.25">
      <c r="A97" s="65"/>
      <c r="B97" s="82" t="s">
        <v>77</v>
      </c>
      <c r="C97" s="74">
        <v>0</v>
      </c>
      <c r="D97" s="75">
        <v>0</v>
      </c>
      <c r="E97" s="74">
        <v>0</v>
      </c>
      <c r="F97" s="75">
        <v>0</v>
      </c>
      <c r="G97" s="94">
        <v>0</v>
      </c>
      <c r="H97" s="74">
        <v>0</v>
      </c>
      <c r="I97" s="76">
        <v>0</v>
      </c>
      <c r="J97" s="74">
        <v>0</v>
      </c>
      <c r="K97" s="76">
        <v>0</v>
      </c>
      <c r="L97" s="74">
        <v>0</v>
      </c>
      <c r="M97" s="76">
        <v>0</v>
      </c>
      <c r="N97" s="76">
        <v>0</v>
      </c>
    </row>
    <row r="98" spans="1:14" ht="17.25" hidden="1" customHeight="1" x14ac:dyDescent="0.25">
      <c r="A98" s="65"/>
      <c r="B98" s="82" t="s">
        <v>81</v>
      </c>
      <c r="C98" s="74">
        <v>0</v>
      </c>
      <c r="D98" s="75">
        <v>0</v>
      </c>
      <c r="E98" s="74">
        <v>0</v>
      </c>
      <c r="F98" s="75">
        <v>0</v>
      </c>
      <c r="G98" s="94">
        <v>0</v>
      </c>
      <c r="H98" s="74">
        <v>0</v>
      </c>
      <c r="I98" s="76">
        <v>0</v>
      </c>
      <c r="J98" s="74">
        <v>0</v>
      </c>
      <c r="K98" s="76">
        <v>0</v>
      </c>
      <c r="L98" s="74">
        <v>0</v>
      </c>
      <c r="M98" s="76">
        <v>0</v>
      </c>
      <c r="N98" s="76">
        <v>0</v>
      </c>
    </row>
    <row r="99" spans="1:14" ht="3.75" hidden="1" customHeight="1" x14ac:dyDescent="0.25">
      <c r="A99" s="65"/>
      <c r="B99" s="82" t="s">
        <v>82</v>
      </c>
      <c r="C99" s="74">
        <v>0</v>
      </c>
      <c r="D99" s="75">
        <v>0</v>
      </c>
      <c r="E99" s="74">
        <v>0</v>
      </c>
      <c r="F99" s="75">
        <v>0</v>
      </c>
      <c r="G99" s="94">
        <v>0</v>
      </c>
      <c r="H99" s="74">
        <v>0</v>
      </c>
      <c r="I99" s="76">
        <v>0</v>
      </c>
      <c r="J99" s="74">
        <v>0</v>
      </c>
      <c r="K99" s="76">
        <v>0</v>
      </c>
      <c r="L99" s="74">
        <v>0</v>
      </c>
      <c r="M99" s="76">
        <v>0</v>
      </c>
      <c r="N99" s="76">
        <v>0</v>
      </c>
    </row>
    <row r="100" spans="1:14" ht="15.75" hidden="1" x14ac:dyDescent="0.25">
      <c r="A100" s="65"/>
      <c r="B100" s="173" t="s">
        <v>79</v>
      </c>
      <c r="C100" s="174">
        <v>0</v>
      </c>
      <c r="D100" s="175">
        <v>0</v>
      </c>
      <c r="E100" s="174">
        <v>0</v>
      </c>
      <c r="F100" s="175">
        <v>0</v>
      </c>
      <c r="G100" s="176">
        <v>0</v>
      </c>
      <c r="H100" s="174">
        <v>0</v>
      </c>
      <c r="I100" s="177">
        <v>0</v>
      </c>
      <c r="J100" s="174">
        <v>0</v>
      </c>
      <c r="K100" s="177">
        <v>0</v>
      </c>
      <c r="L100" s="174">
        <v>0</v>
      </c>
      <c r="M100" s="177">
        <v>0</v>
      </c>
      <c r="N100" s="177">
        <v>0</v>
      </c>
    </row>
    <row r="101" spans="1:14" ht="14.25" hidden="1" customHeight="1" x14ac:dyDescent="0.25">
      <c r="A101" s="65"/>
      <c r="B101" s="82"/>
      <c r="C101" s="74"/>
      <c r="D101" s="75"/>
      <c r="E101" s="74"/>
      <c r="F101" s="75"/>
      <c r="G101" s="94"/>
      <c r="H101" s="74"/>
      <c r="I101" s="76"/>
      <c r="J101" s="74"/>
      <c r="K101" s="76"/>
      <c r="L101" s="74"/>
      <c r="M101" s="76"/>
      <c r="N101" s="76"/>
    </row>
    <row r="102" spans="1:14" ht="14.25" customHeight="1" x14ac:dyDescent="0.25">
      <c r="A102" s="65"/>
      <c r="B102" s="85" t="s">
        <v>83</v>
      </c>
      <c r="C102" s="78">
        <v>1.4</v>
      </c>
      <c r="D102" s="79">
        <v>1.4</v>
      </c>
      <c r="E102" s="78">
        <v>1.4</v>
      </c>
      <c r="F102" s="79">
        <v>1.4</v>
      </c>
      <c r="G102" s="101">
        <v>1.4</v>
      </c>
      <c r="H102" s="78">
        <v>1.4</v>
      </c>
      <c r="I102" s="80">
        <v>0</v>
      </c>
      <c r="J102" s="78">
        <v>0</v>
      </c>
      <c r="K102" s="80">
        <v>0</v>
      </c>
      <c r="L102" s="78">
        <v>0</v>
      </c>
      <c r="M102" s="80">
        <v>0</v>
      </c>
      <c r="N102" s="80">
        <v>0</v>
      </c>
    </row>
    <row r="103" spans="1:14" ht="14.25" customHeight="1" x14ac:dyDescent="0.25">
      <c r="A103" s="65"/>
      <c r="B103" s="82" t="s">
        <v>84</v>
      </c>
      <c r="C103" s="74">
        <v>1.3581490000000001</v>
      </c>
      <c r="D103" s="75">
        <v>1.3581490000000001</v>
      </c>
      <c r="E103" s="74">
        <v>1.3581490000000001</v>
      </c>
      <c r="F103" s="75">
        <v>1.3581490000000001</v>
      </c>
      <c r="G103" s="76">
        <v>1.3581490000000001</v>
      </c>
      <c r="H103" s="83">
        <v>1.3581490000000001</v>
      </c>
      <c r="I103" s="76">
        <v>0</v>
      </c>
      <c r="J103" s="74">
        <v>0</v>
      </c>
      <c r="K103" s="76">
        <v>0</v>
      </c>
      <c r="L103" s="74">
        <v>0</v>
      </c>
      <c r="M103" s="76">
        <v>0</v>
      </c>
      <c r="N103" s="76">
        <v>0</v>
      </c>
    </row>
    <row r="104" spans="1:14" ht="1.5" customHeight="1" x14ac:dyDescent="0.25">
      <c r="A104" s="65"/>
      <c r="B104" s="82"/>
      <c r="C104" s="74"/>
      <c r="D104" s="75"/>
      <c r="E104" s="74"/>
      <c r="F104" s="75"/>
      <c r="G104" s="76"/>
      <c r="H104" s="74"/>
      <c r="I104" s="76"/>
      <c r="J104" s="74"/>
      <c r="K104" s="76"/>
      <c r="L104" s="74"/>
      <c r="M104" s="76"/>
      <c r="N104" s="76"/>
    </row>
    <row r="105" spans="1:14" ht="14.25" customHeight="1" x14ac:dyDescent="0.25">
      <c r="A105" s="65"/>
      <c r="B105" s="178" t="s">
        <v>85</v>
      </c>
      <c r="C105" s="179">
        <v>0</v>
      </c>
      <c r="D105" s="180">
        <v>1010.3</v>
      </c>
      <c r="E105" s="179">
        <v>1132.8</v>
      </c>
      <c r="F105" s="180">
        <v>2450</v>
      </c>
      <c r="G105" s="181">
        <v>2450</v>
      </c>
      <c r="H105" s="179">
        <v>1500</v>
      </c>
      <c r="I105" s="116">
        <v>1132.8</v>
      </c>
      <c r="J105" s="114">
        <v>489.70000000000005</v>
      </c>
      <c r="K105" s="116">
        <v>1010.3</v>
      </c>
      <c r="L105" s="114">
        <v>367.20000000000005</v>
      </c>
      <c r="M105" s="116">
        <v>0</v>
      </c>
      <c r="N105" s="116">
        <v>-950</v>
      </c>
    </row>
    <row r="106" spans="1:14" ht="14.25" customHeight="1" thickBot="1" x14ac:dyDescent="0.3">
      <c r="A106" s="65"/>
      <c r="B106" s="182" t="s">
        <v>86</v>
      </c>
      <c r="C106" s="183">
        <v>0</v>
      </c>
      <c r="D106" s="184">
        <v>1010.3</v>
      </c>
      <c r="E106" s="183">
        <v>1132.8</v>
      </c>
      <c r="F106" s="184">
        <v>2450</v>
      </c>
      <c r="G106" s="185">
        <v>2450</v>
      </c>
      <c r="H106" s="186">
        <v>1500</v>
      </c>
      <c r="I106" s="185">
        <v>1132.8</v>
      </c>
      <c r="J106" s="183">
        <v>489.70000000000005</v>
      </c>
      <c r="K106" s="185">
        <v>1010.3</v>
      </c>
      <c r="L106" s="183">
        <v>367.20000000000005</v>
      </c>
      <c r="M106" s="185">
        <v>0</v>
      </c>
      <c r="N106" s="185">
        <v>-950</v>
      </c>
    </row>
    <row r="107" spans="1:14" s="72" customFormat="1" ht="14.25" hidden="1" customHeight="1" thickBot="1" x14ac:dyDescent="0.3">
      <c r="A107" s="65"/>
      <c r="B107" s="187"/>
      <c r="C107" s="76"/>
      <c r="D107" s="76"/>
      <c r="E107" s="76"/>
      <c r="F107" s="76"/>
      <c r="G107" s="76"/>
      <c r="H107" s="76"/>
      <c r="I107" s="76"/>
      <c r="J107" s="76"/>
      <c r="K107" s="76"/>
      <c r="L107" s="76"/>
      <c r="M107" s="76"/>
      <c r="N107" s="76"/>
    </row>
    <row r="108" spans="1:14" s="72" customFormat="1" ht="12.6" customHeight="1" thickTop="1" x14ac:dyDescent="0.25">
      <c r="A108" s="65"/>
      <c r="B108" s="188"/>
      <c r="C108" s="189"/>
      <c r="D108" s="189"/>
      <c r="E108" s="189"/>
      <c r="F108" s="189"/>
      <c r="G108" s="189"/>
      <c r="H108" s="189"/>
      <c r="I108" s="190"/>
      <c r="J108" s="190"/>
      <c r="K108" s="190"/>
      <c r="L108" s="190"/>
      <c r="M108" s="188"/>
      <c r="N108" s="188"/>
    </row>
    <row r="109" spans="1:14" s="72" customFormat="1" ht="17.25" customHeight="1" x14ac:dyDescent="0.25">
      <c r="A109" s="65"/>
      <c r="B109" s="188" t="s">
        <v>87</v>
      </c>
      <c r="C109" s="191"/>
      <c r="D109" s="191"/>
      <c r="E109" s="191"/>
      <c r="F109" s="191"/>
      <c r="G109" s="191"/>
      <c r="H109" s="191"/>
      <c r="I109" s="191"/>
      <c r="J109" s="191"/>
      <c r="K109" s="191"/>
      <c r="L109" s="191"/>
      <c r="M109" s="191"/>
      <c r="N109" s="191"/>
    </row>
    <row r="110" spans="1:14" ht="12.6" customHeight="1" x14ac:dyDescent="0.25">
      <c r="A110" s="65"/>
      <c r="B110" s="188" t="s">
        <v>88</v>
      </c>
      <c r="C110" s="191"/>
      <c r="D110" s="191"/>
      <c r="E110" s="191"/>
      <c r="F110" s="191"/>
      <c r="G110" s="191"/>
      <c r="H110" s="191"/>
      <c r="I110" s="192"/>
      <c r="J110" s="191"/>
      <c r="K110" s="191"/>
      <c r="L110" s="191"/>
      <c r="M110" s="192"/>
      <c r="N110" s="192"/>
    </row>
    <row r="111" spans="1:14" ht="12.6" customHeight="1" x14ac:dyDescent="0.25">
      <c r="A111" s="65"/>
      <c r="B111" s="188" t="s">
        <v>89</v>
      </c>
      <c r="C111" s="193"/>
      <c r="D111" s="193"/>
      <c r="E111" s="193"/>
      <c r="F111" s="193"/>
      <c r="G111" s="193"/>
      <c r="H111" s="193"/>
      <c r="I111" s="72"/>
      <c r="J111" s="193"/>
      <c r="K111" s="193"/>
      <c r="L111" s="193"/>
      <c r="M111" s="72"/>
      <c r="N111" s="193"/>
    </row>
    <row r="112" spans="1:14" ht="12.6" hidden="1" customHeight="1" x14ac:dyDescent="0.25">
      <c r="A112" s="65"/>
      <c r="B112" s="188" t="s">
        <v>90</v>
      </c>
      <c r="C112" s="193"/>
      <c r="D112" s="193"/>
      <c r="E112" s="193"/>
      <c r="F112" s="193"/>
      <c r="G112" s="193"/>
      <c r="H112" s="193"/>
      <c r="I112" s="72"/>
      <c r="J112" s="193"/>
      <c r="K112" s="193"/>
      <c r="L112" s="193"/>
      <c r="M112" s="72"/>
      <c r="N112" s="193"/>
    </row>
    <row r="113" spans="1:14" ht="12.6" customHeight="1" x14ac:dyDescent="0.25">
      <c r="A113" s="65"/>
      <c r="B113" s="4" t="s">
        <v>91</v>
      </c>
      <c r="C113" s="194"/>
      <c r="D113" s="194"/>
      <c r="E113" s="194"/>
      <c r="F113" s="194"/>
      <c r="G113" s="194"/>
      <c r="H113" s="193"/>
      <c r="I113" s="194"/>
      <c r="J113" s="194"/>
      <c r="K113" s="194"/>
      <c r="L113" s="194"/>
      <c r="M113" s="194"/>
      <c r="N113" s="194"/>
    </row>
    <row r="114" spans="1:14" ht="11.25" customHeight="1" x14ac:dyDescent="0.25">
      <c r="A114" s="65"/>
      <c r="B114" s="4" t="s">
        <v>92</v>
      </c>
      <c r="C114" s="194"/>
      <c r="D114" s="194"/>
      <c r="E114" s="194"/>
      <c r="F114" s="194"/>
      <c r="G114" s="194"/>
      <c r="H114" s="193"/>
      <c r="I114" s="194"/>
      <c r="J114" s="194"/>
      <c r="K114" s="194"/>
      <c r="L114" s="194"/>
      <c r="M114" s="194"/>
      <c r="N114" s="194"/>
    </row>
    <row r="115" spans="1:14" ht="12.6" customHeight="1" x14ac:dyDescent="0.25">
      <c r="A115" s="65"/>
      <c r="B115" s="195" t="s">
        <v>93</v>
      </c>
      <c r="I115" s="189"/>
      <c r="J115" s="189"/>
      <c r="K115" s="189"/>
      <c r="L115" s="189"/>
      <c r="M115" s="189"/>
      <c r="N115" s="189"/>
    </row>
    <row r="116" spans="1:14" ht="12.6" customHeight="1" x14ac:dyDescent="0.25">
      <c r="A116" s="65"/>
      <c r="I116" s="189"/>
      <c r="J116" s="189"/>
      <c r="K116" s="189"/>
      <c r="L116" s="189"/>
      <c r="M116" s="189"/>
      <c r="N116" s="189"/>
    </row>
    <row r="117" spans="1:14" ht="12.6" customHeight="1" x14ac:dyDescent="0.25">
      <c r="A117" s="65"/>
      <c r="C117" s="196"/>
      <c r="D117" s="196"/>
      <c r="E117" s="196"/>
      <c r="F117" s="196"/>
      <c r="G117" s="3"/>
      <c r="H117" s="3"/>
      <c r="I117" s="4"/>
      <c r="J117" s="5"/>
      <c r="K117" s="5"/>
      <c r="L117" s="5"/>
      <c r="M117" s="4"/>
      <c r="N117" s="4"/>
    </row>
    <row r="118" spans="1:14" s="199" customFormat="1" ht="14.25" customHeight="1" x14ac:dyDescent="0.25">
      <c r="A118" s="197"/>
      <c r="B118" s="188"/>
      <c r="C118" s="198"/>
      <c r="D118" s="198"/>
      <c r="E118" s="198"/>
      <c r="F118" s="198"/>
      <c r="G118" s="198"/>
      <c r="H118" s="198"/>
      <c r="I118" s="198"/>
      <c r="J118" s="198"/>
      <c r="K118" s="198"/>
      <c r="L118" s="198"/>
      <c r="M118" s="198"/>
      <c r="N118" s="198"/>
    </row>
    <row r="119" spans="1:14" ht="27" customHeight="1" x14ac:dyDescent="0.25">
      <c r="A119" s="65"/>
      <c r="B119" s="200"/>
      <c r="C119" s="200"/>
      <c r="D119" s="200"/>
      <c r="E119" s="200"/>
      <c r="F119" s="200"/>
      <c r="G119" s="200"/>
      <c r="H119" s="200"/>
      <c r="I119" s="200"/>
      <c r="J119" s="200"/>
      <c r="K119" s="200"/>
      <c r="L119" s="200"/>
      <c r="M119" s="200"/>
      <c r="N119" s="200"/>
    </row>
    <row r="1515" spans="1:96" s="189" customFormat="1" x14ac:dyDescent="0.25">
      <c r="A1515" s="1"/>
      <c r="B1515" s="188"/>
      <c r="C1515" s="201"/>
      <c r="I1515" s="188"/>
      <c r="J1515" s="190"/>
      <c r="K1515" s="190"/>
      <c r="L1515" s="190"/>
      <c r="M1515" s="188"/>
      <c r="N1515" s="188"/>
      <c r="O1515" s="7"/>
      <c r="P1515" s="7"/>
      <c r="Q1515" s="7"/>
      <c r="R1515" s="7"/>
      <c r="S1515" s="7"/>
      <c r="T1515" s="7"/>
      <c r="U1515" s="7"/>
      <c r="V1515" s="7"/>
      <c r="W1515" s="7"/>
      <c r="X1515" s="7"/>
      <c r="Y1515" s="7"/>
      <c r="Z1515" s="7"/>
      <c r="AA1515" s="7"/>
      <c r="AB1515" s="7"/>
      <c r="AC1515" s="7"/>
      <c r="AD1515" s="7"/>
      <c r="AE1515" s="7"/>
      <c r="AF1515" s="7"/>
      <c r="AG1515" s="7"/>
      <c r="AH1515" s="7"/>
      <c r="AI1515" s="7"/>
      <c r="AJ1515" s="7"/>
      <c r="AK1515" s="7"/>
      <c r="AL1515" s="7"/>
      <c r="AM1515" s="7"/>
      <c r="AN1515" s="7"/>
      <c r="AO1515" s="7"/>
      <c r="AP1515" s="7"/>
      <c r="AQ1515" s="7"/>
      <c r="AR1515" s="7"/>
      <c r="AS1515" s="7"/>
      <c r="AT1515" s="7"/>
      <c r="AU1515" s="7"/>
      <c r="AV1515" s="7"/>
      <c r="AW1515" s="7"/>
      <c r="AX1515" s="7"/>
      <c r="AY1515" s="7"/>
      <c r="AZ1515" s="7"/>
      <c r="BA1515" s="7"/>
      <c r="BB1515" s="7"/>
      <c r="BC1515" s="7"/>
      <c r="BD1515" s="7"/>
      <c r="BE1515" s="7"/>
      <c r="BF1515" s="7"/>
      <c r="BG1515" s="7"/>
      <c r="BH1515" s="7"/>
      <c r="BI1515" s="7"/>
      <c r="BJ1515" s="7"/>
      <c r="BK1515" s="7"/>
      <c r="BL1515" s="7"/>
      <c r="BM1515" s="7"/>
      <c r="BN1515" s="7"/>
      <c r="BO1515" s="7"/>
      <c r="BP1515" s="7"/>
      <c r="BQ1515" s="7"/>
      <c r="BR1515" s="7"/>
      <c r="BS1515" s="7"/>
      <c r="BT1515" s="7"/>
      <c r="BU1515" s="7"/>
      <c r="BV1515" s="7"/>
      <c r="BW1515" s="7"/>
      <c r="BX1515" s="7"/>
      <c r="BY1515" s="7"/>
      <c r="BZ1515" s="7"/>
      <c r="CA1515" s="7"/>
      <c r="CB1515" s="7"/>
      <c r="CC1515" s="7"/>
      <c r="CD1515" s="7"/>
      <c r="CE1515" s="7"/>
      <c r="CF1515" s="7"/>
      <c r="CG1515" s="7"/>
      <c r="CH1515" s="7"/>
      <c r="CI1515" s="7"/>
      <c r="CJ1515" s="7"/>
      <c r="CK1515" s="7"/>
      <c r="CL1515" s="7"/>
      <c r="CM1515" s="7"/>
      <c r="CN1515" s="7"/>
      <c r="CO1515" s="7"/>
      <c r="CP1515" s="7"/>
      <c r="CQ1515" s="7"/>
      <c r="CR1515" s="7"/>
    </row>
    <row r="1516" spans="1:96" s="189" customFormat="1" x14ac:dyDescent="0.25">
      <c r="A1516" s="1"/>
      <c r="B1516" s="190"/>
      <c r="I1516" s="188"/>
      <c r="J1516" s="190"/>
      <c r="K1516" s="190"/>
      <c r="L1516" s="190"/>
      <c r="M1516" s="188"/>
      <c r="N1516" s="188"/>
      <c r="O1516" s="7"/>
      <c r="P1516" s="7"/>
      <c r="Q1516" s="7"/>
      <c r="R1516" s="7"/>
      <c r="S1516" s="7"/>
      <c r="T1516" s="7"/>
      <c r="U1516" s="7"/>
      <c r="V1516" s="7"/>
      <c r="W1516" s="7"/>
      <c r="X1516" s="7"/>
      <c r="Y1516" s="7"/>
      <c r="Z1516" s="7"/>
      <c r="AA1516" s="7"/>
      <c r="AB1516" s="7"/>
      <c r="AC1516" s="7"/>
      <c r="AD1516" s="7"/>
      <c r="AE1516" s="7"/>
      <c r="AF1516" s="7"/>
      <c r="AG1516" s="7"/>
      <c r="AH1516" s="7"/>
      <c r="AI1516" s="7"/>
      <c r="AJ1516" s="7"/>
      <c r="AK1516" s="7"/>
      <c r="AL1516" s="7"/>
      <c r="AM1516" s="7"/>
      <c r="AN1516" s="7"/>
      <c r="AO1516" s="7"/>
      <c r="AP1516" s="7"/>
      <c r="AQ1516" s="7"/>
      <c r="AR1516" s="7"/>
      <c r="AS1516" s="7"/>
      <c r="AT1516" s="7"/>
      <c r="AU1516" s="7"/>
      <c r="AV1516" s="7"/>
      <c r="AW1516" s="7"/>
      <c r="AX1516" s="7"/>
      <c r="AY1516" s="7"/>
      <c r="AZ1516" s="7"/>
      <c r="BA1516" s="7"/>
      <c r="BB1516" s="7"/>
      <c r="BC1516" s="7"/>
      <c r="BD1516" s="7"/>
      <c r="BE1516" s="7"/>
      <c r="BF1516" s="7"/>
      <c r="BG1516" s="7"/>
      <c r="BH1516" s="7"/>
      <c r="BI1516" s="7"/>
      <c r="BJ1516" s="7"/>
      <c r="BK1516" s="7"/>
      <c r="BL1516" s="7"/>
      <c r="BM1516" s="7"/>
      <c r="BN1516" s="7"/>
      <c r="BO1516" s="7"/>
      <c r="BP1516" s="7"/>
      <c r="BQ1516" s="7"/>
      <c r="BR1516" s="7"/>
      <c r="BS1516" s="7"/>
      <c r="BT1516" s="7"/>
      <c r="BU1516" s="7"/>
      <c r="BV1516" s="7"/>
      <c r="BW1516" s="7"/>
      <c r="BX1516" s="7"/>
      <c r="BY1516" s="7"/>
      <c r="BZ1516" s="7"/>
      <c r="CA1516" s="7"/>
      <c r="CB1516" s="7"/>
      <c r="CC1516" s="7"/>
      <c r="CD1516" s="7"/>
      <c r="CE1516" s="7"/>
      <c r="CF1516" s="7"/>
      <c r="CG1516" s="7"/>
      <c r="CH1516" s="7"/>
      <c r="CI1516" s="7"/>
      <c r="CJ1516" s="7"/>
      <c r="CK1516" s="7"/>
      <c r="CL1516" s="7"/>
      <c r="CM1516" s="7"/>
      <c r="CN1516" s="7"/>
      <c r="CO1516" s="7"/>
      <c r="CP1516" s="7"/>
      <c r="CQ1516" s="7"/>
      <c r="CR1516" s="7"/>
    </row>
  </sheetData>
  <mergeCells count="17">
    <mergeCell ref="B119:N119"/>
    <mergeCell ref="C12:C13"/>
    <mergeCell ref="D12:D13"/>
    <mergeCell ref="E12:E13"/>
    <mergeCell ref="F12:F13"/>
    <mergeCell ref="G12:G13"/>
    <mergeCell ref="H12:H13"/>
    <mergeCell ref="B6:N6"/>
    <mergeCell ref="B7:N7"/>
    <mergeCell ref="B8:N8"/>
    <mergeCell ref="B10:B13"/>
    <mergeCell ref="I10:N10"/>
    <mergeCell ref="D11:E11"/>
    <mergeCell ref="F11:H11"/>
    <mergeCell ref="I11:J11"/>
    <mergeCell ref="K11:L11"/>
    <mergeCell ref="M11:N11"/>
  </mergeCells>
  <printOptions horizontalCentered="1" verticalCentered="1"/>
  <pageMargins left="0.39370078740157483" right="0.39370078740157483" top="0.18" bottom="0.18" header="0" footer="0"/>
  <pageSetup scale="46" orientation="landscape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58B7C1-02F6-4F0F-B30D-D6459E1CE9A2}">
  <sheetPr transitionEvaluation="1" transitionEntry="1"/>
  <dimension ref="A1:AF2466"/>
  <sheetViews>
    <sheetView showGridLines="0" zoomScale="80" zoomScaleNormal="80" zoomScaleSheetLayoutView="85" workbookViewId="0">
      <pane xSplit="2" ySplit="13" topLeftCell="C14" activePane="bottomRight" state="frozen"/>
      <selection activeCell="B6" sqref="B6:N6"/>
      <selection pane="topRight" activeCell="B6" sqref="B6:N6"/>
      <selection pane="bottomLeft" activeCell="B6" sqref="B6:N6"/>
      <selection pane="bottomRight" activeCell="B6" sqref="B6:N6"/>
    </sheetView>
  </sheetViews>
  <sheetFormatPr baseColWidth="10" defaultColWidth="12.5703125" defaultRowHeight="14.1" customHeight="1" x14ac:dyDescent="0.25"/>
  <cols>
    <col min="1" max="1" width="3.140625" style="218" customWidth="1"/>
    <col min="2" max="2" width="49.7109375" style="218" customWidth="1"/>
    <col min="3" max="3" width="11.85546875" style="218" customWidth="1"/>
    <col min="4" max="4" width="11.28515625" style="218" customWidth="1"/>
    <col min="5" max="5" width="12.28515625" style="218" customWidth="1"/>
    <col min="6" max="7" width="11.28515625" style="218" customWidth="1"/>
    <col min="8" max="8" width="12.85546875" style="218" customWidth="1"/>
    <col min="9" max="13" width="11" style="218" customWidth="1"/>
    <col min="14" max="14" width="11" style="225" customWidth="1"/>
    <col min="15" max="15" width="8.42578125" style="204" customWidth="1"/>
    <col min="16" max="18" width="16.140625" style="205" customWidth="1"/>
    <col min="19" max="19" width="16.140625" style="206" customWidth="1"/>
    <col min="20" max="27" width="16.140625" style="205" customWidth="1"/>
    <col min="28" max="30" width="16.140625" style="207" customWidth="1"/>
    <col min="31" max="31" width="16.140625" style="208" customWidth="1"/>
    <col min="32" max="32" width="16.140625" style="207" customWidth="1"/>
    <col min="33" max="16384" width="12.5703125" style="218"/>
  </cols>
  <sheetData>
    <row r="1" spans="1:32" s="202" customFormat="1" ht="14.1" customHeight="1" x14ac:dyDescent="0.25">
      <c r="B1" s="2" t="s">
        <v>0</v>
      </c>
      <c r="L1" s="203"/>
      <c r="N1" s="204"/>
      <c r="O1" s="204"/>
      <c r="P1" s="205"/>
      <c r="Q1" s="205"/>
      <c r="R1" s="205"/>
      <c r="S1" s="206"/>
      <c r="T1" s="205"/>
      <c r="U1" s="205"/>
      <c r="V1" s="205"/>
      <c r="W1" s="205"/>
      <c r="X1" s="205"/>
      <c r="Y1" s="205"/>
      <c r="Z1" s="205"/>
      <c r="AA1" s="205"/>
      <c r="AB1" s="207"/>
      <c r="AC1" s="207"/>
      <c r="AD1" s="207"/>
      <c r="AE1" s="208"/>
      <c r="AF1" s="207"/>
    </row>
    <row r="2" spans="1:32" s="202" customFormat="1" ht="14.1" customHeight="1" x14ac:dyDescent="0.25">
      <c r="B2" s="2" t="s">
        <v>1</v>
      </c>
      <c r="E2" s="209"/>
      <c r="L2" s="203"/>
      <c r="M2" s="210"/>
      <c r="N2" s="204"/>
      <c r="O2" s="204"/>
      <c r="P2" s="205"/>
      <c r="Q2" s="205"/>
      <c r="R2" s="205"/>
      <c r="S2" s="206"/>
      <c r="T2" s="205"/>
      <c r="U2" s="205"/>
      <c r="V2" s="205"/>
      <c r="W2" s="205"/>
      <c r="X2" s="205"/>
      <c r="Y2" s="205"/>
      <c r="Z2" s="205"/>
      <c r="AA2" s="205"/>
      <c r="AB2" s="211"/>
      <c r="AC2" s="211"/>
      <c r="AD2" s="207"/>
      <c r="AE2" s="208"/>
      <c r="AF2" s="211"/>
    </row>
    <row r="3" spans="1:32" s="202" customFormat="1" ht="14.1" customHeight="1" x14ac:dyDescent="0.25">
      <c r="B3" s="2" t="s">
        <v>2</v>
      </c>
      <c r="C3" s="212"/>
      <c r="D3" s="212"/>
      <c r="E3" s="212"/>
      <c r="F3" s="212"/>
      <c r="G3" s="212"/>
      <c r="H3" s="212"/>
      <c r="L3" s="203"/>
      <c r="N3" s="204"/>
      <c r="O3" s="204"/>
      <c r="P3" s="205"/>
      <c r="Q3" s="205"/>
      <c r="R3" s="205"/>
      <c r="S3" s="206"/>
      <c r="T3" s="205"/>
      <c r="U3" s="205"/>
      <c r="V3" s="205"/>
      <c r="W3" s="205"/>
      <c r="X3" s="205"/>
      <c r="Y3" s="205"/>
      <c r="Z3" s="205"/>
      <c r="AA3" s="205"/>
      <c r="AB3" s="207"/>
      <c r="AC3" s="207"/>
      <c r="AD3" s="207"/>
      <c r="AE3" s="208"/>
      <c r="AF3" s="207"/>
    </row>
    <row r="4" spans="1:32" s="202" customFormat="1" ht="14.1" customHeight="1" x14ac:dyDescent="0.25">
      <c r="B4" s="2" t="s">
        <v>3</v>
      </c>
      <c r="C4" s="212"/>
      <c r="D4" s="212"/>
      <c r="E4" s="212"/>
      <c r="F4" s="212"/>
      <c r="G4" s="212"/>
      <c r="H4" s="212"/>
      <c r="J4" s="203"/>
      <c r="K4" s="203"/>
      <c r="L4" s="203"/>
      <c r="N4" s="204"/>
      <c r="O4" s="204"/>
      <c r="P4" s="205"/>
      <c r="Q4" s="205"/>
      <c r="R4" s="205"/>
      <c r="S4" s="206"/>
      <c r="T4" s="205"/>
      <c r="U4" s="205"/>
      <c r="V4" s="205"/>
      <c r="W4" s="205"/>
      <c r="X4" s="205"/>
      <c r="Y4" s="205"/>
      <c r="Z4" s="205"/>
      <c r="AA4" s="205"/>
      <c r="AB4" s="207"/>
      <c r="AC4" s="207"/>
      <c r="AD4" s="207"/>
      <c r="AE4" s="208"/>
      <c r="AF4" s="207"/>
    </row>
    <row r="5" spans="1:32" s="202" customFormat="1" ht="14.1" customHeight="1" x14ac:dyDescent="0.25">
      <c r="B5" s="2" t="s">
        <v>4</v>
      </c>
      <c r="C5" s="212"/>
      <c r="D5" s="212"/>
      <c r="E5" s="212"/>
      <c r="F5" s="212"/>
      <c r="G5" s="212"/>
      <c r="H5" s="212"/>
      <c r="I5" s="204"/>
      <c r="J5" s="204"/>
      <c r="K5" s="203"/>
      <c r="N5" s="204"/>
      <c r="O5" s="204"/>
      <c r="P5" s="205"/>
      <c r="Q5" s="205"/>
      <c r="R5" s="205"/>
      <c r="S5" s="206"/>
      <c r="T5" s="205"/>
      <c r="U5" s="205"/>
      <c r="V5" s="205"/>
      <c r="W5" s="205"/>
      <c r="X5" s="205"/>
      <c r="Y5" s="205"/>
      <c r="Z5" s="205"/>
      <c r="AA5" s="205"/>
      <c r="AB5" s="207"/>
      <c r="AC5" s="207"/>
      <c r="AD5" s="207"/>
      <c r="AE5" s="208"/>
      <c r="AF5" s="207"/>
    </row>
    <row r="6" spans="1:32" s="202" customFormat="1" ht="14.1" customHeight="1" x14ac:dyDescent="0.25">
      <c r="B6" s="213" t="s">
        <v>94</v>
      </c>
      <c r="C6" s="213"/>
      <c r="D6" s="213"/>
      <c r="E6" s="213"/>
      <c r="F6" s="213"/>
      <c r="G6" s="213"/>
      <c r="H6" s="213"/>
      <c r="I6" s="213"/>
      <c r="J6" s="213"/>
      <c r="K6" s="213"/>
      <c r="L6" s="213"/>
      <c r="M6" s="213"/>
      <c r="N6" s="213"/>
      <c r="O6" s="214"/>
      <c r="P6" s="215"/>
      <c r="Q6" s="215"/>
      <c r="R6" s="215"/>
      <c r="S6" s="206"/>
      <c r="T6" s="215"/>
      <c r="U6" s="215"/>
      <c r="V6" s="215"/>
      <c r="W6" s="215"/>
      <c r="X6" s="215"/>
      <c r="Y6" s="215"/>
      <c r="Z6" s="215"/>
      <c r="AA6" s="215"/>
      <c r="AB6" s="216"/>
      <c r="AC6" s="216"/>
      <c r="AD6" s="216"/>
      <c r="AE6" s="208"/>
      <c r="AF6" s="216"/>
    </row>
    <row r="7" spans="1:32" s="202" customFormat="1" ht="16.5" customHeight="1" x14ac:dyDescent="0.25">
      <c r="B7" s="213" t="s">
        <v>95</v>
      </c>
      <c r="C7" s="213"/>
      <c r="D7" s="213"/>
      <c r="E7" s="213"/>
      <c r="F7" s="213"/>
      <c r="G7" s="213"/>
      <c r="H7" s="213"/>
      <c r="I7" s="213"/>
      <c r="J7" s="213"/>
      <c r="K7" s="213"/>
      <c r="L7" s="213"/>
      <c r="M7" s="213"/>
      <c r="N7" s="213"/>
      <c r="O7" s="214"/>
      <c r="P7" s="215"/>
      <c r="Q7" s="215"/>
      <c r="R7" s="215"/>
      <c r="S7" s="206"/>
      <c r="T7" s="215"/>
      <c r="U7" s="215"/>
      <c r="V7" s="215"/>
      <c r="W7" s="215"/>
      <c r="X7" s="215"/>
      <c r="Y7" s="215"/>
      <c r="Z7" s="215"/>
      <c r="AA7" s="215"/>
      <c r="AB7" s="216"/>
      <c r="AC7" s="217"/>
      <c r="AD7" s="216"/>
      <c r="AE7" s="208"/>
      <c r="AF7" s="217"/>
    </row>
    <row r="8" spans="1:32" ht="14.1" customHeight="1" x14ac:dyDescent="0.25">
      <c r="B8" s="219" t="s">
        <v>96</v>
      </c>
      <c r="C8" s="219"/>
      <c r="D8" s="219"/>
      <c r="E8" s="219"/>
      <c r="F8" s="219"/>
      <c r="G8" s="219"/>
      <c r="H8" s="219"/>
      <c r="I8" s="219"/>
      <c r="J8" s="219"/>
      <c r="K8" s="219"/>
      <c r="L8" s="219"/>
      <c r="M8" s="219"/>
      <c r="N8" s="219"/>
      <c r="O8" s="220"/>
      <c r="P8" s="221"/>
      <c r="Q8" s="221"/>
      <c r="R8" s="221"/>
      <c r="T8" s="221"/>
      <c r="U8" s="221"/>
      <c r="V8" s="221"/>
      <c r="W8" s="221"/>
      <c r="X8" s="221"/>
      <c r="Y8" s="221"/>
      <c r="Z8" s="221"/>
      <c r="AA8" s="221"/>
      <c r="AB8" s="222"/>
      <c r="AC8" s="222"/>
      <c r="AD8" s="222"/>
      <c r="AF8" s="222"/>
    </row>
    <row r="9" spans="1:32" ht="14.1" customHeight="1" thickBot="1" x14ac:dyDescent="0.3">
      <c r="I9" s="223"/>
      <c r="J9" s="224"/>
    </row>
    <row r="10" spans="1:32" s="226" customFormat="1" ht="12.75" customHeight="1" thickTop="1" x14ac:dyDescent="0.25">
      <c r="B10" s="227" t="s">
        <v>8</v>
      </c>
      <c r="C10" s="228"/>
      <c r="D10" s="229"/>
      <c r="E10" s="230"/>
      <c r="F10" s="229"/>
      <c r="G10" s="231"/>
      <c r="H10" s="230"/>
      <c r="I10" s="22" t="s">
        <v>9</v>
      </c>
      <c r="J10" s="22"/>
      <c r="K10" s="22"/>
      <c r="L10" s="22"/>
      <c r="M10" s="22"/>
      <c r="N10" s="22"/>
      <c r="O10" s="232"/>
      <c r="P10" s="205"/>
      <c r="Q10" s="205"/>
      <c r="R10" s="205"/>
      <c r="S10" s="206"/>
      <c r="T10" s="205"/>
      <c r="U10" s="205"/>
      <c r="V10" s="205"/>
      <c r="W10" s="205"/>
      <c r="X10" s="205"/>
      <c r="Y10" s="205"/>
      <c r="Z10" s="205"/>
      <c r="AA10" s="205"/>
      <c r="AB10" s="207"/>
      <c r="AC10" s="207"/>
      <c r="AD10" s="207"/>
      <c r="AE10" s="208"/>
      <c r="AF10" s="207"/>
    </row>
    <row r="11" spans="1:32" s="226" customFormat="1" ht="15" customHeight="1" x14ac:dyDescent="0.25">
      <c r="B11" s="233"/>
      <c r="C11" s="234" t="s">
        <v>10</v>
      </c>
      <c r="D11" s="28" t="s">
        <v>11</v>
      </c>
      <c r="E11" s="30"/>
      <c r="F11" s="28" t="s">
        <v>12</v>
      </c>
      <c r="G11" s="29"/>
      <c r="H11" s="30"/>
      <c r="I11" s="31" t="s">
        <v>13</v>
      </c>
      <c r="J11" s="31"/>
      <c r="K11" s="31" t="s">
        <v>14</v>
      </c>
      <c r="L11" s="31"/>
      <c r="M11" s="235" t="s">
        <v>15</v>
      </c>
      <c r="N11" s="236"/>
      <c r="O11" s="232"/>
      <c r="P11" s="205"/>
      <c r="Q11" s="205"/>
      <c r="R11" s="205"/>
      <c r="S11" s="206"/>
      <c r="T11" s="205"/>
      <c r="U11" s="205"/>
      <c r="V11" s="205"/>
      <c r="W11" s="205"/>
      <c r="X11" s="205"/>
      <c r="Y11" s="205"/>
      <c r="Z11" s="205"/>
      <c r="AA11" s="205"/>
      <c r="AB11" s="207"/>
      <c r="AC11" s="207"/>
      <c r="AD11" s="207"/>
      <c r="AE11" s="208"/>
      <c r="AF11" s="207"/>
    </row>
    <row r="12" spans="1:32" s="226" customFormat="1" ht="12.75" customHeight="1" x14ac:dyDescent="0.25">
      <c r="B12" s="233"/>
      <c r="C12" s="237" t="s">
        <v>16</v>
      </c>
      <c r="D12" s="238" t="s">
        <v>17</v>
      </c>
      <c r="E12" s="233" t="s">
        <v>16</v>
      </c>
      <c r="F12" s="238" t="s">
        <v>18</v>
      </c>
      <c r="G12" s="239" t="s">
        <v>19</v>
      </c>
      <c r="H12" s="233" t="s">
        <v>20</v>
      </c>
      <c r="I12" s="240" t="s">
        <v>21</v>
      </c>
      <c r="J12" s="41" t="s">
        <v>22</v>
      </c>
      <c r="K12" s="240" t="s">
        <v>23</v>
      </c>
      <c r="L12" s="41" t="s">
        <v>22</v>
      </c>
      <c r="M12" s="240" t="s">
        <v>24</v>
      </c>
      <c r="N12" s="241" t="s">
        <v>22</v>
      </c>
      <c r="O12" s="242"/>
      <c r="P12" s="205"/>
      <c r="Q12" s="205"/>
      <c r="R12" s="205"/>
      <c r="S12" s="243"/>
      <c r="T12" s="205"/>
      <c r="U12" s="205"/>
      <c r="V12" s="205"/>
      <c r="W12" s="205"/>
      <c r="X12" s="205"/>
      <c r="Y12" s="205"/>
      <c r="Z12" s="205"/>
      <c r="AA12" s="205"/>
      <c r="AB12" s="211"/>
      <c r="AC12" s="207"/>
      <c r="AD12" s="207"/>
      <c r="AE12" s="244"/>
      <c r="AF12" s="207"/>
    </row>
    <row r="13" spans="1:32" s="226" customFormat="1" ht="12.75" customHeight="1" thickBot="1" x14ac:dyDescent="0.3">
      <c r="B13" s="245"/>
      <c r="C13" s="246"/>
      <c r="D13" s="247"/>
      <c r="E13" s="248"/>
      <c r="F13" s="247"/>
      <c r="G13" s="249"/>
      <c r="H13" s="248"/>
      <c r="I13" s="250" t="s">
        <v>25</v>
      </c>
      <c r="J13" s="251" t="s">
        <v>23</v>
      </c>
      <c r="K13" s="250" t="s">
        <v>25</v>
      </c>
      <c r="L13" s="251" t="s">
        <v>21</v>
      </c>
      <c r="M13" s="250" t="s">
        <v>26</v>
      </c>
      <c r="N13" s="252" t="s">
        <v>24</v>
      </c>
      <c r="O13" s="242"/>
      <c r="P13" s="206"/>
      <c r="Q13" s="206"/>
      <c r="R13" s="205"/>
      <c r="S13" s="243"/>
      <c r="T13" s="206"/>
      <c r="U13" s="206"/>
      <c r="V13" s="206"/>
      <c r="W13" s="206"/>
      <c r="X13" s="206"/>
      <c r="Y13" s="206"/>
      <c r="Z13" s="206"/>
      <c r="AA13" s="206"/>
      <c r="AB13" s="208"/>
      <c r="AC13" s="208"/>
      <c r="AD13" s="207"/>
      <c r="AE13" s="244"/>
      <c r="AF13" s="208"/>
    </row>
    <row r="14" spans="1:32" ht="14.1" customHeight="1" thickTop="1" x14ac:dyDescent="0.25">
      <c r="A14" s="253"/>
      <c r="B14" s="254" t="s">
        <v>27</v>
      </c>
      <c r="C14" s="255"/>
      <c r="D14" s="256"/>
      <c r="E14" s="257"/>
      <c r="F14" s="256"/>
      <c r="G14" s="258"/>
      <c r="H14" s="259"/>
      <c r="I14" s="260"/>
      <c r="J14" s="261"/>
      <c r="K14" s="260"/>
      <c r="L14" s="261"/>
      <c r="M14" s="260"/>
      <c r="N14" s="260"/>
      <c r="O14" s="262"/>
    </row>
    <row r="15" spans="1:32" s="273" customFormat="1" ht="14.1" customHeight="1" x14ac:dyDescent="0.25">
      <c r="A15" s="263"/>
      <c r="B15" s="264" t="s">
        <v>97</v>
      </c>
      <c r="C15" s="265">
        <v>8049.2</v>
      </c>
      <c r="D15" s="266">
        <v>9398.7000000000007</v>
      </c>
      <c r="E15" s="267">
        <v>10219.1</v>
      </c>
      <c r="F15" s="266">
        <v>11573.3</v>
      </c>
      <c r="G15" s="268">
        <v>11556.7</v>
      </c>
      <c r="H15" s="267">
        <v>11463.8</v>
      </c>
      <c r="I15" s="268">
        <v>2169.9000000000005</v>
      </c>
      <c r="J15" s="267">
        <v>2065.0999999999985</v>
      </c>
      <c r="K15" s="268">
        <v>1349.5000000000009</v>
      </c>
      <c r="L15" s="267">
        <v>1244.6999999999989</v>
      </c>
      <c r="M15" s="268">
        <v>-16.599999999998545</v>
      </c>
      <c r="N15" s="268">
        <v>-92.900000000001455</v>
      </c>
      <c r="O15" s="269"/>
      <c r="P15" s="270"/>
      <c r="Q15" s="270"/>
      <c r="R15" s="270"/>
      <c r="S15" s="270"/>
      <c r="T15" s="270"/>
      <c r="U15" s="270"/>
      <c r="V15" s="270"/>
      <c r="W15" s="270"/>
      <c r="X15" s="270"/>
      <c r="Y15" s="270"/>
      <c r="Z15" s="270"/>
      <c r="AA15" s="270"/>
      <c r="AB15" s="271"/>
      <c r="AC15" s="271"/>
      <c r="AD15" s="272"/>
      <c r="AE15" s="208"/>
      <c r="AF15" s="271"/>
    </row>
    <row r="16" spans="1:32" ht="14.1" customHeight="1" x14ac:dyDescent="0.25">
      <c r="A16" s="274"/>
      <c r="B16" s="275"/>
      <c r="C16" s="276"/>
      <c r="D16" s="277"/>
      <c r="E16" s="278"/>
      <c r="F16" s="277"/>
      <c r="G16" s="279"/>
      <c r="H16" s="278"/>
      <c r="I16" s="280"/>
      <c r="J16" s="281"/>
      <c r="K16" s="280"/>
      <c r="L16" s="281"/>
      <c r="M16" s="280"/>
      <c r="N16" s="280"/>
      <c r="P16" s="270"/>
      <c r="Q16" s="270"/>
      <c r="R16" s="270"/>
      <c r="S16" s="270"/>
      <c r="T16" s="270"/>
      <c r="U16" s="270"/>
      <c r="V16" s="270"/>
      <c r="W16" s="270"/>
      <c r="X16" s="270"/>
      <c r="Y16" s="270"/>
      <c r="Z16" s="270"/>
      <c r="AA16" s="270"/>
      <c r="AB16" s="271"/>
      <c r="AC16" s="271"/>
      <c r="AD16" s="272"/>
      <c r="AF16" s="271"/>
    </row>
    <row r="17" spans="1:32" s="273" customFormat="1" ht="14.1" customHeight="1" x14ac:dyDescent="0.25">
      <c r="A17" s="282"/>
      <c r="B17" s="283" t="s">
        <v>98</v>
      </c>
      <c r="C17" s="265">
        <v>8325.1849341418438</v>
      </c>
      <c r="D17" s="266">
        <v>9691.8908964641123</v>
      </c>
      <c r="E17" s="267">
        <v>10508.483423481348</v>
      </c>
      <c r="F17" s="266">
        <v>11863.408533207852</v>
      </c>
      <c r="G17" s="268">
        <v>11845.103307964138</v>
      </c>
      <c r="H17" s="267">
        <v>11750.738650137255</v>
      </c>
      <c r="I17" s="268">
        <v>2183.2999999999993</v>
      </c>
      <c r="J17" s="267">
        <v>2058.8477536731425</v>
      </c>
      <c r="K17" s="268">
        <v>1366.6999999999989</v>
      </c>
      <c r="L17" s="267">
        <v>1242.2000000000007</v>
      </c>
      <c r="M17" s="268">
        <v>-18.299999999999272</v>
      </c>
      <c r="N17" s="268">
        <v>-94.399999999999636</v>
      </c>
      <c r="O17" s="284"/>
      <c r="P17" s="270"/>
      <c r="Q17" s="270"/>
      <c r="R17" s="270"/>
      <c r="S17" s="270"/>
      <c r="T17" s="270"/>
      <c r="U17" s="270"/>
      <c r="V17" s="270"/>
      <c r="W17" s="270"/>
      <c r="X17" s="270"/>
      <c r="Y17" s="270"/>
      <c r="Z17" s="270"/>
      <c r="AA17" s="270"/>
      <c r="AB17" s="271"/>
      <c r="AC17" s="271"/>
      <c r="AD17" s="272"/>
      <c r="AE17" s="208"/>
      <c r="AF17" s="285"/>
    </row>
    <row r="18" spans="1:32" ht="14.1" customHeight="1" x14ac:dyDescent="0.25">
      <c r="A18" s="274"/>
      <c r="B18" s="286" t="s">
        <v>27</v>
      </c>
      <c r="C18" s="276"/>
      <c r="D18" s="277"/>
      <c r="E18" s="278"/>
      <c r="F18" s="277"/>
      <c r="G18" s="279"/>
      <c r="H18" s="278"/>
      <c r="I18" s="280"/>
      <c r="J18" s="281"/>
      <c r="K18" s="280"/>
      <c r="L18" s="281"/>
      <c r="M18" s="280"/>
      <c r="N18" s="280"/>
      <c r="O18" s="269"/>
      <c r="P18" s="270"/>
      <c r="Q18" s="270"/>
      <c r="R18" s="270"/>
      <c r="S18" s="270"/>
      <c r="T18" s="270"/>
      <c r="U18" s="270"/>
      <c r="V18" s="270"/>
      <c r="W18" s="270"/>
      <c r="X18" s="270"/>
      <c r="Y18" s="270"/>
      <c r="Z18" s="270"/>
      <c r="AA18" s="270"/>
      <c r="AB18" s="271"/>
      <c r="AC18" s="271"/>
      <c r="AD18" s="272"/>
      <c r="AF18" s="271"/>
    </row>
    <row r="19" spans="1:32" s="226" customFormat="1" ht="14.25" customHeight="1" x14ac:dyDescent="0.25">
      <c r="A19" s="282"/>
      <c r="B19" s="287" t="s">
        <v>99</v>
      </c>
      <c r="C19" s="288">
        <v>7986.3627642364072</v>
      </c>
      <c r="D19" s="289">
        <v>9336.069554941414</v>
      </c>
      <c r="E19" s="290">
        <v>10152.778873845158</v>
      </c>
      <c r="F19" s="289">
        <v>11506.324009817321</v>
      </c>
      <c r="G19" s="291">
        <v>11489.947254681276</v>
      </c>
      <c r="H19" s="290">
        <v>11397.346192497824</v>
      </c>
      <c r="I19" s="292">
        <v>2166.416109608751</v>
      </c>
      <c r="J19" s="293">
        <v>2061.2766375564097</v>
      </c>
      <c r="K19" s="292">
        <v>1349.7067907050068</v>
      </c>
      <c r="L19" s="293">
        <v>1244.5673186526656</v>
      </c>
      <c r="M19" s="292">
        <v>-16.376755136045176</v>
      </c>
      <c r="N19" s="292">
        <v>-92.601062183452086</v>
      </c>
      <c r="O19" s="294"/>
      <c r="P19" s="270"/>
      <c r="Q19" s="270"/>
      <c r="R19" s="270"/>
      <c r="S19" s="270"/>
      <c r="T19" s="270"/>
      <c r="U19" s="270"/>
      <c r="V19" s="270"/>
      <c r="W19" s="270"/>
      <c r="X19" s="270"/>
      <c r="Y19" s="270"/>
      <c r="Z19" s="270"/>
      <c r="AA19" s="270"/>
      <c r="AB19" s="271"/>
      <c r="AC19" s="271"/>
      <c r="AD19" s="272"/>
      <c r="AE19" s="208"/>
      <c r="AF19" s="271"/>
    </row>
    <row r="20" spans="1:32" s="226" customFormat="1" ht="14.1" customHeight="1" x14ac:dyDescent="0.25">
      <c r="A20" s="274"/>
      <c r="B20" s="295" t="s">
        <v>100</v>
      </c>
      <c r="C20" s="276">
        <v>58.648758279747838</v>
      </c>
      <c r="D20" s="277">
        <v>77.090900779891044</v>
      </c>
      <c r="E20" s="278">
        <v>98.650892489866791</v>
      </c>
      <c r="F20" s="277">
        <v>99.412729480231093</v>
      </c>
      <c r="G20" s="279">
        <v>99.412729480106393</v>
      </c>
      <c r="H20" s="296">
        <v>99.412729479768771</v>
      </c>
      <c r="I20" s="297">
        <v>40.002134210118953</v>
      </c>
      <c r="J20" s="281">
        <v>22.321828699877727</v>
      </c>
      <c r="K20" s="280">
        <v>18.442142500143206</v>
      </c>
      <c r="L20" s="281">
        <v>0.76183698990197968</v>
      </c>
      <c r="M20" s="280">
        <v>-1.2470025012589758E-10</v>
      </c>
      <c r="N20" s="280">
        <v>-3.376214863237692E-10</v>
      </c>
      <c r="O20" s="269"/>
      <c r="P20" s="270"/>
      <c r="Q20" s="270"/>
      <c r="R20" s="270"/>
      <c r="S20" s="270"/>
      <c r="T20" s="270"/>
      <c r="U20" s="270"/>
      <c r="V20" s="270"/>
      <c r="W20" s="270"/>
      <c r="X20" s="270"/>
      <c r="Y20" s="270"/>
      <c r="Z20" s="270"/>
      <c r="AA20" s="270"/>
      <c r="AB20" s="271"/>
      <c r="AC20" s="271"/>
      <c r="AD20" s="272"/>
      <c r="AE20" s="208"/>
      <c r="AF20" s="271"/>
    </row>
    <row r="21" spans="1:32" ht="14.1" customHeight="1" x14ac:dyDescent="0.25">
      <c r="A21" s="274"/>
      <c r="B21" s="295" t="s">
        <v>101</v>
      </c>
      <c r="C21" s="298">
        <v>85.563732999999999</v>
      </c>
      <c r="D21" s="299">
        <v>147.60520999980886</v>
      </c>
      <c r="E21" s="300">
        <v>72.831910000113751</v>
      </c>
      <c r="F21" s="299">
        <v>77.146234999683813</v>
      </c>
      <c r="G21" s="301">
        <v>88.058558000409207</v>
      </c>
      <c r="H21" s="300">
        <v>105.08225399974705</v>
      </c>
      <c r="I21" s="269">
        <v>-12.731822999886248</v>
      </c>
      <c r="J21" s="281">
        <v>-42.522956000061811</v>
      </c>
      <c r="K21" s="280">
        <v>62.041476999808864</v>
      </c>
      <c r="L21" s="281">
        <v>32.250343999633301</v>
      </c>
      <c r="M21" s="280">
        <v>10.912323000725394</v>
      </c>
      <c r="N21" s="280">
        <v>17.023695999337846</v>
      </c>
      <c r="O21" s="269"/>
      <c r="P21" s="270"/>
      <c r="Q21" s="270"/>
      <c r="R21" s="270"/>
      <c r="S21" s="270"/>
      <c r="T21" s="270"/>
      <c r="U21" s="270"/>
      <c r="V21" s="270"/>
      <c r="W21" s="270"/>
      <c r="X21" s="270"/>
      <c r="Y21" s="270"/>
      <c r="Z21" s="270"/>
      <c r="AA21" s="270"/>
      <c r="AB21" s="271"/>
      <c r="AC21" s="271"/>
      <c r="AD21" s="272"/>
      <c r="AF21" s="285"/>
    </row>
    <row r="22" spans="1:32" ht="13.5" customHeight="1" x14ac:dyDescent="0.25">
      <c r="A22" s="274"/>
      <c r="B22" s="295" t="s">
        <v>102</v>
      </c>
      <c r="C22" s="298">
        <v>763.24912086564234</v>
      </c>
      <c r="D22" s="299">
        <v>453.76957683494226</v>
      </c>
      <c r="E22" s="300">
        <v>662.05557823665231</v>
      </c>
      <c r="F22" s="299">
        <v>507.12230465087737</v>
      </c>
      <c r="G22" s="301">
        <v>510.29773720243293</v>
      </c>
      <c r="H22" s="300">
        <v>407.38913467761734</v>
      </c>
      <c r="I22" s="269">
        <v>-101.19354262899003</v>
      </c>
      <c r="J22" s="281">
        <v>-46.380442157324921</v>
      </c>
      <c r="K22" s="280">
        <v>-309.47954403070008</v>
      </c>
      <c r="L22" s="281">
        <v>-254.66644355903497</v>
      </c>
      <c r="M22" s="280">
        <v>3.1754325515555593</v>
      </c>
      <c r="N22" s="280">
        <v>-102.90860252481559</v>
      </c>
      <c r="O22" s="269"/>
      <c r="P22" s="270"/>
      <c r="Q22" s="270"/>
      <c r="R22" s="270"/>
      <c r="S22" s="270"/>
      <c r="T22" s="270"/>
      <c r="U22" s="270"/>
      <c r="V22" s="270"/>
      <c r="W22" s="270"/>
      <c r="X22" s="270"/>
      <c r="Y22" s="270"/>
      <c r="Z22" s="270"/>
      <c r="AA22" s="270"/>
      <c r="AB22" s="271"/>
      <c r="AC22" s="271"/>
      <c r="AD22" s="272"/>
      <c r="AF22" s="271"/>
    </row>
    <row r="23" spans="1:32" s="305" customFormat="1" ht="13.5" hidden="1" customHeight="1" x14ac:dyDescent="0.25">
      <c r="A23" s="302"/>
      <c r="B23" s="295" t="s">
        <v>103</v>
      </c>
      <c r="C23" s="298">
        <v>0</v>
      </c>
      <c r="D23" s="299">
        <v>0</v>
      </c>
      <c r="E23" s="300">
        <v>0</v>
      </c>
      <c r="F23" s="299">
        <v>0</v>
      </c>
      <c r="G23" s="301">
        <v>0</v>
      </c>
      <c r="H23" s="300">
        <v>0</v>
      </c>
      <c r="I23" s="297">
        <v>0</v>
      </c>
      <c r="J23" s="281">
        <v>0</v>
      </c>
      <c r="K23" s="297">
        <v>0</v>
      </c>
      <c r="L23" s="303">
        <v>0</v>
      </c>
      <c r="M23" s="297">
        <v>0</v>
      </c>
      <c r="N23" s="280">
        <v>0</v>
      </c>
      <c r="O23" s="304"/>
      <c r="P23" s="270"/>
      <c r="Q23" s="270"/>
      <c r="R23" s="270"/>
      <c r="S23" s="270"/>
      <c r="T23" s="270"/>
      <c r="U23" s="270"/>
      <c r="V23" s="270"/>
      <c r="W23" s="270"/>
      <c r="X23" s="270"/>
      <c r="Y23" s="270"/>
      <c r="Z23" s="270"/>
      <c r="AA23" s="270"/>
      <c r="AB23" s="271"/>
      <c r="AC23" s="271"/>
      <c r="AD23" s="272"/>
      <c r="AE23" s="208"/>
      <c r="AF23" s="271"/>
    </row>
    <row r="24" spans="1:32" ht="14.1" customHeight="1" x14ac:dyDescent="0.25">
      <c r="A24" s="274"/>
      <c r="B24" s="295" t="s">
        <v>104</v>
      </c>
      <c r="C24" s="306">
        <v>1412.0522973120565</v>
      </c>
      <c r="D24" s="307">
        <v>2112.8923263981642</v>
      </c>
      <c r="E24" s="296">
        <v>2113.0236647398742</v>
      </c>
      <c r="F24" s="307">
        <v>1766.8285136963368</v>
      </c>
      <c r="G24" s="308">
        <v>1785.2974578203534</v>
      </c>
      <c r="H24" s="296">
        <v>1825.3152268190986</v>
      </c>
      <c r="I24" s="269">
        <v>700.97136742781777</v>
      </c>
      <c r="J24" s="281">
        <v>-287.57709957906559</v>
      </c>
      <c r="K24" s="280">
        <v>700.84002908610773</v>
      </c>
      <c r="L24" s="281">
        <v>-287.70843792077562</v>
      </c>
      <c r="M24" s="280">
        <v>18.468944124016616</v>
      </c>
      <c r="N24" s="280">
        <v>40.017768998745169</v>
      </c>
      <c r="O24" s="269"/>
      <c r="P24" s="270"/>
      <c r="Q24" s="270"/>
      <c r="R24" s="270"/>
      <c r="S24" s="270"/>
      <c r="T24" s="270"/>
      <c r="U24" s="270"/>
      <c r="V24" s="270"/>
      <c r="W24" s="270"/>
      <c r="X24" s="270"/>
      <c r="Y24" s="270"/>
      <c r="Z24" s="270"/>
      <c r="AA24" s="270"/>
      <c r="AB24" s="271"/>
      <c r="AC24" s="271"/>
      <c r="AD24" s="272"/>
      <c r="AF24" s="271"/>
    </row>
    <row r="25" spans="1:32" ht="14.1" customHeight="1" x14ac:dyDescent="0.25">
      <c r="A25" s="274"/>
      <c r="B25" s="309" t="s">
        <v>105</v>
      </c>
      <c r="C25" s="306">
        <v>3982.7879135401895</v>
      </c>
      <c r="D25" s="307">
        <v>4681.2780980292473</v>
      </c>
      <c r="E25" s="296">
        <v>5305.6681142001316</v>
      </c>
      <c r="F25" s="307">
        <v>6921.7795778697409</v>
      </c>
      <c r="G25" s="308">
        <v>6896.2293575104632</v>
      </c>
      <c r="H25" s="296">
        <v>6887.7699085704617</v>
      </c>
      <c r="I25" s="280">
        <v>1322.8802006599421</v>
      </c>
      <c r="J25" s="281">
        <v>2206.4918105412144</v>
      </c>
      <c r="K25" s="280">
        <v>698.49018448905781</v>
      </c>
      <c r="L25" s="281">
        <v>1582.10179437033</v>
      </c>
      <c r="M25" s="280">
        <v>-25.550220359277773</v>
      </c>
      <c r="N25" s="280">
        <v>-8.4594489400014936</v>
      </c>
      <c r="O25" s="269"/>
      <c r="P25" s="270"/>
      <c r="Q25" s="270"/>
      <c r="R25" s="270"/>
      <c r="S25" s="270"/>
      <c r="T25" s="270"/>
      <c r="U25" s="270"/>
      <c r="V25" s="270"/>
      <c r="W25" s="270"/>
      <c r="X25" s="270"/>
      <c r="Y25" s="270"/>
      <c r="Z25" s="270"/>
      <c r="AA25" s="270"/>
      <c r="AB25" s="271"/>
      <c r="AC25" s="271"/>
      <c r="AD25" s="272"/>
      <c r="AF25" s="285"/>
    </row>
    <row r="26" spans="1:32" ht="14.1" customHeight="1" x14ac:dyDescent="0.25">
      <c r="A26" s="274"/>
      <c r="B26" s="295" t="s">
        <v>62</v>
      </c>
      <c r="C26" s="306">
        <v>934.18428285933805</v>
      </c>
      <c r="D26" s="307">
        <v>958.21554650100359</v>
      </c>
      <c r="E26" s="300">
        <v>1010.1582495197866</v>
      </c>
      <c r="F26" s="299">
        <v>1116.5924646856204</v>
      </c>
      <c r="G26" s="301">
        <v>1096.7814890615873</v>
      </c>
      <c r="H26" s="300">
        <v>1061.7465245047279</v>
      </c>
      <c r="I26" s="269">
        <v>75.973966660448582</v>
      </c>
      <c r="J26" s="281">
        <v>103.53097800372427</v>
      </c>
      <c r="K26" s="280">
        <v>24.031263641665532</v>
      </c>
      <c r="L26" s="281">
        <v>51.588274984941222</v>
      </c>
      <c r="M26" s="280">
        <v>-19.810975624033063</v>
      </c>
      <c r="N26" s="280">
        <v>-35.03496455685945</v>
      </c>
      <c r="O26" s="269"/>
      <c r="P26" s="270"/>
      <c r="Q26" s="270"/>
      <c r="R26" s="270"/>
      <c r="S26" s="270"/>
      <c r="T26" s="270"/>
      <c r="U26" s="270"/>
      <c r="V26" s="270"/>
      <c r="W26" s="270"/>
      <c r="X26" s="270"/>
      <c r="Y26" s="270"/>
      <c r="Z26" s="270"/>
      <c r="AA26" s="270"/>
      <c r="AB26" s="271"/>
      <c r="AC26" s="271"/>
      <c r="AD26" s="272"/>
      <c r="AF26" s="271"/>
    </row>
    <row r="27" spans="1:32" ht="14.1" customHeight="1" x14ac:dyDescent="0.25">
      <c r="A27" s="310"/>
      <c r="B27" s="295" t="s">
        <v>63</v>
      </c>
      <c r="C27" s="306">
        <v>682.56623000000002</v>
      </c>
      <c r="D27" s="307">
        <v>770.12323000019126</v>
      </c>
      <c r="E27" s="296">
        <v>778.50223000034134</v>
      </c>
      <c r="F27" s="307">
        <v>862.33923000026061</v>
      </c>
      <c r="G27" s="308">
        <v>864.0612300001859</v>
      </c>
      <c r="H27" s="296">
        <v>861.75123000014878</v>
      </c>
      <c r="I27" s="297">
        <v>95.936000000341323</v>
      </c>
      <c r="J27" s="303">
        <v>91.627999999957524</v>
      </c>
      <c r="K27" s="297">
        <v>87.557000000191238</v>
      </c>
      <c r="L27" s="303">
        <v>83.248999999807438</v>
      </c>
      <c r="M27" s="297">
        <v>1.7219999999252877</v>
      </c>
      <c r="N27" s="297">
        <v>-2.310000000037121</v>
      </c>
      <c r="O27" s="297"/>
      <c r="P27" s="270"/>
      <c r="Q27" s="270"/>
      <c r="R27" s="270"/>
      <c r="S27" s="270"/>
      <c r="T27" s="270"/>
      <c r="U27" s="270"/>
      <c r="V27" s="270"/>
      <c r="W27" s="270"/>
      <c r="X27" s="270"/>
      <c r="Y27" s="270"/>
      <c r="Z27" s="270"/>
      <c r="AA27" s="270"/>
      <c r="AB27" s="271"/>
      <c r="AC27" s="271"/>
      <c r="AD27" s="272"/>
      <c r="AF27" s="272"/>
    </row>
    <row r="28" spans="1:32" ht="14.1" customHeight="1" x14ac:dyDescent="0.25">
      <c r="A28" s="310"/>
      <c r="B28" s="295" t="s">
        <v>106</v>
      </c>
      <c r="C28" s="306">
        <v>67.310428379432622</v>
      </c>
      <c r="D28" s="307">
        <v>135.09466639816495</v>
      </c>
      <c r="E28" s="296">
        <v>111.88823465839074</v>
      </c>
      <c r="F28" s="307">
        <v>155.10295443457042</v>
      </c>
      <c r="G28" s="308">
        <v>149.80869560573649</v>
      </c>
      <c r="H28" s="296">
        <v>148.87918444625467</v>
      </c>
      <c r="I28" s="297">
        <v>44.577806278958121</v>
      </c>
      <c r="J28" s="303">
        <v>13.784518048089723</v>
      </c>
      <c r="K28" s="297">
        <v>67.784238018732324</v>
      </c>
      <c r="L28" s="303">
        <v>36.990949787863926</v>
      </c>
      <c r="M28" s="297">
        <v>-5.2942588288339323</v>
      </c>
      <c r="N28" s="297">
        <v>-0.9295111594818195</v>
      </c>
      <c r="O28" s="297"/>
      <c r="P28" s="270"/>
      <c r="Q28" s="270"/>
      <c r="R28" s="270"/>
      <c r="S28" s="270"/>
      <c r="T28" s="270"/>
      <c r="U28" s="270"/>
      <c r="V28" s="270"/>
      <c r="W28" s="270"/>
      <c r="X28" s="270"/>
      <c r="Y28" s="270"/>
      <c r="Z28" s="270"/>
      <c r="AA28" s="270"/>
      <c r="AB28" s="271"/>
      <c r="AC28" s="271"/>
      <c r="AD28" s="272"/>
      <c r="AF28" s="271"/>
    </row>
    <row r="29" spans="1:32" ht="10.5" customHeight="1" x14ac:dyDescent="0.25">
      <c r="A29" s="310"/>
      <c r="B29" s="286" t="s">
        <v>27</v>
      </c>
      <c r="C29" s="306"/>
      <c r="D29" s="307"/>
      <c r="E29" s="296"/>
      <c r="F29" s="307"/>
      <c r="G29" s="308"/>
      <c r="H29" s="296"/>
      <c r="I29" s="297"/>
      <c r="J29" s="303"/>
      <c r="K29" s="297"/>
      <c r="L29" s="303"/>
      <c r="M29" s="297"/>
      <c r="N29" s="297"/>
      <c r="O29" s="297"/>
      <c r="P29" s="270"/>
      <c r="Q29" s="270"/>
      <c r="R29" s="270"/>
      <c r="S29" s="270"/>
      <c r="T29" s="270"/>
      <c r="U29" s="270"/>
      <c r="V29" s="270"/>
      <c r="W29" s="270"/>
      <c r="X29" s="270"/>
      <c r="Y29" s="270"/>
      <c r="Z29" s="270"/>
      <c r="AA29" s="270"/>
      <c r="AB29" s="271"/>
      <c r="AC29" s="271"/>
      <c r="AD29" s="272"/>
      <c r="AF29" s="272"/>
    </row>
    <row r="30" spans="1:32" s="226" customFormat="1" ht="14.1" customHeight="1" x14ac:dyDescent="0.25">
      <c r="A30" s="311"/>
      <c r="B30" s="287" t="s">
        <v>107</v>
      </c>
      <c r="C30" s="312">
        <v>338.82216990543736</v>
      </c>
      <c r="D30" s="313">
        <v>355.82134152269902</v>
      </c>
      <c r="E30" s="314">
        <v>355.70454963619062</v>
      </c>
      <c r="F30" s="313">
        <v>357.08452339053167</v>
      </c>
      <c r="G30" s="315">
        <v>355.15605328286301</v>
      </c>
      <c r="H30" s="314">
        <v>353.39245763943137</v>
      </c>
      <c r="I30" s="316">
        <v>16.882379730753257</v>
      </c>
      <c r="J30" s="317">
        <v>-2.4288838832676447</v>
      </c>
      <c r="K30" s="316">
        <v>16.999171617261652</v>
      </c>
      <c r="L30" s="317">
        <v>-2.3120919967592499</v>
      </c>
      <c r="M30" s="316">
        <v>-1.9284701076686588</v>
      </c>
      <c r="N30" s="316">
        <v>-1.7635956434316427</v>
      </c>
      <c r="O30" s="318"/>
      <c r="P30" s="270"/>
      <c r="Q30" s="270"/>
      <c r="R30" s="270"/>
      <c r="S30" s="270"/>
      <c r="T30" s="270"/>
      <c r="U30" s="270"/>
      <c r="V30" s="270"/>
      <c r="W30" s="270"/>
      <c r="X30" s="270"/>
      <c r="Y30" s="270"/>
      <c r="Z30" s="270"/>
      <c r="AA30" s="270"/>
      <c r="AB30" s="271"/>
      <c r="AC30" s="271"/>
      <c r="AD30" s="272"/>
      <c r="AE30" s="208"/>
      <c r="AF30" s="272"/>
    </row>
    <row r="31" spans="1:32" ht="14.1" customHeight="1" x14ac:dyDescent="0.25">
      <c r="A31" s="310"/>
      <c r="B31" s="295" t="s">
        <v>108</v>
      </c>
      <c r="C31" s="306">
        <v>8.3504900000000006</v>
      </c>
      <c r="D31" s="307">
        <v>8.7604500001911507</v>
      </c>
      <c r="E31" s="296">
        <v>8.9034700000379168</v>
      </c>
      <c r="F31" s="307">
        <v>9.2917299998884069</v>
      </c>
      <c r="G31" s="308">
        <v>9.2917300001860088</v>
      </c>
      <c r="H31" s="296">
        <v>9.2917300001487853</v>
      </c>
      <c r="I31" s="297">
        <v>0.55298000003791614</v>
      </c>
      <c r="J31" s="303">
        <v>0.53127999995763453</v>
      </c>
      <c r="K31" s="297">
        <v>0.40996000019115009</v>
      </c>
      <c r="L31" s="303">
        <v>0.38826000011086848</v>
      </c>
      <c r="M31" s="297">
        <v>2.9760194308892096E-10</v>
      </c>
      <c r="N31" s="297">
        <v>-3.7223557569632248E-11</v>
      </c>
      <c r="O31" s="297"/>
      <c r="P31" s="270"/>
      <c r="Q31" s="270"/>
      <c r="R31" s="270"/>
      <c r="S31" s="270"/>
      <c r="T31" s="270"/>
      <c r="U31" s="270"/>
      <c r="V31" s="270"/>
      <c r="W31" s="270"/>
      <c r="X31" s="270"/>
      <c r="Y31" s="270"/>
      <c r="Z31" s="270"/>
      <c r="AA31" s="270"/>
      <c r="AB31" s="271"/>
      <c r="AC31" s="271"/>
      <c r="AD31" s="272"/>
      <c r="AF31" s="285"/>
    </row>
    <row r="32" spans="1:32" ht="14.1" customHeight="1" x14ac:dyDescent="0.25">
      <c r="A32" s="310"/>
      <c r="B32" s="295" t="s">
        <v>109</v>
      </c>
      <c r="C32" s="306">
        <v>4.7</v>
      </c>
      <c r="D32" s="307">
        <v>4.7</v>
      </c>
      <c r="E32" s="296">
        <v>4.7</v>
      </c>
      <c r="F32" s="307">
        <v>4.7</v>
      </c>
      <c r="G32" s="308">
        <v>4.7</v>
      </c>
      <c r="H32" s="296">
        <v>4.7</v>
      </c>
      <c r="I32" s="297">
        <v>0</v>
      </c>
      <c r="J32" s="303">
        <v>0</v>
      </c>
      <c r="K32" s="297">
        <v>0</v>
      </c>
      <c r="L32" s="303">
        <v>0</v>
      </c>
      <c r="M32" s="297">
        <v>0</v>
      </c>
      <c r="N32" s="297">
        <v>0</v>
      </c>
      <c r="O32" s="297"/>
      <c r="P32" s="270"/>
      <c r="Q32" s="270"/>
      <c r="R32" s="270"/>
      <c r="S32" s="270"/>
      <c r="T32" s="270"/>
      <c r="U32" s="270"/>
      <c r="V32" s="270"/>
      <c r="W32" s="270"/>
      <c r="X32" s="270"/>
      <c r="Y32" s="270"/>
      <c r="Z32" s="270"/>
      <c r="AA32" s="270"/>
      <c r="AB32" s="271"/>
      <c r="AC32" s="271"/>
      <c r="AD32" s="272"/>
      <c r="AF32" s="271"/>
    </row>
    <row r="33" spans="1:32" ht="14.1" customHeight="1" x14ac:dyDescent="0.25">
      <c r="A33" s="310"/>
      <c r="B33" s="295" t="s">
        <v>110</v>
      </c>
      <c r="C33" s="306">
        <v>325.77167990543734</v>
      </c>
      <c r="D33" s="307">
        <v>342.36089152250787</v>
      </c>
      <c r="E33" s="296">
        <v>342.10107963615269</v>
      </c>
      <c r="F33" s="307">
        <v>343.09279339064324</v>
      </c>
      <c r="G33" s="308">
        <v>341.164323282677</v>
      </c>
      <c r="H33" s="296">
        <v>339.40072763928259</v>
      </c>
      <c r="I33" s="297">
        <v>16.329399730715352</v>
      </c>
      <c r="J33" s="303">
        <v>-2.9601638832252775</v>
      </c>
      <c r="K33" s="297">
        <v>16.589211617070532</v>
      </c>
      <c r="L33" s="303">
        <v>-2.7003519968700971</v>
      </c>
      <c r="M33" s="297">
        <v>-1.9284701079662341</v>
      </c>
      <c r="N33" s="297">
        <v>-1.7635956433944102</v>
      </c>
      <c r="O33" s="297"/>
      <c r="P33" s="270"/>
      <c r="Q33" s="270"/>
      <c r="R33" s="270"/>
      <c r="S33" s="270"/>
      <c r="T33" s="270"/>
      <c r="U33" s="270"/>
      <c r="V33" s="270"/>
      <c r="W33" s="270"/>
      <c r="X33" s="270"/>
      <c r="Y33" s="270"/>
      <c r="Z33" s="270"/>
      <c r="AA33" s="270"/>
      <c r="AB33" s="271"/>
      <c r="AC33" s="271"/>
      <c r="AD33" s="272"/>
      <c r="AF33" s="272"/>
    </row>
    <row r="34" spans="1:32" ht="14.1" customHeight="1" x14ac:dyDescent="0.25">
      <c r="A34" s="319"/>
      <c r="B34" s="286" t="s">
        <v>27</v>
      </c>
      <c r="C34" s="306"/>
      <c r="D34" s="307"/>
      <c r="E34" s="296"/>
      <c r="F34" s="320">
        <v>11849.416803207963</v>
      </c>
      <c r="G34" s="321">
        <v>11831.111577963951</v>
      </c>
      <c r="H34" s="322">
        <v>11736.746920137106</v>
      </c>
      <c r="I34" s="297"/>
      <c r="J34" s="303"/>
      <c r="K34" s="297"/>
      <c r="L34" s="303"/>
      <c r="M34" s="297"/>
      <c r="N34" s="297"/>
      <c r="O34" s="297"/>
      <c r="P34" s="270"/>
      <c r="Q34" s="270"/>
      <c r="R34" s="270"/>
      <c r="S34" s="270"/>
      <c r="T34" s="270"/>
      <c r="U34" s="270"/>
      <c r="V34" s="270"/>
      <c r="W34" s="270"/>
      <c r="X34" s="270"/>
      <c r="Y34" s="270"/>
      <c r="Z34" s="270"/>
      <c r="AA34" s="270"/>
      <c r="AB34" s="271"/>
      <c r="AC34" s="271"/>
      <c r="AD34" s="272"/>
      <c r="AF34" s="285"/>
    </row>
    <row r="35" spans="1:32" s="273" customFormat="1" ht="14.1" customHeight="1" x14ac:dyDescent="0.25">
      <c r="A35" s="311"/>
      <c r="B35" s="283" t="s">
        <v>111</v>
      </c>
      <c r="C35" s="265">
        <v>275.98331599389536</v>
      </c>
      <c r="D35" s="266">
        <v>293.16285008070042</v>
      </c>
      <c r="E35" s="267">
        <v>289.37625570006088</v>
      </c>
      <c r="F35" s="266">
        <v>290.06541315396845</v>
      </c>
      <c r="G35" s="268">
        <v>288.43544052822733</v>
      </c>
      <c r="H35" s="267">
        <v>286.94472921057627</v>
      </c>
      <c r="I35" s="268">
        <v>13.392939706165521</v>
      </c>
      <c r="J35" s="267">
        <v>-6.218120870124153</v>
      </c>
      <c r="K35" s="268">
        <v>17.179534086805063</v>
      </c>
      <c r="L35" s="267">
        <v>-2.4315264894846109</v>
      </c>
      <c r="M35" s="268">
        <v>-1.629972625741118</v>
      </c>
      <c r="N35" s="268">
        <v>-1.490711317651062</v>
      </c>
      <c r="O35" s="284"/>
      <c r="P35" s="270"/>
      <c r="Q35" s="270"/>
      <c r="R35" s="270"/>
      <c r="S35" s="270"/>
      <c r="T35" s="270"/>
      <c r="U35" s="270"/>
      <c r="V35" s="270"/>
      <c r="W35" s="270"/>
      <c r="X35" s="270"/>
      <c r="Y35" s="270"/>
      <c r="Z35" s="270"/>
      <c r="AA35" s="270"/>
      <c r="AB35" s="271"/>
      <c r="AC35" s="271"/>
      <c r="AD35" s="272"/>
      <c r="AE35" s="208"/>
      <c r="AF35" s="271"/>
    </row>
    <row r="36" spans="1:32" ht="14.1" customHeight="1" x14ac:dyDescent="0.25">
      <c r="A36" s="311"/>
      <c r="B36" s="323"/>
      <c r="C36" s="324"/>
      <c r="D36" s="325"/>
      <c r="E36" s="326"/>
      <c r="F36" s="325"/>
      <c r="G36" s="327"/>
      <c r="H36" s="326"/>
      <c r="I36" s="318"/>
      <c r="J36" s="328"/>
      <c r="K36" s="318"/>
      <c r="L36" s="328"/>
      <c r="M36" s="318"/>
      <c r="N36" s="318"/>
      <c r="O36" s="318"/>
      <c r="P36" s="270"/>
      <c r="Q36" s="270"/>
      <c r="R36" s="270"/>
      <c r="S36" s="270"/>
      <c r="T36" s="270"/>
      <c r="U36" s="270"/>
      <c r="V36" s="270"/>
      <c r="W36" s="270"/>
      <c r="X36" s="270"/>
      <c r="Y36" s="270"/>
      <c r="Z36" s="270"/>
      <c r="AA36" s="270"/>
      <c r="AB36" s="271"/>
      <c r="AC36" s="271"/>
      <c r="AD36" s="272"/>
      <c r="AF36" s="271"/>
    </row>
    <row r="37" spans="1:32" ht="14.1" customHeight="1" x14ac:dyDescent="0.25">
      <c r="A37" s="311"/>
      <c r="B37" s="287" t="s">
        <v>112</v>
      </c>
      <c r="C37" s="312">
        <v>275.29978565504587</v>
      </c>
      <c r="D37" s="313">
        <v>289.31882828962711</v>
      </c>
      <c r="E37" s="314">
        <v>289.09927522329804</v>
      </c>
      <c r="F37" s="313">
        <v>289.93734012667619</v>
      </c>
      <c r="G37" s="315">
        <v>288.30765272666116</v>
      </c>
      <c r="H37" s="314">
        <v>286.81729376522173</v>
      </c>
      <c r="I37" s="316">
        <v>13.79948956825217</v>
      </c>
      <c r="J37" s="317">
        <v>-2.5015345244053719</v>
      </c>
      <c r="K37" s="316">
        <v>14.01904263458124</v>
      </c>
      <c r="L37" s="317">
        <v>-2.2819814580763023</v>
      </c>
      <c r="M37" s="316">
        <v>-1.6296874000150297</v>
      </c>
      <c r="N37" s="316">
        <v>-1.4903589614394264</v>
      </c>
      <c r="O37" s="318"/>
      <c r="P37" s="270"/>
      <c r="Q37" s="270"/>
      <c r="R37" s="270"/>
      <c r="S37" s="270"/>
      <c r="T37" s="270"/>
      <c r="U37" s="270"/>
      <c r="V37" s="270"/>
      <c r="W37" s="270"/>
      <c r="X37" s="270"/>
      <c r="Y37" s="270"/>
      <c r="Z37" s="270"/>
      <c r="AA37" s="270"/>
      <c r="AB37" s="271"/>
      <c r="AC37" s="271"/>
      <c r="AD37" s="272"/>
      <c r="AF37" s="272"/>
    </row>
    <row r="38" spans="1:32" ht="15.75" customHeight="1" x14ac:dyDescent="0.25">
      <c r="A38" s="310"/>
      <c r="B38" s="295" t="s">
        <v>113</v>
      </c>
      <c r="C38" s="306">
        <v>175.44199599566588</v>
      </c>
      <c r="D38" s="307">
        <v>184.37599663958713</v>
      </c>
      <c r="E38" s="296">
        <v>184.23607681629804</v>
      </c>
      <c r="F38" s="307">
        <v>184.77015712845619</v>
      </c>
      <c r="G38" s="308">
        <v>183.73159341716115</v>
      </c>
      <c r="H38" s="296">
        <v>182.78182166328179</v>
      </c>
      <c r="I38" s="329">
        <v>8.7940808206321606</v>
      </c>
      <c r="J38" s="330">
        <v>-1.5941749763053394</v>
      </c>
      <c r="K38" s="329">
        <v>8.9340006439212516</v>
      </c>
      <c r="L38" s="330">
        <v>-1.4542551530162484</v>
      </c>
      <c r="M38" s="329">
        <v>-1.0385637112950405</v>
      </c>
      <c r="N38" s="329">
        <v>-0.94977175387936086</v>
      </c>
      <c r="O38" s="329"/>
      <c r="P38" s="270"/>
      <c r="Q38" s="270"/>
      <c r="R38" s="270"/>
      <c r="S38" s="270"/>
      <c r="T38" s="270"/>
      <c r="U38" s="270"/>
      <c r="V38" s="270"/>
      <c r="W38" s="270"/>
      <c r="X38" s="270"/>
      <c r="Y38" s="270"/>
      <c r="Z38" s="270"/>
      <c r="AA38" s="270"/>
      <c r="AB38" s="271"/>
      <c r="AC38" s="271"/>
      <c r="AD38" s="272"/>
      <c r="AF38" s="271"/>
    </row>
    <row r="39" spans="1:32" ht="14.1" customHeight="1" x14ac:dyDescent="0.25">
      <c r="A39" s="310"/>
      <c r="B39" s="295" t="s">
        <v>114</v>
      </c>
      <c r="C39" s="331">
        <v>99.857789659380003</v>
      </c>
      <c r="D39" s="332">
        <v>104.94283165003999</v>
      </c>
      <c r="E39" s="333">
        <v>104.86319840699998</v>
      </c>
      <c r="F39" s="332">
        <v>105.16718299822</v>
      </c>
      <c r="G39" s="334">
        <v>104.57605930950002</v>
      </c>
      <c r="H39" s="333">
        <v>104.03547210193997</v>
      </c>
      <c r="I39" s="335">
        <v>5.0054087476199811</v>
      </c>
      <c r="J39" s="336">
        <v>-0.90735954810001829</v>
      </c>
      <c r="K39" s="335">
        <v>5.0850419906599882</v>
      </c>
      <c r="L39" s="336">
        <v>-0.82772630506001121</v>
      </c>
      <c r="M39" s="335">
        <v>-0.59112368871997489</v>
      </c>
      <c r="N39" s="335">
        <v>-0.5405872075600513</v>
      </c>
      <c r="O39" s="335"/>
      <c r="P39" s="270"/>
      <c r="Q39" s="270"/>
      <c r="R39" s="270"/>
      <c r="S39" s="270"/>
      <c r="T39" s="270"/>
      <c r="U39" s="270"/>
      <c r="V39" s="270"/>
      <c r="W39" s="270"/>
      <c r="X39" s="270"/>
      <c r="Y39" s="270"/>
      <c r="Z39" s="270"/>
      <c r="AA39" s="270"/>
      <c r="AB39" s="271"/>
      <c r="AC39" s="271"/>
      <c r="AD39" s="272"/>
      <c r="AF39" s="272"/>
    </row>
    <row r="40" spans="1:32" ht="4.5" customHeight="1" x14ac:dyDescent="0.25">
      <c r="A40" s="311"/>
      <c r="B40" s="337" t="s">
        <v>27</v>
      </c>
      <c r="C40" s="331"/>
      <c r="D40" s="332"/>
      <c r="E40" s="333"/>
      <c r="F40" s="332"/>
      <c r="G40" s="334"/>
      <c r="H40" s="333"/>
      <c r="I40" s="335"/>
      <c r="J40" s="336"/>
      <c r="K40" s="335"/>
      <c r="L40" s="336"/>
      <c r="M40" s="335"/>
      <c r="N40" s="335"/>
      <c r="O40" s="335"/>
      <c r="P40" s="270"/>
      <c r="Q40" s="270"/>
      <c r="R40" s="270"/>
      <c r="S40" s="270"/>
      <c r="T40" s="270"/>
      <c r="U40" s="270"/>
      <c r="V40" s="270"/>
      <c r="W40" s="270"/>
      <c r="X40" s="270"/>
      <c r="Y40" s="270"/>
      <c r="Z40" s="270"/>
      <c r="AA40" s="270"/>
      <c r="AB40" s="271"/>
      <c r="AC40" s="271"/>
      <c r="AD40" s="272"/>
      <c r="AF40" s="272"/>
    </row>
    <row r="41" spans="1:32" ht="14.1" customHeight="1" x14ac:dyDescent="0.25">
      <c r="A41" s="311"/>
      <c r="B41" s="287" t="s">
        <v>115</v>
      </c>
      <c r="C41" s="312">
        <v>0.68353033884948788</v>
      </c>
      <c r="D41" s="313">
        <v>3.8440217910733061</v>
      </c>
      <c r="E41" s="314">
        <v>0.27698047676283571</v>
      </c>
      <c r="F41" s="313">
        <v>0.12807302729223938</v>
      </c>
      <c r="G41" s="315">
        <v>0.1277878015661911</v>
      </c>
      <c r="H41" s="314">
        <v>0.1274354453545205</v>
      </c>
      <c r="I41" s="316">
        <v>-0.40654986208665217</v>
      </c>
      <c r="J41" s="317">
        <v>-3.7165863457187855</v>
      </c>
      <c r="K41" s="316">
        <v>3.1604914522238183</v>
      </c>
      <c r="L41" s="317">
        <v>-0.14954503140831521</v>
      </c>
      <c r="M41" s="316">
        <v>-2.8522572604827712E-4</v>
      </c>
      <c r="N41" s="316">
        <v>-3.5235621167059583E-4</v>
      </c>
      <c r="O41" s="318"/>
      <c r="P41" s="270"/>
      <c r="Q41" s="270"/>
      <c r="R41" s="270"/>
      <c r="S41" s="270"/>
      <c r="T41" s="270"/>
      <c r="U41" s="270"/>
      <c r="V41" s="270"/>
      <c r="W41" s="270"/>
      <c r="X41" s="270"/>
      <c r="Y41" s="270"/>
      <c r="Z41" s="270"/>
      <c r="AA41" s="270"/>
      <c r="AB41" s="271"/>
      <c r="AC41" s="271"/>
      <c r="AD41" s="272"/>
      <c r="AF41" s="271"/>
    </row>
    <row r="42" spans="1:32" ht="14.1" customHeight="1" x14ac:dyDescent="0.25">
      <c r="A42" s="310"/>
      <c r="B42" s="295" t="s">
        <v>116</v>
      </c>
      <c r="C42" s="306">
        <v>0.68353033884948788</v>
      </c>
      <c r="D42" s="307">
        <v>3.8440217910733061</v>
      </c>
      <c r="E42" s="296">
        <v>0.27698047676283571</v>
      </c>
      <c r="F42" s="307">
        <v>0.12807302729223938</v>
      </c>
      <c r="G42" s="308">
        <v>0.1277878015661911</v>
      </c>
      <c r="H42" s="296">
        <v>0.1274354453545205</v>
      </c>
      <c r="I42" s="297">
        <v>-0.40654986208665217</v>
      </c>
      <c r="J42" s="303">
        <v>-3.7165863457187855</v>
      </c>
      <c r="K42" s="297">
        <v>3.1604914522238183</v>
      </c>
      <c r="L42" s="303">
        <v>-0.14954503140831521</v>
      </c>
      <c r="M42" s="297">
        <v>-2.8522572604827712E-4</v>
      </c>
      <c r="N42" s="297">
        <v>-3.5235621167059583E-4</v>
      </c>
      <c r="O42" s="297"/>
      <c r="P42" s="270"/>
      <c r="Q42" s="270"/>
      <c r="R42" s="270"/>
      <c r="S42" s="270"/>
      <c r="T42" s="270"/>
      <c r="U42" s="270"/>
      <c r="V42" s="270"/>
      <c r="W42" s="270"/>
      <c r="X42" s="270"/>
      <c r="Y42" s="270"/>
      <c r="Z42" s="270"/>
      <c r="AA42" s="270"/>
      <c r="AB42" s="271"/>
      <c r="AC42" s="271"/>
      <c r="AD42" s="272"/>
      <c r="AF42" s="271"/>
    </row>
    <row r="43" spans="1:32" ht="14.1" hidden="1" customHeight="1" x14ac:dyDescent="0.25">
      <c r="A43" s="274"/>
      <c r="B43" s="286" t="s">
        <v>117</v>
      </c>
      <c r="C43" s="276">
        <v>0</v>
      </c>
      <c r="D43" s="277">
        <v>0</v>
      </c>
      <c r="E43" s="278">
        <v>0</v>
      </c>
      <c r="F43" s="277">
        <v>0</v>
      </c>
      <c r="G43" s="279">
        <v>0</v>
      </c>
      <c r="H43" s="278">
        <v>0</v>
      </c>
      <c r="I43" s="280">
        <v>0</v>
      </c>
      <c r="J43" s="281"/>
      <c r="K43" s="280">
        <v>0</v>
      </c>
      <c r="L43" s="281">
        <v>0</v>
      </c>
      <c r="M43" s="280">
        <v>0</v>
      </c>
      <c r="N43" s="280">
        <v>0</v>
      </c>
      <c r="O43" s="269"/>
      <c r="P43" s="270"/>
      <c r="Q43" s="270"/>
      <c r="R43" s="270"/>
      <c r="S43" s="270"/>
      <c r="T43" s="270"/>
      <c r="U43" s="270"/>
      <c r="V43" s="270"/>
      <c r="W43" s="270"/>
      <c r="X43" s="270"/>
      <c r="Y43" s="270"/>
      <c r="Z43" s="270"/>
      <c r="AA43" s="270"/>
      <c r="AB43" s="271"/>
      <c r="AC43" s="271"/>
      <c r="AD43" s="272"/>
      <c r="AF43" s="272"/>
    </row>
    <row r="44" spans="1:32" ht="14.1" customHeight="1" x14ac:dyDescent="0.25">
      <c r="A44" s="282"/>
      <c r="B44" s="286" t="s">
        <v>27</v>
      </c>
      <c r="C44" s="276"/>
      <c r="D44" s="277"/>
      <c r="E44" s="278"/>
      <c r="F44" s="277"/>
      <c r="G44" s="279"/>
      <c r="H44" s="278"/>
      <c r="I44" s="280"/>
      <c r="J44" s="281"/>
      <c r="K44" s="280"/>
      <c r="L44" s="281"/>
      <c r="M44" s="280"/>
      <c r="N44" s="280"/>
      <c r="O44" s="269"/>
      <c r="P44" s="270"/>
      <c r="Q44" s="270"/>
      <c r="R44" s="270"/>
      <c r="S44" s="270"/>
      <c r="T44" s="270"/>
      <c r="U44" s="270"/>
      <c r="V44" s="270"/>
      <c r="W44" s="270"/>
      <c r="X44" s="270"/>
      <c r="Y44" s="270"/>
      <c r="Z44" s="270"/>
      <c r="AA44" s="270"/>
      <c r="AB44" s="271"/>
      <c r="AC44" s="271"/>
      <c r="AD44" s="272"/>
      <c r="AF44" s="272"/>
    </row>
    <row r="45" spans="1:32" s="273" customFormat="1" ht="15.75" x14ac:dyDescent="0.25">
      <c r="A45" s="338"/>
      <c r="B45" s="339" t="s">
        <v>118</v>
      </c>
      <c r="C45" s="340">
        <v>8036.1</v>
      </c>
      <c r="D45" s="341">
        <v>9385.2000000000007</v>
      </c>
      <c r="E45" s="342">
        <v>10205.5</v>
      </c>
      <c r="F45" s="341">
        <v>11559.3</v>
      </c>
      <c r="G45" s="343">
        <v>11542.7</v>
      </c>
      <c r="H45" s="342">
        <v>11449.8</v>
      </c>
      <c r="I45" s="343">
        <v>2169.3999999999996</v>
      </c>
      <c r="J45" s="342">
        <v>2064.5999999999985</v>
      </c>
      <c r="K45" s="343">
        <v>1349.1000000000004</v>
      </c>
      <c r="L45" s="342">
        <v>1244.2999999999993</v>
      </c>
      <c r="M45" s="343">
        <v>-16.599999999998545</v>
      </c>
      <c r="N45" s="343">
        <v>-92.900000000001455</v>
      </c>
      <c r="O45" s="284"/>
      <c r="P45" s="270"/>
      <c r="Q45" s="270"/>
      <c r="R45" s="270"/>
      <c r="S45" s="270"/>
      <c r="T45" s="270"/>
      <c r="U45" s="270"/>
      <c r="V45" s="270"/>
      <c r="W45" s="270"/>
      <c r="X45" s="270"/>
      <c r="Y45" s="270"/>
      <c r="Z45" s="270"/>
      <c r="AA45" s="270"/>
      <c r="AB45" s="271"/>
      <c r="AC45" s="271"/>
      <c r="AD45" s="272"/>
      <c r="AE45" s="208"/>
      <c r="AF45" s="272"/>
    </row>
    <row r="46" spans="1:32" s="273" customFormat="1" ht="21" hidden="1" customHeight="1" x14ac:dyDescent="0.25">
      <c r="A46" s="338"/>
      <c r="B46" s="339" t="s">
        <v>119</v>
      </c>
      <c r="C46" s="340">
        <v>6419.3494871406619</v>
      </c>
      <c r="D46" s="341">
        <v>7656.8612234988059</v>
      </c>
      <c r="E46" s="342">
        <v>8416.8395204798708</v>
      </c>
      <c r="F46" s="341">
        <v>9580.3683053141176</v>
      </c>
      <c r="G46" s="343">
        <v>9581.8572809382258</v>
      </c>
      <c r="H46" s="342">
        <v>9526.3022454951224</v>
      </c>
      <c r="I46" s="343">
        <v>1997.4999999999991</v>
      </c>
      <c r="J46" s="342">
        <v>1869.4410219963165</v>
      </c>
      <c r="K46" s="343">
        <v>1237.5999999999995</v>
      </c>
      <c r="L46" s="342">
        <v>1109.5</v>
      </c>
      <c r="M46" s="343">
        <v>1.5</v>
      </c>
      <c r="N46" s="343">
        <v>-55.600000000000364</v>
      </c>
      <c r="O46" s="344"/>
      <c r="P46" s="270"/>
      <c r="Q46" s="270"/>
      <c r="R46" s="270"/>
      <c r="S46" s="270"/>
      <c r="T46" s="270"/>
      <c r="U46" s="270"/>
      <c r="V46" s="270"/>
      <c r="W46" s="270"/>
      <c r="X46" s="270"/>
      <c r="Y46" s="270"/>
      <c r="Z46" s="270"/>
      <c r="AA46" s="270"/>
      <c r="AB46" s="271"/>
      <c r="AC46" s="271"/>
      <c r="AD46" s="272"/>
      <c r="AE46" s="208"/>
      <c r="AF46" s="272"/>
    </row>
    <row r="47" spans="1:32" s="273" customFormat="1" ht="16.5" thickBot="1" x14ac:dyDescent="0.3">
      <c r="A47" s="338"/>
      <c r="B47" s="345" t="s">
        <v>120</v>
      </c>
      <c r="C47" s="346">
        <v>5658.6952990720092</v>
      </c>
      <c r="D47" s="347">
        <v>6821.3037689208204</v>
      </c>
      <c r="E47" s="348">
        <v>7616.9034189572558</v>
      </c>
      <c r="F47" s="347">
        <v>8610.8810432969985</v>
      </c>
      <c r="G47" s="349">
        <v>8631.5151404443932</v>
      </c>
      <c r="H47" s="348">
        <v>8585.2498253101949</v>
      </c>
      <c r="I47" s="349">
        <v>1958.1999999999998</v>
      </c>
      <c r="J47" s="348">
        <v>1763.9460563893745</v>
      </c>
      <c r="K47" s="349">
        <v>1162.6000000000004</v>
      </c>
      <c r="L47" s="348">
        <v>968.30000000000109</v>
      </c>
      <c r="M47" s="349">
        <v>20.600000000000364</v>
      </c>
      <c r="N47" s="349">
        <v>-46.299999999999272</v>
      </c>
      <c r="O47" s="344"/>
      <c r="P47" s="270"/>
      <c r="Q47" s="270"/>
      <c r="R47" s="270"/>
      <c r="S47" s="270"/>
      <c r="T47" s="270"/>
      <c r="U47" s="270"/>
      <c r="V47" s="270"/>
      <c r="W47" s="270"/>
      <c r="X47" s="270"/>
      <c r="Y47" s="270"/>
      <c r="Z47" s="270"/>
      <c r="AA47" s="270"/>
      <c r="AB47" s="271"/>
      <c r="AC47" s="271"/>
      <c r="AD47" s="272"/>
      <c r="AE47" s="208"/>
      <c r="AF47" s="272"/>
    </row>
    <row r="48" spans="1:32" s="352" customFormat="1" ht="6.75" customHeight="1" thickTop="1" x14ac:dyDescent="0.25">
      <c r="A48" s="350"/>
      <c r="B48" s="351"/>
      <c r="C48" s="284"/>
      <c r="D48" s="284"/>
      <c r="E48" s="284"/>
      <c r="F48" s="284"/>
      <c r="G48" s="284"/>
      <c r="H48" s="284"/>
      <c r="I48" s="284"/>
      <c r="J48" s="284"/>
      <c r="K48" s="284"/>
      <c r="L48" s="284"/>
      <c r="M48" s="284"/>
      <c r="N48" s="344"/>
      <c r="O48" s="344"/>
      <c r="P48" s="270"/>
      <c r="Q48" s="270"/>
      <c r="R48" s="270"/>
      <c r="S48" s="270"/>
      <c r="T48" s="270"/>
      <c r="U48" s="270"/>
      <c r="V48" s="270"/>
      <c r="W48" s="270"/>
      <c r="X48" s="270"/>
      <c r="Y48" s="270"/>
      <c r="Z48" s="270"/>
      <c r="AA48" s="270"/>
      <c r="AB48" s="271"/>
      <c r="AC48" s="271"/>
      <c r="AD48" s="272"/>
      <c r="AE48" s="208"/>
      <c r="AF48" s="271"/>
    </row>
    <row r="49" spans="1:32" s="352" customFormat="1" ht="25.5" hidden="1" customHeight="1" x14ac:dyDescent="0.25">
      <c r="A49" s="350"/>
      <c r="B49" s="353" t="s">
        <v>121</v>
      </c>
      <c r="C49" s="353"/>
      <c r="D49" s="353"/>
      <c r="E49" s="353"/>
      <c r="F49" s="353"/>
      <c r="G49" s="353"/>
      <c r="H49" s="353"/>
      <c r="I49" s="353"/>
      <c r="J49" s="353"/>
      <c r="K49" s="353"/>
      <c r="L49" s="353"/>
      <c r="M49" s="353"/>
      <c r="N49" s="353"/>
      <c r="O49" s="344"/>
      <c r="P49" s="270"/>
      <c r="Q49" s="270"/>
      <c r="R49" s="270"/>
      <c r="S49" s="270"/>
      <c r="T49" s="270"/>
      <c r="U49" s="270"/>
      <c r="V49" s="270"/>
      <c r="W49" s="270"/>
      <c r="X49" s="270"/>
      <c r="Y49" s="270"/>
      <c r="Z49" s="270"/>
      <c r="AA49" s="270"/>
      <c r="AB49" s="271"/>
      <c r="AC49" s="271"/>
      <c r="AD49" s="272"/>
      <c r="AE49" s="208"/>
      <c r="AF49" s="271"/>
    </row>
    <row r="50" spans="1:32" s="253" customFormat="1" ht="12.75" customHeight="1" x14ac:dyDescent="0.25">
      <c r="A50" s="354"/>
      <c r="B50" s="353" t="s">
        <v>122</v>
      </c>
      <c r="C50" s="353"/>
      <c r="D50" s="353"/>
      <c r="E50" s="353"/>
      <c r="F50" s="353"/>
      <c r="G50" s="353"/>
      <c r="H50" s="353"/>
      <c r="I50" s="353"/>
      <c r="J50" s="353"/>
      <c r="K50" s="353"/>
      <c r="L50" s="353"/>
      <c r="M50" s="353"/>
      <c r="N50" s="353"/>
      <c r="O50" s="355"/>
      <c r="P50" s="270"/>
      <c r="Q50" s="270"/>
      <c r="R50" s="270"/>
      <c r="S50" s="270"/>
      <c r="T50" s="270"/>
      <c r="U50" s="270"/>
      <c r="V50" s="270"/>
      <c r="W50" s="270"/>
      <c r="X50" s="270"/>
      <c r="Y50" s="270"/>
      <c r="Z50" s="270"/>
      <c r="AA50" s="270"/>
      <c r="AB50" s="271"/>
      <c r="AC50" s="271"/>
      <c r="AD50" s="272"/>
      <c r="AE50" s="208"/>
      <c r="AF50" s="271"/>
    </row>
    <row r="51" spans="1:32" s="253" customFormat="1" ht="28.5" customHeight="1" x14ac:dyDescent="0.25">
      <c r="A51" s="354"/>
      <c r="B51" s="353" t="s">
        <v>123</v>
      </c>
      <c r="C51" s="353"/>
      <c r="D51" s="353"/>
      <c r="E51" s="353"/>
      <c r="F51" s="353"/>
      <c r="G51" s="353"/>
      <c r="H51" s="353"/>
      <c r="I51" s="353"/>
      <c r="J51" s="353"/>
      <c r="K51" s="353"/>
      <c r="L51" s="353"/>
      <c r="M51" s="353"/>
      <c r="N51" s="353"/>
      <c r="O51" s="356"/>
      <c r="P51" s="270"/>
      <c r="Q51" s="270"/>
      <c r="R51" s="270"/>
      <c r="S51" s="270"/>
      <c r="T51" s="270"/>
      <c r="U51" s="270"/>
      <c r="V51" s="270"/>
      <c r="W51" s="270"/>
      <c r="X51" s="270"/>
      <c r="Y51" s="270"/>
      <c r="Z51" s="270"/>
      <c r="AA51" s="270"/>
      <c r="AB51" s="271"/>
      <c r="AC51" s="271"/>
      <c r="AD51" s="272"/>
      <c r="AE51" s="208"/>
      <c r="AF51" s="272"/>
    </row>
    <row r="52" spans="1:32" s="253" customFormat="1" ht="12" customHeight="1" x14ac:dyDescent="0.25">
      <c r="A52" s="357"/>
      <c r="B52" s="358" t="s">
        <v>124</v>
      </c>
      <c r="C52" s="292"/>
      <c r="D52" s="292"/>
      <c r="E52" s="292"/>
      <c r="F52" s="292"/>
      <c r="G52" s="292"/>
      <c r="H52" s="359"/>
      <c r="I52" s="359"/>
      <c r="J52" s="292"/>
      <c r="K52" s="292"/>
      <c r="L52" s="292"/>
      <c r="M52" s="292"/>
      <c r="N52" s="360"/>
      <c r="O52" s="344"/>
      <c r="P52" s="270"/>
      <c r="Q52" s="270"/>
      <c r="R52" s="270"/>
      <c r="S52" s="270"/>
      <c r="T52" s="270"/>
      <c r="U52" s="270"/>
      <c r="V52" s="270"/>
      <c r="W52" s="270"/>
      <c r="X52" s="270"/>
      <c r="Y52" s="270"/>
      <c r="Z52" s="270"/>
      <c r="AA52" s="270"/>
      <c r="AB52" s="271"/>
      <c r="AC52" s="271"/>
      <c r="AD52" s="272"/>
      <c r="AE52" s="208"/>
      <c r="AF52" s="271"/>
    </row>
    <row r="558" spans="16:32" ht="14.1" customHeight="1" x14ac:dyDescent="0.25">
      <c r="S558" s="361"/>
      <c r="AE558" s="362"/>
    </row>
    <row r="559" spans="16:32" ht="14.1" customHeight="1" x14ac:dyDescent="0.25">
      <c r="R559" s="221"/>
      <c r="AD559" s="363"/>
    </row>
    <row r="560" spans="16:32" ht="14.1" customHeight="1" x14ac:dyDescent="0.25">
      <c r="P560" s="221"/>
      <c r="Q560" s="221"/>
      <c r="T560" s="221"/>
      <c r="U560" s="221"/>
      <c r="V560" s="221"/>
      <c r="W560" s="221"/>
      <c r="X560" s="221"/>
      <c r="Y560" s="221"/>
      <c r="Z560" s="221"/>
      <c r="AA560" s="221"/>
      <c r="AB560" s="363"/>
      <c r="AC560" s="363"/>
      <c r="AF560" s="363"/>
    </row>
    <row r="2466" spans="2:8" ht="14.1" customHeight="1" x14ac:dyDescent="0.25">
      <c r="B2466" s="218">
        <v>0</v>
      </c>
      <c r="C2466" s="364" t="s">
        <v>125</v>
      </c>
      <c r="E2466" s="218">
        <v>0</v>
      </c>
      <c r="F2466" s="218">
        <v>86.07</v>
      </c>
      <c r="G2466" s="218">
        <v>86.07</v>
      </c>
      <c r="H2466" s="218">
        <v>3.35</v>
      </c>
    </row>
  </sheetData>
  <mergeCells count="19">
    <mergeCell ref="B49:N49"/>
    <mergeCell ref="B50:N50"/>
    <mergeCell ref="B51:N51"/>
    <mergeCell ref="C12:C13"/>
    <mergeCell ref="D12:D13"/>
    <mergeCell ref="E12:E13"/>
    <mergeCell ref="F12:F13"/>
    <mergeCell ref="G12:G13"/>
    <mergeCell ref="H12:H13"/>
    <mergeCell ref="B6:N6"/>
    <mergeCell ref="B7:N7"/>
    <mergeCell ref="B8:N8"/>
    <mergeCell ref="B10:B13"/>
    <mergeCell ref="I10:N10"/>
    <mergeCell ref="D11:E11"/>
    <mergeCell ref="F11:H11"/>
    <mergeCell ref="I11:J11"/>
    <mergeCell ref="K11:L11"/>
    <mergeCell ref="M11:N11"/>
  </mergeCells>
  <conditionalFormatting sqref="P1:AF1048576">
    <cfRule type="containsText" dxfId="0" priority="1" operator="containsText" text="FALSO">
      <formula>NOT(ISERROR(SEARCH("FALSO",P1)))</formula>
    </cfRule>
  </conditionalFormatting>
  <printOptions horizontalCentered="1" verticalCentered="1" gridLinesSet="0"/>
  <pageMargins left="0" right="0" top="0" bottom="0.86614173228346458" header="0" footer="0"/>
  <pageSetup scale="64" orientation="landscape" horizontalDpi="200" verticalDpi="200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45AB35-A18E-4C62-A30A-304437E90B73}">
  <dimension ref="A1:AG2496"/>
  <sheetViews>
    <sheetView showGridLines="0" zoomScale="80" zoomScaleNormal="80" zoomScaleSheetLayoutView="80" workbookViewId="0">
      <pane xSplit="2" ySplit="14" topLeftCell="C15" activePane="bottomRight" state="frozen"/>
      <selection activeCell="B6" sqref="B6:N6"/>
      <selection pane="topRight" activeCell="B6" sqref="B6:N6"/>
      <selection pane="bottomLeft" activeCell="B6" sqref="B6:N6"/>
      <selection pane="bottomRight" activeCell="B6" sqref="B6:N6"/>
    </sheetView>
  </sheetViews>
  <sheetFormatPr baseColWidth="10" defaultColWidth="10.28515625" defaultRowHeight="14.25" x14ac:dyDescent="0.25"/>
  <cols>
    <col min="1" max="1" width="2.7109375" style="188" customWidth="1"/>
    <col min="2" max="2" width="79.7109375" style="188" customWidth="1"/>
    <col min="3" max="8" width="11" style="189" customWidth="1"/>
    <col min="9" max="10" width="13.5703125" style="488" customWidth="1"/>
    <col min="11" max="14" width="13.5703125" style="188" customWidth="1"/>
    <col min="15" max="16" width="2.140625" style="188" customWidth="1"/>
    <col min="17" max="18" width="10.85546875" style="188" customWidth="1"/>
    <col min="19" max="19" width="10.28515625" style="188" customWidth="1"/>
    <col min="20" max="20" width="12" style="188" customWidth="1"/>
    <col min="21" max="26" width="10.28515625" style="188" customWidth="1"/>
    <col min="27" max="27" width="15.42578125" style="188" customWidth="1"/>
    <col min="28" max="28" width="10.28515625" style="188"/>
    <col min="29" max="33" width="15" style="188" customWidth="1"/>
    <col min="34" max="16384" width="10.28515625" style="188"/>
  </cols>
  <sheetData>
    <row r="1" spans="1:27" s="4" customFormat="1" x14ac:dyDescent="0.25">
      <c r="B1" s="2" t="s">
        <v>0</v>
      </c>
      <c r="C1" s="365"/>
      <c r="E1" s="3"/>
      <c r="F1" s="3"/>
      <c r="G1" s="3"/>
      <c r="H1" s="3"/>
      <c r="I1" s="3"/>
      <c r="J1" s="366"/>
      <c r="L1" s="5"/>
    </row>
    <row r="2" spans="1:27" s="4" customFormat="1" x14ac:dyDescent="0.25">
      <c r="B2" s="2" t="s">
        <v>1</v>
      </c>
      <c r="C2" s="6"/>
      <c r="D2" s="6"/>
      <c r="E2" s="6"/>
      <c r="F2" s="6"/>
      <c r="G2" s="6"/>
      <c r="H2" s="6"/>
      <c r="L2" s="5"/>
    </row>
    <row r="3" spans="1:27" s="4" customFormat="1" x14ac:dyDescent="0.25">
      <c r="B3" s="2" t="s">
        <v>2</v>
      </c>
      <c r="C3" s="3"/>
      <c r="D3" s="3"/>
      <c r="E3" s="3"/>
      <c r="F3" s="3"/>
      <c r="G3" s="3"/>
      <c r="H3" s="3"/>
      <c r="I3" s="3"/>
      <c r="J3" s="3"/>
      <c r="K3" s="3"/>
      <c r="L3" s="3"/>
      <c r="M3" s="3"/>
      <c r="N3" s="3"/>
    </row>
    <row r="4" spans="1:27" s="4" customFormat="1" x14ac:dyDescent="0.25">
      <c r="B4" s="2" t="s">
        <v>3</v>
      </c>
      <c r="C4" s="3"/>
      <c r="D4" s="3"/>
      <c r="E4" s="3"/>
      <c r="F4" s="3"/>
      <c r="G4" s="3"/>
      <c r="H4" s="3"/>
      <c r="I4" s="366"/>
      <c r="J4" s="366"/>
      <c r="N4" s="367"/>
    </row>
    <row r="5" spans="1:27" s="4" customFormat="1" x14ac:dyDescent="0.25">
      <c r="B5" s="2" t="s">
        <v>4</v>
      </c>
      <c r="C5" s="3"/>
      <c r="D5" s="3"/>
      <c r="E5" s="3"/>
      <c r="F5" s="3"/>
      <c r="G5" s="3"/>
      <c r="H5" s="3"/>
      <c r="I5" s="366"/>
      <c r="J5" s="366"/>
    </row>
    <row r="6" spans="1:27" s="4" customFormat="1" ht="13.5" customHeight="1" x14ac:dyDescent="0.25">
      <c r="B6" s="13" t="s">
        <v>126</v>
      </c>
      <c r="C6" s="13"/>
      <c r="D6" s="13"/>
      <c r="E6" s="13"/>
      <c r="F6" s="13"/>
      <c r="G6" s="13"/>
      <c r="H6" s="13"/>
      <c r="I6" s="13"/>
      <c r="J6" s="13"/>
      <c r="K6" s="13"/>
      <c r="L6" s="13"/>
      <c r="M6" s="13"/>
      <c r="N6" s="13"/>
    </row>
    <row r="7" spans="1:27" s="4" customFormat="1" ht="15.75" customHeight="1" x14ac:dyDescent="0.25">
      <c r="B7" s="13" t="s">
        <v>127</v>
      </c>
      <c r="C7" s="13"/>
      <c r="D7" s="13"/>
      <c r="E7" s="13"/>
      <c r="F7" s="13"/>
      <c r="G7" s="13"/>
      <c r="H7" s="13"/>
      <c r="I7" s="13"/>
      <c r="J7" s="13"/>
      <c r="K7" s="13"/>
      <c r="L7" s="13"/>
      <c r="M7" s="13"/>
      <c r="N7" s="13"/>
    </row>
    <row r="8" spans="1:27" s="4" customFormat="1" ht="17.25" thickBot="1" x14ac:dyDescent="0.3">
      <c r="B8" s="15" t="s">
        <v>7</v>
      </c>
      <c r="C8" s="15"/>
      <c r="D8" s="15"/>
      <c r="E8" s="15"/>
      <c r="F8" s="15"/>
      <c r="G8" s="15"/>
      <c r="H8" s="15"/>
      <c r="I8" s="15"/>
      <c r="J8" s="15"/>
      <c r="K8" s="15"/>
      <c r="L8" s="15"/>
      <c r="M8" s="15"/>
      <c r="N8" s="15"/>
    </row>
    <row r="9" spans="1:27" ht="15" hidden="1" thickBot="1" x14ac:dyDescent="0.3">
      <c r="I9" s="189"/>
      <c r="J9" s="189"/>
      <c r="L9" s="190"/>
    </row>
    <row r="10" spans="1:27" ht="12.75" customHeight="1" thickTop="1" x14ac:dyDescent="0.25">
      <c r="B10" s="368" t="s">
        <v>8</v>
      </c>
      <c r="C10" s="369"/>
      <c r="D10" s="370"/>
      <c r="E10" s="369"/>
      <c r="F10" s="370"/>
      <c r="G10" s="370"/>
      <c r="H10" s="369"/>
      <c r="I10" s="371" t="s">
        <v>9</v>
      </c>
      <c r="J10" s="371"/>
      <c r="K10" s="371"/>
      <c r="L10" s="371"/>
      <c r="M10" s="371"/>
      <c r="N10" s="371"/>
    </row>
    <row r="11" spans="1:27" s="64" customFormat="1" ht="17.25" customHeight="1" x14ac:dyDescent="0.25">
      <c r="B11" s="372"/>
      <c r="C11" s="373" t="s">
        <v>10</v>
      </c>
      <c r="D11" s="29" t="s">
        <v>11</v>
      </c>
      <c r="E11" s="30"/>
      <c r="F11" s="29" t="s">
        <v>12</v>
      </c>
      <c r="G11" s="29"/>
      <c r="H11" s="30"/>
      <c r="I11" s="374" t="s">
        <v>13</v>
      </c>
      <c r="J11" s="374"/>
      <c r="K11" s="374" t="s">
        <v>14</v>
      </c>
      <c r="L11" s="374"/>
      <c r="M11" s="374" t="s">
        <v>15</v>
      </c>
      <c r="N11" s="374"/>
    </row>
    <row r="12" spans="1:27" s="64" customFormat="1" ht="15.75" customHeight="1" x14ac:dyDescent="0.25">
      <c r="B12" s="372"/>
      <c r="C12" s="375" t="s">
        <v>16</v>
      </c>
      <c r="D12" s="376" t="s">
        <v>17</v>
      </c>
      <c r="E12" s="377" t="s">
        <v>16</v>
      </c>
      <c r="F12" s="376" t="s">
        <v>18</v>
      </c>
      <c r="G12" s="376" t="s">
        <v>19</v>
      </c>
      <c r="H12" s="377" t="s">
        <v>20</v>
      </c>
      <c r="I12" s="378" t="s">
        <v>21</v>
      </c>
      <c r="J12" s="379" t="s">
        <v>22</v>
      </c>
      <c r="K12" s="378" t="s">
        <v>23</v>
      </c>
      <c r="L12" s="379" t="s">
        <v>22</v>
      </c>
      <c r="M12" s="378" t="s">
        <v>24</v>
      </c>
      <c r="N12" s="378" t="s">
        <v>22</v>
      </c>
    </row>
    <row r="13" spans="1:27" s="64" customFormat="1" ht="14.25" customHeight="1" thickBot="1" x14ac:dyDescent="0.3">
      <c r="B13" s="380"/>
      <c r="C13" s="381"/>
      <c r="D13" s="382"/>
      <c r="E13" s="381"/>
      <c r="F13" s="382"/>
      <c r="G13" s="382"/>
      <c r="H13" s="381"/>
      <c r="I13" s="383" t="s">
        <v>25</v>
      </c>
      <c r="J13" s="384" t="s">
        <v>23</v>
      </c>
      <c r="K13" s="383" t="s">
        <v>25</v>
      </c>
      <c r="L13" s="384" t="s">
        <v>21</v>
      </c>
      <c r="M13" s="383" t="s">
        <v>26</v>
      </c>
      <c r="N13" s="383" t="s">
        <v>24</v>
      </c>
      <c r="O13" s="385"/>
      <c r="P13" s="385"/>
      <c r="Q13" s="386"/>
      <c r="R13" s="386"/>
    </row>
    <row r="14" spans="1:27" s="392" customFormat="1" ht="17.25" thickTop="1" x14ac:dyDescent="0.25">
      <c r="A14" s="387"/>
      <c r="B14" s="388"/>
      <c r="C14" s="389">
        <v>35190.199999999997</v>
      </c>
      <c r="D14" s="390">
        <v>42847.6</v>
      </c>
      <c r="E14" s="389">
        <v>44889</v>
      </c>
      <c r="F14" s="390">
        <v>15017.4</v>
      </c>
      <c r="G14" s="390">
        <v>13552</v>
      </c>
      <c r="H14" s="389">
        <v>14639</v>
      </c>
      <c r="I14" s="390">
        <v>9698.8000000000029</v>
      </c>
      <c r="J14" s="389">
        <v>-28208.6</v>
      </c>
      <c r="K14" s="390">
        <v>7657.4000000000015</v>
      </c>
      <c r="L14" s="389">
        <v>-30250</v>
      </c>
      <c r="M14" s="390">
        <v>-1465.3999999999996</v>
      </c>
      <c r="N14" s="390">
        <v>1087</v>
      </c>
      <c r="O14" s="391"/>
      <c r="P14" s="391"/>
      <c r="Q14" s="391"/>
      <c r="R14" s="391"/>
    </row>
    <row r="15" spans="1:27" s="393" customFormat="1" ht="16.5" x14ac:dyDescent="0.25">
      <c r="A15" s="393" t="s">
        <v>27</v>
      </c>
      <c r="B15" s="394" t="s">
        <v>128</v>
      </c>
      <c r="C15" s="395">
        <v>35190.199999999997</v>
      </c>
      <c r="D15" s="396">
        <v>42847.6</v>
      </c>
      <c r="E15" s="395">
        <v>44888.9</v>
      </c>
      <c r="F15" s="396">
        <v>15017.4</v>
      </c>
      <c r="G15" s="396">
        <v>13552</v>
      </c>
      <c r="H15" s="395">
        <v>14639</v>
      </c>
      <c r="I15" s="396">
        <v>9698.8000000000047</v>
      </c>
      <c r="J15" s="395">
        <v>-28208.6</v>
      </c>
      <c r="K15" s="396">
        <v>7657.4000000000015</v>
      </c>
      <c r="L15" s="395">
        <v>-30250</v>
      </c>
      <c r="M15" s="396">
        <v>-1465.3999999999996</v>
      </c>
      <c r="N15" s="396">
        <v>1087</v>
      </c>
      <c r="O15" s="397"/>
      <c r="P15" s="397"/>
      <c r="Q15" s="397"/>
      <c r="R15" s="397"/>
      <c r="S15" s="398"/>
      <c r="T15" s="398"/>
      <c r="U15" s="398"/>
      <c r="V15" s="398"/>
      <c r="X15" s="399"/>
      <c r="AA15" s="400"/>
    </row>
    <row r="16" spans="1:27" s="401" customFormat="1" ht="16.5" x14ac:dyDescent="0.25">
      <c r="B16" s="402"/>
      <c r="C16" s="389">
        <v>35215.5</v>
      </c>
      <c r="D16" s="390">
        <v>42872.4</v>
      </c>
      <c r="E16" s="389">
        <v>44903.3</v>
      </c>
      <c r="F16" s="390">
        <v>15085.1</v>
      </c>
      <c r="G16" s="390">
        <v>13581.3</v>
      </c>
      <c r="H16" s="389">
        <v>15152.4</v>
      </c>
      <c r="I16" s="390">
        <v>9687.7000000000025</v>
      </c>
      <c r="J16" s="389">
        <v>-27720</v>
      </c>
      <c r="K16" s="390">
        <v>7656.9000000000015</v>
      </c>
      <c r="L16" s="389">
        <v>-29750.9</v>
      </c>
      <c r="M16" s="390">
        <v>-1503.8000000000011</v>
      </c>
      <c r="N16" s="390">
        <v>1571.1000000000004</v>
      </c>
      <c r="O16" s="403"/>
      <c r="P16" s="403"/>
      <c r="Q16" s="403"/>
      <c r="R16" s="403"/>
      <c r="S16" s="404"/>
      <c r="U16" s="404"/>
      <c r="AA16" s="405"/>
    </row>
    <row r="17" spans="2:33" s="393" customFormat="1" ht="16.5" x14ac:dyDescent="0.25">
      <c r="B17" s="406" t="s">
        <v>129</v>
      </c>
      <c r="C17" s="395">
        <v>35215.5</v>
      </c>
      <c r="D17" s="396">
        <v>42872.4</v>
      </c>
      <c r="E17" s="395">
        <v>44903.3</v>
      </c>
      <c r="F17" s="396">
        <v>15085.1</v>
      </c>
      <c r="G17" s="396">
        <v>13581.3</v>
      </c>
      <c r="H17" s="395">
        <v>15152.4</v>
      </c>
      <c r="I17" s="396">
        <v>9687.7000000000025</v>
      </c>
      <c r="J17" s="395">
        <v>-27720</v>
      </c>
      <c r="K17" s="396">
        <v>7656.9000000000015</v>
      </c>
      <c r="L17" s="395">
        <v>-29750.9</v>
      </c>
      <c r="M17" s="396">
        <v>-1503.8000000000011</v>
      </c>
      <c r="N17" s="396">
        <v>1571.1000000000004</v>
      </c>
      <c r="O17" s="397"/>
      <c r="P17" s="397"/>
      <c r="Q17" s="397"/>
      <c r="R17" s="397"/>
      <c r="S17" s="398"/>
      <c r="T17" s="398"/>
      <c r="U17" s="398"/>
      <c r="V17" s="398"/>
      <c r="AA17" s="400"/>
    </row>
    <row r="18" spans="2:33" s="409" customFormat="1" ht="16.5" x14ac:dyDescent="0.3">
      <c r="B18" s="407"/>
      <c r="C18" s="389">
        <v>35216.1</v>
      </c>
      <c r="D18" s="390">
        <v>42873.000000000007</v>
      </c>
      <c r="E18" s="389">
        <v>44903.900000000009</v>
      </c>
      <c r="F18" s="390">
        <v>15085.700000000004</v>
      </c>
      <c r="G18" s="390">
        <v>13581.900000000001</v>
      </c>
      <c r="H18" s="389">
        <v>15153</v>
      </c>
      <c r="I18" s="390">
        <v>9687.8000000000029</v>
      </c>
      <c r="J18" s="389">
        <v>-27720.000000000007</v>
      </c>
      <c r="K18" s="390">
        <v>7656.9000000000015</v>
      </c>
      <c r="L18" s="389">
        <v>-29750.9</v>
      </c>
      <c r="M18" s="390">
        <v>-1503.8000000000011</v>
      </c>
      <c r="N18" s="408">
        <v>1571.1000000000004</v>
      </c>
      <c r="O18" s="403"/>
      <c r="P18" s="403"/>
      <c r="Q18" s="403"/>
      <c r="R18" s="403"/>
      <c r="S18" s="404"/>
      <c r="U18" s="404"/>
      <c r="AA18" s="410"/>
      <c r="AC18" s="401"/>
      <c r="AD18" s="401"/>
      <c r="AE18" s="401"/>
      <c r="AF18" s="401"/>
      <c r="AG18" s="401"/>
    </row>
    <row r="19" spans="2:33" s="393" customFormat="1" ht="16.5" x14ac:dyDescent="0.25">
      <c r="B19" s="411" t="s">
        <v>130</v>
      </c>
      <c r="C19" s="395">
        <v>35216.1</v>
      </c>
      <c r="D19" s="396">
        <v>42872.999999999993</v>
      </c>
      <c r="E19" s="395">
        <v>44903.9</v>
      </c>
      <c r="F19" s="396">
        <v>15085.7</v>
      </c>
      <c r="G19" s="396">
        <v>13581.900000000001</v>
      </c>
      <c r="H19" s="395">
        <v>15152.999999999998</v>
      </c>
      <c r="I19" s="396">
        <v>9687.8000000000029</v>
      </c>
      <c r="J19" s="395">
        <v>-27719.999999999993</v>
      </c>
      <c r="K19" s="396">
        <v>7656.9000000000015</v>
      </c>
      <c r="L19" s="395">
        <v>-29750.9</v>
      </c>
      <c r="M19" s="396">
        <v>-1503.8000000000011</v>
      </c>
      <c r="N19" s="396">
        <v>1571.1000000000004</v>
      </c>
      <c r="O19" s="397"/>
      <c r="P19" s="397"/>
      <c r="Q19" s="397"/>
      <c r="R19" s="397"/>
      <c r="S19" s="398"/>
      <c r="T19" s="398"/>
      <c r="U19" s="398"/>
      <c r="V19" s="398"/>
      <c r="AA19" s="400"/>
    </row>
    <row r="20" spans="2:33" s="401" customFormat="1" ht="14.25" customHeight="1" x14ac:dyDescent="0.25">
      <c r="B20" s="407"/>
      <c r="C20" s="389">
        <v>2.2809075078839669E-2</v>
      </c>
      <c r="D20" s="390">
        <v>-2.8191745150252245E-4</v>
      </c>
      <c r="E20" s="389">
        <v>3.6300398132880218E-2</v>
      </c>
      <c r="F20" s="390">
        <v>4.2724762679426931E-2</v>
      </c>
      <c r="G20" s="390">
        <v>5.8891097840387374E-2</v>
      </c>
      <c r="H20" s="389">
        <v>3.4786550000717398E-2</v>
      </c>
      <c r="I20" s="390">
        <v>-4.1955169998800557E-2</v>
      </c>
      <c r="J20" s="389">
        <v>3.5068467448581941E-2</v>
      </c>
      <c r="K20" s="390">
        <v>-4.1951109999899927E-2</v>
      </c>
      <c r="L20" s="389">
        <v>4.1014771864865907E-2</v>
      </c>
      <c r="M20" s="390">
        <v>4.3908809996082709E-2</v>
      </c>
      <c r="N20" s="390">
        <v>4.2891699981737474E-3</v>
      </c>
      <c r="O20" s="403"/>
      <c r="P20" s="403"/>
      <c r="Q20" s="403"/>
      <c r="R20" s="403"/>
      <c r="S20" s="404"/>
      <c r="U20" s="404"/>
      <c r="AA20" s="405"/>
    </row>
    <row r="21" spans="2:33" s="393" customFormat="1" ht="16.5" x14ac:dyDescent="0.25">
      <c r="B21" s="412" t="s">
        <v>131</v>
      </c>
      <c r="C21" s="413">
        <v>39985.299999999996</v>
      </c>
      <c r="D21" s="414">
        <v>46606.200000000004</v>
      </c>
      <c r="E21" s="413">
        <v>48923.900000000009</v>
      </c>
      <c r="F21" s="414">
        <v>22697.300000000003</v>
      </c>
      <c r="G21" s="414">
        <v>21241.800000000003</v>
      </c>
      <c r="H21" s="413">
        <v>22957</v>
      </c>
      <c r="I21" s="414">
        <v>8938.6000000000131</v>
      </c>
      <c r="J21" s="413">
        <v>-23649.200000000004</v>
      </c>
      <c r="K21" s="414">
        <v>6620.9000000000087</v>
      </c>
      <c r="L21" s="413">
        <v>-25966.9</v>
      </c>
      <c r="M21" s="414">
        <v>-1455.5</v>
      </c>
      <c r="N21" s="414">
        <v>1715.2000000000007</v>
      </c>
      <c r="O21" s="397"/>
      <c r="P21" s="397"/>
      <c r="Q21" s="397"/>
      <c r="R21" s="397"/>
      <c r="S21" s="398"/>
      <c r="T21" s="398"/>
      <c r="U21" s="398"/>
      <c r="V21" s="398"/>
      <c r="AA21" s="400"/>
    </row>
    <row r="22" spans="2:33" s="393" customFormat="1" ht="16.5" x14ac:dyDescent="0.25">
      <c r="B22" s="415" t="s">
        <v>40</v>
      </c>
      <c r="C22" s="416">
        <v>62828.745252828259</v>
      </c>
      <c r="D22" s="417">
        <v>69817.14007992261</v>
      </c>
      <c r="E22" s="416">
        <v>70221.074929352239</v>
      </c>
      <c r="F22" s="417">
        <v>75396.295471817357</v>
      </c>
      <c r="G22" s="417">
        <v>73571.989155325558</v>
      </c>
      <c r="H22" s="416">
        <v>73414.171558199974</v>
      </c>
      <c r="I22" s="417">
        <v>7392.3296765239793</v>
      </c>
      <c r="J22" s="416">
        <v>3597.0314782773639</v>
      </c>
      <c r="K22" s="417">
        <v>6988.4000000000087</v>
      </c>
      <c r="L22" s="416">
        <v>3193.0999999999913</v>
      </c>
      <c r="M22" s="417">
        <v>-1824.3063164917985</v>
      </c>
      <c r="N22" s="417">
        <v>-157.80000000000291</v>
      </c>
      <c r="O22" s="397"/>
      <c r="P22" s="397"/>
      <c r="Q22" s="397"/>
      <c r="R22" s="397"/>
      <c r="S22" s="398"/>
      <c r="T22" s="398"/>
      <c r="U22" s="398"/>
      <c r="V22" s="398"/>
      <c r="AA22" s="400"/>
    </row>
    <row r="23" spans="2:33" s="422" customFormat="1" ht="16.5" hidden="1" x14ac:dyDescent="0.25">
      <c r="B23" s="418" t="s">
        <v>132</v>
      </c>
      <c r="C23" s="419">
        <v>0</v>
      </c>
      <c r="D23" s="420">
        <v>0</v>
      </c>
      <c r="E23" s="419">
        <v>0</v>
      </c>
      <c r="F23" s="420">
        <v>0</v>
      </c>
      <c r="G23" s="420">
        <v>0</v>
      </c>
      <c r="H23" s="419">
        <v>0</v>
      </c>
      <c r="I23" s="420">
        <v>0</v>
      </c>
      <c r="J23" s="419">
        <v>0</v>
      </c>
      <c r="K23" s="420">
        <v>0</v>
      </c>
      <c r="L23" s="419">
        <v>0</v>
      </c>
      <c r="M23" s="420">
        <v>0</v>
      </c>
      <c r="N23" s="420">
        <v>0</v>
      </c>
      <c r="O23" s="397"/>
      <c r="P23" s="397"/>
      <c r="Q23" s="397"/>
      <c r="R23" s="397"/>
      <c r="S23" s="421"/>
      <c r="T23" s="421"/>
      <c r="U23" s="398"/>
      <c r="V23" s="421"/>
      <c r="AC23" s="393"/>
      <c r="AD23" s="393"/>
      <c r="AE23" s="393"/>
      <c r="AF23" s="393"/>
      <c r="AG23" s="393"/>
    </row>
    <row r="24" spans="2:33" s="422" customFormat="1" ht="16.5" hidden="1" x14ac:dyDescent="0.25">
      <c r="B24" s="418" t="s">
        <v>133</v>
      </c>
      <c r="C24" s="419">
        <v>0</v>
      </c>
      <c r="D24" s="420">
        <v>0</v>
      </c>
      <c r="E24" s="419">
        <v>0</v>
      </c>
      <c r="F24" s="420">
        <v>0</v>
      </c>
      <c r="G24" s="420">
        <v>0</v>
      </c>
      <c r="H24" s="419">
        <v>0</v>
      </c>
      <c r="I24" s="420">
        <v>0</v>
      </c>
      <c r="J24" s="419">
        <v>0</v>
      </c>
      <c r="K24" s="420">
        <v>0</v>
      </c>
      <c r="L24" s="419">
        <v>0</v>
      </c>
      <c r="M24" s="420">
        <v>0</v>
      </c>
      <c r="N24" s="420">
        <v>0</v>
      </c>
      <c r="O24" s="397"/>
      <c r="P24" s="397"/>
      <c r="Q24" s="397"/>
      <c r="R24" s="397"/>
      <c r="S24" s="421"/>
      <c r="T24" s="421"/>
      <c r="U24" s="398"/>
      <c r="V24" s="421"/>
      <c r="AC24" s="393"/>
      <c r="AD24" s="393"/>
      <c r="AE24" s="393"/>
      <c r="AF24" s="393"/>
      <c r="AG24" s="393"/>
    </row>
    <row r="25" spans="2:33" s="422" customFormat="1" ht="16.5" hidden="1" x14ac:dyDescent="0.25">
      <c r="B25" s="418" t="s">
        <v>134</v>
      </c>
      <c r="C25" s="419">
        <v>0</v>
      </c>
      <c r="D25" s="420">
        <v>0</v>
      </c>
      <c r="E25" s="419">
        <v>0</v>
      </c>
      <c r="F25" s="420">
        <v>0</v>
      </c>
      <c r="G25" s="420">
        <v>0</v>
      </c>
      <c r="H25" s="419">
        <v>0</v>
      </c>
      <c r="I25" s="420">
        <v>0</v>
      </c>
      <c r="J25" s="419">
        <v>0</v>
      </c>
      <c r="K25" s="420">
        <v>0</v>
      </c>
      <c r="L25" s="419">
        <v>0</v>
      </c>
      <c r="M25" s="420">
        <v>0</v>
      </c>
      <c r="N25" s="420">
        <v>0</v>
      </c>
      <c r="O25" s="397"/>
      <c r="P25" s="397"/>
      <c r="Q25" s="397"/>
      <c r="R25" s="397"/>
      <c r="S25" s="421"/>
      <c r="T25" s="421"/>
      <c r="U25" s="398"/>
      <c r="V25" s="421"/>
      <c r="AC25" s="393"/>
      <c r="AD25" s="393"/>
      <c r="AE25" s="393"/>
      <c r="AF25" s="393"/>
      <c r="AG25" s="393"/>
    </row>
    <row r="26" spans="2:33" s="422" customFormat="1" ht="16.5" hidden="1" x14ac:dyDescent="0.25">
      <c r="B26" s="418" t="s">
        <v>135</v>
      </c>
      <c r="C26" s="419">
        <v>0</v>
      </c>
      <c r="D26" s="420">
        <v>0</v>
      </c>
      <c r="E26" s="419">
        <v>0</v>
      </c>
      <c r="F26" s="420">
        <v>0</v>
      </c>
      <c r="G26" s="420">
        <v>0</v>
      </c>
      <c r="H26" s="419">
        <v>0</v>
      </c>
      <c r="I26" s="420">
        <v>0</v>
      </c>
      <c r="J26" s="419">
        <v>0</v>
      </c>
      <c r="K26" s="420">
        <v>0</v>
      </c>
      <c r="L26" s="419">
        <v>0</v>
      </c>
      <c r="M26" s="420">
        <v>0</v>
      </c>
      <c r="N26" s="420">
        <v>0</v>
      </c>
      <c r="O26" s="397"/>
      <c r="P26" s="397"/>
      <c r="Q26" s="397"/>
      <c r="R26" s="397"/>
      <c r="S26" s="421"/>
      <c r="T26" s="421"/>
      <c r="U26" s="398"/>
      <c r="V26" s="421"/>
      <c r="AC26" s="393"/>
      <c r="AD26" s="393"/>
      <c r="AE26" s="393"/>
      <c r="AF26" s="393"/>
      <c r="AG26" s="393"/>
    </row>
    <row r="27" spans="2:33" s="422" customFormat="1" ht="16.5" x14ac:dyDescent="0.3">
      <c r="B27" s="423" t="s">
        <v>136</v>
      </c>
      <c r="C27" s="419">
        <v>3385.8837030500003</v>
      </c>
      <c r="D27" s="420">
        <v>3430.8251695800004</v>
      </c>
      <c r="E27" s="419">
        <v>3386.4104620500007</v>
      </c>
      <c r="F27" s="420">
        <v>3431.1896217700005</v>
      </c>
      <c r="G27" s="420">
        <v>3431.1896217700005</v>
      </c>
      <c r="H27" s="419">
        <v>3431.1896217700005</v>
      </c>
      <c r="I27" s="420">
        <v>0.52675900000031106</v>
      </c>
      <c r="J27" s="419">
        <v>0.36445219000006546</v>
      </c>
      <c r="K27" s="420">
        <v>44.941466530000071</v>
      </c>
      <c r="L27" s="419">
        <v>44.779159719999825</v>
      </c>
      <c r="M27" s="420">
        <v>0</v>
      </c>
      <c r="N27" s="420">
        <v>0</v>
      </c>
      <c r="O27" s="397"/>
      <c r="P27" s="397"/>
      <c r="Q27" s="397"/>
      <c r="R27" s="397"/>
      <c r="S27" s="421"/>
      <c r="T27" s="421"/>
      <c r="U27" s="398"/>
      <c r="V27" s="421"/>
      <c r="AC27" s="393"/>
      <c r="AD27" s="393"/>
      <c r="AE27" s="393"/>
      <c r="AF27" s="393"/>
      <c r="AG27" s="393"/>
    </row>
    <row r="28" spans="2:33" s="400" customFormat="1" ht="16.5" x14ac:dyDescent="0.3">
      <c r="B28" s="424" t="s">
        <v>137</v>
      </c>
      <c r="C28" s="419">
        <v>9030.4072634900022</v>
      </c>
      <c r="D28" s="420">
        <v>9132.50433548</v>
      </c>
      <c r="E28" s="419">
        <v>9035.4792796199999</v>
      </c>
      <c r="F28" s="420">
        <v>9150.8664734199992</v>
      </c>
      <c r="G28" s="420">
        <v>9150.8664734199992</v>
      </c>
      <c r="H28" s="419">
        <v>9150.8664734199992</v>
      </c>
      <c r="I28" s="420">
        <v>5.0720161299977917</v>
      </c>
      <c r="J28" s="419">
        <v>18.362137939999229</v>
      </c>
      <c r="K28" s="420">
        <v>102.09707198999786</v>
      </c>
      <c r="L28" s="419">
        <v>115.3871937999993</v>
      </c>
      <c r="M28" s="420">
        <v>0</v>
      </c>
      <c r="N28" s="420">
        <v>0</v>
      </c>
      <c r="O28" s="425"/>
      <c r="P28" s="425"/>
      <c r="Q28" s="425"/>
      <c r="R28" s="425"/>
      <c r="S28" s="426"/>
      <c r="T28" s="426"/>
      <c r="U28" s="398"/>
      <c r="V28" s="426"/>
      <c r="AC28" s="393"/>
      <c r="AD28" s="393"/>
      <c r="AE28" s="393"/>
      <c r="AF28" s="393"/>
      <c r="AG28" s="393"/>
    </row>
    <row r="29" spans="2:33" s="400" customFormat="1" ht="16.5" x14ac:dyDescent="0.3">
      <c r="B29" s="424" t="s">
        <v>138</v>
      </c>
      <c r="C29" s="419">
        <v>4019.6651173200003</v>
      </c>
      <c r="D29" s="420">
        <v>3923.1790364799995</v>
      </c>
      <c r="E29" s="419">
        <v>4050.08256295</v>
      </c>
      <c r="F29" s="420">
        <v>3924.2260976999996</v>
      </c>
      <c r="G29" s="420">
        <v>3924.2260976999996</v>
      </c>
      <c r="H29" s="419">
        <v>3924.2260976999996</v>
      </c>
      <c r="I29" s="420">
        <v>30.417445629999747</v>
      </c>
      <c r="J29" s="419">
        <v>1.0470612200001597</v>
      </c>
      <c r="K29" s="420">
        <v>-96.486080840000795</v>
      </c>
      <c r="L29" s="419">
        <v>-125.85646525000038</v>
      </c>
      <c r="M29" s="420">
        <v>0</v>
      </c>
      <c r="N29" s="420">
        <v>0</v>
      </c>
      <c r="O29" s="425"/>
      <c r="P29" s="425"/>
      <c r="Q29" s="425"/>
      <c r="R29" s="425"/>
      <c r="S29" s="426"/>
      <c r="T29" s="426"/>
      <c r="U29" s="398"/>
      <c r="V29" s="426"/>
      <c r="AC29" s="393"/>
      <c r="AD29" s="393"/>
      <c r="AE29" s="393"/>
      <c r="AF29" s="393"/>
      <c r="AG29" s="393"/>
    </row>
    <row r="30" spans="2:33" s="400" customFormat="1" ht="16.5" x14ac:dyDescent="0.3">
      <c r="B30" s="424" t="s">
        <v>139</v>
      </c>
      <c r="C30" s="419">
        <v>19709.352640082372</v>
      </c>
      <c r="D30" s="420">
        <v>27132.133025887342</v>
      </c>
      <c r="E30" s="419">
        <v>26263.495561289532</v>
      </c>
      <c r="F30" s="420">
        <v>31834.322631315757</v>
      </c>
      <c r="G30" s="420">
        <v>30043.363360390154</v>
      </c>
      <c r="H30" s="419">
        <v>29888.058889429994</v>
      </c>
      <c r="I30" s="420">
        <v>6554.1429212071598</v>
      </c>
      <c r="J30" s="419">
        <v>2755.9258635426522</v>
      </c>
      <c r="K30" s="420">
        <v>7422.7803858049701</v>
      </c>
      <c r="L30" s="419">
        <v>3624.5633281404625</v>
      </c>
      <c r="M30" s="420">
        <v>-1790.9592709256031</v>
      </c>
      <c r="N30" s="420">
        <v>-155.30447096015996</v>
      </c>
      <c r="O30" s="425"/>
      <c r="P30" s="425"/>
      <c r="Q30" s="425"/>
      <c r="R30" s="425"/>
      <c r="S30" s="426"/>
      <c r="T30" s="426"/>
      <c r="U30" s="398"/>
      <c r="V30" s="426"/>
      <c r="AC30" s="393"/>
      <c r="AD30" s="393"/>
      <c r="AE30" s="393"/>
      <c r="AF30" s="393"/>
      <c r="AG30" s="393"/>
    </row>
    <row r="31" spans="2:33" s="400" customFormat="1" ht="16.5" x14ac:dyDescent="0.3">
      <c r="B31" s="424" t="s">
        <v>140</v>
      </c>
      <c r="C31" s="419">
        <v>26501.46873460646</v>
      </c>
      <c r="D31" s="420">
        <v>26026.683871832109</v>
      </c>
      <c r="E31" s="419">
        <v>27329.815144636832</v>
      </c>
      <c r="F31" s="420">
        <v>26908.607499522761</v>
      </c>
      <c r="G31" s="420">
        <v>26908.607499528385</v>
      </c>
      <c r="H31" s="419">
        <v>26908.607499530004</v>
      </c>
      <c r="I31" s="420">
        <v>828.34641003037177</v>
      </c>
      <c r="J31" s="419">
        <v>881.92362769789543</v>
      </c>
      <c r="K31" s="420">
        <v>-474.7848627743515</v>
      </c>
      <c r="L31" s="419">
        <v>-421.20764510682784</v>
      </c>
      <c r="M31" s="420">
        <v>5.6243152357637882E-9</v>
      </c>
      <c r="N31" s="420">
        <v>1.6189005691558123E-9</v>
      </c>
      <c r="O31" s="425"/>
      <c r="P31" s="425"/>
      <c r="Q31" s="425"/>
      <c r="R31" s="425"/>
      <c r="S31" s="426"/>
      <c r="T31" s="426"/>
      <c r="U31" s="398"/>
      <c r="V31" s="426"/>
      <c r="AC31" s="393"/>
      <c r="AD31" s="393"/>
      <c r="AE31" s="393"/>
      <c r="AF31" s="393"/>
      <c r="AG31" s="393"/>
    </row>
    <row r="32" spans="2:33" s="393" customFormat="1" ht="16.5" x14ac:dyDescent="0.25">
      <c r="B32" s="415" t="s">
        <v>41</v>
      </c>
      <c r="C32" s="416">
        <v>-22843.399999999998</v>
      </c>
      <c r="D32" s="417">
        <v>-23210.899999999998</v>
      </c>
      <c r="E32" s="416">
        <v>-21297.199999999997</v>
      </c>
      <c r="F32" s="417">
        <v>-52699</v>
      </c>
      <c r="G32" s="417">
        <v>-52330.200000000004</v>
      </c>
      <c r="H32" s="416">
        <v>-50457.200000000004</v>
      </c>
      <c r="I32" s="417">
        <v>1546.2000000000007</v>
      </c>
      <c r="J32" s="416">
        <v>-27246.300000000007</v>
      </c>
      <c r="K32" s="417">
        <v>-367.5</v>
      </c>
      <c r="L32" s="416">
        <v>-29160.000000000007</v>
      </c>
      <c r="M32" s="417">
        <v>368.79999999999563</v>
      </c>
      <c r="N32" s="417">
        <v>1873</v>
      </c>
      <c r="O32" s="425"/>
      <c r="P32" s="425"/>
      <c r="Q32" s="425"/>
      <c r="R32" s="425"/>
      <c r="S32" s="398"/>
      <c r="T32" s="398"/>
      <c r="U32" s="398"/>
      <c r="V32" s="398"/>
      <c r="AA32" s="400"/>
    </row>
    <row r="33" spans="2:33" s="393" customFormat="1" ht="16.5" x14ac:dyDescent="0.25">
      <c r="B33" s="427" t="s">
        <v>141</v>
      </c>
      <c r="C33" s="416">
        <v>-17252.638547184077</v>
      </c>
      <c r="D33" s="417">
        <v>-17583.076341318985</v>
      </c>
      <c r="E33" s="416">
        <v>-16449.099999999999</v>
      </c>
      <c r="F33" s="417">
        <v>-47855.063032867183</v>
      </c>
      <c r="G33" s="417">
        <v>-47388.912260519355</v>
      </c>
      <c r="H33" s="416">
        <v>-44797.250848220006</v>
      </c>
      <c r="I33" s="417">
        <v>803.5385471840782</v>
      </c>
      <c r="J33" s="416">
        <v>-27214.174506901021</v>
      </c>
      <c r="K33" s="417">
        <v>-330.43779413490847</v>
      </c>
      <c r="L33" s="416">
        <v>-28348.200000000004</v>
      </c>
      <c r="M33" s="417">
        <v>466.15077234782802</v>
      </c>
      <c r="N33" s="417">
        <v>2591.5999999999985</v>
      </c>
      <c r="O33" s="425"/>
      <c r="P33" s="425"/>
      <c r="Q33" s="425"/>
      <c r="R33" s="425"/>
      <c r="S33" s="398"/>
      <c r="T33" s="398"/>
      <c r="U33" s="398"/>
      <c r="V33" s="398"/>
      <c r="AA33" s="400"/>
    </row>
    <row r="34" spans="2:33" s="400" customFormat="1" ht="13.5" customHeight="1" x14ac:dyDescent="0.25">
      <c r="B34" s="428" t="s">
        <v>142</v>
      </c>
      <c r="C34" s="419">
        <v>-8198.1326520015955</v>
      </c>
      <c r="D34" s="420">
        <v>-9469.3607096692285</v>
      </c>
      <c r="E34" s="419">
        <v>-9359.5922825461003</v>
      </c>
      <c r="F34" s="420">
        <v>-36383.377220732873</v>
      </c>
      <c r="G34" s="420">
        <v>-35957.091641141938</v>
      </c>
      <c r="H34" s="419">
        <v>-33466.267871709999</v>
      </c>
      <c r="I34" s="420">
        <v>-1161.4596305445048</v>
      </c>
      <c r="J34" s="419">
        <v>-23996.90716204077</v>
      </c>
      <c r="K34" s="420">
        <v>-1271.228057667633</v>
      </c>
      <c r="L34" s="419">
        <v>-24106.700000000004</v>
      </c>
      <c r="M34" s="420">
        <v>426.2855795909345</v>
      </c>
      <c r="N34" s="420">
        <v>2490.8237694319396</v>
      </c>
      <c r="O34" s="425"/>
      <c r="P34" s="425"/>
      <c r="Q34" s="425"/>
      <c r="R34" s="425"/>
      <c r="S34" s="426"/>
      <c r="T34" s="426"/>
      <c r="U34" s="398"/>
      <c r="V34" s="426"/>
      <c r="AC34" s="393"/>
      <c r="AD34" s="393"/>
      <c r="AE34" s="393"/>
      <c r="AF34" s="393"/>
      <c r="AG34" s="393"/>
    </row>
    <row r="35" spans="2:33" s="400" customFormat="1" ht="11.25" hidden="1" customHeight="1" x14ac:dyDescent="0.25">
      <c r="B35" s="428" t="s">
        <v>143</v>
      </c>
      <c r="C35" s="419">
        <v>0</v>
      </c>
      <c r="D35" s="420">
        <v>0</v>
      </c>
      <c r="E35" s="419">
        <v>0</v>
      </c>
      <c r="F35" s="420">
        <v>0</v>
      </c>
      <c r="G35" s="420">
        <v>0</v>
      </c>
      <c r="H35" s="419">
        <v>0</v>
      </c>
      <c r="I35" s="420">
        <v>0</v>
      </c>
      <c r="J35" s="419">
        <v>0</v>
      </c>
      <c r="K35" s="420">
        <v>0</v>
      </c>
      <c r="L35" s="419">
        <v>0</v>
      </c>
      <c r="M35" s="420">
        <v>0</v>
      </c>
      <c r="N35" s="420">
        <v>0</v>
      </c>
      <c r="O35" s="425"/>
      <c r="P35" s="425"/>
      <c r="Q35" s="429"/>
      <c r="R35" s="430"/>
      <c r="S35" s="429"/>
      <c r="T35" s="431"/>
      <c r="U35" s="431"/>
      <c r="V35" s="431"/>
      <c r="AC35" s="393"/>
      <c r="AD35" s="393"/>
      <c r="AE35" s="393"/>
      <c r="AF35" s="393"/>
      <c r="AG35" s="393"/>
    </row>
    <row r="36" spans="2:33" s="400" customFormat="1" ht="15.75" customHeight="1" x14ac:dyDescent="0.25">
      <c r="B36" s="428" t="s">
        <v>144</v>
      </c>
      <c r="C36" s="419">
        <v>-5169.6405108200006</v>
      </c>
      <c r="D36" s="420">
        <v>-5435.3649028099971</v>
      </c>
      <c r="E36" s="419">
        <v>-6863.9240768400014</v>
      </c>
      <c r="F36" s="420">
        <v>-22497.08662215</v>
      </c>
      <c r="G36" s="420">
        <v>-23917.744733670006</v>
      </c>
      <c r="H36" s="419">
        <v>-21270.347756129999</v>
      </c>
      <c r="I36" s="420">
        <v>-1694.2835660200008</v>
      </c>
      <c r="J36" s="419">
        <v>-15834.982853320002</v>
      </c>
      <c r="K36" s="420">
        <v>-265.72439198999655</v>
      </c>
      <c r="L36" s="419">
        <v>-14406.4</v>
      </c>
      <c r="M36" s="420">
        <v>-1420.6581115200061</v>
      </c>
      <c r="N36" s="420">
        <v>2647.3969775400074</v>
      </c>
      <c r="O36" s="425"/>
      <c r="P36" s="425"/>
      <c r="Q36" s="429"/>
      <c r="R36" s="430"/>
      <c r="S36" s="429"/>
      <c r="T36" s="431"/>
      <c r="U36" s="431"/>
      <c r="V36" s="431"/>
      <c r="AC36" s="393"/>
      <c r="AD36" s="393"/>
      <c r="AE36" s="393"/>
      <c r="AF36" s="393"/>
      <c r="AG36" s="393"/>
    </row>
    <row r="37" spans="2:33" s="400" customFormat="1" ht="15.75" customHeight="1" x14ac:dyDescent="0.25">
      <c r="B37" s="428" t="s">
        <v>145</v>
      </c>
      <c r="C37" s="419">
        <v>-3028.4921411815949</v>
      </c>
      <c r="D37" s="420">
        <v>-4033.9958068592314</v>
      </c>
      <c r="E37" s="419">
        <v>-2495.6682057060984</v>
      </c>
      <c r="F37" s="420">
        <v>-13886.290598582869</v>
      </c>
      <c r="G37" s="420">
        <v>-12039.346907471934</v>
      </c>
      <c r="H37" s="419">
        <v>-12195.92011558</v>
      </c>
      <c r="I37" s="420">
        <v>532.82393547549646</v>
      </c>
      <c r="J37" s="419">
        <v>-8161.9243087207687</v>
      </c>
      <c r="K37" s="420">
        <v>-1005.5036656776365</v>
      </c>
      <c r="L37" s="419">
        <v>-9700.2000000000007</v>
      </c>
      <c r="M37" s="420">
        <v>1846.9436911109351</v>
      </c>
      <c r="N37" s="420">
        <v>-156.57320810806596</v>
      </c>
      <c r="O37" s="425"/>
      <c r="P37" s="425"/>
      <c r="Q37" s="429"/>
      <c r="R37" s="430"/>
      <c r="S37" s="429"/>
      <c r="T37" s="431"/>
      <c r="U37" s="431"/>
      <c r="V37" s="431"/>
      <c r="AC37" s="393"/>
      <c r="AD37" s="393"/>
      <c r="AE37" s="393"/>
      <c r="AF37" s="393"/>
      <c r="AG37" s="393"/>
    </row>
    <row r="38" spans="2:33" s="400" customFormat="1" ht="16.5" x14ac:dyDescent="0.25">
      <c r="B38" s="432" t="s">
        <v>146</v>
      </c>
      <c r="C38" s="419">
        <v>-9054.5058951824813</v>
      </c>
      <c r="D38" s="420">
        <v>-8113.7156316497549</v>
      </c>
      <c r="E38" s="419">
        <v>-7089.5452589095021</v>
      </c>
      <c r="F38" s="420">
        <v>-11471.685812134308</v>
      </c>
      <c r="G38" s="420">
        <v>-11431.820619377413</v>
      </c>
      <c r="H38" s="419">
        <v>-11330.982976510004</v>
      </c>
      <c r="I38" s="420">
        <v>1964.9606362729792</v>
      </c>
      <c r="J38" s="419">
        <v>-3217.2673448602491</v>
      </c>
      <c r="K38" s="420">
        <v>940.79026353272639</v>
      </c>
      <c r="L38" s="419">
        <v>-4241.5</v>
      </c>
      <c r="M38" s="420">
        <v>39.86519275689534</v>
      </c>
      <c r="N38" s="420">
        <v>100.79999999999927</v>
      </c>
      <c r="O38" s="425"/>
      <c r="P38" s="425"/>
      <c r="Q38" s="433"/>
      <c r="R38" s="433"/>
      <c r="S38" s="433"/>
      <c r="T38" s="433"/>
      <c r="U38" s="434"/>
      <c r="V38" s="433"/>
      <c r="AC38" s="393"/>
      <c r="AD38" s="393"/>
      <c r="AE38" s="393"/>
      <c r="AF38" s="393"/>
      <c r="AG38" s="393"/>
    </row>
    <row r="39" spans="2:33" s="72" customFormat="1" ht="16.5" x14ac:dyDescent="0.25">
      <c r="B39" s="427" t="s">
        <v>147</v>
      </c>
      <c r="C39" s="416">
        <v>-5590.8361116699998</v>
      </c>
      <c r="D39" s="417">
        <v>-5627.8031527799976</v>
      </c>
      <c r="E39" s="416">
        <v>-4848.1049080799967</v>
      </c>
      <c r="F39" s="417">
        <v>-4843.8853253800044</v>
      </c>
      <c r="G39" s="417">
        <v>-4941.2648628099923</v>
      </c>
      <c r="H39" s="416">
        <v>-5659.9453118899983</v>
      </c>
      <c r="I39" s="414">
        <v>742.73120359000313</v>
      </c>
      <c r="J39" s="413">
        <v>-32.142159110000648</v>
      </c>
      <c r="K39" s="414">
        <v>-36.967041109997808</v>
      </c>
      <c r="L39" s="413">
        <v>-811.79999999999927</v>
      </c>
      <c r="M39" s="414">
        <v>-97.379537429987977</v>
      </c>
      <c r="N39" s="414">
        <v>-718.59999999999945</v>
      </c>
      <c r="O39" s="425"/>
      <c r="P39" s="425"/>
      <c r="Q39" s="435"/>
      <c r="R39" s="435"/>
      <c r="S39" s="435"/>
      <c r="T39" s="435"/>
      <c r="U39" s="435"/>
      <c r="V39" s="435"/>
      <c r="AA39" s="7"/>
      <c r="AC39" s="393"/>
      <c r="AD39" s="393"/>
      <c r="AE39" s="393"/>
      <c r="AF39" s="393"/>
      <c r="AG39" s="393"/>
    </row>
    <row r="40" spans="2:33" s="72" customFormat="1" ht="16.5" hidden="1" x14ac:dyDescent="0.25">
      <c r="B40" s="432" t="s">
        <v>148</v>
      </c>
      <c r="C40" s="419">
        <v>-1743.7026251300003</v>
      </c>
      <c r="D40" s="420">
        <v>-2039.8304204999999</v>
      </c>
      <c r="E40" s="419">
        <v>-1431.64869357</v>
      </c>
      <c r="F40" s="420">
        <v>-1662.1817134000003</v>
      </c>
      <c r="G40" s="420">
        <v>-1786.3368698899997</v>
      </c>
      <c r="H40" s="419">
        <v>-2191.2563941600006</v>
      </c>
      <c r="I40" s="436">
        <v>312.05393156000036</v>
      </c>
      <c r="J40" s="437">
        <v>-151.42597366000064</v>
      </c>
      <c r="K40" s="436">
        <v>-296.1277953699996</v>
      </c>
      <c r="L40" s="437">
        <v>-759.70000000000027</v>
      </c>
      <c r="M40" s="436">
        <v>-124.1551564899994</v>
      </c>
      <c r="N40" s="436">
        <v>-405.00000000000023</v>
      </c>
      <c r="O40" s="425"/>
      <c r="P40" s="425"/>
      <c r="Q40" s="435"/>
      <c r="R40" s="435"/>
      <c r="S40" s="435"/>
      <c r="T40" s="435"/>
      <c r="U40" s="435"/>
      <c r="V40" s="435"/>
      <c r="AA40" s="7"/>
      <c r="AC40" s="393"/>
      <c r="AD40" s="393"/>
      <c r="AE40" s="393"/>
      <c r="AF40" s="393"/>
      <c r="AG40" s="393"/>
    </row>
    <row r="41" spans="2:33" s="72" customFormat="1" ht="16.5" hidden="1" x14ac:dyDescent="0.25">
      <c r="B41" s="438" t="s">
        <v>149</v>
      </c>
      <c r="C41" s="419">
        <v>-1520.6392833299992</v>
      </c>
      <c r="D41" s="420">
        <v>-1541.8807524799975</v>
      </c>
      <c r="E41" s="419">
        <v>-1250.4358737799967</v>
      </c>
      <c r="F41" s="420">
        <v>-1447.6880595800039</v>
      </c>
      <c r="G41" s="420">
        <v>-1412.1453712399928</v>
      </c>
      <c r="H41" s="419">
        <v>-1546.2280056099974</v>
      </c>
      <c r="I41" s="436">
        <v>270.20340955000256</v>
      </c>
      <c r="J41" s="437">
        <v>-4.3472531299998991</v>
      </c>
      <c r="K41" s="436">
        <v>-21.241469149998238</v>
      </c>
      <c r="L41" s="437">
        <v>-295.79999999999995</v>
      </c>
      <c r="M41" s="436">
        <v>35.542688340011182</v>
      </c>
      <c r="N41" s="436">
        <v>-134.10000000000014</v>
      </c>
      <c r="O41" s="425"/>
      <c r="P41" s="425"/>
      <c r="Q41" s="435"/>
      <c r="R41" s="435"/>
      <c r="S41" s="435"/>
      <c r="T41" s="435"/>
      <c r="U41" s="435"/>
      <c r="V41" s="435"/>
      <c r="AA41" s="7"/>
      <c r="AC41" s="393"/>
      <c r="AD41" s="393"/>
      <c r="AE41" s="393"/>
      <c r="AF41" s="393"/>
      <c r="AG41" s="393"/>
    </row>
    <row r="42" spans="2:33" s="72" customFormat="1" ht="16.5" hidden="1" x14ac:dyDescent="0.25">
      <c r="B42" s="438" t="s">
        <v>150</v>
      </c>
      <c r="C42" s="419">
        <v>-2022.3875449000002</v>
      </c>
      <c r="D42" s="420">
        <v>-1896.2034258100002</v>
      </c>
      <c r="E42" s="419">
        <v>-1843.8480848500001</v>
      </c>
      <c r="F42" s="420">
        <v>-1418.4058640300002</v>
      </c>
      <c r="G42" s="420">
        <v>-1434.1635721300001</v>
      </c>
      <c r="H42" s="419">
        <v>-1603.3503735600002</v>
      </c>
      <c r="I42" s="436">
        <v>178.53946005000012</v>
      </c>
      <c r="J42" s="437">
        <v>292.85305225000002</v>
      </c>
      <c r="K42" s="436">
        <v>126.18411908999997</v>
      </c>
      <c r="L42" s="437">
        <v>240.39999999999986</v>
      </c>
      <c r="M42" s="436">
        <v>-15.757708099999945</v>
      </c>
      <c r="N42" s="436">
        <v>-169.20000000000005</v>
      </c>
      <c r="O42" s="425"/>
      <c r="P42" s="425"/>
      <c r="Q42" s="435"/>
      <c r="R42" s="435"/>
      <c r="S42" s="435"/>
      <c r="T42" s="435"/>
      <c r="U42" s="435"/>
      <c r="V42" s="435"/>
      <c r="AA42" s="7"/>
      <c r="AC42" s="393"/>
      <c r="AD42" s="393"/>
      <c r="AE42" s="393"/>
      <c r="AF42" s="393"/>
      <c r="AG42" s="393"/>
    </row>
    <row r="43" spans="2:33" s="72" customFormat="1" ht="16.5" hidden="1" x14ac:dyDescent="0.25">
      <c r="B43" s="438" t="s">
        <v>151</v>
      </c>
      <c r="C43" s="419">
        <v>-304.10665831000011</v>
      </c>
      <c r="D43" s="420">
        <v>-149.88855399000002</v>
      </c>
      <c r="E43" s="419">
        <v>-322.17225588000002</v>
      </c>
      <c r="F43" s="420">
        <v>-315.60968837000001</v>
      </c>
      <c r="G43" s="420">
        <v>-308.61904955000006</v>
      </c>
      <c r="H43" s="419">
        <v>-319.11053856000007</v>
      </c>
      <c r="I43" s="436">
        <v>-18.065597569999909</v>
      </c>
      <c r="J43" s="437">
        <v>-169.22198457000005</v>
      </c>
      <c r="K43" s="436">
        <v>154.21810432000009</v>
      </c>
      <c r="L43" s="437">
        <v>3.0999999999999659</v>
      </c>
      <c r="M43" s="436">
        <v>6.9906388199999583</v>
      </c>
      <c r="N43" s="436">
        <v>-10.5</v>
      </c>
      <c r="O43" s="425"/>
      <c r="P43" s="425"/>
      <c r="Q43" s="435"/>
      <c r="R43" s="435"/>
      <c r="S43" s="435"/>
      <c r="T43" s="435"/>
      <c r="U43" s="435"/>
      <c r="V43" s="435"/>
      <c r="AA43" s="7"/>
      <c r="AC43" s="393"/>
      <c r="AD43" s="393"/>
      <c r="AE43" s="393"/>
      <c r="AF43" s="393"/>
      <c r="AG43" s="393"/>
    </row>
    <row r="44" spans="2:33" s="72" customFormat="1" ht="15" hidden="1" customHeight="1" x14ac:dyDescent="0.25">
      <c r="B44" s="439" t="s">
        <v>152</v>
      </c>
      <c r="C44" s="437">
        <v>0</v>
      </c>
      <c r="D44" s="436">
        <v>0</v>
      </c>
      <c r="E44" s="437">
        <v>0</v>
      </c>
      <c r="F44" s="436">
        <v>1176</v>
      </c>
      <c r="G44" s="436">
        <v>1176</v>
      </c>
      <c r="H44" s="437">
        <v>1.3442E-4</v>
      </c>
      <c r="I44" s="436">
        <v>0</v>
      </c>
      <c r="J44" s="437">
        <v>1.3442E-4</v>
      </c>
      <c r="K44" s="436">
        <v>0</v>
      </c>
      <c r="L44" s="437">
        <v>1.3442E-4</v>
      </c>
      <c r="M44" s="436">
        <v>0</v>
      </c>
      <c r="N44" s="436">
        <v>-1176</v>
      </c>
      <c r="O44" s="425"/>
      <c r="P44" s="425"/>
      <c r="Q44" s="435"/>
      <c r="R44" s="435"/>
      <c r="S44" s="434"/>
      <c r="T44" s="434"/>
      <c r="U44" s="434"/>
      <c r="V44" s="434"/>
      <c r="AA44" s="7"/>
      <c r="AC44" s="393"/>
      <c r="AD44" s="393"/>
      <c r="AE44" s="393"/>
      <c r="AF44" s="393"/>
      <c r="AG44" s="393"/>
    </row>
    <row r="45" spans="2:33" s="72" customFormat="1" ht="15" hidden="1" customHeight="1" x14ac:dyDescent="0.25">
      <c r="B45" s="439" t="s">
        <v>153</v>
      </c>
      <c r="C45" s="437">
        <v>0</v>
      </c>
      <c r="D45" s="436">
        <v>0</v>
      </c>
      <c r="E45" s="437">
        <v>0</v>
      </c>
      <c r="F45" s="436">
        <v>0</v>
      </c>
      <c r="G45" s="436">
        <v>0</v>
      </c>
      <c r="H45" s="437">
        <v>0</v>
      </c>
      <c r="I45" s="436">
        <v>0</v>
      </c>
      <c r="J45" s="437">
        <v>0</v>
      </c>
      <c r="K45" s="436">
        <v>0</v>
      </c>
      <c r="L45" s="437">
        <v>0</v>
      </c>
      <c r="M45" s="436">
        <v>0</v>
      </c>
      <c r="N45" s="436">
        <v>0</v>
      </c>
      <c r="O45" s="440"/>
      <c r="P45" s="425"/>
      <c r="Q45" s="435"/>
      <c r="R45" s="435"/>
      <c r="S45" s="434"/>
      <c r="T45" s="434"/>
      <c r="U45" s="434"/>
      <c r="V45" s="434"/>
      <c r="AA45" s="7"/>
      <c r="AC45" s="393"/>
      <c r="AD45" s="393"/>
      <c r="AE45" s="393"/>
      <c r="AF45" s="393"/>
      <c r="AG45" s="393"/>
    </row>
    <row r="46" spans="2:33" s="72" customFormat="1" ht="15" hidden="1" customHeight="1" x14ac:dyDescent="0.25">
      <c r="B46" s="441" t="s">
        <v>154</v>
      </c>
      <c r="C46" s="437">
        <v>0</v>
      </c>
      <c r="D46" s="436">
        <v>0</v>
      </c>
      <c r="E46" s="437">
        <v>0</v>
      </c>
      <c r="F46" s="436">
        <v>0</v>
      </c>
      <c r="G46" s="436">
        <v>0</v>
      </c>
      <c r="H46" s="437">
        <v>0</v>
      </c>
      <c r="I46" s="436">
        <v>0</v>
      </c>
      <c r="J46" s="437">
        <v>0</v>
      </c>
      <c r="K46" s="436">
        <v>0</v>
      </c>
      <c r="L46" s="437">
        <v>0</v>
      </c>
      <c r="M46" s="436">
        <v>0</v>
      </c>
      <c r="N46" s="436">
        <v>0</v>
      </c>
      <c r="O46" s="440"/>
      <c r="P46" s="425"/>
      <c r="Q46" s="435"/>
      <c r="R46" s="435"/>
      <c r="S46" s="434"/>
      <c r="T46" s="434"/>
      <c r="U46" s="434"/>
      <c r="V46" s="434"/>
      <c r="AA46" s="7"/>
      <c r="AC46" s="393"/>
      <c r="AD46" s="393"/>
      <c r="AE46" s="393"/>
      <c r="AF46" s="393"/>
      <c r="AG46" s="393"/>
    </row>
    <row r="47" spans="2:33" s="72" customFormat="1" ht="16.5" hidden="1" x14ac:dyDescent="0.25">
      <c r="B47" s="427" t="s">
        <v>155</v>
      </c>
      <c r="C47" s="413">
        <v>0</v>
      </c>
      <c r="D47" s="414">
        <v>0</v>
      </c>
      <c r="E47" s="413">
        <v>0</v>
      </c>
      <c r="F47" s="414">
        <v>0</v>
      </c>
      <c r="G47" s="414">
        <v>0</v>
      </c>
      <c r="H47" s="413">
        <v>0</v>
      </c>
      <c r="I47" s="414">
        <v>0.03</v>
      </c>
      <c r="J47" s="413">
        <v>0</v>
      </c>
      <c r="K47" s="414">
        <v>0</v>
      </c>
      <c r="L47" s="413">
        <v>0</v>
      </c>
      <c r="M47" s="414">
        <v>0</v>
      </c>
      <c r="N47" s="414">
        <v>0</v>
      </c>
      <c r="O47" s="440"/>
      <c r="P47" s="425"/>
      <c r="Q47" s="435"/>
      <c r="R47" s="435"/>
      <c r="S47" s="434"/>
      <c r="T47" s="434"/>
      <c r="U47" s="434"/>
      <c r="V47" s="434"/>
      <c r="AA47" s="7"/>
      <c r="AC47" s="393"/>
      <c r="AD47" s="393"/>
      <c r="AE47" s="393"/>
      <c r="AF47" s="393"/>
      <c r="AG47" s="393"/>
    </row>
    <row r="48" spans="2:33" s="72" customFormat="1" ht="8.25" customHeight="1" x14ac:dyDescent="0.25">
      <c r="B48" s="442"/>
      <c r="C48" s="443"/>
      <c r="D48" s="444"/>
      <c r="E48" s="443"/>
      <c r="F48" s="444"/>
      <c r="G48" s="444"/>
      <c r="H48" s="443"/>
      <c r="I48" s="445"/>
      <c r="J48" s="442"/>
      <c r="K48" s="445"/>
      <c r="L48" s="442"/>
      <c r="M48" s="445"/>
      <c r="N48" s="445"/>
      <c r="O48" s="440"/>
      <c r="P48" s="425"/>
      <c r="Q48" s="435"/>
      <c r="R48" s="435"/>
      <c r="S48" s="434"/>
      <c r="T48" s="446"/>
      <c r="U48" s="434"/>
      <c r="V48" s="434"/>
      <c r="AA48" s="7"/>
      <c r="AC48" s="393"/>
      <c r="AD48" s="393"/>
      <c r="AE48" s="393"/>
      <c r="AF48" s="393"/>
      <c r="AG48" s="393"/>
    </row>
    <row r="49" spans="2:33" s="72" customFormat="1" ht="16.5" x14ac:dyDescent="0.25">
      <c r="B49" s="412" t="s">
        <v>156</v>
      </c>
      <c r="C49" s="443">
        <v>-1875.9580488900001</v>
      </c>
      <c r="D49" s="444">
        <v>-1823.4</v>
      </c>
      <c r="E49" s="443">
        <v>-2004.50000406</v>
      </c>
      <c r="F49" s="444">
        <v>-4593.3907306600004</v>
      </c>
      <c r="G49" s="444">
        <v>-4659.4468218499997</v>
      </c>
      <c r="H49" s="443">
        <v>-4633.2425326800003</v>
      </c>
      <c r="I49" s="444">
        <v>-128.54195516999994</v>
      </c>
      <c r="J49" s="443">
        <v>-2809.8425326800002</v>
      </c>
      <c r="K49" s="444">
        <v>52.558048890000009</v>
      </c>
      <c r="L49" s="443">
        <v>-2628.7</v>
      </c>
      <c r="M49" s="444">
        <v>-66.056091189999279</v>
      </c>
      <c r="N49" s="444">
        <v>26.204289169999356</v>
      </c>
      <c r="O49" s="440"/>
      <c r="P49" s="425"/>
      <c r="Q49" s="435"/>
      <c r="R49" s="435"/>
      <c r="S49" s="434"/>
      <c r="T49" s="434"/>
      <c r="U49" s="434"/>
      <c r="V49" s="434"/>
      <c r="AA49" s="7"/>
      <c r="AC49" s="393"/>
      <c r="AD49" s="393"/>
      <c r="AE49" s="393"/>
      <c r="AF49" s="393"/>
      <c r="AG49" s="393"/>
    </row>
    <row r="50" spans="2:33" s="72" customFormat="1" ht="16.5" hidden="1" x14ac:dyDescent="0.25">
      <c r="B50" s="447" t="s">
        <v>40</v>
      </c>
      <c r="C50" s="443">
        <v>0</v>
      </c>
      <c r="D50" s="444">
        <v>0</v>
      </c>
      <c r="E50" s="443">
        <v>0</v>
      </c>
      <c r="F50" s="444">
        <v>0</v>
      </c>
      <c r="G50" s="444">
        <v>0</v>
      </c>
      <c r="H50" s="443">
        <v>0</v>
      </c>
      <c r="I50" s="444">
        <v>0</v>
      </c>
      <c r="J50" s="443">
        <v>0</v>
      </c>
      <c r="K50" s="444">
        <v>0</v>
      </c>
      <c r="L50" s="443">
        <v>0</v>
      </c>
      <c r="M50" s="444">
        <v>0</v>
      </c>
      <c r="N50" s="444">
        <v>0</v>
      </c>
      <c r="O50" s="440"/>
      <c r="P50" s="425"/>
      <c r="Q50" s="435"/>
      <c r="R50" s="435"/>
      <c r="S50" s="434"/>
      <c r="T50" s="434"/>
      <c r="U50" s="434"/>
      <c r="V50" s="434"/>
      <c r="AA50" s="7"/>
      <c r="AC50" s="393"/>
      <c r="AD50" s="393"/>
      <c r="AE50" s="393"/>
      <c r="AF50" s="393"/>
      <c r="AG50" s="393"/>
    </row>
    <row r="51" spans="2:33" s="72" customFormat="1" ht="16.5" x14ac:dyDescent="0.25">
      <c r="B51" s="415" t="s">
        <v>157</v>
      </c>
      <c r="C51" s="443">
        <v>-1875.9580488900001</v>
      </c>
      <c r="D51" s="444">
        <v>-1823.4</v>
      </c>
      <c r="E51" s="443">
        <v>-2004.50000406</v>
      </c>
      <c r="F51" s="444">
        <v>-4593.3907306600004</v>
      </c>
      <c r="G51" s="444">
        <v>-4659.4468218499997</v>
      </c>
      <c r="H51" s="443">
        <v>-4633.2425326800003</v>
      </c>
      <c r="I51" s="444">
        <v>-128.54195516999994</v>
      </c>
      <c r="J51" s="443">
        <v>-2809.8425326800002</v>
      </c>
      <c r="K51" s="444">
        <v>52.558048890000009</v>
      </c>
      <c r="L51" s="443">
        <v>-2628.7</v>
      </c>
      <c r="M51" s="444">
        <v>-66.056091189999279</v>
      </c>
      <c r="N51" s="444">
        <v>26.204289169999356</v>
      </c>
      <c r="O51" s="440"/>
      <c r="P51" s="425"/>
      <c r="Q51" s="435"/>
      <c r="R51" s="435"/>
      <c r="S51" s="434"/>
      <c r="T51" s="434"/>
      <c r="U51" s="434"/>
      <c r="V51" s="434"/>
      <c r="AA51" s="7"/>
      <c r="AC51" s="393"/>
      <c r="AD51" s="393"/>
      <c r="AE51" s="393"/>
      <c r="AF51" s="393"/>
      <c r="AG51" s="393"/>
    </row>
    <row r="52" spans="2:33" s="7" customFormat="1" ht="16.5" x14ac:dyDescent="0.25">
      <c r="B52" s="448" t="s">
        <v>141</v>
      </c>
      <c r="C52" s="437">
        <v>-513.39304889000005</v>
      </c>
      <c r="D52" s="436">
        <v>-1823.2475941099999</v>
      </c>
      <c r="E52" s="437">
        <v>-945.14100406000011</v>
      </c>
      <c r="F52" s="436">
        <v>-926.13173066000013</v>
      </c>
      <c r="G52" s="436">
        <v>-992.18782184999998</v>
      </c>
      <c r="H52" s="437">
        <v>-965.98353268000005</v>
      </c>
      <c r="I52" s="436">
        <v>-431.74795517000007</v>
      </c>
      <c r="J52" s="437">
        <v>857.26406142999986</v>
      </c>
      <c r="K52" s="436">
        <v>-1309.8545452199999</v>
      </c>
      <c r="L52" s="437">
        <v>-20.899999999999977</v>
      </c>
      <c r="M52" s="436">
        <v>-66.056091189999847</v>
      </c>
      <c r="N52" s="436">
        <v>26.204289169999925</v>
      </c>
      <c r="O52" s="440"/>
      <c r="P52" s="425"/>
      <c r="Q52" s="435"/>
      <c r="R52" s="435"/>
      <c r="S52" s="433"/>
      <c r="T52" s="433"/>
      <c r="U52" s="434"/>
      <c r="V52" s="433"/>
      <c r="AC52" s="393"/>
      <c r="AD52" s="393"/>
      <c r="AE52" s="393"/>
      <c r="AF52" s="393"/>
      <c r="AG52" s="393"/>
    </row>
    <row r="53" spans="2:33" s="7" customFormat="1" ht="16.5" hidden="1" x14ac:dyDescent="0.25">
      <c r="B53" s="449" t="s">
        <v>158</v>
      </c>
      <c r="C53" s="450">
        <v>0</v>
      </c>
      <c r="D53" s="451">
        <v>0</v>
      </c>
      <c r="E53" s="450">
        <v>0</v>
      </c>
      <c r="F53" s="451">
        <v>0</v>
      </c>
      <c r="G53" s="451">
        <v>0</v>
      </c>
      <c r="H53" s="450">
        <v>0</v>
      </c>
      <c r="I53" s="436">
        <v>0</v>
      </c>
      <c r="J53" s="437">
        <v>0</v>
      </c>
      <c r="K53" s="436">
        <v>0</v>
      </c>
      <c r="L53" s="437">
        <v>0</v>
      </c>
      <c r="M53" s="436">
        <v>0</v>
      </c>
      <c r="N53" s="436">
        <v>0</v>
      </c>
      <c r="O53" s="440"/>
      <c r="P53" s="425"/>
      <c r="Q53" s="440"/>
      <c r="R53" s="440"/>
      <c r="S53" s="452"/>
      <c r="T53" s="452"/>
      <c r="U53" s="453"/>
      <c r="V53" s="452"/>
      <c r="AC53" s="393"/>
      <c r="AD53" s="393"/>
      <c r="AE53" s="393"/>
      <c r="AF53" s="393"/>
      <c r="AG53" s="393"/>
    </row>
    <row r="54" spans="2:33" s="7" customFormat="1" ht="16.5" x14ac:dyDescent="0.25">
      <c r="B54" s="448" t="s">
        <v>155</v>
      </c>
      <c r="C54" s="437">
        <v>-1362.5650000000001</v>
      </c>
      <c r="D54" s="436">
        <v>-0.21</v>
      </c>
      <c r="E54" s="437">
        <v>-1059.3589999999999</v>
      </c>
      <c r="F54" s="436">
        <v>-3667.259</v>
      </c>
      <c r="G54" s="436">
        <v>-3667.259</v>
      </c>
      <c r="H54" s="437">
        <v>-3667.259</v>
      </c>
      <c r="I54" s="436">
        <v>303.20600000000013</v>
      </c>
      <c r="J54" s="437">
        <v>-3667.049</v>
      </c>
      <c r="K54" s="436">
        <v>1362.355</v>
      </c>
      <c r="L54" s="437">
        <v>-2607.9</v>
      </c>
      <c r="M54" s="436">
        <v>0</v>
      </c>
      <c r="N54" s="436">
        <v>0</v>
      </c>
      <c r="O54" s="454"/>
      <c r="P54" s="455"/>
      <c r="Q54" s="454"/>
      <c r="R54" s="454"/>
      <c r="S54" s="452"/>
      <c r="T54" s="452"/>
      <c r="U54" s="452"/>
      <c r="V54" s="452"/>
      <c r="AC54" s="400"/>
      <c r="AD54" s="400"/>
      <c r="AE54" s="400"/>
      <c r="AF54" s="400"/>
      <c r="AG54" s="400"/>
    </row>
    <row r="55" spans="2:33" s="72" customFormat="1" ht="8.25" customHeight="1" x14ac:dyDescent="0.25">
      <c r="B55" s="442"/>
      <c r="C55" s="443"/>
      <c r="D55" s="444"/>
      <c r="E55" s="443"/>
      <c r="F55" s="444"/>
      <c r="G55" s="444"/>
      <c r="H55" s="443"/>
      <c r="I55" s="445"/>
      <c r="J55" s="442"/>
      <c r="K55" s="445"/>
      <c r="L55" s="442"/>
      <c r="M55" s="445"/>
      <c r="N55" s="445"/>
      <c r="O55" s="440"/>
      <c r="P55" s="425"/>
      <c r="Q55" s="440"/>
      <c r="R55" s="440"/>
      <c r="S55" s="453"/>
      <c r="U55" s="453"/>
      <c r="V55" s="453"/>
      <c r="AA55" s="7"/>
      <c r="AC55" s="393"/>
      <c r="AD55" s="393"/>
      <c r="AE55" s="393"/>
      <c r="AF55" s="393"/>
      <c r="AG55" s="393"/>
    </row>
    <row r="56" spans="2:33" s="7" customFormat="1" ht="12.75" customHeight="1" x14ac:dyDescent="0.25">
      <c r="B56" s="412" t="s">
        <v>159</v>
      </c>
      <c r="C56" s="443">
        <v>-2893.3</v>
      </c>
      <c r="D56" s="444">
        <v>-1909.9</v>
      </c>
      <c r="E56" s="443">
        <v>-2015.5</v>
      </c>
      <c r="F56" s="444">
        <v>-3018.2</v>
      </c>
      <c r="G56" s="444">
        <v>-3000.4</v>
      </c>
      <c r="H56" s="443">
        <v>-3170.7</v>
      </c>
      <c r="I56" s="444">
        <v>877.80000000000018</v>
      </c>
      <c r="J56" s="443">
        <v>-1260.7999999999997</v>
      </c>
      <c r="K56" s="444">
        <v>983.40000000000009</v>
      </c>
      <c r="L56" s="443">
        <v>-1155.1999999999998</v>
      </c>
      <c r="M56" s="444">
        <v>17.799999999999727</v>
      </c>
      <c r="N56" s="444">
        <v>-170.3</v>
      </c>
      <c r="O56" s="440"/>
      <c r="P56" s="425"/>
      <c r="Q56" s="440"/>
      <c r="R56" s="440"/>
      <c r="S56" s="453"/>
      <c r="T56" s="453"/>
      <c r="U56" s="453"/>
      <c r="V56" s="453"/>
      <c r="AC56" s="393"/>
      <c r="AD56" s="393"/>
      <c r="AE56" s="393"/>
      <c r="AF56" s="393"/>
      <c r="AG56" s="393"/>
    </row>
    <row r="57" spans="2:33" s="7" customFormat="1" ht="16.5" hidden="1" x14ac:dyDescent="0.25">
      <c r="B57" s="447" t="s">
        <v>40</v>
      </c>
      <c r="C57" s="443">
        <v>0</v>
      </c>
      <c r="D57" s="444">
        <v>0</v>
      </c>
      <c r="E57" s="443">
        <v>0</v>
      </c>
      <c r="F57" s="444">
        <v>0</v>
      </c>
      <c r="G57" s="444">
        <v>0</v>
      </c>
      <c r="H57" s="443">
        <v>0</v>
      </c>
      <c r="I57" s="444">
        <v>0</v>
      </c>
      <c r="J57" s="443">
        <v>0</v>
      </c>
      <c r="K57" s="444">
        <v>0</v>
      </c>
      <c r="L57" s="443">
        <v>0</v>
      </c>
      <c r="M57" s="444">
        <v>0</v>
      </c>
      <c r="N57" s="444">
        <v>0</v>
      </c>
      <c r="O57" s="440"/>
      <c r="P57" s="425"/>
      <c r="Q57" s="440"/>
      <c r="R57" s="440"/>
      <c r="S57" s="453"/>
      <c r="T57" s="453"/>
      <c r="U57" s="453"/>
      <c r="V57" s="453"/>
      <c r="AC57" s="393"/>
      <c r="AD57" s="393"/>
      <c r="AE57" s="393"/>
      <c r="AF57" s="393"/>
      <c r="AG57" s="393"/>
    </row>
    <row r="58" spans="2:33" s="7" customFormat="1" ht="16.5" x14ac:dyDescent="0.25">
      <c r="B58" s="415" t="s">
        <v>41</v>
      </c>
      <c r="C58" s="443">
        <v>-2893.3</v>
      </c>
      <c r="D58" s="444">
        <v>-1909.9</v>
      </c>
      <c r="E58" s="443">
        <v>-2015.5</v>
      </c>
      <c r="F58" s="444">
        <v>-3018.2</v>
      </c>
      <c r="G58" s="444">
        <v>-3000.4</v>
      </c>
      <c r="H58" s="443">
        <v>-3170.7</v>
      </c>
      <c r="I58" s="444">
        <v>877.80000000000018</v>
      </c>
      <c r="J58" s="443">
        <v>-1260.7999999999997</v>
      </c>
      <c r="K58" s="444">
        <v>983.40000000000009</v>
      </c>
      <c r="L58" s="443">
        <v>-1155.1999999999998</v>
      </c>
      <c r="M58" s="444">
        <v>17.799999999999727</v>
      </c>
      <c r="N58" s="444">
        <v>-170.29999999999973</v>
      </c>
      <c r="O58" s="440"/>
      <c r="P58" s="425"/>
      <c r="Q58" s="440"/>
      <c r="R58" s="440"/>
      <c r="S58" s="453"/>
      <c r="T58" s="453"/>
      <c r="U58" s="453"/>
      <c r="V58" s="453"/>
      <c r="AC58" s="393"/>
      <c r="AD58" s="393"/>
      <c r="AE58" s="393"/>
      <c r="AF58" s="393"/>
      <c r="AG58" s="393"/>
    </row>
    <row r="59" spans="2:33" s="7" customFormat="1" ht="16.5" x14ac:dyDescent="0.25">
      <c r="B59" s="448" t="s">
        <v>141</v>
      </c>
      <c r="C59" s="437">
        <v>-2893.3481502210002</v>
      </c>
      <c r="D59" s="436">
        <v>-1909.8626298735696</v>
      </c>
      <c r="E59" s="437">
        <v>-2015.4938508625291</v>
      </c>
      <c r="F59" s="436">
        <v>-1842.1943665155006</v>
      </c>
      <c r="G59" s="436">
        <v>-1824.3817677685001</v>
      </c>
      <c r="H59" s="437">
        <v>-1994.7386264400002</v>
      </c>
      <c r="I59" s="436">
        <v>877.85429935847105</v>
      </c>
      <c r="J59" s="437">
        <v>-84.875996566430558</v>
      </c>
      <c r="K59" s="436">
        <v>983.48552034743057</v>
      </c>
      <c r="L59" s="437">
        <v>20.799999999999955</v>
      </c>
      <c r="M59" s="436">
        <v>17.812598747000493</v>
      </c>
      <c r="N59" s="436">
        <v>-170.29999999999995</v>
      </c>
      <c r="O59" s="454"/>
      <c r="P59" s="455"/>
      <c r="Q59" s="454"/>
      <c r="R59" s="454"/>
      <c r="S59" s="452"/>
      <c r="T59" s="452"/>
      <c r="U59" s="452"/>
      <c r="V59" s="452"/>
      <c r="AC59" s="400"/>
      <c r="AD59" s="400"/>
      <c r="AE59" s="400"/>
      <c r="AF59" s="400"/>
      <c r="AG59" s="400"/>
    </row>
    <row r="60" spans="2:33" s="7" customFormat="1" ht="16.5" hidden="1" x14ac:dyDescent="0.25">
      <c r="B60" s="456" t="s">
        <v>160</v>
      </c>
      <c r="C60" s="450">
        <v>-1022.6985382400002</v>
      </c>
      <c r="D60" s="451">
        <v>-8.5997229700000002</v>
      </c>
      <c r="E60" s="450">
        <v>-41.47399145</v>
      </c>
      <c r="F60" s="451">
        <v>-16.728336000000002</v>
      </c>
      <c r="G60" s="451">
        <v>-23.766558800000006</v>
      </c>
      <c r="H60" s="450">
        <v>-20.911408660000003</v>
      </c>
      <c r="I60" s="451">
        <v>981.2245467900002</v>
      </c>
      <c r="J60" s="450">
        <v>-12.311685690000003</v>
      </c>
      <c r="K60" s="451">
        <v>1014.0988152700002</v>
      </c>
      <c r="L60" s="450">
        <v>20.562582789999997</v>
      </c>
      <c r="M60" s="451">
        <v>-7.0382228000000033</v>
      </c>
      <c r="N60" s="451">
        <v>2.9000000000000021</v>
      </c>
      <c r="O60" s="440"/>
      <c r="P60" s="425"/>
      <c r="Q60" s="440"/>
      <c r="R60" s="440"/>
      <c r="S60" s="452"/>
      <c r="T60" s="452"/>
      <c r="U60" s="453"/>
      <c r="V60" s="452"/>
      <c r="AC60" s="393"/>
      <c r="AD60" s="393"/>
      <c r="AE60" s="393"/>
      <c r="AF60" s="393"/>
      <c r="AG60" s="393"/>
    </row>
    <row r="61" spans="2:33" s="7" customFormat="1" ht="16.5" hidden="1" x14ac:dyDescent="0.25">
      <c r="B61" s="457" t="s">
        <v>161</v>
      </c>
      <c r="C61" s="450">
        <v>-235.23577268999998</v>
      </c>
      <c r="D61" s="451">
        <v>-149.18073797</v>
      </c>
      <c r="E61" s="450">
        <v>-444.67316493000004</v>
      </c>
      <c r="F61" s="451">
        <v>-81.688271720000017</v>
      </c>
      <c r="G61" s="451">
        <v>-52.717549810000008</v>
      </c>
      <c r="H61" s="450">
        <v>-59.838975220000016</v>
      </c>
      <c r="I61" s="451">
        <v>-209.43739224000007</v>
      </c>
      <c r="J61" s="450">
        <v>89.341762749999987</v>
      </c>
      <c r="K61" s="451">
        <v>86.055034719999981</v>
      </c>
      <c r="L61" s="450">
        <v>384.83418971000003</v>
      </c>
      <c r="M61" s="451">
        <v>28.970721910000009</v>
      </c>
      <c r="N61" s="451">
        <v>-7.0999999999999943</v>
      </c>
      <c r="O61" s="440"/>
      <c r="P61" s="425"/>
      <c r="Q61" s="440"/>
      <c r="R61" s="440"/>
      <c r="S61" s="452"/>
      <c r="T61" s="452"/>
      <c r="U61" s="453"/>
      <c r="V61" s="452"/>
      <c r="AC61" s="393"/>
      <c r="AD61" s="393"/>
      <c r="AE61" s="393"/>
      <c r="AF61" s="393"/>
      <c r="AG61" s="393"/>
    </row>
    <row r="62" spans="2:33" s="7" customFormat="1" ht="16.5" hidden="1" x14ac:dyDescent="0.25">
      <c r="B62" s="457" t="s">
        <v>162</v>
      </c>
      <c r="C62" s="450">
        <v>-166.74711892000002</v>
      </c>
      <c r="D62" s="451">
        <v>-37.387176120000007</v>
      </c>
      <c r="E62" s="450">
        <v>-6.8301046699999999</v>
      </c>
      <c r="F62" s="451">
        <v>-18.596810470000005</v>
      </c>
      <c r="G62" s="451">
        <v>-6.5759249900000016</v>
      </c>
      <c r="H62" s="450">
        <v>-79.106598900000009</v>
      </c>
      <c r="I62" s="451">
        <v>159.91701425000002</v>
      </c>
      <c r="J62" s="450">
        <v>-41.719422780000002</v>
      </c>
      <c r="K62" s="451">
        <v>129.3599428</v>
      </c>
      <c r="L62" s="450">
        <v>-72.276494230000011</v>
      </c>
      <c r="M62" s="451">
        <v>12.020885480000004</v>
      </c>
      <c r="N62" s="451">
        <v>-72.5</v>
      </c>
      <c r="O62" s="440"/>
      <c r="P62" s="425"/>
      <c r="Q62" s="440"/>
      <c r="R62" s="440"/>
      <c r="S62" s="452"/>
      <c r="T62" s="452"/>
      <c r="U62" s="453"/>
      <c r="V62" s="452"/>
      <c r="AC62" s="393"/>
      <c r="AD62" s="393"/>
      <c r="AE62" s="393"/>
      <c r="AF62" s="393"/>
      <c r="AG62" s="393"/>
    </row>
    <row r="63" spans="2:33" s="7" customFormat="1" ht="16.5" hidden="1" x14ac:dyDescent="0.25">
      <c r="B63" s="457" t="s">
        <v>163</v>
      </c>
      <c r="C63" s="450">
        <v>-1381.3724670200004</v>
      </c>
      <c r="D63" s="451">
        <v>-1652.0406524200002</v>
      </c>
      <c r="E63" s="450">
        <v>-1407.5683001</v>
      </c>
      <c r="F63" s="451">
        <v>-1673.4741814400002</v>
      </c>
      <c r="G63" s="451">
        <v>-1668.6298663500002</v>
      </c>
      <c r="H63" s="450">
        <v>-1646.2327921300002</v>
      </c>
      <c r="I63" s="451">
        <v>-26.195833079999602</v>
      </c>
      <c r="J63" s="450">
        <v>5.8078602900000078</v>
      </c>
      <c r="K63" s="451">
        <v>-270.66818539999986</v>
      </c>
      <c r="L63" s="450">
        <v>-238.66449203000025</v>
      </c>
      <c r="M63" s="451">
        <v>4.8443150900000091</v>
      </c>
      <c r="N63" s="451">
        <v>22.399999999999864</v>
      </c>
      <c r="O63" s="440"/>
      <c r="P63" s="425"/>
      <c r="Q63" s="440"/>
      <c r="R63" s="440"/>
      <c r="S63" s="452"/>
      <c r="T63" s="452"/>
      <c r="U63" s="453"/>
      <c r="V63" s="452"/>
      <c r="AC63" s="393"/>
      <c r="AD63" s="393"/>
      <c r="AE63" s="393"/>
      <c r="AF63" s="393"/>
      <c r="AG63" s="393"/>
    </row>
    <row r="64" spans="2:33" s="7" customFormat="1" ht="16.5" x14ac:dyDescent="0.25">
      <c r="B64" s="448" t="s">
        <v>155</v>
      </c>
      <c r="C64" s="437">
        <v>0</v>
      </c>
      <c r="D64" s="436">
        <v>0</v>
      </c>
      <c r="E64" s="437">
        <v>0</v>
      </c>
      <c r="F64" s="436">
        <v>-1176</v>
      </c>
      <c r="G64" s="436">
        <v>-1176</v>
      </c>
      <c r="H64" s="437">
        <v>-1176</v>
      </c>
      <c r="I64" s="436">
        <v>0</v>
      </c>
      <c r="J64" s="437">
        <v>-1176</v>
      </c>
      <c r="K64" s="436">
        <v>0</v>
      </c>
      <c r="L64" s="437">
        <v>-1176</v>
      </c>
      <c r="M64" s="436">
        <v>0</v>
      </c>
      <c r="N64" s="436">
        <v>0</v>
      </c>
      <c r="O64" s="454"/>
      <c r="P64" s="455"/>
      <c r="Q64" s="454"/>
      <c r="R64" s="454"/>
      <c r="S64" s="452"/>
      <c r="T64" s="452"/>
      <c r="U64" s="452"/>
      <c r="V64" s="452"/>
      <c r="AC64" s="400"/>
      <c r="AD64" s="400"/>
      <c r="AE64" s="400"/>
      <c r="AF64" s="400"/>
      <c r="AG64" s="400"/>
    </row>
    <row r="65" spans="1:33" s="72" customFormat="1" ht="16.5" x14ac:dyDescent="0.25">
      <c r="B65" s="458"/>
      <c r="C65" s="459"/>
      <c r="D65" s="460"/>
      <c r="E65" s="459"/>
      <c r="F65" s="460"/>
      <c r="G65" s="460"/>
      <c r="H65" s="459"/>
      <c r="I65" s="460"/>
      <c r="J65" s="459"/>
      <c r="K65" s="460"/>
      <c r="L65" s="459"/>
      <c r="M65" s="460"/>
      <c r="N65" s="460"/>
      <c r="O65" s="461"/>
      <c r="P65" s="397"/>
      <c r="Q65" s="461"/>
      <c r="R65" s="461"/>
      <c r="S65" s="453"/>
      <c r="U65" s="453"/>
      <c r="V65" s="453"/>
      <c r="AA65" s="7"/>
      <c r="AC65" s="393"/>
      <c r="AD65" s="393"/>
      <c r="AE65" s="393"/>
      <c r="AF65" s="393"/>
      <c r="AG65" s="393"/>
    </row>
    <row r="66" spans="1:33" s="72" customFormat="1" ht="16.5" x14ac:dyDescent="0.25">
      <c r="B66" s="411" t="s">
        <v>164</v>
      </c>
      <c r="C66" s="395">
        <v>-0.58250082999905439</v>
      </c>
      <c r="D66" s="396">
        <v>-0.58568591767707168</v>
      </c>
      <c r="E66" s="395">
        <v>-0.58579287208196051</v>
      </c>
      <c r="F66" s="396">
        <v>-0.58544478419103463</v>
      </c>
      <c r="G66" s="396">
        <v>-0.58517050543977966</v>
      </c>
      <c r="H66" s="395">
        <v>-0.58487480000000003</v>
      </c>
      <c r="I66" s="396">
        <v>-3.2920420829061214E-3</v>
      </c>
      <c r="J66" s="395">
        <v>8.1111767707164883E-4</v>
      </c>
      <c r="K66" s="396">
        <v>-3.1850876780172843E-3</v>
      </c>
      <c r="L66" s="395">
        <v>0</v>
      </c>
      <c r="M66" s="396">
        <v>0</v>
      </c>
      <c r="N66" s="396">
        <v>0</v>
      </c>
      <c r="O66" s="461"/>
      <c r="P66" s="397"/>
      <c r="Q66" s="461"/>
      <c r="R66" s="461"/>
      <c r="S66" s="453"/>
      <c r="T66" s="453"/>
      <c r="U66" s="453"/>
      <c r="V66" s="453"/>
      <c r="AA66" s="7"/>
      <c r="AC66" s="393"/>
      <c r="AD66" s="393"/>
      <c r="AE66" s="393"/>
      <c r="AF66" s="393"/>
      <c r="AG66" s="393"/>
    </row>
    <row r="67" spans="1:33" s="72" customFormat="1" ht="16.5" hidden="1" x14ac:dyDescent="0.25">
      <c r="B67" s="462" t="s">
        <v>40</v>
      </c>
      <c r="C67" s="463">
        <v>0</v>
      </c>
      <c r="D67" s="464">
        <v>0</v>
      </c>
      <c r="E67" s="463">
        <v>0</v>
      </c>
      <c r="F67" s="464">
        <v>0</v>
      </c>
      <c r="G67" s="464">
        <v>0</v>
      </c>
      <c r="H67" s="463">
        <v>0</v>
      </c>
      <c r="I67" s="464">
        <v>0</v>
      </c>
      <c r="J67" s="463">
        <v>0</v>
      </c>
      <c r="K67" s="464">
        <v>0</v>
      </c>
      <c r="L67" s="465">
        <v>0</v>
      </c>
      <c r="M67" s="464">
        <v>0</v>
      </c>
      <c r="N67" s="464">
        <v>0</v>
      </c>
      <c r="O67" s="461"/>
      <c r="P67" s="397"/>
      <c r="Q67" s="461"/>
      <c r="R67" s="461"/>
      <c r="S67" s="453"/>
      <c r="T67" s="453"/>
      <c r="U67" s="453"/>
      <c r="V67" s="453"/>
      <c r="Y67" s="72">
        <v>0</v>
      </c>
      <c r="Z67" s="72">
        <v>0</v>
      </c>
      <c r="AA67" s="7"/>
      <c r="AC67" s="393"/>
      <c r="AD67" s="393"/>
      <c r="AE67" s="393"/>
      <c r="AF67" s="393"/>
      <c r="AG67" s="393"/>
    </row>
    <row r="68" spans="1:33" s="72" customFormat="1" ht="16.5" x14ac:dyDescent="0.25">
      <c r="B68" s="466" t="s">
        <v>43</v>
      </c>
      <c r="C68" s="463">
        <v>-0.58250082999905439</v>
      </c>
      <c r="D68" s="464">
        <v>-0.58568591767707168</v>
      </c>
      <c r="E68" s="463">
        <v>-0.58579287208196051</v>
      </c>
      <c r="F68" s="464">
        <v>-0.58544478419103463</v>
      </c>
      <c r="G68" s="464">
        <v>-0.58517050543977966</v>
      </c>
      <c r="H68" s="463">
        <v>-0.58487480000000003</v>
      </c>
      <c r="I68" s="464">
        <v>-3.2920420829061214E-3</v>
      </c>
      <c r="J68" s="463">
        <v>8.1111767707164883E-4</v>
      </c>
      <c r="K68" s="464">
        <v>-3.1850876780172843E-3</v>
      </c>
      <c r="L68" s="465">
        <v>0</v>
      </c>
      <c r="M68" s="464">
        <v>0</v>
      </c>
      <c r="N68" s="464">
        <v>0</v>
      </c>
      <c r="O68" s="461"/>
      <c r="P68" s="397"/>
      <c r="Q68" s="461"/>
      <c r="R68" s="461"/>
      <c r="S68" s="453"/>
      <c r="T68" s="453"/>
      <c r="U68" s="453"/>
      <c r="V68" s="453"/>
      <c r="AA68" s="7"/>
      <c r="AC68" s="393"/>
      <c r="AD68" s="393"/>
      <c r="AE68" s="393"/>
      <c r="AF68" s="393"/>
      <c r="AG68" s="393"/>
    </row>
    <row r="69" spans="1:33" s="7" customFormat="1" ht="16.5" x14ac:dyDescent="0.25">
      <c r="B69" s="467" t="s">
        <v>165</v>
      </c>
      <c r="C69" s="468">
        <v>-0.58250082999905439</v>
      </c>
      <c r="D69" s="469">
        <v>-0.58568591767707168</v>
      </c>
      <c r="E69" s="468">
        <v>-0.58579287208196051</v>
      </c>
      <c r="F69" s="469">
        <v>-0.58544478419103463</v>
      </c>
      <c r="G69" s="469">
        <v>-0.58517050543977966</v>
      </c>
      <c r="H69" s="468">
        <v>-0.58487480000000003</v>
      </c>
      <c r="I69" s="469">
        <v>-3.2920420829061214E-3</v>
      </c>
      <c r="J69" s="468">
        <v>8.1111767707164883E-4</v>
      </c>
      <c r="K69" s="469">
        <v>-3.1850876780172843E-3</v>
      </c>
      <c r="L69" s="468">
        <v>0</v>
      </c>
      <c r="M69" s="469">
        <v>0</v>
      </c>
      <c r="N69" s="469">
        <v>0</v>
      </c>
      <c r="O69" s="461"/>
      <c r="P69" s="397"/>
      <c r="Q69" s="461"/>
      <c r="R69" s="461"/>
      <c r="S69" s="452"/>
      <c r="T69" s="452"/>
      <c r="U69" s="453"/>
      <c r="V69" s="452"/>
      <c r="AC69" s="393"/>
      <c r="AD69" s="393"/>
      <c r="AE69" s="393"/>
      <c r="AF69" s="393"/>
      <c r="AG69" s="393"/>
    </row>
    <row r="70" spans="1:33" s="7" customFormat="1" ht="12.75" hidden="1" customHeight="1" x14ac:dyDescent="0.25">
      <c r="B70" s="462" t="s">
        <v>166</v>
      </c>
      <c r="C70" s="463">
        <v>0</v>
      </c>
      <c r="D70" s="464">
        <v>0</v>
      </c>
      <c r="E70" s="463">
        <v>0</v>
      </c>
      <c r="F70" s="464">
        <v>0</v>
      </c>
      <c r="G70" s="464">
        <v>0</v>
      </c>
      <c r="H70" s="463">
        <v>0</v>
      </c>
      <c r="I70" s="464">
        <v>0</v>
      </c>
      <c r="J70" s="463">
        <v>0</v>
      </c>
      <c r="K70" s="464">
        <v>0</v>
      </c>
      <c r="L70" s="463">
        <v>0</v>
      </c>
      <c r="M70" s="464">
        <v>0</v>
      </c>
      <c r="N70" s="464">
        <v>0</v>
      </c>
      <c r="O70" s="461"/>
      <c r="P70" s="397"/>
      <c r="Q70" s="461"/>
      <c r="R70" s="461"/>
      <c r="S70" s="452"/>
      <c r="T70" s="452"/>
      <c r="U70" s="453"/>
      <c r="V70" s="452"/>
      <c r="AC70" s="393"/>
      <c r="AD70" s="393"/>
      <c r="AE70" s="393"/>
      <c r="AF70" s="393"/>
      <c r="AG70" s="393"/>
    </row>
    <row r="71" spans="1:33" s="72" customFormat="1" ht="12.75" customHeight="1" x14ac:dyDescent="0.25">
      <c r="B71" s="458"/>
      <c r="C71" s="459"/>
      <c r="D71" s="460"/>
      <c r="E71" s="459"/>
      <c r="F71" s="460"/>
      <c r="G71" s="460"/>
      <c r="H71" s="459"/>
      <c r="I71" s="460"/>
      <c r="J71" s="459"/>
      <c r="K71" s="460"/>
      <c r="L71" s="459"/>
      <c r="M71" s="460"/>
      <c r="N71" s="460"/>
      <c r="O71" s="461"/>
      <c r="P71" s="461"/>
      <c r="Q71" s="461"/>
      <c r="R71" s="461"/>
      <c r="S71" s="453"/>
      <c r="U71" s="453"/>
      <c r="AA71" s="7"/>
      <c r="AC71" s="393"/>
      <c r="AD71" s="393"/>
      <c r="AE71" s="393"/>
      <c r="AF71" s="393"/>
      <c r="AG71" s="393"/>
    </row>
    <row r="72" spans="1:33" s="72" customFormat="1" ht="12.75" customHeight="1" x14ac:dyDescent="0.25">
      <c r="B72" s="406" t="s">
        <v>167</v>
      </c>
      <c r="C72" s="395">
        <v>-25.271143469999995</v>
      </c>
      <c r="D72" s="396">
        <v>-24.804902519999999</v>
      </c>
      <c r="E72" s="395">
        <v>-14.310163340000004</v>
      </c>
      <c r="F72" s="396">
        <v>-67.695828149999997</v>
      </c>
      <c r="G72" s="396">
        <v>-29.315772519999996</v>
      </c>
      <c r="H72" s="395">
        <v>-513.37025003000008</v>
      </c>
      <c r="I72" s="396">
        <v>11</v>
      </c>
      <c r="J72" s="395">
        <v>-488.56534751000009</v>
      </c>
      <c r="K72" s="396">
        <v>0.5</v>
      </c>
      <c r="L72" s="395">
        <v>-499.09999999999997</v>
      </c>
      <c r="M72" s="396">
        <v>38.400000000000006</v>
      </c>
      <c r="N72" s="396">
        <v>-484.09999999999997</v>
      </c>
      <c r="O72" s="461"/>
      <c r="P72" s="461"/>
      <c r="Q72" s="461"/>
      <c r="R72" s="461"/>
      <c r="S72" s="453"/>
      <c r="T72" s="453"/>
      <c r="U72" s="453"/>
      <c r="V72" s="453"/>
      <c r="AA72" s="7"/>
      <c r="AC72" s="393"/>
      <c r="AD72" s="393"/>
      <c r="AE72" s="393"/>
      <c r="AF72" s="393"/>
      <c r="AG72" s="393"/>
    </row>
    <row r="73" spans="1:33" ht="16.5" hidden="1" x14ac:dyDescent="0.25">
      <c r="B73" s="462" t="s">
        <v>40</v>
      </c>
      <c r="C73" s="463">
        <v>0</v>
      </c>
      <c r="D73" s="464">
        <v>0</v>
      </c>
      <c r="E73" s="463">
        <v>0</v>
      </c>
      <c r="F73" s="464">
        <v>0</v>
      </c>
      <c r="G73" s="464">
        <v>0</v>
      </c>
      <c r="H73" s="463">
        <v>0</v>
      </c>
      <c r="I73" s="464">
        <v>0</v>
      </c>
      <c r="J73" s="463">
        <v>0</v>
      </c>
      <c r="K73" s="464">
        <v>0</v>
      </c>
      <c r="L73" s="463">
        <v>0</v>
      </c>
      <c r="M73" s="464">
        <v>0</v>
      </c>
      <c r="N73" s="464">
        <v>0</v>
      </c>
      <c r="O73" s="461"/>
      <c r="P73" s="461"/>
      <c r="Q73" s="461"/>
      <c r="R73" s="461"/>
      <c r="S73" s="453"/>
      <c r="T73" s="453"/>
      <c r="U73" s="453"/>
      <c r="V73" s="453"/>
      <c r="AC73" s="393"/>
      <c r="AD73" s="393"/>
      <c r="AE73" s="393"/>
      <c r="AF73" s="393"/>
      <c r="AG73" s="393"/>
    </row>
    <row r="74" spans="1:33" s="192" customFormat="1" ht="16.5" x14ac:dyDescent="0.25">
      <c r="B74" s="470" t="s">
        <v>43</v>
      </c>
      <c r="C74" s="463">
        <v>-25.271143469999995</v>
      </c>
      <c r="D74" s="464">
        <v>-24.804902519999999</v>
      </c>
      <c r="E74" s="463">
        <v>-14.310163340000004</v>
      </c>
      <c r="F74" s="464">
        <v>-67.695828149999997</v>
      </c>
      <c r="G74" s="464">
        <v>-29.315772519999996</v>
      </c>
      <c r="H74" s="463">
        <v>-513.37025003000008</v>
      </c>
      <c r="I74" s="464">
        <v>11</v>
      </c>
      <c r="J74" s="463">
        <v>-488.56534751000009</v>
      </c>
      <c r="K74" s="464">
        <v>0.5</v>
      </c>
      <c r="L74" s="463">
        <v>-499.09999999999997</v>
      </c>
      <c r="M74" s="464">
        <v>38.400000000000006</v>
      </c>
      <c r="N74" s="464">
        <v>-484.09999999999997</v>
      </c>
      <c r="O74" s="461"/>
      <c r="P74" s="461"/>
      <c r="Q74" s="461"/>
      <c r="R74" s="461"/>
      <c r="S74" s="453"/>
      <c r="T74" s="453"/>
      <c r="U74" s="453"/>
      <c r="V74" s="453"/>
      <c r="AC74" s="393"/>
      <c r="AD74" s="393"/>
      <c r="AE74" s="393"/>
      <c r="AF74" s="393"/>
      <c r="AG74" s="393"/>
    </row>
    <row r="75" spans="1:33" ht="16.5" x14ac:dyDescent="0.25">
      <c r="B75" s="471" t="s">
        <v>165</v>
      </c>
      <c r="C75" s="468">
        <v>-25.118770849999994</v>
      </c>
      <c r="D75" s="469">
        <v>-24.652529899999998</v>
      </c>
      <c r="E75" s="468">
        <v>-14.157790720000005</v>
      </c>
      <c r="F75" s="469">
        <v>-67.543455530000003</v>
      </c>
      <c r="G75" s="469">
        <v>-29.163399899999995</v>
      </c>
      <c r="H75" s="468">
        <v>-513.21787741000003</v>
      </c>
      <c r="I75" s="469">
        <v>10.900000000000002</v>
      </c>
      <c r="J75" s="468">
        <v>-488.56534751000004</v>
      </c>
      <c r="K75" s="469">
        <v>0.40000000000000213</v>
      </c>
      <c r="L75" s="468">
        <v>-499.00000000000006</v>
      </c>
      <c r="M75" s="469">
        <v>38.299999999999997</v>
      </c>
      <c r="N75" s="469">
        <v>-484.00000000000006</v>
      </c>
      <c r="O75" s="472"/>
      <c r="P75" s="472"/>
      <c r="Q75" s="472"/>
      <c r="R75" s="472"/>
      <c r="S75" s="452"/>
      <c r="T75" s="452"/>
      <c r="U75" s="452"/>
      <c r="V75" s="452"/>
      <c r="AC75" s="400"/>
      <c r="AD75" s="400"/>
      <c r="AE75" s="400"/>
      <c r="AF75" s="400"/>
      <c r="AG75" s="400"/>
    </row>
    <row r="76" spans="1:33" ht="16.5" hidden="1" x14ac:dyDescent="0.25">
      <c r="A76" s="190"/>
      <c r="B76" s="471" t="s">
        <v>168</v>
      </c>
      <c r="C76" s="473">
        <v>-11.094974597446338</v>
      </c>
      <c r="D76" s="474">
        <v>-6.8976402891030117</v>
      </c>
      <c r="E76" s="473">
        <v>-2.8055913778474388</v>
      </c>
      <c r="F76" s="474">
        <v>-46.625656978905006</v>
      </c>
      <c r="G76" s="474">
        <v>-5.4507801262931874</v>
      </c>
      <c r="H76" s="473">
        <v>-16.157478620000003</v>
      </c>
      <c r="I76" s="469">
        <v>8.3000000000000007</v>
      </c>
      <c r="J76" s="468">
        <v>-9.25983833089699</v>
      </c>
      <c r="K76" s="474">
        <v>4.1999999999999993</v>
      </c>
      <c r="L76" s="468">
        <v>-13.399999999999999</v>
      </c>
      <c r="M76" s="469">
        <v>41.1</v>
      </c>
      <c r="N76" s="469">
        <v>-10.7</v>
      </c>
      <c r="O76" s="461"/>
      <c r="P76" s="461"/>
      <c r="Q76" s="461"/>
      <c r="R76" s="461"/>
      <c r="S76" s="452"/>
      <c r="T76" s="452"/>
      <c r="U76" s="453"/>
      <c r="V76" s="452"/>
      <c r="AC76" s="393"/>
      <c r="AD76" s="393"/>
      <c r="AE76" s="393"/>
      <c r="AF76" s="393"/>
      <c r="AG76" s="393"/>
    </row>
    <row r="77" spans="1:33" ht="16.5" hidden="1" x14ac:dyDescent="0.25">
      <c r="A77" s="190"/>
      <c r="B77" s="475" t="s">
        <v>169</v>
      </c>
      <c r="C77" s="473">
        <v>-3.5412385100000008</v>
      </c>
      <c r="D77" s="474">
        <v>-4.1480949700000007</v>
      </c>
      <c r="E77" s="473">
        <v>-1.94304389</v>
      </c>
      <c r="F77" s="474">
        <v>-3.7483689600000001</v>
      </c>
      <c r="G77" s="474">
        <v>-5.6394904000000006</v>
      </c>
      <c r="H77" s="473">
        <v>-478.79931774000005</v>
      </c>
      <c r="I77" s="469">
        <v>1.6</v>
      </c>
      <c r="J77" s="468">
        <v>-474.65122277000006</v>
      </c>
      <c r="K77" s="469">
        <v>-0.59999999999999964</v>
      </c>
      <c r="L77" s="468">
        <v>-476.90000000000003</v>
      </c>
      <c r="M77" s="469">
        <v>-1.8999999999999995</v>
      </c>
      <c r="N77" s="469">
        <v>-473.2</v>
      </c>
      <c r="O77" s="461"/>
      <c r="P77" s="461"/>
      <c r="Q77" s="461"/>
      <c r="R77" s="461"/>
      <c r="S77" s="452"/>
      <c r="T77" s="452"/>
      <c r="U77" s="453"/>
      <c r="V77" s="452"/>
      <c r="AC77" s="393"/>
      <c r="AD77" s="393"/>
      <c r="AE77" s="393"/>
      <c r="AF77" s="393"/>
      <c r="AG77" s="393"/>
    </row>
    <row r="78" spans="1:33" ht="16.5" hidden="1" x14ac:dyDescent="0.25">
      <c r="A78" s="190"/>
      <c r="B78" s="475" t="s">
        <v>170</v>
      </c>
      <c r="C78" s="473">
        <v>0</v>
      </c>
      <c r="D78" s="474">
        <v>0</v>
      </c>
      <c r="E78" s="473">
        <v>0</v>
      </c>
      <c r="F78" s="474">
        <v>0</v>
      </c>
      <c r="G78" s="474">
        <v>0</v>
      </c>
      <c r="H78" s="473">
        <v>0</v>
      </c>
      <c r="I78" s="469">
        <v>0</v>
      </c>
      <c r="J78" s="468">
        <v>0</v>
      </c>
      <c r="K78" s="469">
        <v>0</v>
      </c>
      <c r="L78" s="468">
        <v>0</v>
      </c>
      <c r="M78" s="469">
        <v>0</v>
      </c>
      <c r="N78" s="469">
        <v>0</v>
      </c>
      <c r="O78" s="461"/>
      <c r="P78" s="461"/>
      <c r="Q78" s="461"/>
      <c r="R78" s="461"/>
      <c r="S78" s="452"/>
      <c r="T78" s="452"/>
      <c r="U78" s="453"/>
      <c r="V78" s="452"/>
      <c r="AC78" s="393"/>
      <c r="AD78" s="393"/>
      <c r="AE78" s="393"/>
      <c r="AF78" s="393"/>
      <c r="AG78" s="393"/>
    </row>
    <row r="79" spans="1:33" ht="16.5" x14ac:dyDescent="0.25">
      <c r="B79" s="471" t="s">
        <v>171</v>
      </c>
      <c r="C79" s="468">
        <v>-0.15237262000000001</v>
      </c>
      <c r="D79" s="469">
        <v>-0.15237262000000001</v>
      </c>
      <c r="E79" s="468">
        <v>-0.15237262000000001</v>
      </c>
      <c r="F79" s="469">
        <v>-0.15237262000000001</v>
      </c>
      <c r="G79" s="469">
        <v>-0.15237262000000001</v>
      </c>
      <c r="H79" s="468">
        <v>-0.15237262000000001</v>
      </c>
      <c r="I79" s="469">
        <v>0</v>
      </c>
      <c r="J79" s="468">
        <v>0</v>
      </c>
      <c r="K79" s="469">
        <v>0</v>
      </c>
      <c r="L79" s="468">
        <v>0</v>
      </c>
      <c r="M79" s="469">
        <v>0</v>
      </c>
      <c r="N79" s="469">
        <v>0</v>
      </c>
      <c r="O79" s="472"/>
      <c r="P79" s="472"/>
      <c r="Q79" s="472"/>
      <c r="R79" s="472"/>
      <c r="S79" s="452"/>
      <c r="T79" s="452"/>
      <c r="U79" s="452"/>
      <c r="V79" s="452"/>
      <c r="AC79" s="400"/>
      <c r="AD79" s="400"/>
      <c r="AE79" s="400"/>
      <c r="AF79" s="400"/>
      <c r="AG79" s="400"/>
    </row>
    <row r="80" spans="1:33" ht="16.5" x14ac:dyDescent="0.25">
      <c r="B80" s="471" t="s">
        <v>172</v>
      </c>
      <c r="C80" s="468">
        <v>0</v>
      </c>
      <c r="D80" s="469">
        <v>0</v>
      </c>
      <c r="E80" s="468">
        <v>0</v>
      </c>
      <c r="F80" s="469">
        <v>0</v>
      </c>
      <c r="G80" s="469">
        <v>0</v>
      </c>
      <c r="H80" s="468">
        <v>0</v>
      </c>
      <c r="I80" s="469">
        <v>0</v>
      </c>
      <c r="J80" s="468">
        <v>0</v>
      </c>
      <c r="K80" s="469">
        <v>0</v>
      </c>
      <c r="L80" s="468">
        <v>0</v>
      </c>
      <c r="M80" s="469">
        <v>0</v>
      </c>
      <c r="N80" s="469">
        <v>0</v>
      </c>
      <c r="O80" s="472"/>
      <c r="P80" s="472"/>
      <c r="Q80" s="472"/>
      <c r="R80" s="472"/>
      <c r="S80" s="452"/>
      <c r="T80" s="452"/>
      <c r="U80" s="452"/>
      <c r="V80" s="452"/>
      <c r="AC80" s="400"/>
      <c r="AD80" s="400"/>
      <c r="AE80" s="400"/>
      <c r="AF80" s="400"/>
      <c r="AG80" s="400"/>
    </row>
    <row r="81" spans="2:33" ht="12.75" hidden="1" customHeight="1" x14ac:dyDescent="0.25">
      <c r="B81" s="476" t="s">
        <v>173</v>
      </c>
      <c r="C81" s="477">
        <v>0</v>
      </c>
      <c r="D81" s="189">
        <v>0</v>
      </c>
      <c r="E81" s="477">
        <v>0</v>
      </c>
      <c r="F81" s="189">
        <v>0</v>
      </c>
      <c r="G81" s="189">
        <v>0</v>
      </c>
      <c r="H81" s="477">
        <v>0</v>
      </c>
      <c r="I81" s="189">
        <v>0</v>
      </c>
      <c r="J81" s="477">
        <v>0</v>
      </c>
      <c r="K81" s="478">
        <v>0</v>
      </c>
      <c r="L81" s="479">
        <v>0</v>
      </c>
      <c r="M81" s="478">
        <v>0</v>
      </c>
      <c r="N81" s="478">
        <v>0</v>
      </c>
      <c r="O81" s="461"/>
      <c r="P81" s="461"/>
      <c r="Q81" s="461"/>
      <c r="R81" s="461"/>
      <c r="U81" s="453"/>
      <c r="AC81" s="393"/>
      <c r="AD81" s="393"/>
      <c r="AE81" s="393"/>
      <c r="AF81" s="393"/>
      <c r="AG81" s="393"/>
    </row>
    <row r="82" spans="2:33" ht="12.75" hidden="1" customHeight="1" x14ac:dyDescent="0.25">
      <c r="B82" s="476" t="s">
        <v>174</v>
      </c>
      <c r="C82" s="480">
        <v>0</v>
      </c>
      <c r="D82" s="481">
        <v>0</v>
      </c>
      <c r="E82" s="480">
        <v>0</v>
      </c>
      <c r="F82" s="481">
        <v>0</v>
      </c>
      <c r="G82" s="481">
        <v>0</v>
      </c>
      <c r="H82" s="480">
        <v>0</v>
      </c>
      <c r="I82" s="189">
        <v>0</v>
      </c>
      <c r="J82" s="477">
        <v>0</v>
      </c>
      <c r="K82" s="478">
        <v>0</v>
      </c>
      <c r="L82" s="479">
        <v>0</v>
      </c>
      <c r="M82" s="478">
        <v>0</v>
      </c>
      <c r="N82" s="478">
        <v>0</v>
      </c>
      <c r="O82" s="461"/>
      <c r="P82" s="461"/>
      <c r="Q82" s="461"/>
      <c r="R82" s="461"/>
      <c r="U82" s="453"/>
      <c r="AC82" s="393"/>
      <c r="AD82" s="393"/>
      <c r="AE82" s="393"/>
      <c r="AF82" s="393"/>
      <c r="AG82" s="393"/>
    </row>
    <row r="83" spans="2:33" ht="11.25" customHeight="1" thickBot="1" x14ac:dyDescent="0.3">
      <c r="B83" s="482"/>
      <c r="C83" s="483"/>
      <c r="D83" s="484"/>
      <c r="E83" s="485"/>
      <c r="F83" s="484"/>
      <c r="G83" s="484"/>
      <c r="H83" s="483"/>
      <c r="I83" s="486"/>
      <c r="J83" s="487"/>
      <c r="K83" s="486"/>
      <c r="L83" s="487"/>
      <c r="M83" s="486"/>
      <c r="N83" s="486"/>
      <c r="O83" s="461"/>
      <c r="P83" s="461"/>
      <c r="Q83" s="461"/>
      <c r="R83" s="461"/>
      <c r="U83" s="453"/>
      <c r="AC83" s="393"/>
      <c r="AD83" s="393"/>
      <c r="AE83" s="393"/>
      <c r="AF83" s="393"/>
      <c r="AG83" s="393"/>
    </row>
    <row r="84" spans="2:33" ht="11.25" customHeight="1" thickTop="1" x14ac:dyDescent="0.25">
      <c r="E84" s="194"/>
      <c r="K84" s="488"/>
      <c r="L84" s="488"/>
      <c r="M84" s="488"/>
      <c r="N84" s="488"/>
      <c r="O84" s="461"/>
      <c r="P84" s="461"/>
      <c r="Q84" s="461"/>
      <c r="R84" s="461"/>
      <c r="U84" s="453"/>
      <c r="AC84" s="393"/>
      <c r="AD84" s="393"/>
      <c r="AE84" s="393"/>
      <c r="AF84" s="393"/>
      <c r="AG84" s="393"/>
    </row>
    <row r="85" spans="2:33" ht="11.25" customHeight="1" x14ac:dyDescent="0.25">
      <c r="B85" s="188" t="s">
        <v>175</v>
      </c>
      <c r="E85" s="194"/>
      <c r="F85" s="194"/>
      <c r="G85" s="194"/>
      <c r="K85" s="488"/>
      <c r="L85" s="488"/>
      <c r="M85" s="488"/>
      <c r="N85" s="488"/>
      <c r="O85" s="461"/>
      <c r="P85" s="461"/>
      <c r="Q85" s="461"/>
      <c r="R85" s="461"/>
      <c r="U85" s="453"/>
      <c r="AC85" s="393"/>
      <c r="AD85" s="393"/>
      <c r="AE85" s="393"/>
      <c r="AF85" s="393"/>
      <c r="AG85" s="393"/>
    </row>
    <row r="86" spans="2:33" x14ac:dyDescent="0.25">
      <c r="B86" s="358" t="s">
        <v>124</v>
      </c>
      <c r="K86" s="189"/>
      <c r="L86" s="488"/>
      <c r="M86" s="488"/>
      <c r="N86" s="488"/>
      <c r="O86" s="461"/>
      <c r="P86" s="461"/>
      <c r="Q86" s="461"/>
      <c r="R86" s="461"/>
      <c r="U86" s="453"/>
      <c r="AC86" s="393"/>
      <c r="AD86" s="393"/>
      <c r="AE86" s="393"/>
      <c r="AF86" s="393"/>
      <c r="AG86" s="393"/>
    </row>
    <row r="87" spans="2:33" ht="14.25" hidden="1" customHeight="1" x14ac:dyDescent="0.25">
      <c r="B87" s="195" t="s">
        <v>176</v>
      </c>
      <c r="I87" s="189"/>
      <c r="J87" s="189"/>
      <c r="K87" s="189"/>
      <c r="L87" s="189"/>
      <c r="M87" s="189"/>
      <c r="N87" s="189"/>
      <c r="O87" s="489"/>
      <c r="P87" s="489"/>
      <c r="Q87" s="489"/>
      <c r="R87" s="489"/>
      <c r="U87" s="453"/>
      <c r="AC87" s="393"/>
      <c r="AD87" s="393"/>
      <c r="AE87" s="393"/>
      <c r="AF87" s="393"/>
      <c r="AG87" s="393"/>
    </row>
    <row r="2496" spans="1:33" s="488" customFormat="1" x14ac:dyDescent="0.25">
      <c r="A2496" s="188"/>
      <c r="B2496" s="190">
        <v>0</v>
      </c>
      <c r="C2496" s="201" t="s">
        <v>125</v>
      </c>
      <c r="D2496" s="189"/>
      <c r="E2496" s="189">
        <v>0</v>
      </c>
      <c r="F2496" s="189">
        <v>86.07</v>
      </c>
      <c r="G2496" s="189">
        <v>86.07</v>
      </c>
      <c r="H2496" s="189">
        <v>3.35</v>
      </c>
      <c r="K2496" s="188"/>
      <c r="L2496" s="188"/>
      <c r="M2496" s="188"/>
      <c r="N2496" s="188"/>
      <c r="O2496" s="188"/>
      <c r="P2496" s="188"/>
      <c r="Q2496" s="188"/>
      <c r="R2496" s="188"/>
      <c r="S2496" s="188"/>
      <c r="T2496" s="188"/>
      <c r="U2496" s="188"/>
      <c r="V2496" s="188"/>
      <c r="W2496" s="188"/>
      <c r="X2496" s="188"/>
      <c r="Y2496" s="188"/>
      <c r="Z2496" s="188"/>
      <c r="AA2496" s="188"/>
      <c r="AB2496" s="188"/>
      <c r="AC2496" s="188"/>
      <c r="AD2496" s="188"/>
      <c r="AE2496" s="188"/>
      <c r="AF2496" s="188"/>
      <c r="AG2496" s="188"/>
    </row>
  </sheetData>
  <mergeCells count="16">
    <mergeCell ref="C12:C13"/>
    <mergeCell ref="D12:D13"/>
    <mergeCell ref="E12:E13"/>
    <mergeCell ref="F12:F13"/>
    <mergeCell ref="G12:G13"/>
    <mergeCell ref="H12:H13"/>
    <mergeCell ref="B6:N6"/>
    <mergeCell ref="B7:N7"/>
    <mergeCell ref="B8:N8"/>
    <mergeCell ref="B10:B13"/>
    <mergeCell ref="I10:N10"/>
    <mergeCell ref="D11:E11"/>
    <mergeCell ref="F11:H11"/>
    <mergeCell ref="I11:J11"/>
    <mergeCell ref="K11:L11"/>
    <mergeCell ref="M11:N11"/>
  </mergeCells>
  <printOptions horizontalCentered="1" verticalCentered="1"/>
  <pageMargins left="0.39370078740157483" right="0.39370078740157483" top="0.39370078740157483" bottom="0.39370078740157483" header="0" footer="0"/>
  <pageSetup scale="53" orientation="landscape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F9BD1B-B36B-4801-A4D8-CBE1FFE93285}">
  <sheetPr>
    <pageSetUpPr fitToPage="1"/>
  </sheetPr>
  <dimension ref="B1:O92"/>
  <sheetViews>
    <sheetView showGridLines="0" zoomScale="70" zoomScaleNormal="70" workbookViewId="0">
      <pane xSplit="3" ySplit="13" topLeftCell="D14" activePane="bottomRight" state="frozen"/>
      <selection activeCell="B6" sqref="B6:N6"/>
      <selection pane="topRight" activeCell="B6" sqref="B6:N6"/>
      <selection pane="bottomLeft" activeCell="B6" sqref="B6:N6"/>
      <selection pane="bottomRight" activeCell="B6" sqref="B6:O6"/>
    </sheetView>
  </sheetViews>
  <sheetFormatPr baseColWidth="10" defaultColWidth="14.85546875" defaultRowHeight="15" x14ac:dyDescent="0.25"/>
  <cols>
    <col min="1" max="1" width="4" style="494" customWidth="1"/>
    <col min="2" max="2" width="66.140625" style="494" customWidth="1"/>
    <col min="3" max="3" width="9.85546875" style="494" hidden="1" customWidth="1"/>
    <col min="4" max="4" width="20.140625" style="494" customWidth="1"/>
    <col min="5" max="5" width="21.140625" style="494" customWidth="1"/>
    <col min="6" max="6" width="20.85546875" style="494" customWidth="1"/>
    <col min="7" max="9" width="20.140625" style="494" customWidth="1"/>
    <col min="10" max="10" width="20.28515625" style="494" customWidth="1"/>
    <col min="11" max="11" width="20.140625" style="494" customWidth="1"/>
    <col min="12" max="12" width="19.140625" style="494" customWidth="1"/>
    <col min="13" max="13" width="19.42578125" style="494" customWidth="1"/>
    <col min="14" max="14" width="19" style="494" customWidth="1"/>
    <col min="15" max="15" width="19" style="579" customWidth="1"/>
    <col min="16" max="16384" width="14.85546875" style="494"/>
  </cols>
  <sheetData>
    <row r="1" spans="2:15" ht="18.75" x14ac:dyDescent="0.3">
      <c r="B1" s="490" t="s">
        <v>177</v>
      </c>
      <c r="C1" s="491"/>
      <c r="D1" s="492"/>
      <c r="E1" s="492"/>
      <c r="F1" s="492"/>
      <c r="G1" s="492"/>
      <c r="H1" s="492"/>
      <c r="I1" s="492"/>
      <c r="J1" s="492"/>
      <c r="K1" s="492"/>
      <c r="L1" s="492"/>
      <c r="M1" s="492"/>
      <c r="N1" s="492"/>
      <c r="O1" s="493"/>
    </row>
    <row r="2" spans="2:15" ht="18.75" x14ac:dyDescent="0.3">
      <c r="B2" s="490" t="s">
        <v>178</v>
      </c>
      <c r="C2" s="491"/>
      <c r="D2" s="492"/>
      <c r="E2" s="492"/>
      <c r="F2" s="492"/>
      <c r="G2" s="492"/>
      <c r="H2" s="492"/>
      <c r="I2" s="492"/>
      <c r="J2" s="495"/>
      <c r="K2" s="495"/>
      <c r="L2" s="495"/>
      <c r="M2" s="495"/>
      <c r="N2" s="495"/>
      <c r="O2" s="496"/>
    </row>
    <row r="3" spans="2:15" ht="22.5" customHeight="1" x14ac:dyDescent="0.3">
      <c r="B3" s="490" t="s">
        <v>2</v>
      </c>
      <c r="C3" s="491"/>
      <c r="D3" s="497"/>
      <c r="E3" s="497"/>
      <c r="F3" s="497"/>
      <c r="G3" s="497"/>
      <c r="H3" s="497"/>
      <c r="I3" s="497"/>
      <c r="J3" s="498"/>
      <c r="K3" s="498"/>
      <c r="L3" s="498"/>
      <c r="M3" s="498"/>
      <c r="N3" s="498"/>
      <c r="O3" s="496"/>
    </row>
    <row r="4" spans="2:15" ht="18.75" customHeight="1" x14ac:dyDescent="0.25">
      <c r="B4" s="490" t="s">
        <v>3</v>
      </c>
      <c r="C4" s="490"/>
      <c r="D4" s="499"/>
      <c r="E4" s="499"/>
      <c r="F4" s="499"/>
      <c r="G4" s="499"/>
      <c r="H4" s="499"/>
      <c r="I4" s="499"/>
      <c r="J4" s="493"/>
      <c r="K4" s="498"/>
      <c r="L4" s="498"/>
      <c r="M4" s="498"/>
      <c r="N4" s="498"/>
      <c r="O4" s="493"/>
    </row>
    <row r="5" spans="2:15" ht="33" customHeight="1" x14ac:dyDescent="0.25">
      <c r="B5" s="490" t="s">
        <v>4</v>
      </c>
      <c r="C5" s="490"/>
      <c r="D5" s="490"/>
      <c r="E5" s="490"/>
      <c r="F5" s="490"/>
      <c r="G5" s="490"/>
      <c r="H5" s="490"/>
      <c r="I5" s="490"/>
      <c r="J5" s="500"/>
      <c r="K5" s="500"/>
      <c r="L5" s="500"/>
      <c r="M5" s="500"/>
      <c r="N5" s="500"/>
      <c r="O5" s="501"/>
    </row>
    <row r="6" spans="2:15" ht="18" x14ac:dyDescent="0.25">
      <c r="B6" s="502" t="s">
        <v>179</v>
      </c>
      <c r="C6" s="502"/>
      <c r="D6" s="502"/>
      <c r="E6" s="502"/>
      <c r="F6" s="502"/>
      <c r="G6" s="502"/>
      <c r="H6" s="502"/>
      <c r="I6" s="502"/>
      <c r="J6" s="502"/>
      <c r="K6" s="502"/>
      <c r="L6" s="502"/>
      <c r="M6" s="502"/>
      <c r="N6" s="502"/>
      <c r="O6" s="502"/>
    </row>
    <row r="7" spans="2:15" ht="21" x14ac:dyDescent="0.25">
      <c r="B7" s="503" t="s">
        <v>180</v>
      </c>
      <c r="C7" s="503"/>
      <c r="D7" s="503"/>
      <c r="E7" s="503"/>
      <c r="F7" s="503"/>
      <c r="G7" s="503"/>
      <c r="H7" s="503"/>
      <c r="I7" s="503"/>
      <c r="J7" s="503"/>
      <c r="K7" s="503"/>
      <c r="L7" s="503"/>
      <c r="M7" s="503"/>
      <c r="N7" s="503"/>
      <c r="O7" s="503"/>
    </row>
    <row r="8" spans="2:15" x14ac:dyDescent="0.25">
      <c r="B8" s="504" t="s">
        <v>7</v>
      </c>
      <c r="C8" s="504"/>
      <c r="D8" s="504"/>
      <c r="E8" s="504"/>
      <c r="F8" s="504"/>
      <c r="G8" s="504"/>
      <c r="H8" s="504"/>
      <c r="I8" s="504"/>
      <c r="J8" s="504"/>
      <c r="K8" s="504"/>
      <c r="L8" s="504"/>
      <c r="M8" s="504"/>
      <c r="N8" s="504"/>
      <c r="O8" s="504"/>
    </row>
    <row r="9" spans="2:15" ht="19.5" customHeight="1" thickBot="1" x14ac:dyDescent="0.3">
      <c r="B9" s="505"/>
      <c r="C9" s="506"/>
      <c r="D9" s="507"/>
      <c r="E9" s="508"/>
      <c r="F9" s="508"/>
      <c r="G9" s="508"/>
      <c r="H9" s="508"/>
      <c r="I9" s="508"/>
      <c r="J9" s="508"/>
      <c r="K9" s="508"/>
      <c r="L9" s="509"/>
      <c r="M9" s="509"/>
      <c r="N9" s="510"/>
      <c r="O9" s="509"/>
    </row>
    <row r="10" spans="2:15" ht="16.5" customHeight="1" thickTop="1" x14ac:dyDescent="0.25">
      <c r="B10" s="511" t="s">
        <v>181</v>
      </c>
      <c r="C10" s="512" t="s">
        <v>182</v>
      </c>
      <c r="D10" s="513"/>
      <c r="E10" s="514"/>
      <c r="F10" s="514"/>
      <c r="G10" s="515"/>
      <c r="H10" s="514"/>
      <c r="I10" s="516"/>
      <c r="J10" s="517" t="s">
        <v>9</v>
      </c>
      <c r="K10" s="517"/>
      <c r="L10" s="517"/>
      <c r="M10" s="517"/>
      <c r="N10" s="517"/>
      <c r="O10" s="517"/>
    </row>
    <row r="11" spans="2:15" ht="18" customHeight="1" x14ac:dyDescent="0.25">
      <c r="B11" s="518"/>
      <c r="C11" s="519"/>
      <c r="D11" s="520">
        <v>2024</v>
      </c>
      <c r="E11" s="521" t="s">
        <v>183</v>
      </c>
      <c r="F11" s="521"/>
      <c r="G11" s="521" t="s">
        <v>184</v>
      </c>
      <c r="H11" s="521"/>
      <c r="I11" s="522"/>
      <c r="J11" s="523" t="s">
        <v>13</v>
      </c>
      <c r="K11" s="524"/>
      <c r="L11" s="523" t="s">
        <v>14</v>
      </c>
      <c r="M11" s="524"/>
      <c r="N11" s="525" t="s">
        <v>185</v>
      </c>
      <c r="O11" s="526"/>
    </row>
    <row r="12" spans="2:15" ht="18" customHeight="1" x14ac:dyDescent="0.25">
      <c r="B12" s="527" t="s">
        <v>186</v>
      </c>
      <c r="C12" s="528">
        <v>2022</v>
      </c>
      <c r="D12" s="520"/>
      <c r="E12" s="520"/>
      <c r="F12" s="520"/>
      <c r="G12" s="520"/>
      <c r="H12" s="520"/>
      <c r="I12" s="529"/>
      <c r="J12" s="530">
        <v>46022</v>
      </c>
      <c r="K12" s="531">
        <v>46289</v>
      </c>
      <c r="L12" s="530">
        <v>45925</v>
      </c>
      <c r="M12" s="531">
        <v>46289</v>
      </c>
      <c r="N12" s="532">
        <v>46282</v>
      </c>
      <c r="O12" s="530">
        <v>46289</v>
      </c>
    </row>
    <row r="13" spans="2:15" ht="21.75" customHeight="1" x14ac:dyDescent="0.25">
      <c r="B13" s="533"/>
      <c r="C13" s="534" t="s">
        <v>187</v>
      </c>
      <c r="D13" s="535" t="s">
        <v>16</v>
      </c>
      <c r="E13" s="535" t="s">
        <v>17</v>
      </c>
      <c r="F13" s="535" t="s">
        <v>16</v>
      </c>
      <c r="G13" s="535" t="s">
        <v>18</v>
      </c>
      <c r="H13" s="535" t="s">
        <v>19</v>
      </c>
      <c r="I13" s="536" t="s">
        <v>20</v>
      </c>
      <c r="J13" s="537">
        <v>45657</v>
      </c>
      <c r="K13" s="538">
        <v>45925</v>
      </c>
      <c r="L13" s="537">
        <v>45657</v>
      </c>
      <c r="M13" s="538">
        <v>46022</v>
      </c>
      <c r="N13" s="539">
        <v>46275</v>
      </c>
      <c r="O13" s="537">
        <v>46282</v>
      </c>
    </row>
    <row r="14" spans="2:15" ht="21.75" customHeight="1" x14ac:dyDescent="0.25">
      <c r="B14" s="540" t="s">
        <v>188</v>
      </c>
      <c r="C14" s="541">
        <v>-39355.1</v>
      </c>
      <c r="D14" s="542">
        <v>-52448.4</v>
      </c>
      <c r="E14" s="542">
        <v>-44176.3</v>
      </c>
      <c r="F14" s="542">
        <v>-50224.599999999991</v>
      </c>
      <c r="G14" s="542">
        <v>-31005.899999999994</v>
      </c>
      <c r="H14" s="542">
        <v>-31455.399999999994</v>
      </c>
      <c r="I14" s="543">
        <v>-30504.100000000006</v>
      </c>
      <c r="J14" s="542">
        <v>2223.8000000000102</v>
      </c>
      <c r="K14" s="543">
        <v>13672.199999999997</v>
      </c>
      <c r="L14" s="542">
        <v>8272.0999999999985</v>
      </c>
      <c r="M14" s="543">
        <v>19720.499999999985</v>
      </c>
      <c r="N14" s="542">
        <v>-449.5</v>
      </c>
      <c r="O14" s="544">
        <v>951.29999999998836</v>
      </c>
    </row>
    <row r="15" spans="2:15" s="549" customFormat="1" ht="18" customHeight="1" x14ac:dyDescent="0.25">
      <c r="B15" s="545" t="s">
        <v>189</v>
      </c>
      <c r="C15" s="546">
        <v>21494.400000000001</v>
      </c>
      <c r="D15" s="547">
        <v>26488.1</v>
      </c>
      <c r="E15" s="547">
        <v>32176</v>
      </c>
      <c r="F15" s="547">
        <v>29709.8</v>
      </c>
      <c r="G15" s="547">
        <v>38001</v>
      </c>
      <c r="H15" s="547">
        <v>36438.5</v>
      </c>
      <c r="I15" s="548">
        <v>37971.5</v>
      </c>
      <c r="J15" s="547">
        <v>3221.7000000000007</v>
      </c>
      <c r="K15" s="548">
        <v>5795.5</v>
      </c>
      <c r="L15" s="547">
        <v>5687.9000000000015</v>
      </c>
      <c r="M15" s="548">
        <v>8261.7000000000007</v>
      </c>
      <c r="N15" s="547">
        <v>-1562.5</v>
      </c>
      <c r="O15" s="547">
        <v>1533</v>
      </c>
    </row>
    <row r="16" spans="2:15" ht="18" customHeight="1" thickBot="1" x14ac:dyDescent="0.3">
      <c r="B16" s="545" t="s">
        <v>190</v>
      </c>
      <c r="C16" s="546">
        <v>60849.5</v>
      </c>
      <c r="D16" s="547">
        <v>78936.399999999994</v>
      </c>
      <c r="E16" s="547">
        <v>76352.3</v>
      </c>
      <c r="F16" s="547">
        <v>79934.399999999994</v>
      </c>
      <c r="G16" s="547">
        <v>69006.899999999994</v>
      </c>
      <c r="H16" s="547">
        <v>67893.899999999994</v>
      </c>
      <c r="I16" s="548">
        <v>68475.600000000006</v>
      </c>
      <c r="J16" s="547">
        <v>998</v>
      </c>
      <c r="K16" s="548">
        <v>-7876.6999999999971</v>
      </c>
      <c r="L16" s="547">
        <v>-2584.0999999999913</v>
      </c>
      <c r="M16" s="548">
        <v>-11458.799999999988</v>
      </c>
      <c r="N16" s="547">
        <v>-1113</v>
      </c>
      <c r="O16" s="547">
        <v>581.70000000001164</v>
      </c>
    </row>
    <row r="17" spans="2:15" ht="18" customHeight="1" x14ac:dyDescent="0.35">
      <c r="B17" s="550" t="s">
        <v>191</v>
      </c>
      <c r="C17" s="551">
        <v>15026.7</v>
      </c>
      <c r="D17" s="552">
        <v>16201.8</v>
      </c>
      <c r="E17" s="552">
        <v>16161.7</v>
      </c>
      <c r="F17" s="552">
        <v>18870.2</v>
      </c>
      <c r="G17" s="552">
        <v>15791.6</v>
      </c>
      <c r="H17" s="552">
        <v>15891.8</v>
      </c>
      <c r="I17" s="553">
        <v>15491.2</v>
      </c>
      <c r="J17" s="552">
        <v>2668.4000000000015</v>
      </c>
      <c r="K17" s="553">
        <v>-670.5</v>
      </c>
      <c r="L17" s="552">
        <v>-40.099999999998545</v>
      </c>
      <c r="M17" s="553">
        <v>-3379</v>
      </c>
      <c r="N17" s="552">
        <v>100.19999999999891</v>
      </c>
      <c r="O17" s="552">
        <v>-400.59999999999854</v>
      </c>
    </row>
    <row r="18" spans="2:15" s="549" customFormat="1" ht="18" customHeight="1" x14ac:dyDescent="0.25">
      <c r="B18" s="554" t="s">
        <v>192</v>
      </c>
      <c r="C18" s="555">
        <v>78652.899999999994</v>
      </c>
      <c r="D18" s="556">
        <v>92703.7</v>
      </c>
      <c r="E18" s="556">
        <v>81123</v>
      </c>
      <c r="F18" s="556">
        <v>91713.3</v>
      </c>
      <c r="G18" s="556">
        <v>91153.8</v>
      </c>
      <c r="H18" s="556">
        <v>91773.299999999988</v>
      </c>
      <c r="I18" s="557">
        <v>89485.7</v>
      </c>
      <c r="J18" s="556">
        <v>-990.39999999999418</v>
      </c>
      <c r="K18" s="557">
        <v>8362.6999999999971</v>
      </c>
      <c r="L18" s="556">
        <v>-11580.699999999997</v>
      </c>
      <c r="M18" s="557">
        <v>-2227.6000000000058</v>
      </c>
      <c r="N18" s="556">
        <v>619.49999999998545</v>
      </c>
      <c r="O18" s="556">
        <v>-2287.5999999999913</v>
      </c>
    </row>
    <row r="19" spans="2:15" s="549" customFormat="1" ht="18" customHeight="1" x14ac:dyDescent="0.35">
      <c r="B19" s="558" t="s">
        <v>193</v>
      </c>
      <c r="C19" s="546">
        <v>56957.7</v>
      </c>
      <c r="D19" s="547">
        <v>67588.899999999994</v>
      </c>
      <c r="E19" s="547">
        <v>55362.1</v>
      </c>
      <c r="F19" s="547">
        <v>64556</v>
      </c>
      <c r="G19" s="547">
        <v>61135.1</v>
      </c>
      <c r="H19" s="547">
        <v>62287.199999999997</v>
      </c>
      <c r="I19" s="548">
        <v>60941.5</v>
      </c>
      <c r="J19" s="547">
        <v>-3032.8999999999942</v>
      </c>
      <c r="K19" s="548">
        <v>5579.4000000000015</v>
      </c>
      <c r="L19" s="547">
        <v>-12226.799999999996</v>
      </c>
      <c r="M19" s="548">
        <v>-3614.5</v>
      </c>
      <c r="N19" s="547">
        <v>1152.0999999999985</v>
      </c>
      <c r="O19" s="547">
        <v>-1345.6999999999971</v>
      </c>
    </row>
    <row r="20" spans="2:15" s="549" customFormat="1" ht="18" customHeight="1" x14ac:dyDescent="0.35">
      <c r="B20" s="558" t="s">
        <v>194</v>
      </c>
      <c r="C20" s="546">
        <v>21695.200000000001</v>
      </c>
      <c r="D20" s="547">
        <v>25114.799999999999</v>
      </c>
      <c r="E20" s="547">
        <v>25760.9</v>
      </c>
      <c r="F20" s="547">
        <v>27157.3</v>
      </c>
      <c r="G20" s="547">
        <v>30018.7</v>
      </c>
      <c r="H20" s="547">
        <v>29486.1</v>
      </c>
      <c r="I20" s="548">
        <v>28544.2</v>
      </c>
      <c r="J20" s="547">
        <v>2042.5</v>
      </c>
      <c r="K20" s="548">
        <v>2783.2999999999993</v>
      </c>
      <c r="L20" s="547">
        <v>646.10000000000218</v>
      </c>
      <c r="M20" s="548">
        <v>1386.9000000000015</v>
      </c>
      <c r="N20" s="547">
        <v>-532.60000000000218</v>
      </c>
      <c r="O20" s="547">
        <v>-941.89999999999782</v>
      </c>
    </row>
    <row r="21" spans="2:15" s="549" customFormat="1" ht="18" customHeight="1" x14ac:dyDescent="0.25">
      <c r="B21" s="554" t="s">
        <v>195</v>
      </c>
      <c r="C21" s="555">
        <v>77090.100000000006</v>
      </c>
      <c r="D21" s="556">
        <v>73219.8</v>
      </c>
      <c r="E21" s="556">
        <v>115261.7</v>
      </c>
      <c r="F21" s="556">
        <v>119046.9</v>
      </c>
      <c r="G21" s="556">
        <v>145779.5</v>
      </c>
      <c r="H21" s="556">
        <v>145747.70000000001</v>
      </c>
      <c r="I21" s="557">
        <v>147061.6</v>
      </c>
      <c r="J21" s="556">
        <v>45827.099999999991</v>
      </c>
      <c r="K21" s="557">
        <v>31799.900000000009</v>
      </c>
      <c r="L21" s="556">
        <v>42041.899999999994</v>
      </c>
      <c r="M21" s="557">
        <v>28014.700000000012</v>
      </c>
      <c r="N21" s="556">
        <v>-31.799999999988358</v>
      </c>
      <c r="O21" s="556">
        <v>1313.8999999999942</v>
      </c>
    </row>
    <row r="22" spans="2:15" s="549" customFormat="1" ht="18" customHeight="1" x14ac:dyDescent="0.35">
      <c r="B22" s="559" t="s">
        <v>196</v>
      </c>
      <c r="C22" s="560">
        <v>66538</v>
      </c>
      <c r="D22" s="547">
        <v>60761.7</v>
      </c>
      <c r="E22" s="547">
        <v>101308.5</v>
      </c>
      <c r="F22" s="547">
        <v>106312.7</v>
      </c>
      <c r="G22" s="547">
        <v>134858.9</v>
      </c>
      <c r="H22" s="547">
        <v>134827.1</v>
      </c>
      <c r="I22" s="548">
        <v>136141.1</v>
      </c>
      <c r="J22" s="547">
        <v>45551</v>
      </c>
      <c r="K22" s="548">
        <v>34832.600000000006</v>
      </c>
      <c r="L22" s="547">
        <v>40546.800000000003</v>
      </c>
      <c r="M22" s="548">
        <v>29828.400000000009</v>
      </c>
      <c r="N22" s="547">
        <v>-31.799999999988358</v>
      </c>
      <c r="O22" s="547">
        <v>1314</v>
      </c>
    </row>
    <row r="23" spans="2:15" s="549" customFormat="1" ht="18" customHeight="1" x14ac:dyDescent="0.35">
      <c r="B23" s="559" t="s">
        <v>194</v>
      </c>
      <c r="C23" s="560">
        <v>10552.1</v>
      </c>
      <c r="D23" s="547">
        <v>12458.1</v>
      </c>
      <c r="E23" s="547">
        <v>13953.2</v>
      </c>
      <c r="F23" s="547">
        <v>12734.2</v>
      </c>
      <c r="G23" s="547">
        <v>10920.6</v>
      </c>
      <c r="H23" s="547">
        <v>10920.6</v>
      </c>
      <c r="I23" s="548">
        <v>10920.5</v>
      </c>
      <c r="J23" s="547">
        <v>276.10000000000036</v>
      </c>
      <c r="K23" s="548">
        <v>-3032.7000000000007</v>
      </c>
      <c r="L23" s="547">
        <v>1495.1000000000004</v>
      </c>
      <c r="M23" s="548">
        <v>-1813.7000000000007</v>
      </c>
      <c r="N23" s="547">
        <v>0</v>
      </c>
      <c r="O23" s="547">
        <v>-0.1000000000003638</v>
      </c>
    </row>
    <row r="24" spans="2:15" s="549" customFormat="1" ht="18" customHeight="1" x14ac:dyDescent="0.25">
      <c r="B24" s="554" t="s">
        <v>197</v>
      </c>
      <c r="C24" s="555">
        <v>32160</v>
      </c>
      <c r="D24" s="556">
        <v>34834.6</v>
      </c>
      <c r="E24" s="556">
        <v>37481.899999999994</v>
      </c>
      <c r="F24" s="556">
        <v>37923.9</v>
      </c>
      <c r="G24" s="556">
        <v>41673.300000000003</v>
      </c>
      <c r="H24" s="556">
        <v>41706.400000000001</v>
      </c>
      <c r="I24" s="557">
        <v>41601.800000000003</v>
      </c>
      <c r="J24" s="556">
        <v>3089.3000000000029</v>
      </c>
      <c r="K24" s="557">
        <v>4119.9000000000087</v>
      </c>
      <c r="L24" s="556">
        <v>2647.2999999999956</v>
      </c>
      <c r="M24" s="557">
        <v>3677.9000000000015</v>
      </c>
      <c r="N24" s="556">
        <v>33.099999999998545</v>
      </c>
      <c r="O24" s="556">
        <v>-104.59999999999854</v>
      </c>
    </row>
    <row r="25" spans="2:15" s="549" customFormat="1" ht="20.25" customHeight="1" x14ac:dyDescent="0.35">
      <c r="B25" s="559" t="s">
        <v>193</v>
      </c>
      <c r="C25" s="546">
        <v>14676.7</v>
      </c>
      <c r="D25" s="547">
        <v>15495</v>
      </c>
      <c r="E25" s="547">
        <v>16582.599999999999</v>
      </c>
      <c r="F25" s="547">
        <v>16914.2</v>
      </c>
      <c r="G25" s="547">
        <v>18480.599999999999</v>
      </c>
      <c r="H25" s="547">
        <v>18467.5</v>
      </c>
      <c r="I25" s="548">
        <v>18425</v>
      </c>
      <c r="J25" s="547">
        <v>1419.2000000000007</v>
      </c>
      <c r="K25" s="548">
        <v>1842.4000000000015</v>
      </c>
      <c r="L25" s="547">
        <v>1087.5999999999985</v>
      </c>
      <c r="M25" s="548">
        <v>1510.7999999999993</v>
      </c>
      <c r="N25" s="547">
        <v>-13.099999999998545</v>
      </c>
      <c r="O25" s="547">
        <v>-42.5</v>
      </c>
    </row>
    <row r="26" spans="2:15" s="549" customFormat="1" ht="21.75" customHeight="1" x14ac:dyDescent="0.35">
      <c r="B26" s="559" t="s">
        <v>198</v>
      </c>
      <c r="C26" s="546">
        <v>17483.3</v>
      </c>
      <c r="D26" s="547">
        <v>19339.599999999999</v>
      </c>
      <c r="E26" s="547">
        <v>20899.3</v>
      </c>
      <c r="F26" s="547">
        <v>21009.7</v>
      </c>
      <c r="G26" s="547">
        <v>23192.7</v>
      </c>
      <c r="H26" s="547">
        <v>23238.9</v>
      </c>
      <c r="I26" s="548">
        <v>23176.799999999999</v>
      </c>
      <c r="J26" s="547">
        <v>1670.1000000000022</v>
      </c>
      <c r="K26" s="548">
        <v>2277.5</v>
      </c>
      <c r="L26" s="547">
        <v>1559.7000000000007</v>
      </c>
      <c r="M26" s="548">
        <v>2167.0999999999985</v>
      </c>
      <c r="N26" s="547">
        <v>46.200000000000728</v>
      </c>
      <c r="O26" s="547">
        <v>-62.100000000002183</v>
      </c>
    </row>
    <row r="27" spans="2:15" s="549" customFormat="1" ht="19.5" customHeight="1" x14ac:dyDescent="0.25">
      <c r="B27" s="540" t="s">
        <v>199</v>
      </c>
      <c r="C27" s="555">
        <v>488675.1</v>
      </c>
      <c r="D27" s="542">
        <v>650635.4</v>
      </c>
      <c r="E27" s="542">
        <v>666367.80000000005</v>
      </c>
      <c r="F27" s="542">
        <v>684093</v>
      </c>
      <c r="G27" s="542">
        <v>720737.7</v>
      </c>
      <c r="H27" s="542">
        <v>723444.60000000009</v>
      </c>
      <c r="I27" s="543">
        <v>724965.3</v>
      </c>
      <c r="J27" s="542">
        <v>33457.599999999977</v>
      </c>
      <c r="K27" s="543">
        <v>58597.5</v>
      </c>
      <c r="L27" s="542">
        <v>15732.400000000023</v>
      </c>
      <c r="M27" s="543">
        <v>40872.300000000047</v>
      </c>
      <c r="N27" s="542">
        <v>2706.9000000001397</v>
      </c>
      <c r="O27" s="542">
        <v>1520.6999999999534</v>
      </c>
    </row>
    <row r="28" spans="2:15" s="562" customFormat="1" ht="18" customHeight="1" x14ac:dyDescent="0.25">
      <c r="B28" s="561" t="s">
        <v>200</v>
      </c>
      <c r="C28" s="555">
        <v>365358.3</v>
      </c>
      <c r="D28" s="556">
        <v>506377.3</v>
      </c>
      <c r="E28" s="556">
        <v>519198.5</v>
      </c>
      <c r="F28" s="556">
        <v>526899.5</v>
      </c>
      <c r="G28" s="556">
        <v>560965.9</v>
      </c>
      <c r="H28" s="556">
        <v>561971.30000000005</v>
      </c>
      <c r="I28" s="557">
        <v>564178.4</v>
      </c>
      <c r="J28" s="556">
        <v>20522.200000000012</v>
      </c>
      <c r="K28" s="557">
        <v>44979.900000000023</v>
      </c>
      <c r="L28" s="556">
        <v>12821.200000000012</v>
      </c>
      <c r="M28" s="557">
        <v>37278.900000000023</v>
      </c>
      <c r="N28" s="556">
        <v>1005.4000000000233</v>
      </c>
      <c r="O28" s="556">
        <v>2207.0999999999767</v>
      </c>
    </row>
    <row r="29" spans="2:15" s="562" customFormat="1" ht="18" customHeight="1" x14ac:dyDescent="0.25">
      <c r="B29" s="563" t="s">
        <v>201</v>
      </c>
      <c r="C29" s="560">
        <v>206029.3</v>
      </c>
      <c r="D29" s="547">
        <v>305027.5</v>
      </c>
      <c r="E29" s="547">
        <v>313291</v>
      </c>
      <c r="F29" s="547">
        <v>315816.59999999998</v>
      </c>
      <c r="G29" s="547">
        <v>322602.90000000002</v>
      </c>
      <c r="H29" s="547">
        <v>322556.2</v>
      </c>
      <c r="I29" s="548">
        <v>323359.8</v>
      </c>
      <c r="J29" s="547">
        <v>10789.099999999977</v>
      </c>
      <c r="K29" s="548">
        <v>10068.799999999988</v>
      </c>
      <c r="L29" s="547">
        <v>8263.5</v>
      </c>
      <c r="M29" s="548">
        <v>7543.2000000000116</v>
      </c>
      <c r="N29" s="547">
        <v>-46.700000000011642</v>
      </c>
      <c r="O29" s="547">
        <v>803.59999999997672</v>
      </c>
    </row>
    <row r="30" spans="2:15" s="562" customFormat="1" ht="18" customHeight="1" x14ac:dyDescent="0.25">
      <c r="B30" s="563" t="s">
        <v>202</v>
      </c>
      <c r="C30" s="560">
        <v>159329</v>
      </c>
      <c r="D30" s="547">
        <v>201349.8</v>
      </c>
      <c r="E30" s="547">
        <v>205907.5</v>
      </c>
      <c r="F30" s="547">
        <v>211082.9</v>
      </c>
      <c r="G30" s="547">
        <v>238363</v>
      </c>
      <c r="H30" s="547">
        <v>239415.1</v>
      </c>
      <c r="I30" s="548">
        <v>240818.6</v>
      </c>
      <c r="J30" s="547">
        <v>9733.1000000000058</v>
      </c>
      <c r="K30" s="548">
        <v>34911.100000000006</v>
      </c>
      <c r="L30" s="547">
        <v>4557.7000000000116</v>
      </c>
      <c r="M30" s="548">
        <v>29735.700000000012</v>
      </c>
      <c r="N30" s="547">
        <v>1052.1000000000058</v>
      </c>
      <c r="O30" s="547">
        <v>1403.5</v>
      </c>
    </row>
    <row r="31" spans="2:15" s="562" customFormat="1" ht="18" customHeight="1" x14ac:dyDescent="0.25">
      <c r="B31" s="564" t="s">
        <v>203</v>
      </c>
      <c r="C31" s="555">
        <v>123316.8</v>
      </c>
      <c r="D31" s="556">
        <v>144258.1</v>
      </c>
      <c r="E31" s="556">
        <v>147169.30000000002</v>
      </c>
      <c r="F31" s="556">
        <v>157193.5</v>
      </c>
      <c r="G31" s="556">
        <v>159771.79999999999</v>
      </c>
      <c r="H31" s="556">
        <v>161473.29999999999</v>
      </c>
      <c r="I31" s="557">
        <v>160786.90000000002</v>
      </c>
      <c r="J31" s="556">
        <v>12935.399999999994</v>
      </c>
      <c r="K31" s="557">
        <v>13617.600000000006</v>
      </c>
      <c r="L31" s="556">
        <v>2911.2000000000116</v>
      </c>
      <c r="M31" s="557">
        <v>3593.4000000000233</v>
      </c>
      <c r="N31" s="556">
        <v>1701.5</v>
      </c>
      <c r="O31" s="556">
        <v>-686.39999999996508</v>
      </c>
    </row>
    <row r="32" spans="2:15" s="549" customFormat="1" ht="18" customHeight="1" x14ac:dyDescent="0.25">
      <c r="B32" s="563" t="s">
        <v>201</v>
      </c>
      <c r="C32" s="560">
        <v>12874.7</v>
      </c>
      <c r="D32" s="547">
        <v>13232.5</v>
      </c>
      <c r="E32" s="547">
        <v>15077.1</v>
      </c>
      <c r="F32" s="547">
        <v>16072.4</v>
      </c>
      <c r="G32" s="547">
        <v>17022.400000000001</v>
      </c>
      <c r="H32" s="547">
        <v>17014</v>
      </c>
      <c r="I32" s="548">
        <v>16967.2</v>
      </c>
      <c r="J32" s="547">
        <v>2839.8999999999996</v>
      </c>
      <c r="K32" s="548">
        <v>1890.1000000000004</v>
      </c>
      <c r="L32" s="547">
        <v>1844.6000000000004</v>
      </c>
      <c r="M32" s="548">
        <v>894.80000000000109</v>
      </c>
      <c r="N32" s="547">
        <v>-8.4000000000014552</v>
      </c>
      <c r="O32" s="547">
        <v>-46.799999999999272</v>
      </c>
    </row>
    <row r="33" spans="2:15" s="549" customFormat="1" ht="18" customHeight="1" x14ac:dyDescent="0.25">
      <c r="B33" s="563" t="s">
        <v>202</v>
      </c>
      <c r="C33" s="560">
        <v>110442.1</v>
      </c>
      <c r="D33" s="547">
        <v>131025.60000000001</v>
      </c>
      <c r="E33" s="547">
        <v>132092.20000000001</v>
      </c>
      <c r="F33" s="547">
        <v>141121.1</v>
      </c>
      <c r="G33" s="547">
        <v>142749.4</v>
      </c>
      <c r="H33" s="547">
        <v>144459.29999999999</v>
      </c>
      <c r="I33" s="548">
        <v>143819.70000000001</v>
      </c>
      <c r="J33" s="547">
        <v>10095.5</v>
      </c>
      <c r="K33" s="548">
        <v>11727.5</v>
      </c>
      <c r="L33" s="547">
        <v>1066.6000000000058</v>
      </c>
      <c r="M33" s="548">
        <v>2698.6000000000058</v>
      </c>
      <c r="N33" s="547">
        <v>1709.8999999999942</v>
      </c>
      <c r="O33" s="547">
        <v>-639.59999999997672</v>
      </c>
    </row>
    <row r="34" spans="2:15" s="549" customFormat="1" ht="18" customHeight="1" x14ac:dyDescent="0.25">
      <c r="B34" s="540" t="s">
        <v>204</v>
      </c>
      <c r="C34" s="551">
        <v>466198.5</v>
      </c>
      <c r="D34" s="542">
        <v>575882.30000000005</v>
      </c>
      <c r="E34" s="542">
        <v>622561.80000000005</v>
      </c>
      <c r="F34" s="542">
        <v>636591.19999999995</v>
      </c>
      <c r="G34" s="542">
        <v>692644.4</v>
      </c>
      <c r="H34" s="542">
        <v>696402.20000000007</v>
      </c>
      <c r="I34" s="543">
        <v>700140.2</v>
      </c>
      <c r="J34" s="542">
        <v>60708.899999999907</v>
      </c>
      <c r="K34" s="543">
        <v>77578.399999999907</v>
      </c>
      <c r="L34" s="542">
        <v>46679.5</v>
      </c>
      <c r="M34" s="543">
        <v>63549</v>
      </c>
      <c r="N34" s="542">
        <v>3757.8000000000466</v>
      </c>
      <c r="O34" s="542">
        <v>3737.9999999998836</v>
      </c>
    </row>
    <row r="35" spans="2:15" s="562" customFormat="1" ht="18" customHeight="1" x14ac:dyDescent="0.25">
      <c r="B35" s="561" t="s">
        <v>200</v>
      </c>
      <c r="C35" s="555">
        <v>348179.4</v>
      </c>
      <c r="D35" s="556">
        <v>446919</v>
      </c>
      <c r="E35" s="556">
        <v>481086</v>
      </c>
      <c r="F35" s="556">
        <v>497079.6</v>
      </c>
      <c r="G35" s="556">
        <v>532265.4</v>
      </c>
      <c r="H35" s="556">
        <v>534991.4</v>
      </c>
      <c r="I35" s="557">
        <v>538438</v>
      </c>
      <c r="J35" s="556">
        <v>50160.599999999977</v>
      </c>
      <c r="K35" s="557">
        <v>57352</v>
      </c>
      <c r="L35" s="556">
        <v>34167</v>
      </c>
      <c r="M35" s="557">
        <v>41358.400000000023</v>
      </c>
      <c r="N35" s="556">
        <v>2726</v>
      </c>
      <c r="O35" s="556">
        <v>3446.5999999999767</v>
      </c>
    </row>
    <row r="36" spans="2:15" s="562" customFormat="1" ht="18" customHeight="1" x14ac:dyDescent="0.25">
      <c r="B36" s="545" t="s">
        <v>205</v>
      </c>
      <c r="C36" s="560">
        <v>75953.100000000006</v>
      </c>
      <c r="D36" s="547">
        <v>77587</v>
      </c>
      <c r="E36" s="547">
        <v>63633</v>
      </c>
      <c r="F36" s="547">
        <v>64089</v>
      </c>
      <c r="G36" s="547">
        <v>68176.399999999994</v>
      </c>
      <c r="H36" s="547">
        <v>70313.3</v>
      </c>
      <c r="I36" s="548">
        <v>71773.399999999994</v>
      </c>
      <c r="J36" s="547">
        <v>-13498</v>
      </c>
      <c r="K36" s="548">
        <v>8140.3999999999942</v>
      </c>
      <c r="L36" s="547">
        <v>-13954</v>
      </c>
      <c r="M36" s="548">
        <v>7684.3999999999942</v>
      </c>
      <c r="N36" s="547">
        <v>2136.9000000000087</v>
      </c>
      <c r="O36" s="547">
        <v>1460.0999999999913</v>
      </c>
    </row>
    <row r="37" spans="2:15" ht="18" customHeight="1" x14ac:dyDescent="0.25">
      <c r="B37" s="545" t="s">
        <v>206</v>
      </c>
      <c r="C37" s="560">
        <v>187697.3</v>
      </c>
      <c r="D37" s="547">
        <v>221796.1</v>
      </c>
      <c r="E37" s="547">
        <v>258760.9</v>
      </c>
      <c r="F37" s="547">
        <v>273453.2</v>
      </c>
      <c r="G37" s="547">
        <v>306057.90000000002</v>
      </c>
      <c r="H37" s="547">
        <v>306406</v>
      </c>
      <c r="I37" s="548">
        <v>308012</v>
      </c>
      <c r="J37" s="547">
        <v>51657.100000000006</v>
      </c>
      <c r="K37" s="548">
        <v>49251.100000000006</v>
      </c>
      <c r="L37" s="547">
        <v>36964.799999999988</v>
      </c>
      <c r="M37" s="548">
        <v>34558.799999999988</v>
      </c>
      <c r="N37" s="547">
        <v>348.09999999997672</v>
      </c>
      <c r="O37" s="547">
        <v>1606</v>
      </c>
    </row>
    <row r="38" spans="2:15" ht="18" customHeight="1" x14ac:dyDescent="0.25">
      <c r="B38" s="545" t="s">
        <v>207</v>
      </c>
      <c r="C38" s="560">
        <v>75542.3</v>
      </c>
      <c r="D38" s="547">
        <v>134421.4</v>
      </c>
      <c r="E38" s="547">
        <v>139709.6</v>
      </c>
      <c r="F38" s="547">
        <v>139785.9</v>
      </c>
      <c r="G38" s="547">
        <v>137776.20000000001</v>
      </c>
      <c r="H38" s="547">
        <v>138007.29999999999</v>
      </c>
      <c r="I38" s="548">
        <v>138293</v>
      </c>
      <c r="J38" s="547">
        <v>5364.5</v>
      </c>
      <c r="K38" s="548">
        <v>-1416.6000000000058</v>
      </c>
      <c r="L38" s="547">
        <v>5288.2000000000116</v>
      </c>
      <c r="M38" s="548">
        <v>-1492.8999999999942</v>
      </c>
      <c r="N38" s="547">
        <v>231.09999999997672</v>
      </c>
      <c r="O38" s="547">
        <v>285.70000000001164</v>
      </c>
    </row>
    <row r="39" spans="2:15" ht="18" customHeight="1" x14ac:dyDescent="0.25">
      <c r="B39" s="545" t="s">
        <v>208</v>
      </c>
      <c r="C39" s="560">
        <v>724.7</v>
      </c>
      <c r="D39" s="547">
        <v>839.1</v>
      </c>
      <c r="E39" s="547">
        <v>900.4</v>
      </c>
      <c r="F39" s="547">
        <v>868.3</v>
      </c>
      <c r="G39" s="547">
        <v>925.7</v>
      </c>
      <c r="H39" s="547">
        <v>935.7</v>
      </c>
      <c r="I39" s="548">
        <v>942.8</v>
      </c>
      <c r="J39" s="547">
        <v>29.199999999999932</v>
      </c>
      <c r="K39" s="548">
        <v>42.399999999999977</v>
      </c>
      <c r="L39" s="547">
        <v>61.299999999999955</v>
      </c>
      <c r="M39" s="548">
        <v>74.5</v>
      </c>
      <c r="N39" s="547">
        <v>10</v>
      </c>
      <c r="O39" s="547">
        <v>7.0999999999999091</v>
      </c>
    </row>
    <row r="40" spans="2:15" ht="18" customHeight="1" x14ac:dyDescent="0.25">
      <c r="B40" s="545" t="s">
        <v>209</v>
      </c>
      <c r="C40" s="560">
        <v>8262</v>
      </c>
      <c r="D40" s="547">
        <v>12275.4</v>
      </c>
      <c r="E40" s="547">
        <v>18082.099999999999</v>
      </c>
      <c r="F40" s="547">
        <v>18883.2</v>
      </c>
      <c r="G40" s="547">
        <v>19329.2</v>
      </c>
      <c r="H40" s="547">
        <v>19329.099999999999</v>
      </c>
      <c r="I40" s="548">
        <v>19416.8</v>
      </c>
      <c r="J40" s="547">
        <v>6607.8000000000011</v>
      </c>
      <c r="K40" s="548">
        <v>1334.7000000000007</v>
      </c>
      <c r="L40" s="547">
        <v>5806.6999999999989</v>
      </c>
      <c r="M40" s="548">
        <v>533.59999999999854</v>
      </c>
      <c r="N40" s="547">
        <v>-0.10000000000218279</v>
      </c>
      <c r="O40" s="547">
        <v>87.700000000000728</v>
      </c>
    </row>
    <row r="41" spans="2:15" ht="18" customHeight="1" x14ac:dyDescent="0.25">
      <c r="B41" s="564" t="s">
        <v>210</v>
      </c>
      <c r="C41" s="555">
        <v>118019.1</v>
      </c>
      <c r="D41" s="556">
        <v>128963.30000000002</v>
      </c>
      <c r="E41" s="556">
        <v>141475.80000000002</v>
      </c>
      <c r="F41" s="556">
        <v>139511.60000000003</v>
      </c>
      <c r="G41" s="556">
        <v>160379.00000000003</v>
      </c>
      <c r="H41" s="556">
        <v>161410.80000000002</v>
      </c>
      <c r="I41" s="557">
        <v>161702.19999999998</v>
      </c>
      <c r="J41" s="556">
        <v>10548.300000000017</v>
      </c>
      <c r="K41" s="557">
        <v>20226.399999999965</v>
      </c>
      <c r="L41" s="556">
        <v>12512.5</v>
      </c>
      <c r="M41" s="557">
        <v>22190.599999999948</v>
      </c>
      <c r="N41" s="556">
        <v>1031.7999999999884</v>
      </c>
      <c r="O41" s="556">
        <v>291.39999999996508</v>
      </c>
    </row>
    <row r="42" spans="2:15" s="562" customFormat="1" ht="18" customHeight="1" x14ac:dyDescent="0.25">
      <c r="B42" s="545" t="s">
        <v>205</v>
      </c>
      <c r="C42" s="560">
        <v>21816.5</v>
      </c>
      <c r="D42" s="547">
        <v>20216.5</v>
      </c>
      <c r="E42" s="547">
        <v>22162.7</v>
      </c>
      <c r="F42" s="547">
        <v>19682</v>
      </c>
      <c r="G42" s="547">
        <v>26275.599999999999</v>
      </c>
      <c r="H42" s="547">
        <v>27256.799999999999</v>
      </c>
      <c r="I42" s="548">
        <v>26866.400000000001</v>
      </c>
      <c r="J42" s="547">
        <v>-534.5</v>
      </c>
      <c r="K42" s="548">
        <v>4703.7000000000007</v>
      </c>
      <c r="L42" s="547">
        <v>1946.2000000000007</v>
      </c>
      <c r="M42" s="548">
        <v>7184.4000000000015</v>
      </c>
      <c r="N42" s="547">
        <v>981.20000000000073</v>
      </c>
      <c r="O42" s="547">
        <v>-390.39999999999782</v>
      </c>
    </row>
    <row r="43" spans="2:15" s="562" customFormat="1" ht="18" customHeight="1" x14ac:dyDescent="0.25">
      <c r="B43" s="545" t="s">
        <v>206</v>
      </c>
      <c r="C43" s="560">
        <v>59875.3</v>
      </c>
      <c r="D43" s="547">
        <v>60872.1</v>
      </c>
      <c r="E43" s="547">
        <v>69033.8</v>
      </c>
      <c r="F43" s="547">
        <v>71383.399999999994</v>
      </c>
      <c r="G43" s="547">
        <v>82381.100000000006</v>
      </c>
      <c r="H43" s="547">
        <v>82266.2</v>
      </c>
      <c r="I43" s="548">
        <v>82728.899999999994</v>
      </c>
      <c r="J43" s="547">
        <v>10511.299999999996</v>
      </c>
      <c r="K43" s="548">
        <v>13695.099999999991</v>
      </c>
      <c r="L43" s="547">
        <v>8161.7000000000044</v>
      </c>
      <c r="M43" s="548">
        <v>11345.5</v>
      </c>
      <c r="N43" s="547">
        <v>-114.90000000000873</v>
      </c>
      <c r="O43" s="547">
        <v>462.69999999999709</v>
      </c>
    </row>
    <row r="44" spans="2:15" s="562" customFormat="1" ht="18" customHeight="1" x14ac:dyDescent="0.25">
      <c r="B44" s="545" t="s">
        <v>207</v>
      </c>
      <c r="C44" s="560">
        <v>32265.4</v>
      </c>
      <c r="D44" s="547">
        <v>45787.8</v>
      </c>
      <c r="E44" s="547">
        <v>48542.6</v>
      </c>
      <c r="F44" s="547">
        <v>47205.3</v>
      </c>
      <c r="G44" s="547">
        <v>50652.2</v>
      </c>
      <c r="H44" s="547">
        <v>50817.5</v>
      </c>
      <c r="I44" s="548">
        <v>51036.800000000003</v>
      </c>
      <c r="J44" s="547">
        <v>1417.5</v>
      </c>
      <c r="K44" s="548">
        <v>2494.2000000000044</v>
      </c>
      <c r="L44" s="547">
        <v>2754.7999999999956</v>
      </c>
      <c r="M44" s="548">
        <v>3831.5</v>
      </c>
      <c r="N44" s="547">
        <v>165.30000000000291</v>
      </c>
      <c r="O44" s="547">
        <v>219.30000000000291</v>
      </c>
    </row>
    <row r="45" spans="2:15" s="562" customFormat="1" ht="18" customHeight="1" x14ac:dyDescent="0.25">
      <c r="B45" s="545" t="s">
        <v>208</v>
      </c>
      <c r="C45" s="560">
        <v>12.5</v>
      </c>
      <c r="D45" s="547">
        <v>12.1</v>
      </c>
      <c r="E45" s="547">
        <v>15.6</v>
      </c>
      <c r="F45" s="547">
        <v>16.7</v>
      </c>
      <c r="G45" s="547">
        <v>24</v>
      </c>
      <c r="H45" s="547">
        <v>24.2</v>
      </c>
      <c r="I45" s="548">
        <v>24</v>
      </c>
      <c r="J45" s="547">
        <v>4.5999999999999996</v>
      </c>
      <c r="K45" s="548">
        <v>8.4</v>
      </c>
      <c r="L45" s="547">
        <v>3.5</v>
      </c>
      <c r="M45" s="548">
        <v>7.3000000000000007</v>
      </c>
      <c r="N45" s="547">
        <v>0.19999999999999929</v>
      </c>
      <c r="O45" s="547">
        <v>-0.19999999999999929</v>
      </c>
    </row>
    <row r="46" spans="2:15" ht="22.5" customHeight="1" thickBot="1" x14ac:dyDescent="0.3">
      <c r="B46" s="545" t="s">
        <v>211</v>
      </c>
      <c r="C46" s="560">
        <v>4049.4</v>
      </c>
      <c r="D46" s="547">
        <v>2074.8000000000002</v>
      </c>
      <c r="E46" s="547">
        <v>1721.1</v>
      </c>
      <c r="F46" s="547">
        <v>1224.2</v>
      </c>
      <c r="G46" s="547">
        <v>1046.0999999999999</v>
      </c>
      <c r="H46" s="547">
        <v>1046.0999999999999</v>
      </c>
      <c r="I46" s="548">
        <v>1046.0999999999999</v>
      </c>
      <c r="J46" s="547">
        <v>-850.60000000000014</v>
      </c>
      <c r="K46" s="548">
        <v>-675</v>
      </c>
      <c r="L46" s="547">
        <v>-353.70000000000027</v>
      </c>
      <c r="M46" s="548">
        <v>-178.10000000000014</v>
      </c>
      <c r="N46" s="547">
        <v>0</v>
      </c>
      <c r="O46" s="547">
        <v>0</v>
      </c>
    </row>
    <row r="47" spans="2:15" ht="18.75" customHeight="1" x14ac:dyDescent="0.25">
      <c r="B47" s="565" t="s">
        <v>212</v>
      </c>
      <c r="C47" s="566">
        <v>500</v>
      </c>
      <c r="D47" s="567">
        <v>19989.228670110002</v>
      </c>
      <c r="E47" s="567">
        <v>2628.55611335</v>
      </c>
      <c r="F47" s="567">
        <v>9424.1971157099997</v>
      </c>
      <c r="G47" s="567">
        <v>17002.278599910002</v>
      </c>
      <c r="H47" s="567">
        <v>18839.44924251</v>
      </c>
      <c r="I47" s="568">
        <v>16870</v>
      </c>
      <c r="J47" s="567">
        <v>-10565.031554400002</v>
      </c>
      <c r="K47" s="568">
        <v>14241.44388665</v>
      </c>
      <c r="L47" s="567">
        <v>-17360.672556760001</v>
      </c>
      <c r="M47" s="568">
        <v>7445.8028842900003</v>
      </c>
      <c r="N47" s="567">
        <v>1837.1706425999982</v>
      </c>
      <c r="O47" s="567">
        <v>-1969.4492425099997</v>
      </c>
    </row>
    <row r="48" spans="2:15" s="549" customFormat="1" ht="20.25" customHeight="1" x14ac:dyDescent="0.25">
      <c r="B48" s="540" t="s">
        <v>213</v>
      </c>
      <c r="C48" s="542">
        <v>329</v>
      </c>
      <c r="D48" s="542">
        <v>126043.92752441502</v>
      </c>
      <c r="E48" s="542">
        <v>169841.54127863765</v>
      </c>
      <c r="F48" s="542">
        <v>175327.44052031424</v>
      </c>
      <c r="G48" s="542">
        <v>207365.39646308022</v>
      </c>
      <c r="H48" s="542">
        <v>205928.23309046373</v>
      </c>
      <c r="I48" s="542">
        <v>208367.18882734264</v>
      </c>
      <c r="J48" s="542">
        <v>49283.512995899226</v>
      </c>
      <c r="K48" s="542">
        <v>38525.647548704976</v>
      </c>
      <c r="L48" s="542">
        <v>43797.613754222642</v>
      </c>
      <c r="M48" s="542">
        <v>33039.748307028392</v>
      </c>
      <c r="N48" s="542">
        <v>-1437.1633726164873</v>
      </c>
      <c r="O48" s="542">
        <v>2438.9557368788956</v>
      </c>
    </row>
    <row r="49" spans="2:15" ht="17.25" hidden="1" customHeight="1" x14ac:dyDescent="0.25">
      <c r="B49" s="554"/>
      <c r="C49" s="551"/>
      <c r="D49" s="556"/>
      <c r="E49" s="556"/>
      <c r="F49" s="556"/>
      <c r="G49" s="556"/>
      <c r="H49" s="556"/>
      <c r="I49" s="557"/>
      <c r="J49" s="556"/>
      <c r="K49" s="557"/>
      <c r="L49" s="556"/>
      <c r="M49" s="557">
        <v>0</v>
      </c>
      <c r="N49" s="556"/>
      <c r="O49" s="556"/>
    </row>
    <row r="50" spans="2:15" ht="22.5" hidden="1" customHeight="1" x14ac:dyDescent="0.25">
      <c r="B50" s="554"/>
      <c r="C50" s="551"/>
      <c r="D50" s="556"/>
      <c r="E50" s="556"/>
      <c r="F50" s="556"/>
      <c r="G50" s="556"/>
      <c r="H50" s="556"/>
      <c r="I50" s="557"/>
      <c r="J50" s="556"/>
      <c r="K50" s="557"/>
      <c r="L50" s="556"/>
      <c r="M50" s="557">
        <v>0</v>
      </c>
      <c r="N50" s="556"/>
      <c r="O50" s="556"/>
    </row>
    <row r="51" spans="2:15" ht="18" customHeight="1" x14ac:dyDescent="0.25">
      <c r="B51" s="545"/>
      <c r="C51" s="546"/>
      <c r="D51" s="547"/>
      <c r="E51" s="547"/>
      <c r="F51" s="547"/>
      <c r="G51" s="547"/>
      <c r="H51" s="547"/>
      <c r="I51" s="569"/>
      <c r="J51" s="547"/>
      <c r="K51" s="548"/>
      <c r="L51" s="547"/>
      <c r="M51" s="548"/>
      <c r="N51" s="547"/>
      <c r="O51" s="547"/>
    </row>
    <row r="52" spans="2:15" ht="18" customHeight="1" x14ac:dyDescent="0.25">
      <c r="B52" s="554" t="s">
        <v>214</v>
      </c>
      <c r="C52" s="570"/>
      <c r="D52" s="547"/>
      <c r="E52" s="547"/>
      <c r="F52" s="547"/>
      <c r="G52" s="547"/>
      <c r="H52" s="547"/>
      <c r="I52" s="569"/>
      <c r="J52" s="547"/>
      <c r="K52" s="548"/>
      <c r="L52" s="547"/>
      <c r="M52" s="548"/>
      <c r="N52" s="547"/>
      <c r="O52" s="547"/>
    </row>
    <row r="53" spans="2:15" ht="17.25" customHeight="1" x14ac:dyDescent="0.25">
      <c r="B53" s="554" t="s">
        <v>215</v>
      </c>
      <c r="C53" s="551" t="e">
        <v>#REF!</v>
      </c>
      <c r="D53" s="556">
        <v>5634.6395425729952</v>
      </c>
      <c r="E53" s="556">
        <v>1311.2166179245924</v>
      </c>
      <c r="F53" s="556">
        <v>2655.3654156428106</v>
      </c>
      <c r="G53" s="556">
        <v>1398.8116440361755</v>
      </c>
      <c r="H53" s="556">
        <v>1316.6793088986924</v>
      </c>
      <c r="I53" s="557">
        <v>1316.6793088986924</v>
      </c>
      <c r="J53" s="556">
        <v>-2979.2741269301846</v>
      </c>
      <c r="K53" s="557">
        <v>5.4626909741000418</v>
      </c>
      <c r="L53" s="556">
        <v>-4323.4229246484028</v>
      </c>
      <c r="M53" s="557">
        <v>-1338.6861067441182</v>
      </c>
      <c r="N53" s="556">
        <v>-82.132335137483096</v>
      </c>
      <c r="O53" s="556">
        <v>0</v>
      </c>
    </row>
    <row r="54" spans="2:15" s="549" customFormat="1" ht="24.75" customHeight="1" x14ac:dyDescent="0.25">
      <c r="B54" s="545" t="s">
        <v>216</v>
      </c>
      <c r="C54" s="546" t="e">
        <v>#REF!</v>
      </c>
      <c r="D54" s="547">
        <v>5521.3038679370948</v>
      </c>
      <c r="E54" s="547">
        <v>1157.1972017056924</v>
      </c>
      <c r="F54" s="547">
        <v>2533.0651351360102</v>
      </c>
      <c r="G54" s="547">
        <v>1289.1372267205043</v>
      </c>
      <c r="H54" s="547">
        <v>1202.1376024851925</v>
      </c>
      <c r="I54" s="569">
        <v>1202.1376024851925</v>
      </c>
      <c r="J54" s="547">
        <v>-2988.2387328010846</v>
      </c>
      <c r="K54" s="548">
        <v>44.940400779500123</v>
      </c>
      <c r="L54" s="547">
        <v>-4364.1066662314024</v>
      </c>
      <c r="M54" s="548">
        <v>-1330.9275326508177</v>
      </c>
      <c r="N54" s="547">
        <v>-86.999624235311785</v>
      </c>
      <c r="O54" s="547">
        <v>0</v>
      </c>
    </row>
    <row r="55" spans="2:15" ht="17.25" customHeight="1" x14ac:dyDescent="0.25">
      <c r="B55" s="545" t="s">
        <v>217</v>
      </c>
      <c r="C55" s="546" t="e">
        <v>#REF!</v>
      </c>
      <c r="D55" s="547">
        <v>61.512962300000027</v>
      </c>
      <c r="E55" s="547">
        <v>100.44635413000003</v>
      </c>
      <c r="F55" s="547">
        <v>85.604901900000016</v>
      </c>
      <c r="G55" s="547">
        <v>71.91985708257144</v>
      </c>
      <c r="H55" s="547">
        <v>79.886162239999976</v>
      </c>
      <c r="I55" s="569">
        <v>79.886162239999976</v>
      </c>
      <c r="J55" s="547">
        <v>24.091939599999989</v>
      </c>
      <c r="K55" s="548">
        <v>-20.560191890000056</v>
      </c>
      <c r="L55" s="547">
        <v>38.933391830000005</v>
      </c>
      <c r="M55" s="548">
        <v>-5.7187396600000397</v>
      </c>
      <c r="N55" s="547">
        <v>7.9663051574285362</v>
      </c>
      <c r="O55" s="547">
        <v>0</v>
      </c>
    </row>
    <row r="56" spans="2:15" ht="17.25" customHeight="1" x14ac:dyDescent="0.25">
      <c r="B56" s="545" t="s">
        <v>218</v>
      </c>
      <c r="C56" s="546" t="e">
        <v>#REF!</v>
      </c>
      <c r="D56" s="547">
        <v>51.822712335899723</v>
      </c>
      <c r="E56" s="547">
        <v>53.57306208889986</v>
      </c>
      <c r="F56" s="547">
        <v>36.695378606800205</v>
      </c>
      <c r="G56" s="547">
        <v>37.754560233099767</v>
      </c>
      <c r="H56" s="547">
        <v>34.655544173499891</v>
      </c>
      <c r="I56" s="569">
        <v>34.655544173499891</v>
      </c>
      <c r="J56" s="547">
        <v>-15.127333729099519</v>
      </c>
      <c r="K56" s="548">
        <v>-18.917517915399969</v>
      </c>
      <c r="L56" s="547">
        <v>1.7503497530001368</v>
      </c>
      <c r="M56" s="548">
        <v>-2.0398344333003138</v>
      </c>
      <c r="N56" s="547">
        <v>-3.0990160595998759</v>
      </c>
      <c r="O56" s="547">
        <v>0</v>
      </c>
    </row>
    <row r="57" spans="2:15" ht="20.25" x14ac:dyDescent="0.25">
      <c r="B57" s="564" t="s">
        <v>219</v>
      </c>
      <c r="C57" s="551">
        <v>66538</v>
      </c>
      <c r="D57" s="556">
        <v>60761.7</v>
      </c>
      <c r="E57" s="556">
        <v>101308.5</v>
      </c>
      <c r="F57" s="556">
        <v>106312.7</v>
      </c>
      <c r="G57" s="556">
        <v>134858.9</v>
      </c>
      <c r="H57" s="556">
        <v>134827.1</v>
      </c>
      <c r="I57" s="571">
        <v>136141.1</v>
      </c>
      <c r="J57" s="556">
        <v>45551</v>
      </c>
      <c r="K57" s="557">
        <v>34832.600000000006</v>
      </c>
      <c r="L57" s="556">
        <v>40546.800000000003</v>
      </c>
      <c r="M57" s="557">
        <v>29828.400000000009</v>
      </c>
      <c r="N57" s="556">
        <v>-31.799999999988358</v>
      </c>
      <c r="O57" s="556">
        <v>1314</v>
      </c>
    </row>
    <row r="58" spans="2:15" s="549" customFormat="1" ht="20.25" x14ac:dyDescent="0.25">
      <c r="B58" s="545" t="s">
        <v>216</v>
      </c>
      <c r="C58" s="546">
        <v>66209</v>
      </c>
      <c r="D58" s="547">
        <v>60641.7</v>
      </c>
      <c r="E58" s="547">
        <v>101308.5</v>
      </c>
      <c r="F58" s="547">
        <v>106312.7</v>
      </c>
      <c r="G58" s="547">
        <v>134858.9</v>
      </c>
      <c r="H58" s="547">
        <v>134827.1</v>
      </c>
      <c r="I58" s="569">
        <v>136141.1</v>
      </c>
      <c r="J58" s="547">
        <v>45671</v>
      </c>
      <c r="K58" s="548">
        <v>34832.600000000006</v>
      </c>
      <c r="L58" s="547">
        <v>40666.800000000003</v>
      </c>
      <c r="M58" s="548">
        <v>29828.400000000009</v>
      </c>
      <c r="N58" s="547">
        <v>-31.799999999988358</v>
      </c>
      <c r="O58" s="547">
        <v>1314</v>
      </c>
    </row>
    <row r="59" spans="2:15" ht="17.25" customHeight="1" x14ac:dyDescent="0.25">
      <c r="B59" s="545" t="s">
        <v>217</v>
      </c>
      <c r="C59" s="546">
        <v>329</v>
      </c>
      <c r="D59" s="547">
        <v>120</v>
      </c>
      <c r="E59" s="547">
        <v>0</v>
      </c>
      <c r="F59" s="547">
        <v>0</v>
      </c>
      <c r="G59" s="547">
        <v>0</v>
      </c>
      <c r="H59" s="547">
        <v>0</v>
      </c>
      <c r="I59" s="548">
        <v>0</v>
      </c>
      <c r="J59" s="547">
        <v>-120</v>
      </c>
      <c r="K59" s="548">
        <v>0</v>
      </c>
      <c r="L59" s="547">
        <v>-120</v>
      </c>
      <c r="M59" s="548">
        <v>0</v>
      </c>
      <c r="N59" s="547">
        <v>0</v>
      </c>
      <c r="O59" s="547">
        <v>0</v>
      </c>
    </row>
    <row r="60" spans="2:15" ht="17.25" customHeight="1" x14ac:dyDescent="0.25">
      <c r="B60" s="545" t="s">
        <v>218</v>
      </c>
      <c r="C60" s="546">
        <v>0</v>
      </c>
      <c r="D60" s="547">
        <v>0</v>
      </c>
      <c r="E60" s="547">
        <v>0</v>
      </c>
      <c r="F60" s="547">
        <v>0</v>
      </c>
      <c r="G60" s="547">
        <v>0</v>
      </c>
      <c r="H60" s="547">
        <v>0</v>
      </c>
      <c r="I60" s="548">
        <v>0</v>
      </c>
      <c r="J60" s="547">
        <v>0</v>
      </c>
      <c r="K60" s="548">
        <v>0</v>
      </c>
      <c r="L60" s="547">
        <v>0</v>
      </c>
      <c r="M60" s="548">
        <v>0</v>
      </c>
      <c r="N60" s="547">
        <v>0</v>
      </c>
      <c r="O60" s="547">
        <v>0</v>
      </c>
    </row>
    <row r="61" spans="2:15" ht="20.25" x14ac:dyDescent="0.25">
      <c r="B61" s="572" t="s">
        <v>92</v>
      </c>
      <c r="C61" s="573">
        <v>15026.7</v>
      </c>
      <c r="D61" s="574">
        <v>16201.8</v>
      </c>
      <c r="E61" s="574">
        <v>16161.7</v>
      </c>
      <c r="F61" s="574">
        <v>18870.2</v>
      </c>
      <c r="G61" s="574">
        <v>15791.6</v>
      </c>
      <c r="H61" s="574">
        <v>15891.8</v>
      </c>
      <c r="I61" s="571">
        <v>15491.2</v>
      </c>
      <c r="J61" s="556">
        <v>2668.4000000000015</v>
      </c>
      <c r="K61" s="557">
        <v>-670.5</v>
      </c>
      <c r="L61" s="556">
        <v>-40.099999999998545</v>
      </c>
      <c r="M61" s="557">
        <v>-3379</v>
      </c>
      <c r="N61" s="556">
        <v>100.19999999999891</v>
      </c>
      <c r="O61" s="575">
        <v>-400.59999999999854</v>
      </c>
    </row>
    <row r="62" spans="2:15" ht="17.25" customHeight="1" x14ac:dyDescent="0.25">
      <c r="B62" s="540" t="s">
        <v>220</v>
      </c>
      <c r="C62" s="551" t="e">
        <v>#REF!</v>
      </c>
      <c r="D62" s="542">
        <v>82598.139542573001</v>
      </c>
      <c r="E62" s="542">
        <v>118781.41661792459</v>
      </c>
      <c r="F62" s="542">
        <v>127838.2654156428</v>
      </c>
      <c r="G62" s="542">
        <v>152049.31164403618</v>
      </c>
      <c r="H62" s="542">
        <v>152035.57930889868</v>
      </c>
      <c r="I62" s="543">
        <v>152948.97930889871</v>
      </c>
      <c r="J62" s="542">
        <v>45240.125873069803</v>
      </c>
      <c r="K62" s="543">
        <v>34167.562690974111</v>
      </c>
      <c r="L62" s="542">
        <v>36183.277075351594</v>
      </c>
      <c r="M62" s="543">
        <v>25110.713893255903</v>
      </c>
      <c r="N62" s="542">
        <v>-13.732335137494374</v>
      </c>
      <c r="O62" s="542">
        <v>913.40000000002328</v>
      </c>
    </row>
    <row r="63" spans="2:15" ht="17.25" customHeight="1" x14ac:dyDescent="0.25">
      <c r="B63" s="554" t="s">
        <v>221</v>
      </c>
      <c r="C63" s="576"/>
      <c r="D63" s="547"/>
      <c r="E63" s="547"/>
      <c r="F63" s="547"/>
      <c r="G63" s="547"/>
      <c r="H63" s="547"/>
      <c r="I63" s="569"/>
      <c r="J63" s="547"/>
      <c r="K63" s="548"/>
      <c r="L63" s="547"/>
      <c r="M63" s="548"/>
      <c r="N63" s="547"/>
      <c r="O63" s="547"/>
    </row>
    <row r="64" spans="2:15" ht="19.5" customHeight="1" x14ac:dyDescent="0.25">
      <c r="B64" s="554" t="s">
        <v>222</v>
      </c>
      <c r="C64" s="551" t="e">
        <v>#REF!</v>
      </c>
      <c r="D64" s="556">
        <v>7312.3960439268458</v>
      </c>
      <c r="E64" s="556">
        <v>7741.6264233722104</v>
      </c>
      <c r="F64" s="556">
        <v>8229.2814837937021</v>
      </c>
      <c r="G64" s="556">
        <v>9634.9687674111465</v>
      </c>
      <c r="H64" s="556">
        <v>9771.654178864841</v>
      </c>
      <c r="I64" s="557">
        <v>9771.654178864841</v>
      </c>
      <c r="J64" s="556">
        <v>916.88543986685636</v>
      </c>
      <c r="K64" s="557">
        <v>2030.0277554926306</v>
      </c>
      <c r="L64" s="556">
        <v>429.23037944536463</v>
      </c>
      <c r="M64" s="557">
        <v>1542.3726950711389</v>
      </c>
      <c r="N64" s="556">
        <v>136.68541145369454</v>
      </c>
      <c r="O64" s="556">
        <v>0</v>
      </c>
    </row>
    <row r="65" spans="2:15" s="549" customFormat="1" ht="19.5" customHeight="1" x14ac:dyDescent="0.25">
      <c r="B65" s="545" t="s">
        <v>216</v>
      </c>
      <c r="C65" s="546" t="e">
        <v>#REF!</v>
      </c>
      <c r="D65" s="547">
        <v>7300.9007342563273</v>
      </c>
      <c r="E65" s="547">
        <v>7724.7658531867419</v>
      </c>
      <c r="F65" s="547">
        <v>8211.556991984522</v>
      </c>
      <c r="G65" s="547">
        <v>9616.5396096826807</v>
      </c>
      <c r="H65" s="547">
        <v>9752.7053206115379</v>
      </c>
      <c r="I65" s="569">
        <v>9752.7053206115379</v>
      </c>
      <c r="J65" s="547">
        <v>910.65625772819476</v>
      </c>
      <c r="K65" s="548">
        <v>2027.939467424796</v>
      </c>
      <c r="L65" s="547">
        <v>423.86511893041461</v>
      </c>
      <c r="M65" s="548">
        <v>1541.1483286270159</v>
      </c>
      <c r="N65" s="547">
        <v>136.16571092885715</v>
      </c>
      <c r="O65" s="547">
        <v>0</v>
      </c>
    </row>
    <row r="66" spans="2:15" ht="17.25" customHeight="1" x14ac:dyDescent="0.25">
      <c r="B66" s="545" t="s">
        <v>217</v>
      </c>
      <c r="C66" s="546" t="e">
        <v>#REF!</v>
      </c>
      <c r="D66" s="547">
        <v>6.6810505132893141</v>
      </c>
      <c r="E66" s="547">
        <v>7.6502404978125949</v>
      </c>
      <c r="F66" s="547">
        <v>7.9945251120461966</v>
      </c>
      <c r="G66" s="547">
        <v>8.4575719170717427</v>
      </c>
      <c r="H66" s="547">
        <v>8.4657903323106805</v>
      </c>
      <c r="I66" s="569">
        <v>8.4657903323106805</v>
      </c>
      <c r="J66" s="547">
        <v>1.3134745987568825</v>
      </c>
      <c r="K66" s="548">
        <v>0.8155498344980856</v>
      </c>
      <c r="L66" s="547">
        <v>0.96918998452328076</v>
      </c>
      <c r="M66" s="548">
        <v>0.47126522026448381</v>
      </c>
      <c r="N66" s="547">
        <v>8.2184152389377374E-3</v>
      </c>
      <c r="O66" s="547">
        <v>0</v>
      </c>
    </row>
    <row r="67" spans="2:15" ht="17.25" customHeight="1" x14ac:dyDescent="0.25">
      <c r="B67" s="545" t="s">
        <v>218</v>
      </c>
      <c r="C67" s="546" t="e">
        <v>#REF!</v>
      </c>
      <c r="D67" s="547">
        <v>4.8142591572295572</v>
      </c>
      <c r="E67" s="547">
        <v>9.2103296876558431</v>
      </c>
      <c r="F67" s="547">
        <v>9.7299666971346284</v>
      </c>
      <c r="G67" s="547">
        <v>9.9715858113943341</v>
      </c>
      <c r="H67" s="547">
        <v>10.483067920990976</v>
      </c>
      <c r="I67" s="577">
        <v>10.483067920990976</v>
      </c>
      <c r="J67" s="547">
        <v>4.9157075399050711</v>
      </c>
      <c r="K67" s="548">
        <v>1.2727382333351329</v>
      </c>
      <c r="L67" s="556">
        <v>4.3960705304262859</v>
      </c>
      <c r="M67" s="548">
        <v>0.7531012238563477</v>
      </c>
      <c r="N67" s="547">
        <v>0.51148210959664198</v>
      </c>
      <c r="O67" s="547">
        <v>0</v>
      </c>
    </row>
    <row r="68" spans="2:15" ht="20.25" x14ac:dyDescent="0.25">
      <c r="B68" s="561" t="s">
        <v>223</v>
      </c>
      <c r="C68" s="551">
        <v>10552.1</v>
      </c>
      <c r="D68" s="556">
        <v>12458.1</v>
      </c>
      <c r="E68" s="556">
        <v>13953.2</v>
      </c>
      <c r="F68" s="556">
        <v>12734.2</v>
      </c>
      <c r="G68" s="556">
        <v>10920.6</v>
      </c>
      <c r="H68" s="556">
        <v>10920.6</v>
      </c>
      <c r="I68" s="578">
        <v>10920.5</v>
      </c>
      <c r="J68" s="556">
        <v>276.10000000000036</v>
      </c>
      <c r="K68" s="557">
        <v>-3032.7000000000007</v>
      </c>
      <c r="L68" s="556">
        <v>1495.1000000000004</v>
      </c>
      <c r="M68" s="557">
        <v>-1813.7000000000007</v>
      </c>
      <c r="N68" s="556">
        <v>0</v>
      </c>
      <c r="O68" s="556">
        <v>-0.1000000000003638</v>
      </c>
    </row>
    <row r="69" spans="2:15" s="549" customFormat="1" ht="20.25" x14ac:dyDescent="0.25">
      <c r="B69" s="545" t="s">
        <v>216</v>
      </c>
      <c r="C69" s="546">
        <v>10552.1</v>
      </c>
      <c r="D69" s="547">
        <v>12458.1</v>
      </c>
      <c r="E69" s="547">
        <v>13953.2</v>
      </c>
      <c r="F69" s="547">
        <v>12734.2</v>
      </c>
      <c r="G69" s="547">
        <v>10920.6</v>
      </c>
      <c r="H69" s="547">
        <v>10920.6</v>
      </c>
      <c r="I69" s="548">
        <v>10920.5</v>
      </c>
      <c r="J69" s="547">
        <v>276.10000000000036</v>
      </c>
      <c r="K69" s="548">
        <v>-3032.7000000000007</v>
      </c>
      <c r="L69" s="547">
        <v>1495.1000000000004</v>
      </c>
      <c r="M69" s="548">
        <v>-1813.7000000000007</v>
      </c>
      <c r="N69" s="547">
        <v>0</v>
      </c>
      <c r="O69" s="547">
        <v>-0.1000000000003638</v>
      </c>
    </row>
    <row r="70" spans="2:15" ht="17.25" customHeight="1" x14ac:dyDescent="0.25">
      <c r="B70" s="545" t="s">
        <v>217</v>
      </c>
      <c r="C70" s="546">
        <v>0</v>
      </c>
      <c r="D70" s="547">
        <v>0</v>
      </c>
      <c r="E70" s="547">
        <v>0</v>
      </c>
      <c r="F70" s="547">
        <v>0</v>
      </c>
      <c r="G70" s="547">
        <v>0</v>
      </c>
      <c r="H70" s="547">
        <v>0</v>
      </c>
      <c r="I70" s="548">
        <v>0</v>
      </c>
      <c r="J70" s="547">
        <v>0</v>
      </c>
      <c r="K70" s="548">
        <v>0</v>
      </c>
      <c r="L70" s="547">
        <v>0</v>
      </c>
      <c r="M70" s="548">
        <v>0</v>
      </c>
      <c r="N70" s="547">
        <v>0</v>
      </c>
      <c r="O70" s="547">
        <v>0</v>
      </c>
    </row>
    <row r="71" spans="2:15" ht="17.25" customHeight="1" x14ac:dyDescent="0.25">
      <c r="B71" s="545" t="s">
        <v>218</v>
      </c>
      <c r="C71" s="546">
        <v>0</v>
      </c>
      <c r="D71" s="547">
        <v>0</v>
      </c>
      <c r="E71" s="547">
        <v>0</v>
      </c>
      <c r="F71" s="547">
        <v>0</v>
      </c>
      <c r="G71" s="547">
        <v>0</v>
      </c>
      <c r="H71" s="547">
        <v>0</v>
      </c>
      <c r="I71" s="548">
        <v>0</v>
      </c>
      <c r="J71" s="547">
        <v>0</v>
      </c>
      <c r="K71" s="548">
        <v>0</v>
      </c>
      <c r="L71" s="547">
        <v>0</v>
      </c>
      <c r="M71" s="548">
        <v>0</v>
      </c>
      <c r="N71" s="547">
        <v>0</v>
      </c>
      <c r="O71" s="547">
        <v>0</v>
      </c>
    </row>
    <row r="72" spans="2:15" ht="20.25" x14ac:dyDescent="0.25">
      <c r="B72" s="561" t="s">
        <v>224</v>
      </c>
      <c r="C72" s="555" t="e">
        <v>#REF!</v>
      </c>
      <c r="D72" s="556">
        <v>22310.854797322452</v>
      </c>
      <c r="E72" s="556">
        <v>28315.828895194281</v>
      </c>
      <c r="F72" s="556">
        <v>25945.781274150926</v>
      </c>
      <c r="G72" s="575">
        <v>33496.265043509964</v>
      </c>
      <c r="H72" s="575">
        <v>31893.372315610373</v>
      </c>
      <c r="I72" s="578">
        <v>33549.75284573275</v>
      </c>
      <c r="J72" s="556">
        <v>3634.9264768284738</v>
      </c>
      <c r="K72" s="557">
        <v>5233.9239505384685</v>
      </c>
      <c r="L72" s="556">
        <v>6004.9740978718291</v>
      </c>
      <c r="M72" s="557">
        <v>7603.9715715818238</v>
      </c>
      <c r="N72" s="556">
        <v>-1602.8927278995907</v>
      </c>
      <c r="O72" s="556">
        <v>1656.3805301223765</v>
      </c>
    </row>
    <row r="73" spans="2:15" s="579" customFormat="1" ht="21" customHeight="1" x14ac:dyDescent="0.25">
      <c r="B73" s="561" t="s">
        <v>225</v>
      </c>
      <c r="C73" s="573" t="e">
        <v>#REF!</v>
      </c>
      <c r="D73" s="556">
        <v>1364.4371405927129</v>
      </c>
      <c r="E73" s="556">
        <v>1049.4693421465722</v>
      </c>
      <c r="F73" s="556">
        <v>579.91234672681151</v>
      </c>
      <c r="G73" s="575">
        <v>1264.2510081229314</v>
      </c>
      <c r="H73" s="575">
        <v>1307.0272870898345</v>
      </c>
      <c r="I73" s="578">
        <v>1176.3024938463354</v>
      </c>
      <c r="J73" s="556">
        <v>-784.52479386590142</v>
      </c>
      <c r="K73" s="557">
        <v>126.83315169976322</v>
      </c>
      <c r="L73" s="556">
        <v>-314.9677984461407</v>
      </c>
      <c r="M73" s="557">
        <v>596.39014711952393</v>
      </c>
      <c r="N73" s="556">
        <v>42.776278966903192</v>
      </c>
      <c r="O73" s="575">
        <v>-130.72479324349911</v>
      </c>
    </row>
    <row r="74" spans="2:15" s="549" customFormat="1" ht="17.25" customHeight="1" x14ac:dyDescent="0.25">
      <c r="B74" s="540" t="s">
        <v>226</v>
      </c>
      <c r="C74" s="551" t="e">
        <v>#REF!</v>
      </c>
      <c r="D74" s="542">
        <v>43445.787981842012</v>
      </c>
      <c r="E74" s="542">
        <v>51060.12466071306</v>
      </c>
      <c r="F74" s="542">
        <v>47489.175104671434</v>
      </c>
      <c r="G74" s="542">
        <v>55316.084819044045</v>
      </c>
      <c r="H74" s="542">
        <v>53892.653781565052</v>
      </c>
      <c r="I74" s="543">
        <v>55418.209518443924</v>
      </c>
      <c r="J74" s="542">
        <v>4043.3871228294229</v>
      </c>
      <c r="K74" s="543">
        <v>4358.0848577308643</v>
      </c>
      <c r="L74" s="542">
        <v>7614.3366788710482</v>
      </c>
      <c r="M74" s="543">
        <v>7929.0344137724896</v>
      </c>
      <c r="N74" s="542">
        <v>-1423.4310374789929</v>
      </c>
      <c r="O74" s="542">
        <v>1525.5557368788723</v>
      </c>
    </row>
    <row r="75" spans="2:15" s="549" customFormat="1" ht="12" customHeight="1" thickBot="1" x14ac:dyDescent="0.3">
      <c r="B75" s="561"/>
      <c r="C75" s="580"/>
      <c r="D75" s="556"/>
      <c r="E75" s="556"/>
      <c r="F75" s="556"/>
      <c r="G75" s="556"/>
      <c r="H75" s="556"/>
      <c r="I75" s="557"/>
      <c r="J75" s="556"/>
      <c r="K75" s="557"/>
      <c r="L75" s="556"/>
      <c r="M75" s="557"/>
      <c r="N75" s="556"/>
      <c r="O75" s="556"/>
    </row>
    <row r="76" spans="2:15" s="549" customFormat="1" ht="19.149999999999999" customHeight="1" thickTop="1" x14ac:dyDescent="0.25">
      <c r="B76" s="581" t="s">
        <v>204</v>
      </c>
      <c r="C76" s="570">
        <v>466198.53235954419</v>
      </c>
      <c r="D76" s="582">
        <v>575882.30000000005</v>
      </c>
      <c r="E76" s="582">
        <v>622561.80000000005</v>
      </c>
      <c r="F76" s="582">
        <v>636591.19999999995</v>
      </c>
      <c r="G76" s="582">
        <v>692644.4</v>
      </c>
      <c r="H76" s="582">
        <v>696402.2</v>
      </c>
      <c r="I76" s="583">
        <v>700140.2</v>
      </c>
      <c r="J76" s="582">
        <v>60708.899999999907</v>
      </c>
      <c r="K76" s="583">
        <v>77578.399999999907</v>
      </c>
      <c r="L76" s="582">
        <v>46679.5</v>
      </c>
      <c r="M76" s="583">
        <v>63549</v>
      </c>
      <c r="N76" s="582">
        <v>3757.7999999999302</v>
      </c>
      <c r="O76" s="582">
        <v>3738</v>
      </c>
    </row>
    <row r="77" spans="2:15" s="549" customFormat="1" ht="23.25" customHeight="1" x14ac:dyDescent="0.25">
      <c r="B77" s="561" t="s">
        <v>200</v>
      </c>
      <c r="C77" s="584">
        <v>348179.45119104791</v>
      </c>
      <c r="D77" s="556">
        <v>446919</v>
      </c>
      <c r="E77" s="556">
        <v>481086</v>
      </c>
      <c r="F77" s="556">
        <v>497079.6</v>
      </c>
      <c r="G77" s="556">
        <v>532265.4</v>
      </c>
      <c r="H77" s="556">
        <v>534991.4</v>
      </c>
      <c r="I77" s="557">
        <v>538438</v>
      </c>
      <c r="J77" s="556">
        <v>50160.599999999977</v>
      </c>
      <c r="K77" s="557">
        <v>57352</v>
      </c>
      <c r="L77" s="556">
        <v>34167</v>
      </c>
      <c r="M77" s="557">
        <v>41358.400000000023</v>
      </c>
      <c r="N77" s="556">
        <v>2726</v>
      </c>
      <c r="O77" s="556">
        <v>3446.5999999999767</v>
      </c>
    </row>
    <row r="78" spans="2:15" s="549" customFormat="1" ht="17.25" customHeight="1" x14ac:dyDescent="0.25">
      <c r="B78" s="545" t="s">
        <v>227</v>
      </c>
      <c r="C78" s="585">
        <v>223928.09032679469</v>
      </c>
      <c r="D78" s="547">
        <v>280012.2</v>
      </c>
      <c r="E78" s="547">
        <v>329730.40000000002</v>
      </c>
      <c r="F78" s="547">
        <v>347139.8</v>
      </c>
      <c r="G78" s="547">
        <v>381914.4</v>
      </c>
      <c r="H78" s="547">
        <v>382385.9</v>
      </c>
      <c r="I78" s="548">
        <v>383662.6</v>
      </c>
      <c r="J78" s="547">
        <v>67127.599999999977</v>
      </c>
      <c r="K78" s="548">
        <v>53932.199999999953</v>
      </c>
      <c r="L78" s="547">
        <v>49718.200000000012</v>
      </c>
      <c r="M78" s="548">
        <v>36522.799999999988</v>
      </c>
      <c r="N78" s="547">
        <v>471.5</v>
      </c>
      <c r="O78" s="547">
        <v>1276.6999999999534</v>
      </c>
    </row>
    <row r="79" spans="2:15" s="549" customFormat="1" ht="17.25" customHeight="1" x14ac:dyDescent="0.25">
      <c r="B79" s="545" t="s">
        <v>228</v>
      </c>
      <c r="C79" s="585">
        <v>124251.36086425321</v>
      </c>
      <c r="D79" s="547">
        <v>166906.79999999999</v>
      </c>
      <c r="E79" s="547">
        <v>151355.6</v>
      </c>
      <c r="F79" s="547">
        <v>149939.79999999999</v>
      </c>
      <c r="G79" s="547">
        <v>150351</v>
      </c>
      <c r="H79" s="547">
        <v>152605.5</v>
      </c>
      <c r="I79" s="548">
        <v>154775.4</v>
      </c>
      <c r="J79" s="547">
        <v>-16967</v>
      </c>
      <c r="K79" s="548">
        <v>3419.7999999999884</v>
      </c>
      <c r="L79" s="547">
        <v>-15551.199999999983</v>
      </c>
      <c r="M79" s="548">
        <v>4835.6000000000058</v>
      </c>
      <c r="N79" s="547">
        <v>2254.5</v>
      </c>
      <c r="O79" s="547">
        <v>2169.8999999999942</v>
      </c>
    </row>
    <row r="80" spans="2:15" s="549" customFormat="1" ht="17.25" customHeight="1" x14ac:dyDescent="0.25">
      <c r="B80" s="561" t="s">
        <v>229</v>
      </c>
      <c r="C80" s="584">
        <v>118019.08116849625</v>
      </c>
      <c r="D80" s="556">
        <v>128963.29999999999</v>
      </c>
      <c r="E80" s="556">
        <v>141475.79999999999</v>
      </c>
      <c r="F80" s="556">
        <v>139511.6</v>
      </c>
      <c r="G80" s="556">
        <v>160379</v>
      </c>
      <c r="H80" s="556">
        <v>161410.79999999999</v>
      </c>
      <c r="I80" s="557">
        <v>161702.20000000001</v>
      </c>
      <c r="J80" s="556">
        <v>10548.300000000017</v>
      </c>
      <c r="K80" s="557">
        <v>20226.400000000023</v>
      </c>
      <c r="L80" s="556">
        <v>12512.5</v>
      </c>
      <c r="M80" s="557">
        <v>22190.600000000006</v>
      </c>
      <c r="N80" s="556">
        <v>1031.7999999999884</v>
      </c>
      <c r="O80" s="556">
        <v>291.40000000002328</v>
      </c>
    </row>
    <row r="81" spans="2:15" s="549" customFormat="1" ht="17.25" customHeight="1" x14ac:dyDescent="0.25">
      <c r="B81" s="545" t="s">
        <v>227</v>
      </c>
      <c r="C81" s="585">
        <v>62066.462200424801</v>
      </c>
      <c r="D81" s="547">
        <v>65241.599999999999</v>
      </c>
      <c r="E81" s="547">
        <v>73477.100000000006</v>
      </c>
      <c r="F81" s="547">
        <v>73799.600000000006</v>
      </c>
      <c r="G81" s="547">
        <v>82002.5</v>
      </c>
      <c r="H81" s="547">
        <v>82074.899999999994</v>
      </c>
      <c r="I81" s="548">
        <v>82199</v>
      </c>
      <c r="J81" s="547">
        <v>8558.0000000000073</v>
      </c>
      <c r="K81" s="548">
        <v>8721.8999999999942</v>
      </c>
      <c r="L81" s="547">
        <v>8235.5000000000073</v>
      </c>
      <c r="M81" s="548">
        <v>8399.3999999999942</v>
      </c>
      <c r="N81" s="547">
        <v>72.399999999994179</v>
      </c>
      <c r="O81" s="547">
        <v>124.10000000000582</v>
      </c>
    </row>
    <row r="82" spans="2:15" s="549" customFormat="1" ht="17.25" customHeight="1" thickBot="1" x14ac:dyDescent="0.3">
      <c r="B82" s="586" t="s">
        <v>228</v>
      </c>
      <c r="C82" s="587">
        <v>55952.61896807146</v>
      </c>
      <c r="D82" s="588">
        <v>63721.7</v>
      </c>
      <c r="E82" s="588">
        <v>67998.7</v>
      </c>
      <c r="F82" s="588">
        <v>65712</v>
      </c>
      <c r="G82" s="588">
        <v>78376.5</v>
      </c>
      <c r="H82" s="588">
        <v>79335.899999999994</v>
      </c>
      <c r="I82" s="589">
        <v>79503.199999999997</v>
      </c>
      <c r="J82" s="588">
        <v>1990.3000000000029</v>
      </c>
      <c r="K82" s="589">
        <v>11504.5</v>
      </c>
      <c r="L82" s="588">
        <v>4277</v>
      </c>
      <c r="M82" s="589">
        <v>13791.199999999997</v>
      </c>
      <c r="N82" s="588">
        <v>959.39999999999418</v>
      </c>
      <c r="O82" s="588">
        <v>167.30000000000291</v>
      </c>
    </row>
    <row r="83" spans="2:15" s="549" customFormat="1" ht="17.25" hidden="1" customHeight="1" thickBot="1" x14ac:dyDescent="0.3">
      <c r="B83" s="590" t="s">
        <v>230</v>
      </c>
      <c r="C83" s="585">
        <v>997.19999999999993</v>
      </c>
      <c r="D83" s="547">
        <v>679.1</v>
      </c>
      <c r="E83" s="547">
        <v>1072</v>
      </c>
      <c r="F83" s="547">
        <v>506.9</v>
      </c>
      <c r="G83" s="547">
        <v>2203.1</v>
      </c>
      <c r="H83" s="547">
        <v>376.5</v>
      </c>
      <c r="I83" s="591">
        <v>730.9</v>
      </c>
      <c r="J83" s="592">
        <v>-172.20000000000005</v>
      </c>
      <c r="K83" s="591">
        <v>-341.1</v>
      </c>
      <c r="L83" s="547">
        <v>392.9</v>
      </c>
      <c r="M83" s="591">
        <v>224</v>
      </c>
      <c r="N83" s="592">
        <v>-1826.6</v>
      </c>
      <c r="O83" s="591">
        <v>354.4</v>
      </c>
    </row>
    <row r="84" spans="2:15" ht="17.25" hidden="1" customHeight="1" thickTop="1" x14ac:dyDescent="0.25">
      <c r="B84" s="590" t="s">
        <v>231</v>
      </c>
      <c r="C84" s="585">
        <v>916.5</v>
      </c>
      <c r="D84" s="547">
        <v>1040.0999999999999</v>
      </c>
      <c r="E84" s="547">
        <v>1491.8999999999999</v>
      </c>
      <c r="F84" s="547">
        <v>1347</v>
      </c>
      <c r="G84" s="547">
        <v>1960.7</v>
      </c>
      <c r="H84" s="547">
        <v>1140.5999999999999</v>
      </c>
      <c r="I84" s="591">
        <v>1258.2</v>
      </c>
      <c r="J84" s="592">
        <v>306.90000000000009</v>
      </c>
      <c r="K84" s="591">
        <v>-233.69999999999982</v>
      </c>
      <c r="L84" s="547">
        <v>451.79999999999995</v>
      </c>
      <c r="M84" s="591">
        <v>-88.799999999999955</v>
      </c>
      <c r="N84" s="592">
        <v>-820.10000000000014</v>
      </c>
      <c r="O84" s="591">
        <v>117.60000000000014</v>
      </c>
    </row>
    <row r="85" spans="2:15" ht="21" hidden="1" customHeight="1" thickTop="1" x14ac:dyDescent="0.25">
      <c r="B85" s="593" t="s">
        <v>232</v>
      </c>
      <c r="C85" s="587">
        <v>21091.1</v>
      </c>
      <c r="D85" s="594">
        <v>34643.590646439996</v>
      </c>
      <c r="E85" s="594">
        <v>34563.191835729995</v>
      </c>
      <c r="F85" s="594">
        <v>38370.68497106</v>
      </c>
      <c r="G85" s="594">
        <v>38363.446924809999</v>
      </c>
      <c r="H85" s="594">
        <v>38329.910631080005</v>
      </c>
      <c r="I85" s="595">
        <v>38344.243448320012</v>
      </c>
      <c r="J85" s="596">
        <v>3727.094324620004</v>
      </c>
      <c r="K85" s="595">
        <v>3781.0516125900176</v>
      </c>
      <c r="L85" s="594">
        <v>-80.398810710001271</v>
      </c>
      <c r="M85" s="595">
        <v>-26.441522739987704</v>
      </c>
      <c r="N85" s="596">
        <v>-33.536293729994213</v>
      </c>
      <c r="O85" s="595">
        <v>14.332817240006989</v>
      </c>
    </row>
    <row r="86" spans="2:15" ht="3.75" customHeight="1" thickTop="1" x14ac:dyDescent="0.25">
      <c r="B86" s="597"/>
      <c r="C86" s="598"/>
      <c r="D86" s="599"/>
      <c r="E86" s="599"/>
      <c r="F86" s="600"/>
      <c r="G86" s="600"/>
      <c r="H86" s="599"/>
      <c r="I86" s="599"/>
      <c r="J86" s="601"/>
      <c r="K86" s="601"/>
      <c r="L86" s="601"/>
      <c r="M86" s="601"/>
      <c r="N86" s="602"/>
      <c r="O86" s="603"/>
    </row>
    <row r="87" spans="2:15" ht="15.75" hidden="1" customHeight="1" thickTop="1" x14ac:dyDescent="0.25">
      <c r="B87" s="604" t="s">
        <v>233</v>
      </c>
      <c r="C87" s="604"/>
      <c r="D87" s="604"/>
      <c r="E87" s="604"/>
      <c r="F87" s="604"/>
      <c r="G87" s="604"/>
      <c r="H87" s="604"/>
      <c r="I87" s="604"/>
      <c r="J87" s="604"/>
      <c r="K87" s="604"/>
      <c r="L87" s="604"/>
      <c r="M87" s="604"/>
      <c r="N87" s="604"/>
      <c r="O87" s="604"/>
    </row>
    <row r="88" spans="2:15" ht="15.75" customHeight="1" x14ac:dyDescent="0.25">
      <c r="B88" s="605" t="s">
        <v>234</v>
      </c>
      <c r="C88" s="606"/>
      <c r="D88" s="607"/>
      <c r="E88" s="607"/>
      <c r="F88" s="607"/>
      <c r="G88" s="607"/>
      <c r="H88" s="607"/>
      <c r="I88" s="607"/>
      <c r="J88" s="608"/>
      <c r="K88" s="608"/>
      <c r="L88" s="609"/>
      <c r="M88" s="610"/>
      <c r="N88" s="547"/>
      <c r="O88" s="609"/>
    </row>
    <row r="89" spans="2:15" ht="18" x14ac:dyDescent="0.25">
      <c r="B89" s="611" t="s">
        <v>235</v>
      </c>
      <c r="C89" s="612"/>
      <c r="D89" s="613"/>
      <c r="E89" s="613"/>
      <c r="F89" s="614"/>
      <c r="G89" s="614"/>
      <c r="H89" s="614"/>
      <c r="I89" s="614"/>
      <c r="J89" s="615"/>
      <c r="K89" s="615"/>
      <c r="L89" s="615"/>
      <c r="M89" s="607"/>
      <c r="N89" s="612"/>
      <c r="O89" s="616"/>
    </row>
    <row r="90" spans="2:15" ht="18" x14ac:dyDescent="0.25">
      <c r="B90" s="606" t="s">
        <v>236</v>
      </c>
      <c r="C90" s="606"/>
      <c r="D90" s="606"/>
      <c r="E90" s="606"/>
      <c r="F90" s="614"/>
      <c r="G90" s="614"/>
      <c r="H90" s="614"/>
      <c r="I90" s="614"/>
      <c r="J90" s="500"/>
      <c r="K90" s="500"/>
      <c r="L90" s="500"/>
      <c r="M90" s="609"/>
      <c r="N90" s="609"/>
      <c r="O90" s="609"/>
    </row>
    <row r="91" spans="2:15" s="618" customFormat="1" ht="15.75" customHeight="1" x14ac:dyDescent="0.25">
      <c r="B91" s="617" t="s">
        <v>237</v>
      </c>
      <c r="C91" s="617"/>
      <c r="D91" s="617"/>
      <c r="E91" s="617"/>
      <c r="F91" s="617"/>
      <c r="G91" s="617"/>
      <c r="H91" s="617"/>
      <c r="I91" s="617"/>
      <c r="J91" s="617"/>
      <c r="K91" s="617"/>
      <c r="L91" s="617"/>
      <c r="M91" s="617"/>
      <c r="N91" s="617"/>
      <c r="O91" s="617"/>
    </row>
    <row r="92" spans="2:15" s="618" customFormat="1" ht="18" customHeight="1" x14ac:dyDescent="0.25">
      <c r="B92" s="606" t="s">
        <v>92</v>
      </c>
    </row>
  </sheetData>
  <mergeCells count="12">
    <mergeCell ref="B87:O87"/>
    <mergeCell ref="B91:O91"/>
    <mergeCell ref="B6:O6"/>
    <mergeCell ref="B7:O7"/>
    <mergeCell ref="B8:O8"/>
    <mergeCell ref="J10:O10"/>
    <mergeCell ref="D11:D12"/>
    <mergeCell ref="E11:F12"/>
    <mergeCell ref="G11:I12"/>
    <mergeCell ref="J11:K11"/>
    <mergeCell ref="L11:M11"/>
    <mergeCell ref="N11:O11"/>
  </mergeCells>
  <printOptions horizontalCentered="1" verticalCentered="1"/>
  <pageMargins left="0.19685039370078741" right="0.19685039370078741" top="0.39370078740157483" bottom="0.39370078740157483" header="0" footer="0"/>
  <pageSetup scale="10" orientation="landscape" r:id="rId1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A06887-45FE-454D-8C49-1938990551D3}">
  <sheetPr>
    <outlinePr showOutlineSymbols="0"/>
    <pageSetUpPr fitToPage="1"/>
  </sheetPr>
  <dimension ref="B1:L1655"/>
  <sheetViews>
    <sheetView showOutlineSymbols="0" zoomScaleNormal="100" zoomScaleSheetLayoutView="80" workbookViewId="0">
      <pane xSplit="2" ySplit="12" topLeftCell="C1617" activePane="bottomRight" state="frozen"/>
      <selection activeCell="B6" sqref="B6:N6"/>
      <selection pane="topRight" activeCell="B6" sqref="B6:N6"/>
      <selection pane="bottomLeft" activeCell="B6" sqref="B6:N6"/>
      <selection pane="bottomRight" activeCell="B7" sqref="B7:F7"/>
    </sheetView>
  </sheetViews>
  <sheetFormatPr baseColWidth="10" defaultColWidth="11.42578125" defaultRowHeight="15" customHeight="1" x14ac:dyDescent="0.2"/>
  <cols>
    <col min="1" max="1" width="2.28515625" style="621" customWidth="1"/>
    <col min="2" max="2" width="39.85546875" style="683" customWidth="1"/>
    <col min="3" max="3" width="23.42578125" style="620" customWidth="1"/>
    <col min="4" max="4" width="22.28515625" style="620" customWidth="1"/>
    <col min="5" max="5" width="20.5703125" style="620" customWidth="1"/>
    <col min="6" max="6" width="13.7109375" style="620" customWidth="1"/>
    <col min="7" max="7" width="9.140625" style="621" customWidth="1"/>
    <col min="8" max="8" width="12.5703125" style="621" bestFit="1" customWidth="1"/>
    <col min="9" max="16384" width="11.42578125" style="621"/>
  </cols>
  <sheetData>
    <row r="1" spans="2:12" ht="20.25" customHeight="1" x14ac:dyDescent="0.2">
      <c r="B1" s="619"/>
    </row>
    <row r="2" spans="2:12" ht="15" customHeight="1" x14ac:dyDescent="0.2">
      <c r="B2" s="622" t="s">
        <v>0</v>
      </c>
      <c r="C2" s="623"/>
      <c r="D2" s="623"/>
      <c r="E2" s="623"/>
    </row>
    <row r="3" spans="2:12" ht="15" customHeight="1" x14ac:dyDescent="0.2">
      <c r="B3" s="622" t="s">
        <v>1</v>
      </c>
      <c r="C3" s="624"/>
      <c r="D3" s="624"/>
      <c r="E3" s="624"/>
    </row>
    <row r="4" spans="2:12" ht="15" customHeight="1" x14ac:dyDescent="0.2">
      <c r="B4" s="622" t="s">
        <v>2</v>
      </c>
      <c r="C4" s="625"/>
      <c r="D4" s="625"/>
      <c r="E4" s="625"/>
    </row>
    <row r="5" spans="2:12" ht="15" customHeight="1" x14ac:dyDescent="0.2">
      <c r="B5" s="622" t="s">
        <v>3</v>
      </c>
      <c r="C5" s="626"/>
      <c r="D5" s="626"/>
      <c r="E5" s="626"/>
    </row>
    <row r="6" spans="2:12" ht="15" customHeight="1" x14ac:dyDescent="0.2">
      <c r="B6" s="622" t="s">
        <v>4</v>
      </c>
      <c r="C6" s="627"/>
      <c r="D6" s="627"/>
      <c r="E6" s="627"/>
      <c r="F6" s="627"/>
      <c r="G6" s="628"/>
    </row>
    <row r="7" spans="2:12" ht="18.75" customHeight="1" x14ac:dyDescent="0.2">
      <c r="B7" s="629" t="s">
        <v>238</v>
      </c>
      <c r="C7" s="629"/>
      <c r="D7" s="629"/>
      <c r="E7" s="629"/>
      <c r="F7" s="629"/>
      <c r="G7" s="630"/>
      <c r="H7" s="630"/>
    </row>
    <row r="8" spans="2:12" ht="19.5" customHeight="1" x14ac:dyDescent="0.25">
      <c r="B8" s="631" t="s">
        <v>239</v>
      </c>
      <c r="C8" s="631"/>
      <c r="D8" s="631"/>
      <c r="E8" s="631"/>
      <c r="F8" s="631"/>
      <c r="G8" s="628"/>
    </row>
    <row r="9" spans="2:12" ht="15" customHeight="1" x14ac:dyDescent="0.2">
      <c r="B9" s="632" t="s">
        <v>240</v>
      </c>
      <c r="C9" s="632"/>
      <c r="D9" s="632"/>
      <c r="E9" s="632"/>
      <c r="F9" s="632"/>
      <c r="G9" s="628"/>
    </row>
    <row r="10" spans="2:12" ht="15" customHeight="1" x14ac:dyDescent="0.2">
      <c r="B10" s="633"/>
      <c r="C10" s="634" t="s">
        <v>27</v>
      </c>
      <c r="D10" s="634" t="s">
        <v>27</v>
      </c>
      <c r="E10" s="634"/>
    </row>
    <row r="11" spans="2:12" ht="19.5" customHeight="1" x14ac:dyDescent="0.2">
      <c r="B11" s="635"/>
      <c r="C11" s="636" t="s">
        <v>241</v>
      </c>
      <c r="D11" s="636" t="s">
        <v>242</v>
      </c>
      <c r="E11" s="636" t="s">
        <v>243</v>
      </c>
      <c r="F11" s="636" t="s">
        <v>244</v>
      </c>
      <c r="G11" s="637"/>
    </row>
    <row r="12" spans="2:12" ht="18.75" customHeight="1" x14ac:dyDescent="0.2">
      <c r="B12" s="638" t="s">
        <v>27</v>
      </c>
      <c r="C12" s="639"/>
      <c r="D12" s="639"/>
      <c r="E12" s="639"/>
      <c r="F12" s="639"/>
      <c r="G12" s="637"/>
    </row>
    <row r="13" spans="2:12" ht="12.75" hidden="1" customHeight="1" x14ac:dyDescent="0.2">
      <c r="B13" s="640">
        <v>2022</v>
      </c>
      <c r="C13" s="641"/>
      <c r="D13" s="641"/>
      <c r="E13" s="641"/>
      <c r="F13" s="642"/>
      <c r="G13" s="643"/>
      <c r="I13" s="644"/>
      <c r="J13" s="644"/>
      <c r="K13" s="644"/>
      <c r="L13" s="644"/>
    </row>
    <row r="14" spans="2:12" ht="12.75" hidden="1" customHeight="1" x14ac:dyDescent="0.2">
      <c r="B14" s="645" t="s">
        <v>245</v>
      </c>
      <c r="C14" s="646">
        <v>3.3451478899999998</v>
      </c>
      <c r="D14" s="646">
        <v>0</v>
      </c>
      <c r="E14" s="646">
        <v>3.3</v>
      </c>
      <c r="F14" s="647">
        <v>0</v>
      </c>
      <c r="G14" s="643"/>
      <c r="I14" s="644"/>
      <c r="J14" s="644"/>
      <c r="K14" s="644"/>
      <c r="L14" s="644"/>
    </row>
    <row r="15" spans="2:12" ht="12.75" hidden="1" customHeight="1" x14ac:dyDescent="0.2">
      <c r="B15" s="645" t="s">
        <v>246</v>
      </c>
      <c r="C15" s="646">
        <v>1.9790676199999999</v>
      </c>
      <c r="D15" s="646">
        <v>0</v>
      </c>
      <c r="E15" s="646">
        <v>2</v>
      </c>
      <c r="F15" s="647">
        <v>0</v>
      </c>
      <c r="G15" s="643"/>
      <c r="I15" s="644"/>
      <c r="J15" s="644"/>
      <c r="K15" s="644"/>
      <c r="L15" s="644"/>
    </row>
    <row r="16" spans="2:12" ht="12.75" hidden="1" customHeight="1" x14ac:dyDescent="0.2">
      <c r="B16" s="645" t="s">
        <v>247</v>
      </c>
      <c r="C16" s="646">
        <v>3.4378232300000002</v>
      </c>
      <c r="D16" s="646">
        <v>0</v>
      </c>
      <c r="E16" s="646">
        <v>3.4</v>
      </c>
      <c r="F16" s="647">
        <v>0</v>
      </c>
      <c r="G16" s="643"/>
      <c r="I16" s="644"/>
      <c r="J16" s="644"/>
      <c r="K16" s="644"/>
      <c r="L16" s="644"/>
    </row>
    <row r="17" spans="2:12" ht="12.75" hidden="1" customHeight="1" x14ac:dyDescent="0.2">
      <c r="B17" s="645" t="s">
        <v>248</v>
      </c>
      <c r="C17" s="646">
        <v>35.698880909999993</v>
      </c>
      <c r="D17" s="646">
        <v>0</v>
      </c>
      <c r="E17" s="646">
        <v>35.700000000000003</v>
      </c>
      <c r="F17" s="647">
        <v>0</v>
      </c>
      <c r="G17" s="643"/>
      <c r="I17" s="644"/>
      <c r="J17" s="644"/>
      <c r="K17" s="644"/>
      <c r="L17" s="644"/>
    </row>
    <row r="18" spans="2:12" ht="12.75" hidden="1" customHeight="1" x14ac:dyDescent="0.2">
      <c r="B18" s="645" t="s">
        <v>249</v>
      </c>
      <c r="C18" s="646">
        <v>21.869762940000005</v>
      </c>
      <c r="D18" s="646">
        <v>0</v>
      </c>
      <c r="E18" s="646">
        <v>21.9</v>
      </c>
      <c r="F18" s="647">
        <v>0</v>
      </c>
      <c r="G18" s="643"/>
      <c r="I18" s="644"/>
      <c r="J18" s="644"/>
      <c r="K18" s="644"/>
      <c r="L18" s="644"/>
    </row>
    <row r="19" spans="2:12" ht="12.75" hidden="1" customHeight="1" x14ac:dyDescent="0.2">
      <c r="B19" s="645" t="s">
        <v>250</v>
      </c>
      <c r="C19" s="646">
        <v>6.0165139300000003</v>
      </c>
      <c r="D19" s="646">
        <v>0</v>
      </c>
      <c r="E19" s="646">
        <v>6.0165139300000003</v>
      </c>
      <c r="F19" s="647">
        <v>0</v>
      </c>
      <c r="G19" s="643"/>
      <c r="I19" s="644"/>
      <c r="J19" s="644"/>
      <c r="K19" s="644"/>
      <c r="L19" s="644"/>
    </row>
    <row r="20" spans="2:12" ht="12.75" hidden="1" customHeight="1" x14ac:dyDescent="0.2">
      <c r="B20" s="645" t="s">
        <v>251</v>
      </c>
      <c r="C20" s="646">
        <v>2.54840562</v>
      </c>
      <c r="D20" s="646">
        <v>0</v>
      </c>
      <c r="E20" s="646">
        <v>2.54840562</v>
      </c>
      <c r="F20" s="647">
        <v>0</v>
      </c>
      <c r="G20" s="643"/>
      <c r="I20" s="644"/>
      <c r="J20" s="644"/>
      <c r="K20" s="644"/>
      <c r="L20" s="644"/>
    </row>
    <row r="21" spans="2:12" ht="12.75" hidden="1" customHeight="1" x14ac:dyDescent="0.2">
      <c r="B21" s="645" t="s">
        <v>252</v>
      </c>
      <c r="C21" s="646">
        <v>1.8102097000000001</v>
      </c>
      <c r="D21" s="646">
        <v>0</v>
      </c>
      <c r="E21" s="646">
        <v>1.8102097000000001</v>
      </c>
      <c r="F21" s="647">
        <v>0</v>
      </c>
      <c r="G21" s="643"/>
      <c r="I21" s="644"/>
      <c r="J21" s="644"/>
      <c r="K21" s="644"/>
      <c r="L21" s="644"/>
    </row>
    <row r="22" spans="2:12" ht="12.75" hidden="1" customHeight="1" x14ac:dyDescent="0.2">
      <c r="B22" s="645" t="s">
        <v>253</v>
      </c>
      <c r="C22" s="646">
        <v>0.90557136000000005</v>
      </c>
      <c r="D22" s="646">
        <v>0</v>
      </c>
      <c r="E22" s="646">
        <v>0.90557136000000005</v>
      </c>
      <c r="F22" s="647">
        <v>0</v>
      </c>
      <c r="G22" s="643"/>
      <c r="I22" s="644"/>
      <c r="J22" s="644"/>
      <c r="K22" s="644"/>
      <c r="L22" s="644"/>
    </row>
    <row r="23" spans="2:12" ht="12.75" hidden="1" customHeight="1" x14ac:dyDescent="0.2">
      <c r="B23" s="645" t="s">
        <v>254</v>
      </c>
      <c r="C23" s="646">
        <v>17.316052750000001</v>
      </c>
      <c r="D23" s="646">
        <v>0</v>
      </c>
      <c r="E23" s="646">
        <v>17.316052750000001</v>
      </c>
      <c r="F23" s="647">
        <v>0</v>
      </c>
      <c r="G23" s="643"/>
      <c r="I23" s="644"/>
      <c r="J23" s="644"/>
      <c r="K23" s="644"/>
      <c r="L23" s="644"/>
    </row>
    <row r="24" spans="2:12" ht="11.25" hidden="1" customHeight="1" x14ac:dyDescent="0.2">
      <c r="B24" s="645" t="s">
        <v>255</v>
      </c>
      <c r="C24" s="646">
        <v>12.504853659999998</v>
      </c>
      <c r="D24" s="646">
        <v>0</v>
      </c>
      <c r="E24" s="646">
        <v>12.504853659999998</v>
      </c>
      <c r="F24" s="647">
        <v>35.445520000000002</v>
      </c>
      <c r="G24" s="643"/>
      <c r="I24" s="644"/>
      <c r="J24" s="644"/>
      <c r="K24" s="644"/>
      <c r="L24" s="644"/>
    </row>
    <row r="25" spans="2:12" ht="11.25" hidden="1" customHeight="1" x14ac:dyDescent="0.2">
      <c r="B25" s="645" t="s">
        <v>256</v>
      </c>
      <c r="C25" s="646">
        <v>0.08</v>
      </c>
      <c r="D25" s="646">
        <v>0</v>
      </c>
      <c r="E25" s="646">
        <v>0.08</v>
      </c>
      <c r="F25" s="647">
        <v>52.323999999999998</v>
      </c>
      <c r="G25" s="643"/>
      <c r="I25" s="644"/>
      <c r="J25" s="644"/>
      <c r="K25" s="644"/>
      <c r="L25" s="644"/>
    </row>
    <row r="26" spans="2:12" ht="13.5" hidden="1" customHeight="1" x14ac:dyDescent="0.2">
      <c r="B26" s="648" t="s">
        <v>257</v>
      </c>
      <c r="C26" s="649">
        <v>107.51228960999998</v>
      </c>
      <c r="D26" s="649">
        <v>0</v>
      </c>
      <c r="E26" s="649">
        <v>107.48160702</v>
      </c>
      <c r="F26" s="649">
        <v>87.76952</v>
      </c>
      <c r="G26" s="643"/>
      <c r="I26" s="644"/>
      <c r="J26" s="644"/>
      <c r="K26" s="644"/>
      <c r="L26" s="644"/>
    </row>
    <row r="27" spans="2:12" ht="12.75" hidden="1" x14ac:dyDescent="0.2">
      <c r="B27" s="640">
        <v>2023</v>
      </c>
      <c r="C27" s="641"/>
      <c r="D27" s="641"/>
      <c r="E27" s="641"/>
      <c r="F27" s="642"/>
      <c r="G27" s="643"/>
      <c r="I27" s="644"/>
      <c r="J27" s="644"/>
      <c r="K27" s="644"/>
      <c r="L27" s="644"/>
    </row>
    <row r="28" spans="2:12" ht="12.75" hidden="1" x14ac:dyDescent="0.2">
      <c r="B28" s="645" t="s">
        <v>245</v>
      </c>
      <c r="C28" s="646">
        <v>3.6731873000000004</v>
      </c>
      <c r="D28" s="646">
        <v>0</v>
      </c>
      <c r="E28" s="646">
        <v>3.5731873000000003</v>
      </c>
      <c r="F28" s="647">
        <v>0</v>
      </c>
      <c r="G28" s="643"/>
      <c r="I28" s="644"/>
      <c r="J28" s="644"/>
      <c r="K28" s="644"/>
      <c r="L28" s="644"/>
    </row>
    <row r="29" spans="2:12" ht="12.75" hidden="1" x14ac:dyDescent="0.2">
      <c r="B29" s="645" t="s">
        <v>246</v>
      </c>
      <c r="C29" s="646">
        <v>0.30971412999999998</v>
      </c>
      <c r="D29" s="646">
        <v>0</v>
      </c>
      <c r="E29" s="646">
        <v>0.30971412999999998</v>
      </c>
      <c r="F29" s="647">
        <v>0</v>
      </c>
      <c r="G29" s="643"/>
      <c r="I29" s="644"/>
      <c r="J29" s="644"/>
      <c r="K29" s="644"/>
      <c r="L29" s="644"/>
    </row>
    <row r="30" spans="2:12" ht="12.75" hidden="1" x14ac:dyDescent="0.2">
      <c r="B30" s="645" t="s">
        <v>247</v>
      </c>
      <c r="C30" s="646">
        <v>0.34624520999999997</v>
      </c>
      <c r="D30" s="646">
        <v>0</v>
      </c>
      <c r="E30" s="646">
        <v>0.34624520999999997</v>
      </c>
      <c r="F30" s="647">
        <v>0</v>
      </c>
      <c r="G30" s="643"/>
      <c r="I30" s="644"/>
      <c r="J30" s="644"/>
      <c r="K30" s="644"/>
      <c r="L30" s="644"/>
    </row>
    <row r="31" spans="2:12" ht="12.75" hidden="1" x14ac:dyDescent="0.2">
      <c r="B31" s="645" t="s">
        <v>248</v>
      </c>
      <c r="C31" s="646">
        <v>794.91097456999989</v>
      </c>
      <c r="D31" s="646">
        <v>3.9048410000000002</v>
      </c>
      <c r="E31" s="646">
        <v>798.81581556999993</v>
      </c>
      <c r="F31" s="647">
        <v>837.926152</v>
      </c>
      <c r="G31" s="643"/>
      <c r="I31" s="644"/>
      <c r="J31" s="644"/>
      <c r="K31" s="644"/>
      <c r="L31" s="644"/>
    </row>
    <row r="32" spans="2:12" ht="12.75" hidden="1" x14ac:dyDescent="0.2">
      <c r="B32" s="645" t="s">
        <v>249</v>
      </c>
      <c r="C32" s="646">
        <v>1663.5054046900002</v>
      </c>
      <c r="D32" s="646">
        <v>14.073871129999983</v>
      </c>
      <c r="E32" s="646">
        <v>1677.57927582</v>
      </c>
      <c r="F32" s="647">
        <v>1581.6090049999998</v>
      </c>
      <c r="G32" s="643"/>
      <c r="I32" s="644"/>
      <c r="J32" s="644"/>
      <c r="K32" s="644"/>
      <c r="L32" s="644"/>
    </row>
    <row r="33" spans="2:12" ht="12.75" hidden="1" x14ac:dyDescent="0.2">
      <c r="B33" s="645" t="s">
        <v>250</v>
      </c>
      <c r="C33" s="646">
        <v>1556.9244652999996</v>
      </c>
      <c r="D33" s="646">
        <v>17.097546999999999</v>
      </c>
      <c r="E33" s="646">
        <v>1574.0220122999999</v>
      </c>
      <c r="F33" s="647">
        <v>1279.1916330000001</v>
      </c>
      <c r="G33" s="643"/>
      <c r="I33" s="644"/>
      <c r="J33" s="644"/>
      <c r="K33" s="644"/>
      <c r="L33" s="644"/>
    </row>
    <row r="34" spans="2:12" ht="12.75" hidden="1" x14ac:dyDescent="0.2">
      <c r="B34" s="645" t="s">
        <v>251</v>
      </c>
      <c r="C34" s="646">
        <v>1331.1866115800003</v>
      </c>
      <c r="D34" s="646">
        <v>10.304218369999999</v>
      </c>
      <c r="E34" s="646">
        <v>1341.49082995</v>
      </c>
      <c r="F34" s="647">
        <v>1112.690746</v>
      </c>
      <c r="G34" s="643"/>
      <c r="I34" s="644"/>
      <c r="J34" s="644"/>
      <c r="K34" s="644"/>
      <c r="L34" s="644"/>
    </row>
    <row r="35" spans="2:12" ht="12.75" hidden="1" x14ac:dyDescent="0.2">
      <c r="B35" s="645" t="s">
        <v>252</v>
      </c>
      <c r="C35" s="646">
        <v>1500.3355985700005</v>
      </c>
      <c r="D35" s="646">
        <v>12.860194649999999</v>
      </c>
      <c r="E35" s="646">
        <v>1513.19579322</v>
      </c>
      <c r="F35" s="647">
        <v>1224.1902529999998</v>
      </c>
      <c r="G35" s="643"/>
      <c r="I35" s="644"/>
      <c r="J35" s="644"/>
      <c r="K35" s="644"/>
      <c r="L35" s="644"/>
    </row>
    <row r="36" spans="2:12" ht="12.75" hidden="1" x14ac:dyDescent="0.2">
      <c r="B36" s="645" t="s">
        <v>253</v>
      </c>
      <c r="C36" s="646">
        <v>1302.5932169099999</v>
      </c>
      <c r="D36" s="646">
        <v>19.396936110000002</v>
      </c>
      <c r="E36" s="646">
        <v>1321.9901530199998</v>
      </c>
      <c r="F36" s="647">
        <v>1052.2898939999998</v>
      </c>
      <c r="G36" s="643"/>
      <c r="I36" s="644"/>
      <c r="J36" s="644"/>
      <c r="K36" s="644"/>
      <c r="L36" s="644"/>
    </row>
    <row r="37" spans="2:12" ht="12.75" hidden="1" x14ac:dyDescent="0.2">
      <c r="B37" s="645" t="s">
        <v>254</v>
      </c>
      <c r="C37" s="646">
        <v>1363.9946030999999</v>
      </c>
      <c r="D37" s="646">
        <v>19.386591039999999</v>
      </c>
      <c r="E37" s="646">
        <v>1383.3811941400004</v>
      </c>
      <c r="F37" s="647">
        <v>1083.789391</v>
      </c>
      <c r="G37" s="643"/>
      <c r="I37" s="644"/>
      <c r="J37" s="644"/>
      <c r="K37" s="644"/>
      <c r="L37" s="644"/>
    </row>
    <row r="38" spans="2:12" ht="11.25" hidden="1" customHeight="1" x14ac:dyDescent="0.2">
      <c r="B38" s="645" t="s">
        <v>255</v>
      </c>
      <c r="C38" s="646">
        <v>1274.8644270800003</v>
      </c>
      <c r="D38" s="646">
        <v>15.214461</v>
      </c>
      <c r="E38" s="646">
        <v>1290.0788880800001</v>
      </c>
      <c r="F38" s="647">
        <v>1022.1881360000001</v>
      </c>
      <c r="G38" s="643"/>
      <c r="I38" s="644"/>
      <c r="J38" s="644"/>
      <c r="K38" s="644"/>
      <c r="L38" s="644"/>
    </row>
    <row r="39" spans="2:12" ht="11.25" hidden="1" customHeight="1" x14ac:dyDescent="0.2">
      <c r="B39" s="645" t="s">
        <v>256</v>
      </c>
      <c r="C39" s="646">
        <v>1537.2426441100004</v>
      </c>
      <c r="D39" s="646">
        <v>17.121555049999998</v>
      </c>
      <c r="E39" s="646">
        <v>1554.3641991599998</v>
      </c>
      <c r="F39" s="647">
        <v>1236.366902</v>
      </c>
      <c r="G39" s="643"/>
      <c r="I39" s="644"/>
      <c r="J39" s="644"/>
      <c r="K39" s="644"/>
      <c r="L39" s="644"/>
    </row>
    <row r="40" spans="2:12" ht="15.75" hidden="1" customHeight="1" x14ac:dyDescent="0.2">
      <c r="B40" s="648" t="s">
        <v>257</v>
      </c>
      <c r="C40" s="649">
        <v>12329.88709255</v>
      </c>
      <c r="D40" s="649">
        <v>129.36021534999998</v>
      </c>
      <c r="E40" s="649">
        <v>12459.147307900001</v>
      </c>
      <c r="F40" s="649">
        <v>10430.200000000001</v>
      </c>
      <c r="G40" s="643"/>
      <c r="I40" s="644"/>
      <c r="J40" s="644"/>
      <c r="K40" s="644"/>
      <c r="L40" s="644"/>
    </row>
    <row r="41" spans="2:12" ht="15.75" hidden="1" customHeight="1" x14ac:dyDescent="0.2">
      <c r="B41" s="640">
        <v>2024</v>
      </c>
      <c r="C41" s="641"/>
      <c r="D41" s="641"/>
      <c r="E41" s="641"/>
      <c r="F41" s="642"/>
      <c r="G41" s="643"/>
      <c r="I41" s="644"/>
      <c r="J41" s="644"/>
      <c r="K41" s="644"/>
      <c r="L41" s="644"/>
    </row>
    <row r="42" spans="2:12" ht="15.75" hidden="1" customHeight="1" x14ac:dyDescent="0.2">
      <c r="B42" s="645" t="s">
        <v>245</v>
      </c>
      <c r="C42" s="646">
        <v>1327.85236463</v>
      </c>
      <c r="D42" s="646">
        <v>11.450233170000001</v>
      </c>
      <c r="E42" s="646">
        <v>1339.3025978000001</v>
      </c>
      <c r="F42" s="647">
        <v>1344.7410750000001</v>
      </c>
      <c r="G42" s="643"/>
      <c r="I42" s="644"/>
      <c r="J42" s="644"/>
      <c r="K42" s="644"/>
      <c r="L42" s="644"/>
    </row>
    <row r="43" spans="2:12" ht="15.75" hidden="1" customHeight="1" x14ac:dyDescent="0.2">
      <c r="B43" s="645" t="s">
        <v>246</v>
      </c>
      <c r="C43" s="646">
        <v>1378.6366446199995</v>
      </c>
      <c r="D43" s="646">
        <v>7.0962896799999928</v>
      </c>
      <c r="E43" s="646">
        <v>1385.7329342999994</v>
      </c>
      <c r="F43" s="647">
        <v>1339.6186939999998</v>
      </c>
      <c r="G43" s="643"/>
      <c r="I43" s="644"/>
      <c r="J43" s="644"/>
      <c r="K43" s="644"/>
      <c r="L43" s="644"/>
    </row>
    <row r="44" spans="2:12" ht="15.75" hidden="1" customHeight="1" x14ac:dyDescent="0.2">
      <c r="B44" s="645" t="s">
        <v>247</v>
      </c>
      <c r="C44" s="646">
        <v>1307.8699360199998</v>
      </c>
      <c r="D44" s="646">
        <v>10.962894149999999</v>
      </c>
      <c r="E44" s="646">
        <v>1318.8328301699999</v>
      </c>
      <c r="F44" s="647">
        <v>1240.3917449999999</v>
      </c>
      <c r="G44" s="643"/>
      <c r="I44" s="644"/>
      <c r="J44" s="644"/>
      <c r="K44" s="644"/>
      <c r="L44" s="644"/>
    </row>
    <row r="45" spans="2:12" ht="15.75" hidden="1" customHeight="1" x14ac:dyDescent="0.2">
      <c r="B45" s="645" t="s">
        <v>248</v>
      </c>
      <c r="C45" s="646">
        <v>1638.76776092</v>
      </c>
      <c r="D45" s="646">
        <v>10.54953398</v>
      </c>
      <c r="E45" s="646">
        <v>1649.3172949</v>
      </c>
      <c r="F45" s="647">
        <v>1559.406843</v>
      </c>
      <c r="G45" s="643"/>
      <c r="I45" s="644"/>
      <c r="J45" s="644"/>
      <c r="K45" s="644"/>
      <c r="L45" s="644"/>
    </row>
    <row r="46" spans="2:12" ht="15.75" hidden="1" customHeight="1" x14ac:dyDescent="0.2">
      <c r="B46" s="645" t="s">
        <v>249</v>
      </c>
      <c r="C46" s="646">
        <v>1563.3794821200001</v>
      </c>
      <c r="D46" s="646">
        <v>11.320064340000002</v>
      </c>
      <c r="E46" s="646">
        <v>1574.6995464600002</v>
      </c>
      <c r="F46" s="647">
        <v>1478.5552590000002</v>
      </c>
      <c r="G46" s="643"/>
      <c r="I46" s="644"/>
      <c r="J46" s="644"/>
      <c r="K46" s="644"/>
      <c r="L46" s="644"/>
    </row>
    <row r="47" spans="2:12" ht="15.75" hidden="1" customHeight="1" x14ac:dyDescent="0.2">
      <c r="B47" s="645" t="s">
        <v>250</v>
      </c>
      <c r="C47" s="646">
        <v>1420.2867752800003</v>
      </c>
      <c r="D47" s="646">
        <v>12.967603221000001</v>
      </c>
      <c r="E47" s="646">
        <v>1433.2543785010002</v>
      </c>
      <c r="F47" s="647">
        <v>1356.5904199999998</v>
      </c>
      <c r="G47" s="643"/>
      <c r="I47" s="644"/>
      <c r="J47" s="644"/>
      <c r="K47" s="644"/>
      <c r="L47" s="644"/>
    </row>
    <row r="48" spans="2:12" ht="15.75" hidden="1" customHeight="1" x14ac:dyDescent="0.2">
      <c r="B48" s="645" t="s">
        <v>251</v>
      </c>
      <c r="C48" s="646">
        <v>1545.52744102</v>
      </c>
      <c r="D48" s="646">
        <v>14.131594589999997</v>
      </c>
      <c r="E48" s="646">
        <v>1559.65903561</v>
      </c>
      <c r="F48" s="647">
        <v>1508.36699</v>
      </c>
      <c r="G48" s="643"/>
      <c r="I48" s="644"/>
      <c r="J48" s="644"/>
      <c r="K48" s="644"/>
      <c r="L48" s="644"/>
    </row>
    <row r="49" spans="2:12" ht="15.75" hidden="1" customHeight="1" x14ac:dyDescent="0.2">
      <c r="B49" s="645" t="s">
        <v>252</v>
      </c>
      <c r="C49" s="646">
        <v>2720.4084752899994</v>
      </c>
      <c r="D49" s="646">
        <v>24.131280909999997</v>
      </c>
      <c r="E49" s="646">
        <v>2744.5397561999994</v>
      </c>
      <c r="F49" s="647">
        <v>2685.9620619999996</v>
      </c>
      <c r="G49" s="643"/>
      <c r="I49" s="644"/>
      <c r="J49" s="644"/>
      <c r="K49" s="644"/>
      <c r="L49" s="644"/>
    </row>
    <row r="50" spans="2:12" ht="15.75" hidden="1" customHeight="1" x14ac:dyDescent="0.2">
      <c r="B50" s="645" t="s">
        <v>253</v>
      </c>
      <c r="C50" s="646">
        <v>1329.9412952800001</v>
      </c>
      <c r="D50" s="646">
        <v>8.4068797699999998</v>
      </c>
      <c r="E50" s="646">
        <v>1338.34817505</v>
      </c>
      <c r="F50" s="647">
        <v>1302.4519930000001</v>
      </c>
      <c r="G50" s="643"/>
      <c r="I50" s="644"/>
      <c r="J50" s="644"/>
      <c r="K50" s="644"/>
      <c r="L50" s="644"/>
    </row>
    <row r="51" spans="2:12" ht="15.75" hidden="1" customHeight="1" x14ac:dyDescent="0.2">
      <c r="B51" s="645" t="s">
        <v>254</v>
      </c>
      <c r="C51" s="646">
        <v>1562.4464101800002</v>
      </c>
      <c r="D51" s="646">
        <v>12.625778639999998</v>
      </c>
      <c r="E51" s="646">
        <v>1575.0721888200001</v>
      </c>
      <c r="F51" s="647">
        <v>1547.1212870000002</v>
      </c>
      <c r="G51" s="643"/>
      <c r="I51" s="644"/>
      <c r="J51" s="644"/>
      <c r="K51" s="644"/>
      <c r="L51" s="644"/>
    </row>
    <row r="52" spans="2:12" ht="15.75" hidden="1" customHeight="1" x14ac:dyDescent="0.2">
      <c r="B52" s="645" t="s">
        <v>255</v>
      </c>
      <c r="C52" s="646">
        <v>1373.8595705800003</v>
      </c>
      <c r="D52" s="646">
        <v>8.7036290000000012</v>
      </c>
      <c r="E52" s="646">
        <v>1382.5631995800004</v>
      </c>
      <c r="F52" s="647">
        <v>1333.972483</v>
      </c>
      <c r="G52" s="643"/>
      <c r="I52" s="644"/>
      <c r="J52" s="644"/>
      <c r="K52" s="644"/>
      <c r="L52" s="644"/>
    </row>
    <row r="53" spans="2:12" ht="15.75" hidden="1" customHeight="1" x14ac:dyDescent="0.2">
      <c r="B53" s="645" t="s">
        <v>256</v>
      </c>
      <c r="C53" s="646">
        <v>1570.9743803999997</v>
      </c>
      <c r="D53" s="646">
        <v>7.6847287200000007</v>
      </c>
      <c r="E53" s="646">
        <v>1578.6591091199998</v>
      </c>
      <c r="F53" s="647">
        <v>1348.154487</v>
      </c>
      <c r="G53" s="643"/>
      <c r="I53" s="644"/>
      <c r="J53" s="644"/>
      <c r="K53" s="644"/>
      <c r="L53" s="644"/>
    </row>
    <row r="54" spans="2:12" ht="15.75" hidden="1" customHeight="1" x14ac:dyDescent="0.2">
      <c r="B54" s="648"/>
      <c r="C54" s="649">
        <v>18739.950536339999</v>
      </c>
      <c r="D54" s="649">
        <v>140.030510171</v>
      </c>
      <c r="E54" s="649">
        <v>18879.981046510999</v>
      </c>
      <c r="F54" s="649">
        <v>18045.333338</v>
      </c>
      <c r="G54" s="643"/>
      <c r="I54" s="644"/>
      <c r="J54" s="644"/>
      <c r="K54" s="644"/>
      <c r="L54" s="644"/>
    </row>
    <row r="55" spans="2:12" ht="15.75" customHeight="1" x14ac:dyDescent="0.2">
      <c r="B55" s="640">
        <v>2025</v>
      </c>
      <c r="C55" s="641"/>
      <c r="D55" s="641"/>
      <c r="E55" s="641"/>
      <c r="F55" s="642"/>
      <c r="G55" s="643"/>
      <c r="I55" s="644"/>
      <c r="J55" s="644"/>
      <c r="K55" s="644"/>
      <c r="L55" s="644"/>
    </row>
    <row r="56" spans="2:12" ht="15.75" customHeight="1" x14ac:dyDescent="0.2">
      <c r="B56" s="645" t="s">
        <v>245</v>
      </c>
      <c r="C56" s="646">
        <v>1686.6399999700002</v>
      </c>
      <c r="D56" s="646">
        <v>8.1644932200000007</v>
      </c>
      <c r="E56" s="646">
        <v>1694.8044931900001</v>
      </c>
      <c r="F56" s="647">
        <v>1643.3160890000001</v>
      </c>
      <c r="G56" s="643"/>
      <c r="I56" s="644"/>
      <c r="J56" s="644"/>
      <c r="K56" s="644"/>
      <c r="L56" s="644"/>
    </row>
    <row r="57" spans="2:12" ht="15.75" customHeight="1" x14ac:dyDescent="0.2">
      <c r="B57" s="645" t="s">
        <v>246</v>
      </c>
      <c r="C57" s="646">
        <v>1754.2930423000003</v>
      </c>
      <c r="D57" s="646">
        <v>10.30157</v>
      </c>
      <c r="E57" s="646">
        <v>1764.5946123000003</v>
      </c>
      <c r="F57" s="647">
        <v>1558.6628230000001</v>
      </c>
      <c r="G57" s="643"/>
      <c r="I57" s="644"/>
      <c r="J57" s="644"/>
      <c r="K57" s="644"/>
      <c r="L57" s="644"/>
    </row>
    <row r="58" spans="2:12" ht="15.75" customHeight="1" x14ac:dyDescent="0.2">
      <c r="B58" s="645" t="s">
        <v>247</v>
      </c>
      <c r="C58" s="646">
        <v>1838.9509338899998</v>
      </c>
      <c r="D58" s="646">
        <v>15.745121350000003</v>
      </c>
      <c r="E58" s="646">
        <v>1854.6960552399999</v>
      </c>
      <c r="F58" s="647">
        <v>1626.0990490000002</v>
      </c>
      <c r="G58" s="643"/>
      <c r="I58" s="644"/>
      <c r="J58" s="644"/>
      <c r="K58" s="644"/>
      <c r="L58" s="644"/>
    </row>
    <row r="59" spans="2:12" ht="15.75" customHeight="1" x14ac:dyDescent="0.2">
      <c r="B59" s="645" t="s">
        <v>248</v>
      </c>
      <c r="C59" s="646">
        <v>1856.0383908500003</v>
      </c>
      <c r="D59" s="646">
        <v>14.678614</v>
      </c>
      <c r="E59" s="646">
        <v>1870.7170048500002</v>
      </c>
      <c r="F59" s="647">
        <v>1498.5296900000001</v>
      </c>
      <c r="G59" s="643"/>
      <c r="I59" s="644"/>
      <c r="J59" s="644"/>
      <c r="K59" s="644"/>
      <c r="L59" s="644"/>
    </row>
    <row r="60" spans="2:12" ht="15.75" customHeight="1" x14ac:dyDescent="0.2">
      <c r="B60" s="645" t="s">
        <v>249</v>
      </c>
      <c r="C60" s="646">
        <v>1809.21132371</v>
      </c>
      <c r="D60" s="646">
        <v>15.135192740000003</v>
      </c>
      <c r="E60" s="646">
        <v>1824.3465164500001</v>
      </c>
      <c r="F60" s="647">
        <v>1651.9541330000002</v>
      </c>
      <c r="G60" s="643"/>
      <c r="I60" s="644"/>
      <c r="J60" s="644"/>
      <c r="K60" s="644"/>
      <c r="L60" s="644"/>
    </row>
    <row r="61" spans="2:12" ht="15.75" customHeight="1" x14ac:dyDescent="0.2">
      <c r="B61" s="645" t="s">
        <v>250</v>
      </c>
      <c r="C61" s="646">
        <v>1863.34029814</v>
      </c>
      <c r="D61" s="646">
        <v>15.123784629999999</v>
      </c>
      <c r="E61" s="646">
        <v>1878.46408277</v>
      </c>
      <c r="F61" s="647">
        <v>1603.8183860000001</v>
      </c>
      <c r="G61" s="643"/>
      <c r="I61" s="644"/>
      <c r="J61" s="644"/>
      <c r="K61" s="644"/>
      <c r="L61" s="644"/>
    </row>
    <row r="62" spans="2:12" ht="15.75" customHeight="1" x14ac:dyDescent="0.2">
      <c r="B62" s="645" t="s">
        <v>251</v>
      </c>
      <c r="C62" s="646">
        <v>2029.74974471</v>
      </c>
      <c r="D62" s="646">
        <v>14.687971420000002</v>
      </c>
      <c r="E62" s="646">
        <v>2044.4377161299999</v>
      </c>
      <c r="F62" s="647">
        <v>1780.3010059999997</v>
      </c>
      <c r="G62" s="643"/>
      <c r="I62" s="644"/>
      <c r="J62" s="644"/>
      <c r="K62" s="644"/>
      <c r="L62" s="644"/>
    </row>
    <row r="63" spans="2:12" ht="15.75" customHeight="1" x14ac:dyDescent="0.2">
      <c r="B63" s="645" t="s">
        <v>252</v>
      </c>
      <c r="C63" s="646">
        <v>1673.0867482200001</v>
      </c>
      <c r="D63" s="646">
        <v>13.121788</v>
      </c>
      <c r="E63" s="646">
        <v>1686.20853622</v>
      </c>
      <c r="F63" s="647">
        <v>1549.6522219999999</v>
      </c>
      <c r="G63" s="643"/>
      <c r="I63" s="644"/>
      <c r="J63" s="644"/>
      <c r="K63" s="644"/>
      <c r="L63" s="644"/>
    </row>
    <row r="64" spans="2:12" ht="15.75" customHeight="1" x14ac:dyDescent="0.2">
      <c r="B64" s="645" t="s">
        <v>253</v>
      </c>
      <c r="C64" s="646">
        <v>1673.3130673800003</v>
      </c>
      <c r="D64" s="646">
        <v>14.113751329999999</v>
      </c>
      <c r="E64" s="646">
        <v>1687.4268187100004</v>
      </c>
      <c r="F64" s="647">
        <v>1510.216142</v>
      </c>
      <c r="G64" s="643"/>
      <c r="I64" s="644"/>
      <c r="J64" s="644"/>
      <c r="K64" s="644"/>
      <c r="L64" s="644"/>
    </row>
    <row r="65" spans="2:12" ht="15.75" customHeight="1" x14ac:dyDescent="0.2">
      <c r="B65" s="645" t="s">
        <v>254</v>
      </c>
      <c r="C65" s="646">
        <v>1968.0400296600001</v>
      </c>
      <c r="D65" s="646">
        <v>14.152019429999999</v>
      </c>
      <c r="E65" s="646">
        <v>1982.1920490900002</v>
      </c>
      <c r="F65" s="647">
        <v>1807.8653130000005</v>
      </c>
      <c r="G65" s="643"/>
      <c r="I65" s="644"/>
      <c r="J65" s="644"/>
      <c r="K65" s="644"/>
      <c r="L65" s="644"/>
    </row>
    <row r="66" spans="2:12" ht="15.75" customHeight="1" x14ac:dyDescent="0.2">
      <c r="B66" s="645" t="s">
        <v>255</v>
      </c>
      <c r="C66" s="646">
        <v>1635.1916824899995</v>
      </c>
      <c r="D66" s="646">
        <v>18.384488000000001</v>
      </c>
      <c r="E66" s="646">
        <v>1653.5761704899994</v>
      </c>
      <c r="F66" s="647">
        <v>1590.8692099999998</v>
      </c>
      <c r="G66" s="643"/>
      <c r="I66" s="644"/>
      <c r="J66" s="644"/>
      <c r="K66" s="644"/>
      <c r="L66" s="644"/>
    </row>
    <row r="67" spans="2:12" ht="15.75" customHeight="1" x14ac:dyDescent="0.2">
      <c r="B67" s="645" t="s">
        <v>256</v>
      </c>
      <c r="C67" s="646">
        <v>2327.8395616599996</v>
      </c>
      <c r="D67" s="646">
        <v>13.421054310000004</v>
      </c>
      <c r="E67" s="646">
        <v>2341.2606159699994</v>
      </c>
      <c r="F67" s="647">
        <v>1617.2128599999999</v>
      </c>
      <c r="G67" s="643"/>
      <c r="I67" s="644"/>
      <c r="J67" s="644"/>
      <c r="K67" s="644"/>
      <c r="L67" s="644"/>
    </row>
    <row r="68" spans="2:12" ht="15.75" customHeight="1" x14ac:dyDescent="0.2">
      <c r="B68" s="648"/>
      <c r="C68" s="649">
        <v>22115.694822979996</v>
      </c>
      <c r="D68" s="649">
        <v>167.02984843000004</v>
      </c>
      <c r="E68" s="649">
        <v>22282.72467141</v>
      </c>
      <c r="F68" s="649">
        <v>19438.496923000002</v>
      </c>
      <c r="G68" s="643"/>
      <c r="I68" s="644"/>
      <c r="J68" s="644"/>
      <c r="K68" s="644"/>
      <c r="L68" s="644"/>
    </row>
    <row r="69" spans="2:12" ht="15.75" customHeight="1" x14ac:dyDescent="0.2">
      <c r="B69" s="640">
        <v>2026</v>
      </c>
      <c r="C69" s="641"/>
      <c r="D69" s="641"/>
      <c r="E69" s="641"/>
      <c r="F69" s="642"/>
      <c r="G69" s="643"/>
      <c r="I69" s="644"/>
      <c r="J69" s="644"/>
      <c r="K69" s="644"/>
      <c r="L69" s="644"/>
    </row>
    <row r="70" spans="2:12" ht="15.75" customHeight="1" x14ac:dyDescent="0.2">
      <c r="B70" s="645" t="s">
        <v>245</v>
      </c>
      <c r="C70" s="646">
        <v>1900.59947225</v>
      </c>
      <c r="D70" s="646">
        <v>12.152872999999998</v>
      </c>
      <c r="E70" s="646">
        <v>1912.75234525</v>
      </c>
      <c r="F70" s="647">
        <v>1664.7744709999997</v>
      </c>
      <c r="G70" s="643"/>
      <c r="I70" s="644"/>
      <c r="J70" s="644"/>
      <c r="K70" s="644"/>
      <c r="L70" s="644"/>
    </row>
    <row r="71" spans="2:12" ht="15.75" customHeight="1" x14ac:dyDescent="0.2">
      <c r="B71" s="645" t="s">
        <v>246</v>
      </c>
      <c r="C71" s="646">
        <v>1919.8349706099998</v>
      </c>
      <c r="D71" s="646">
        <v>14.165471839999999</v>
      </c>
      <c r="E71" s="646">
        <v>1934.0004424499998</v>
      </c>
      <c r="F71" s="647">
        <v>1604.0278969999999</v>
      </c>
      <c r="G71" s="643"/>
      <c r="I71" s="644"/>
      <c r="J71" s="644"/>
      <c r="K71" s="644"/>
      <c r="L71" s="644"/>
    </row>
    <row r="72" spans="2:12" ht="15.75" customHeight="1" x14ac:dyDescent="0.2">
      <c r="B72" s="645" t="s">
        <v>247</v>
      </c>
      <c r="C72" s="646">
        <v>2306.30992027</v>
      </c>
      <c r="D72" s="646">
        <v>12.218963470000002</v>
      </c>
      <c r="E72" s="646">
        <v>2318.5288837399999</v>
      </c>
      <c r="F72" s="647">
        <v>1923.850588</v>
      </c>
      <c r="G72" s="643"/>
      <c r="I72" s="644"/>
      <c r="J72" s="644"/>
      <c r="K72" s="644"/>
      <c r="L72" s="644"/>
    </row>
    <row r="73" spans="2:12" ht="15.75" customHeight="1" x14ac:dyDescent="0.2">
      <c r="B73" s="645" t="s">
        <v>248</v>
      </c>
      <c r="C73" s="646">
        <v>1935.0524146</v>
      </c>
      <c r="D73" s="646">
        <v>13.207716999999999</v>
      </c>
      <c r="E73" s="646">
        <v>1948.2601316</v>
      </c>
      <c r="F73" s="647">
        <v>1595.0462949999999</v>
      </c>
      <c r="G73" s="643"/>
      <c r="I73" s="644"/>
      <c r="J73" s="644"/>
      <c r="K73" s="644"/>
      <c r="L73" s="644"/>
    </row>
    <row r="74" spans="2:12" ht="15.75" customHeight="1" x14ac:dyDescent="0.2">
      <c r="B74" s="645" t="s">
        <v>249</v>
      </c>
      <c r="C74" s="646">
        <v>1930.6667666600001</v>
      </c>
      <c r="D74" s="646">
        <v>13.177453819999998</v>
      </c>
      <c r="E74" s="646">
        <v>1943.8442204800001</v>
      </c>
      <c r="F74" s="647">
        <v>1787.3446590000008</v>
      </c>
      <c r="G74" s="643"/>
      <c r="I74" s="644"/>
      <c r="J74" s="644"/>
      <c r="K74" s="644"/>
      <c r="L74" s="644"/>
    </row>
    <row r="75" spans="2:12" ht="15.75" customHeight="1" x14ac:dyDescent="0.2">
      <c r="B75" s="645" t="s">
        <v>250</v>
      </c>
      <c r="C75" s="646">
        <v>2103.3037269300003</v>
      </c>
      <c r="D75" s="646">
        <v>13.160982459999998</v>
      </c>
      <c r="E75" s="646">
        <v>2116.4647093900003</v>
      </c>
      <c r="F75" s="647">
        <v>1977.9546960000005</v>
      </c>
      <c r="G75" s="643"/>
      <c r="I75" s="644"/>
      <c r="J75" s="644"/>
      <c r="K75" s="644"/>
      <c r="L75" s="644"/>
    </row>
    <row r="76" spans="2:12" ht="15.75" customHeight="1" x14ac:dyDescent="0.2">
      <c r="B76" s="645" t="s">
        <v>251</v>
      </c>
      <c r="C76" s="646">
        <v>1990.0381991300003</v>
      </c>
      <c r="D76" s="646">
        <v>13.176358759999999</v>
      </c>
      <c r="E76" s="646">
        <v>2003.2145578900004</v>
      </c>
      <c r="F76" s="647">
        <v>2121.93082</v>
      </c>
      <c r="G76" s="643"/>
      <c r="I76" s="644"/>
      <c r="J76" s="644"/>
      <c r="K76" s="644"/>
      <c r="L76" s="644"/>
    </row>
    <row r="77" spans="2:12" ht="15.75" customHeight="1" x14ac:dyDescent="0.2">
      <c r="B77" s="645" t="s">
        <v>252</v>
      </c>
      <c r="C77" s="646">
        <v>1835.5338534199998</v>
      </c>
      <c r="D77" s="646">
        <v>13.163815829999997</v>
      </c>
      <c r="E77" s="646">
        <v>1848.6976692499998</v>
      </c>
      <c r="F77" s="647">
        <v>1961.5000689999997</v>
      </c>
      <c r="G77" s="643"/>
      <c r="I77" s="644"/>
      <c r="J77" s="644"/>
      <c r="K77" s="644"/>
      <c r="L77" s="644"/>
    </row>
    <row r="78" spans="2:12" ht="15.75" customHeight="1" x14ac:dyDescent="0.2">
      <c r="B78" s="645" t="s">
        <v>253</v>
      </c>
      <c r="C78" s="646">
        <v>1610.7373276800001</v>
      </c>
      <c r="D78" s="646">
        <v>10.375501</v>
      </c>
      <c r="E78" s="646">
        <v>1621.1128286800001</v>
      </c>
      <c r="F78" s="647">
        <v>1572.7046049999999</v>
      </c>
      <c r="G78" s="643"/>
      <c r="I78" s="644"/>
      <c r="J78" s="644"/>
      <c r="K78" s="644"/>
      <c r="L78" s="644"/>
    </row>
    <row r="79" spans="2:12" ht="15.75" hidden="1" customHeight="1" x14ac:dyDescent="0.2">
      <c r="B79" s="645" t="s">
        <v>254</v>
      </c>
      <c r="C79" s="646"/>
      <c r="D79" s="646"/>
      <c r="E79" s="646"/>
      <c r="F79" s="647"/>
      <c r="G79" s="643"/>
      <c r="I79" s="644"/>
      <c r="J79" s="644"/>
      <c r="K79" s="644"/>
      <c r="L79" s="644"/>
    </row>
    <row r="80" spans="2:12" ht="15.75" hidden="1" customHeight="1" x14ac:dyDescent="0.2">
      <c r="B80" s="645" t="s">
        <v>255</v>
      </c>
      <c r="C80" s="646"/>
      <c r="D80" s="646"/>
      <c r="E80" s="646"/>
      <c r="F80" s="647"/>
      <c r="G80" s="643"/>
      <c r="I80" s="644"/>
      <c r="J80" s="644"/>
      <c r="K80" s="644"/>
      <c r="L80" s="644"/>
    </row>
    <row r="81" spans="2:12" ht="15.75" hidden="1" customHeight="1" x14ac:dyDescent="0.2">
      <c r="B81" s="645" t="s">
        <v>256</v>
      </c>
      <c r="C81" s="646"/>
      <c r="D81" s="646"/>
      <c r="E81" s="646"/>
      <c r="F81" s="647"/>
      <c r="G81" s="643"/>
      <c r="I81" s="644"/>
      <c r="J81" s="644"/>
      <c r="K81" s="644"/>
      <c r="L81" s="644"/>
    </row>
    <row r="82" spans="2:12" ht="15.75" customHeight="1" x14ac:dyDescent="0.2">
      <c r="B82" s="648"/>
      <c r="C82" s="649">
        <v>17532.07665155</v>
      </c>
      <c r="D82" s="649">
        <v>114.79913717999999</v>
      </c>
      <c r="E82" s="649">
        <v>17646.875788729998</v>
      </c>
      <c r="F82" s="649">
        <v>16209.134099999999</v>
      </c>
      <c r="G82" s="643"/>
      <c r="I82" s="644"/>
      <c r="J82" s="644"/>
      <c r="K82" s="644"/>
      <c r="L82" s="644"/>
    </row>
    <row r="83" spans="2:12" ht="15.75" customHeight="1" x14ac:dyDescent="0.2">
      <c r="B83" s="650"/>
      <c r="C83" s="641"/>
      <c r="D83" s="641"/>
      <c r="E83" s="641"/>
      <c r="F83" s="642"/>
      <c r="G83" s="643"/>
      <c r="I83" s="644"/>
      <c r="J83" s="644"/>
      <c r="K83" s="644"/>
      <c r="L83" s="644"/>
    </row>
    <row r="84" spans="2:12" ht="15" hidden="1" customHeight="1" x14ac:dyDescent="0.2">
      <c r="B84" s="651">
        <v>44564</v>
      </c>
      <c r="C84" s="646">
        <v>0.6</v>
      </c>
      <c r="D84" s="646">
        <v>0</v>
      </c>
      <c r="E84" s="646">
        <v>0.6</v>
      </c>
      <c r="F84" s="647">
        <v>0</v>
      </c>
      <c r="G84" s="643"/>
      <c r="H84" s="620"/>
      <c r="I84" s="620"/>
      <c r="J84" s="620"/>
      <c r="K84" s="620"/>
    </row>
    <row r="85" spans="2:12" ht="15" hidden="1" customHeight="1" x14ac:dyDescent="0.2">
      <c r="B85" s="651">
        <v>44565</v>
      </c>
      <c r="C85" s="646">
        <v>0</v>
      </c>
      <c r="D85" s="646">
        <v>0</v>
      </c>
      <c r="E85" s="646">
        <v>0</v>
      </c>
      <c r="F85" s="647">
        <v>0</v>
      </c>
      <c r="G85" s="643"/>
      <c r="H85" s="620"/>
      <c r="I85" s="620"/>
      <c r="J85" s="620"/>
      <c r="K85" s="620"/>
    </row>
    <row r="86" spans="2:12" ht="15" hidden="1" customHeight="1" x14ac:dyDescent="0.2">
      <c r="B86" s="651">
        <v>44566</v>
      </c>
      <c r="C86" s="646">
        <v>0</v>
      </c>
      <c r="D86" s="646">
        <v>0</v>
      </c>
      <c r="E86" s="646">
        <v>0</v>
      </c>
      <c r="F86" s="647">
        <v>0</v>
      </c>
      <c r="G86" s="643"/>
      <c r="H86" s="620"/>
      <c r="I86" s="620"/>
      <c r="J86" s="620"/>
      <c r="K86" s="620"/>
    </row>
    <row r="87" spans="2:12" ht="15" hidden="1" customHeight="1" x14ac:dyDescent="0.2">
      <c r="B87" s="651">
        <v>44567</v>
      </c>
      <c r="C87" s="646">
        <v>0</v>
      </c>
      <c r="D87" s="646">
        <v>0</v>
      </c>
      <c r="E87" s="646">
        <v>0</v>
      </c>
      <c r="F87" s="647">
        <v>0</v>
      </c>
      <c r="G87" s="643"/>
      <c r="H87" s="620"/>
      <c r="I87" s="620"/>
      <c r="J87" s="620"/>
      <c r="K87" s="620"/>
    </row>
    <row r="88" spans="2:12" ht="15" hidden="1" customHeight="1" x14ac:dyDescent="0.2">
      <c r="B88" s="652"/>
      <c r="C88" s="649">
        <v>0.6</v>
      </c>
      <c r="D88" s="649">
        <v>0</v>
      </c>
      <c r="E88" s="649">
        <v>0.6</v>
      </c>
      <c r="F88" s="649">
        <v>0</v>
      </c>
      <c r="G88" s="643"/>
      <c r="H88" s="620"/>
      <c r="I88" s="620"/>
      <c r="J88" s="620"/>
      <c r="K88" s="620"/>
    </row>
    <row r="89" spans="2:12" ht="15" hidden="1" customHeight="1" x14ac:dyDescent="0.2">
      <c r="B89" s="653"/>
      <c r="C89" s="641"/>
      <c r="D89" s="641"/>
      <c r="E89" s="641"/>
      <c r="F89" s="642"/>
      <c r="G89" s="643"/>
      <c r="H89" s="620"/>
      <c r="I89" s="620"/>
      <c r="J89" s="620"/>
      <c r="K89" s="620"/>
    </row>
    <row r="90" spans="2:12" ht="15" hidden="1" customHeight="1" x14ac:dyDescent="0.2">
      <c r="B90" s="651">
        <v>44568</v>
      </c>
      <c r="C90" s="646">
        <v>0</v>
      </c>
      <c r="D90" s="646">
        <v>0</v>
      </c>
      <c r="E90" s="646">
        <v>0</v>
      </c>
      <c r="F90" s="647">
        <v>0</v>
      </c>
      <c r="G90" s="643"/>
      <c r="H90" s="620"/>
      <c r="I90" s="620"/>
      <c r="J90" s="620"/>
      <c r="K90" s="620"/>
    </row>
    <row r="91" spans="2:12" ht="15" hidden="1" customHeight="1" x14ac:dyDescent="0.2">
      <c r="B91" s="651">
        <v>44571</v>
      </c>
      <c r="C91" s="646">
        <v>0</v>
      </c>
      <c r="D91" s="646">
        <v>0</v>
      </c>
      <c r="E91" s="646">
        <v>0</v>
      </c>
      <c r="F91" s="647">
        <v>0</v>
      </c>
      <c r="G91" s="643"/>
      <c r="H91" s="620"/>
      <c r="I91" s="620"/>
      <c r="J91" s="620"/>
      <c r="K91" s="620"/>
    </row>
    <row r="92" spans="2:12" ht="15" hidden="1" customHeight="1" x14ac:dyDescent="0.2">
      <c r="B92" s="651">
        <v>44572</v>
      </c>
      <c r="C92" s="646">
        <v>0.99388213999999997</v>
      </c>
      <c r="D92" s="646">
        <v>0</v>
      </c>
      <c r="E92" s="646">
        <v>0.99388213999999997</v>
      </c>
      <c r="F92" s="647">
        <v>0</v>
      </c>
      <c r="G92" s="643"/>
      <c r="H92" s="620"/>
      <c r="I92" s="620"/>
      <c r="J92" s="620"/>
      <c r="K92" s="620"/>
    </row>
    <row r="93" spans="2:12" ht="15" hidden="1" customHeight="1" x14ac:dyDescent="0.2">
      <c r="B93" s="651">
        <v>44573</v>
      </c>
      <c r="C93" s="646">
        <v>0</v>
      </c>
      <c r="D93" s="646">
        <v>0</v>
      </c>
      <c r="E93" s="646">
        <v>0</v>
      </c>
      <c r="F93" s="647">
        <v>0</v>
      </c>
      <c r="G93" s="643"/>
      <c r="H93" s="620"/>
      <c r="I93" s="620"/>
      <c r="J93" s="620"/>
      <c r="K93" s="620"/>
    </row>
    <row r="94" spans="2:12" ht="15" hidden="1" customHeight="1" x14ac:dyDescent="0.2">
      <c r="B94" s="651">
        <v>44574</v>
      </c>
      <c r="C94" s="646">
        <v>0</v>
      </c>
      <c r="D94" s="646">
        <v>0</v>
      </c>
      <c r="E94" s="646">
        <v>0</v>
      </c>
      <c r="F94" s="647">
        <v>0</v>
      </c>
      <c r="G94" s="643"/>
      <c r="H94" s="620"/>
      <c r="I94" s="620"/>
      <c r="J94" s="620"/>
      <c r="K94" s="620"/>
    </row>
    <row r="95" spans="2:12" ht="15" hidden="1" customHeight="1" x14ac:dyDescent="0.2">
      <c r="B95" s="652"/>
      <c r="C95" s="649">
        <v>0.99388213999999997</v>
      </c>
      <c r="D95" s="649">
        <v>0</v>
      </c>
      <c r="E95" s="649">
        <v>0.99388213999999997</v>
      </c>
      <c r="F95" s="649">
        <v>0</v>
      </c>
      <c r="G95" s="643"/>
      <c r="H95" s="620"/>
      <c r="I95" s="620"/>
      <c r="J95" s="620"/>
      <c r="K95" s="620"/>
    </row>
    <row r="96" spans="2:12" ht="15" hidden="1" customHeight="1" x14ac:dyDescent="0.2">
      <c r="B96" s="653"/>
      <c r="C96" s="641"/>
      <c r="D96" s="641"/>
      <c r="E96" s="641"/>
      <c r="F96" s="642"/>
      <c r="G96" s="643"/>
      <c r="H96" s="620"/>
      <c r="I96" s="620"/>
      <c r="J96" s="620"/>
      <c r="K96" s="620"/>
    </row>
    <row r="97" spans="2:11" ht="15" hidden="1" customHeight="1" x14ac:dyDescent="0.2">
      <c r="B97" s="651">
        <v>44575</v>
      </c>
      <c r="C97" s="646">
        <v>0</v>
      </c>
      <c r="D97" s="646">
        <v>0</v>
      </c>
      <c r="E97" s="646">
        <v>0</v>
      </c>
      <c r="F97" s="647">
        <v>0</v>
      </c>
      <c r="G97" s="643"/>
      <c r="H97" s="620"/>
      <c r="I97" s="620"/>
      <c r="J97" s="620"/>
      <c r="K97" s="620"/>
    </row>
    <row r="98" spans="2:11" ht="15" hidden="1" customHeight="1" x14ac:dyDescent="0.2">
      <c r="B98" s="651">
        <v>44578</v>
      </c>
      <c r="C98" s="646">
        <v>0</v>
      </c>
      <c r="D98" s="646">
        <v>0</v>
      </c>
      <c r="E98" s="646">
        <v>0</v>
      </c>
      <c r="F98" s="647">
        <v>0</v>
      </c>
      <c r="G98" s="643"/>
      <c r="H98" s="620"/>
      <c r="I98" s="620"/>
      <c r="J98" s="620"/>
      <c r="K98" s="620"/>
    </row>
    <row r="99" spans="2:11" ht="15" hidden="1" customHeight="1" x14ac:dyDescent="0.2">
      <c r="B99" s="651">
        <v>44579</v>
      </c>
      <c r="C99" s="646">
        <v>0.37723371999999999</v>
      </c>
      <c r="D99" s="646">
        <v>0</v>
      </c>
      <c r="E99" s="646">
        <v>0.37723371999999999</v>
      </c>
      <c r="F99" s="647">
        <v>0</v>
      </c>
      <c r="G99" s="643"/>
      <c r="H99" s="620"/>
      <c r="I99" s="620"/>
      <c r="J99" s="620"/>
      <c r="K99" s="620"/>
    </row>
    <row r="100" spans="2:11" ht="15" hidden="1" customHeight="1" x14ac:dyDescent="0.2">
      <c r="B100" s="651">
        <v>44580</v>
      </c>
      <c r="C100" s="646">
        <v>0</v>
      </c>
      <c r="D100" s="646">
        <v>0</v>
      </c>
      <c r="E100" s="646">
        <v>0</v>
      </c>
      <c r="F100" s="647">
        <v>0</v>
      </c>
      <c r="G100" s="643"/>
      <c r="H100" s="620"/>
      <c r="I100" s="620"/>
      <c r="J100" s="620"/>
      <c r="K100" s="620"/>
    </row>
    <row r="101" spans="2:11" ht="15" hidden="1" customHeight="1" x14ac:dyDescent="0.2">
      <c r="B101" s="651">
        <v>44581</v>
      </c>
      <c r="C101" s="646">
        <v>0</v>
      </c>
      <c r="D101" s="646">
        <v>0</v>
      </c>
      <c r="E101" s="646">
        <v>0</v>
      </c>
      <c r="F101" s="647">
        <v>0</v>
      </c>
      <c r="G101" s="643"/>
      <c r="H101" s="620"/>
      <c r="I101" s="620"/>
      <c r="J101" s="620"/>
      <c r="K101" s="620"/>
    </row>
    <row r="102" spans="2:11" ht="15" hidden="1" customHeight="1" x14ac:dyDescent="0.2">
      <c r="B102" s="652"/>
      <c r="C102" s="649">
        <v>0.37723371999999999</v>
      </c>
      <c r="D102" s="649">
        <v>0</v>
      </c>
      <c r="E102" s="649">
        <v>0.37723371999999999</v>
      </c>
      <c r="F102" s="649">
        <v>0</v>
      </c>
      <c r="G102" s="643"/>
      <c r="H102" s="620"/>
      <c r="I102" s="620"/>
      <c r="J102" s="620"/>
      <c r="K102" s="620"/>
    </row>
    <row r="103" spans="2:11" ht="15" hidden="1" customHeight="1" x14ac:dyDescent="0.2">
      <c r="B103" s="653"/>
      <c r="C103" s="641"/>
      <c r="D103" s="641"/>
      <c r="E103" s="641"/>
      <c r="F103" s="642"/>
      <c r="G103" s="643"/>
      <c r="H103" s="620"/>
      <c r="I103" s="620"/>
      <c r="J103" s="620"/>
      <c r="K103" s="620"/>
    </row>
    <row r="104" spans="2:11" ht="15" hidden="1" customHeight="1" x14ac:dyDescent="0.2">
      <c r="B104" s="651">
        <v>44582</v>
      </c>
      <c r="C104" s="646">
        <v>0</v>
      </c>
      <c r="D104" s="646">
        <v>0</v>
      </c>
      <c r="E104" s="646">
        <v>0</v>
      </c>
      <c r="F104" s="647">
        <v>0</v>
      </c>
      <c r="G104" s="643"/>
      <c r="H104" s="620"/>
      <c r="I104" s="620"/>
      <c r="J104" s="620"/>
      <c r="K104" s="620"/>
    </row>
    <row r="105" spans="2:11" ht="15" hidden="1" customHeight="1" x14ac:dyDescent="0.2">
      <c r="B105" s="651">
        <v>44585</v>
      </c>
      <c r="C105" s="646">
        <v>0</v>
      </c>
      <c r="D105" s="646">
        <v>0</v>
      </c>
      <c r="E105" s="646">
        <v>0</v>
      </c>
      <c r="F105" s="647">
        <v>0</v>
      </c>
      <c r="G105" s="643"/>
      <c r="H105" s="620"/>
      <c r="I105" s="620"/>
      <c r="J105" s="620"/>
      <c r="K105" s="620"/>
    </row>
    <row r="106" spans="2:11" ht="15" hidden="1" customHeight="1" x14ac:dyDescent="0.2">
      <c r="B106" s="651">
        <v>44586</v>
      </c>
      <c r="C106" s="646">
        <v>0</v>
      </c>
      <c r="D106" s="646">
        <v>0</v>
      </c>
      <c r="E106" s="646">
        <v>0</v>
      </c>
      <c r="F106" s="647">
        <v>0</v>
      </c>
      <c r="G106" s="643"/>
      <c r="H106" s="620"/>
      <c r="I106" s="620"/>
      <c r="J106" s="620"/>
      <c r="K106" s="620"/>
    </row>
    <row r="107" spans="2:11" ht="15" hidden="1" customHeight="1" x14ac:dyDescent="0.2">
      <c r="B107" s="651">
        <v>44587</v>
      </c>
      <c r="C107" s="646">
        <v>0</v>
      </c>
      <c r="D107" s="646">
        <v>0</v>
      </c>
      <c r="E107" s="646">
        <v>0</v>
      </c>
      <c r="F107" s="647">
        <v>0</v>
      </c>
      <c r="G107" s="643"/>
      <c r="H107" s="620"/>
      <c r="I107" s="620"/>
      <c r="J107" s="620"/>
      <c r="K107" s="620"/>
    </row>
    <row r="108" spans="2:11" ht="15" hidden="1" customHeight="1" x14ac:dyDescent="0.2">
      <c r="B108" s="651">
        <v>44588</v>
      </c>
      <c r="C108" s="646">
        <v>0.13</v>
      </c>
      <c r="D108" s="646">
        <v>0</v>
      </c>
      <c r="E108" s="646">
        <v>0.13</v>
      </c>
      <c r="F108" s="647">
        <v>0</v>
      </c>
      <c r="G108" s="643"/>
      <c r="H108" s="620"/>
      <c r="I108" s="620"/>
      <c r="J108" s="620"/>
      <c r="K108" s="620"/>
    </row>
    <row r="109" spans="2:11" ht="15" hidden="1" customHeight="1" x14ac:dyDescent="0.2">
      <c r="B109" s="652"/>
      <c r="C109" s="649">
        <v>0.13</v>
      </c>
      <c r="D109" s="649">
        <v>0</v>
      </c>
      <c r="E109" s="649">
        <v>0.13</v>
      </c>
      <c r="F109" s="649">
        <v>0</v>
      </c>
      <c r="G109" s="643"/>
      <c r="H109" s="620"/>
      <c r="I109" s="620"/>
      <c r="J109" s="620"/>
      <c r="K109" s="620"/>
    </row>
    <row r="110" spans="2:11" ht="15" hidden="1" customHeight="1" x14ac:dyDescent="0.2">
      <c r="B110" s="653"/>
      <c r="C110" s="641"/>
      <c r="D110" s="641"/>
      <c r="E110" s="641"/>
      <c r="F110" s="642"/>
      <c r="G110" s="643"/>
      <c r="H110" s="620"/>
      <c r="I110" s="620"/>
      <c r="J110" s="620"/>
      <c r="K110" s="620"/>
    </row>
    <row r="111" spans="2:11" ht="15" hidden="1" customHeight="1" x14ac:dyDescent="0.2">
      <c r="B111" s="651">
        <v>44589</v>
      </c>
      <c r="C111" s="646">
        <v>1.2440320300000001</v>
      </c>
      <c r="D111" s="646">
        <v>0</v>
      </c>
      <c r="E111" s="646">
        <v>1.2440320300000001</v>
      </c>
      <c r="F111" s="647">
        <v>0</v>
      </c>
      <c r="G111" s="643"/>
      <c r="H111" s="620"/>
      <c r="I111" s="620"/>
      <c r="J111" s="620"/>
      <c r="K111" s="620"/>
    </row>
    <row r="112" spans="2:11" ht="15" hidden="1" customHeight="1" x14ac:dyDescent="0.2">
      <c r="B112" s="651">
        <v>44592</v>
      </c>
      <c r="C112" s="646">
        <v>0</v>
      </c>
      <c r="D112" s="646">
        <v>0</v>
      </c>
      <c r="E112" s="646">
        <v>0</v>
      </c>
      <c r="F112" s="647">
        <v>0</v>
      </c>
      <c r="G112" s="643"/>
      <c r="H112" s="620"/>
      <c r="I112" s="620"/>
      <c r="J112" s="620"/>
      <c r="K112" s="620"/>
    </row>
    <row r="113" spans="2:11" ht="15" hidden="1" customHeight="1" x14ac:dyDescent="0.2">
      <c r="B113" s="651">
        <v>44593</v>
      </c>
      <c r="C113" s="646">
        <v>0</v>
      </c>
      <c r="D113" s="646">
        <v>0</v>
      </c>
      <c r="E113" s="646">
        <v>0</v>
      </c>
      <c r="F113" s="647">
        <v>0</v>
      </c>
      <c r="G113" s="643"/>
      <c r="H113" s="620"/>
      <c r="I113" s="620"/>
      <c r="J113" s="620"/>
      <c r="K113" s="620"/>
    </row>
    <row r="114" spans="2:11" ht="15" hidden="1" customHeight="1" x14ac:dyDescent="0.2">
      <c r="B114" s="651">
        <v>44594</v>
      </c>
      <c r="C114" s="646">
        <v>0</v>
      </c>
      <c r="D114" s="646">
        <v>0</v>
      </c>
      <c r="E114" s="646">
        <v>0</v>
      </c>
      <c r="F114" s="647">
        <v>0</v>
      </c>
      <c r="G114" s="643"/>
      <c r="H114" s="620"/>
      <c r="I114" s="620"/>
      <c r="J114" s="620"/>
      <c r="K114" s="620"/>
    </row>
    <row r="115" spans="2:11" ht="15" hidden="1" customHeight="1" x14ac:dyDescent="0.2">
      <c r="B115" s="651">
        <v>44595</v>
      </c>
      <c r="C115" s="646">
        <v>0</v>
      </c>
      <c r="D115" s="646">
        <v>0</v>
      </c>
      <c r="E115" s="646">
        <v>0</v>
      </c>
      <c r="F115" s="647">
        <v>0</v>
      </c>
      <c r="G115" s="643"/>
      <c r="H115" s="620"/>
      <c r="I115" s="620"/>
      <c r="J115" s="620"/>
      <c r="K115" s="620"/>
    </row>
    <row r="116" spans="2:11" ht="15" hidden="1" customHeight="1" x14ac:dyDescent="0.2">
      <c r="B116" s="652"/>
      <c r="C116" s="649">
        <v>1.2440320300000001</v>
      </c>
      <c r="D116" s="649">
        <v>0</v>
      </c>
      <c r="E116" s="649">
        <v>1.2440320300000001</v>
      </c>
      <c r="F116" s="649">
        <v>0</v>
      </c>
      <c r="G116" s="643"/>
      <c r="H116" s="620"/>
      <c r="I116" s="620"/>
      <c r="J116" s="620"/>
      <c r="K116" s="620"/>
    </row>
    <row r="117" spans="2:11" ht="15" hidden="1" customHeight="1" x14ac:dyDescent="0.2">
      <c r="B117" s="653"/>
      <c r="C117" s="641"/>
      <c r="D117" s="641"/>
      <c r="E117" s="641"/>
      <c r="F117" s="642"/>
      <c r="G117" s="643"/>
      <c r="H117" s="620"/>
      <c r="I117" s="620"/>
      <c r="J117" s="620"/>
      <c r="K117" s="620"/>
    </row>
    <row r="118" spans="2:11" ht="15" hidden="1" customHeight="1" x14ac:dyDescent="0.2">
      <c r="B118" s="651">
        <v>44596</v>
      </c>
      <c r="C118" s="646">
        <v>0</v>
      </c>
      <c r="D118" s="646">
        <v>0</v>
      </c>
      <c r="E118" s="646">
        <v>0</v>
      </c>
      <c r="F118" s="647">
        <v>0</v>
      </c>
      <c r="G118" s="643"/>
      <c r="H118" s="620"/>
      <c r="I118" s="620"/>
      <c r="J118" s="620"/>
      <c r="K118" s="620"/>
    </row>
    <row r="119" spans="2:11" ht="15" hidden="1" customHeight="1" x14ac:dyDescent="0.2">
      <c r="B119" s="651">
        <v>44599</v>
      </c>
      <c r="C119" s="646">
        <v>0</v>
      </c>
      <c r="D119" s="646">
        <v>0</v>
      </c>
      <c r="E119" s="646">
        <v>0</v>
      </c>
      <c r="F119" s="647">
        <v>0</v>
      </c>
      <c r="G119" s="643"/>
      <c r="H119" s="620"/>
      <c r="I119" s="620"/>
      <c r="J119" s="620"/>
      <c r="K119" s="620"/>
    </row>
    <row r="120" spans="2:11" ht="15" hidden="1" customHeight="1" x14ac:dyDescent="0.2">
      <c r="B120" s="651">
        <v>44600</v>
      </c>
      <c r="C120" s="646">
        <v>0</v>
      </c>
      <c r="D120" s="646">
        <v>0</v>
      </c>
      <c r="E120" s="646">
        <v>0</v>
      </c>
      <c r="F120" s="647">
        <v>0</v>
      </c>
      <c r="G120" s="643"/>
      <c r="H120" s="620"/>
      <c r="I120" s="620"/>
      <c r="J120" s="620"/>
      <c r="K120" s="620"/>
    </row>
    <row r="121" spans="2:11" ht="15" hidden="1" customHeight="1" x14ac:dyDescent="0.2">
      <c r="B121" s="651">
        <v>44601</v>
      </c>
      <c r="C121" s="646">
        <v>0.37550254999999999</v>
      </c>
      <c r="D121" s="646">
        <v>0</v>
      </c>
      <c r="E121" s="646">
        <v>0.37550254999999999</v>
      </c>
      <c r="F121" s="647">
        <v>0</v>
      </c>
      <c r="G121" s="643"/>
      <c r="H121" s="620"/>
      <c r="I121" s="620"/>
      <c r="J121" s="620"/>
      <c r="K121" s="620"/>
    </row>
    <row r="122" spans="2:11" ht="15" hidden="1" customHeight="1" x14ac:dyDescent="0.2">
      <c r="B122" s="651">
        <v>44602</v>
      </c>
      <c r="C122" s="646">
        <v>0</v>
      </c>
      <c r="D122" s="646">
        <v>0</v>
      </c>
      <c r="E122" s="646">
        <v>0</v>
      </c>
      <c r="F122" s="647">
        <v>0</v>
      </c>
      <c r="G122" s="643"/>
      <c r="H122" s="620"/>
      <c r="I122" s="620"/>
      <c r="J122" s="620"/>
      <c r="K122" s="620"/>
    </row>
    <row r="123" spans="2:11" ht="15" hidden="1" customHeight="1" x14ac:dyDescent="0.2">
      <c r="B123" s="652"/>
      <c r="C123" s="649">
        <v>0.37550254999999999</v>
      </c>
      <c r="D123" s="649">
        <v>0</v>
      </c>
      <c r="E123" s="649">
        <v>0.37550254999999999</v>
      </c>
      <c r="F123" s="649">
        <v>0</v>
      </c>
      <c r="G123" s="643"/>
      <c r="H123" s="620"/>
      <c r="I123" s="620"/>
      <c r="J123" s="620"/>
      <c r="K123" s="620"/>
    </row>
    <row r="124" spans="2:11" ht="15" hidden="1" customHeight="1" x14ac:dyDescent="0.2">
      <c r="B124" s="653"/>
      <c r="C124" s="641"/>
      <c r="D124" s="641"/>
      <c r="E124" s="641"/>
      <c r="F124" s="642"/>
      <c r="G124" s="643"/>
      <c r="H124" s="620"/>
      <c r="I124" s="620"/>
      <c r="J124" s="620"/>
      <c r="K124" s="620"/>
    </row>
    <row r="125" spans="2:11" ht="15" hidden="1" customHeight="1" x14ac:dyDescent="0.2">
      <c r="B125" s="651">
        <v>44603</v>
      </c>
      <c r="C125" s="646">
        <v>0</v>
      </c>
      <c r="D125" s="646">
        <v>0</v>
      </c>
      <c r="E125" s="646">
        <v>0</v>
      </c>
      <c r="F125" s="647">
        <v>0</v>
      </c>
      <c r="G125" s="643"/>
      <c r="H125" s="620"/>
      <c r="I125" s="620"/>
      <c r="J125" s="620"/>
      <c r="K125" s="620"/>
    </row>
    <row r="126" spans="2:11" ht="15" hidden="1" customHeight="1" x14ac:dyDescent="0.2">
      <c r="B126" s="651">
        <v>44606</v>
      </c>
      <c r="C126" s="646">
        <v>0</v>
      </c>
      <c r="D126" s="646">
        <v>0</v>
      </c>
      <c r="E126" s="646">
        <v>0</v>
      </c>
      <c r="F126" s="647">
        <v>0</v>
      </c>
      <c r="G126" s="643"/>
      <c r="H126" s="620"/>
      <c r="I126" s="620"/>
      <c r="J126" s="620"/>
      <c r="K126" s="620"/>
    </row>
    <row r="127" spans="2:11" ht="15" hidden="1" customHeight="1" x14ac:dyDescent="0.2">
      <c r="B127" s="651">
        <v>44607</v>
      </c>
      <c r="C127" s="646">
        <v>0</v>
      </c>
      <c r="D127" s="646">
        <v>0</v>
      </c>
      <c r="E127" s="646">
        <v>0</v>
      </c>
      <c r="F127" s="647">
        <v>0</v>
      </c>
      <c r="G127" s="643"/>
      <c r="H127" s="620"/>
      <c r="I127" s="620"/>
      <c r="J127" s="620"/>
      <c r="K127" s="620"/>
    </row>
    <row r="128" spans="2:11" ht="15" hidden="1" customHeight="1" x14ac:dyDescent="0.2">
      <c r="B128" s="651">
        <v>44608</v>
      </c>
      <c r="C128" s="646">
        <v>0</v>
      </c>
      <c r="D128" s="646">
        <v>0</v>
      </c>
      <c r="E128" s="646">
        <v>0</v>
      </c>
      <c r="F128" s="647">
        <v>0</v>
      </c>
      <c r="G128" s="643"/>
      <c r="H128" s="620"/>
      <c r="I128" s="620"/>
      <c r="J128" s="620"/>
      <c r="K128" s="620"/>
    </row>
    <row r="129" spans="2:11" ht="15" hidden="1" customHeight="1" x14ac:dyDescent="0.2">
      <c r="B129" s="651">
        <v>44609</v>
      </c>
      <c r="C129" s="646">
        <v>0</v>
      </c>
      <c r="D129" s="646">
        <v>0</v>
      </c>
      <c r="E129" s="646">
        <v>0</v>
      </c>
      <c r="F129" s="647">
        <v>0</v>
      </c>
      <c r="G129" s="643"/>
      <c r="H129" s="620"/>
      <c r="I129" s="620"/>
      <c r="J129" s="620"/>
      <c r="K129" s="620"/>
    </row>
    <row r="130" spans="2:11" ht="15" hidden="1" customHeight="1" x14ac:dyDescent="0.2">
      <c r="B130" s="652"/>
      <c r="C130" s="649">
        <v>0</v>
      </c>
      <c r="D130" s="649">
        <v>0</v>
      </c>
      <c r="E130" s="649">
        <v>0</v>
      </c>
      <c r="F130" s="649">
        <v>0</v>
      </c>
      <c r="G130" s="643"/>
      <c r="H130" s="620"/>
      <c r="I130" s="620"/>
      <c r="J130" s="620"/>
      <c r="K130" s="620"/>
    </row>
    <row r="131" spans="2:11" ht="15" hidden="1" customHeight="1" x14ac:dyDescent="0.2">
      <c r="B131" s="653"/>
      <c r="C131" s="641"/>
      <c r="D131" s="641"/>
      <c r="E131" s="641"/>
      <c r="F131" s="642"/>
      <c r="G131" s="643"/>
      <c r="H131" s="620"/>
      <c r="I131" s="620"/>
      <c r="J131" s="620"/>
      <c r="K131" s="620"/>
    </row>
    <row r="132" spans="2:11" ht="15" hidden="1" customHeight="1" x14ac:dyDescent="0.2">
      <c r="B132" s="651">
        <v>44610</v>
      </c>
      <c r="C132" s="646">
        <v>0</v>
      </c>
      <c r="D132" s="646">
        <v>0</v>
      </c>
      <c r="E132" s="646">
        <v>0</v>
      </c>
      <c r="F132" s="647">
        <v>0</v>
      </c>
      <c r="G132" s="643"/>
      <c r="H132" s="620"/>
      <c r="I132" s="620"/>
      <c r="J132" s="620"/>
      <c r="K132" s="620"/>
    </row>
    <row r="133" spans="2:11" ht="15" hidden="1" customHeight="1" x14ac:dyDescent="0.2">
      <c r="B133" s="651">
        <v>44613</v>
      </c>
      <c r="C133" s="646">
        <v>0</v>
      </c>
      <c r="D133" s="646">
        <v>0</v>
      </c>
      <c r="E133" s="646">
        <v>0</v>
      </c>
      <c r="F133" s="647">
        <v>0</v>
      </c>
      <c r="G133" s="643"/>
      <c r="H133" s="620"/>
      <c r="I133" s="620"/>
      <c r="J133" s="620"/>
      <c r="K133" s="620"/>
    </row>
    <row r="134" spans="2:11" ht="15" hidden="1" customHeight="1" x14ac:dyDescent="0.2">
      <c r="B134" s="651">
        <v>44614</v>
      </c>
      <c r="C134" s="646">
        <v>1.23255575</v>
      </c>
      <c r="D134" s="646">
        <v>0</v>
      </c>
      <c r="E134" s="646">
        <v>1.23255575</v>
      </c>
      <c r="F134" s="647">
        <v>0</v>
      </c>
      <c r="G134" s="643"/>
      <c r="H134" s="620"/>
      <c r="I134" s="620"/>
      <c r="J134" s="620"/>
      <c r="K134" s="620"/>
    </row>
    <row r="135" spans="2:11" ht="15" hidden="1" customHeight="1" x14ac:dyDescent="0.2">
      <c r="B135" s="651">
        <v>44615</v>
      </c>
      <c r="C135" s="646">
        <v>0</v>
      </c>
      <c r="D135" s="646">
        <v>0</v>
      </c>
      <c r="E135" s="646">
        <v>0</v>
      </c>
      <c r="F135" s="647">
        <v>0</v>
      </c>
      <c r="G135" s="643"/>
      <c r="H135" s="620"/>
      <c r="I135" s="620"/>
      <c r="J135" s="620"/>
      <c r="K135" s="620"/>
    </row>
    <row r="136" spans="2:11" ht="15" hidden="1" customHeight="1" x14ac:dyDescent="0.2">
      <c r="B136" s="651">
        <v>44616</v>
      </c>
      <c r="C136" s="646">
        <v>0</v>
      </c>
      <c r="D136" s="646">
        <v>0</v>
      </c>
      <c r="E136" s="646">
        <v>0</v>
      </c>
      <c r="F136" s="647">
        <v>0</v>
      </c>
      <c r="G136" s="643"/>
      <c r="H136" s="620"/>
      <c r="I136" s="620"/>
      <c r="J136" s="620"/>
      <c r="K136" s="620"/>
    </row>
    <row r="137" spans="2:11" ht="15" hidden="1" customHeight="1" x14ac:dyDescent="0.2">
      <c r="B137" s="652"/>
      <c r="C137" s="649">
        <v>1.23255575</v>
      </c>
      <c r="D137" s="649">
        <v>0</v>
      </c>
      <c r="E137" s="649">
        <v>1.23255575</v>
      </c>
      <c r="F137" s="649">
        <v>0</v>
      </c>
      <c r="G137" s="643"/>
      <c r="H137" s="620"/>
      <c r="I137" s="620"/>
      <c r="J137" s="620"/>
      <c r="K137" s="620"/>
    </row>
    <row r="138" spans="2:11" ht="15" hidden="1" customHeight="1" x14ac:dyDescent="0.2">
      <c r="B138" s="653"/>
      <c r="C138" s="641"/>
      <c r="D138" s="641"/>
      <c r="E138" s="641"/>
      <c r="F138" s="642"/>
      <c r="G138" s="643"/>
      <c r="H138" s="620"/>
      <c r="I138" s="620"/>
      <c r="J138" s="620"/>
      <c r="K138" s="620"/>
    </row>
    <row r="139" spans="2:11" ht="15" hidden="1" customHeight="1" x14ac:dyDescent="0.2">
      <c r="B139" s="651">
        <v>44617</v>
      </c>
      <c r="C139" s="646">
        <v>0</v>
      </c>
      <c r="D139" s="646">
        <v>0</v>
      </c>
      <c r="E139" s="646">
        <v>0</v>
      </c>
      <c r="F139" s="647">
        <v>0</v>
      </c>
      <c r="G139" s="643"/>
      <c r="H139" s="620"/>
      <c r="I139" s="620"/>
      <c r="J139" s="620"/>
      <c r="K139" s="620"/>
    </row>
    <row r="140" spans="2:11" ht="15" hidden="1" customHeight="1" x14ac:dyDescent="0.2">
      <c r="B140" s="651">
        <v>44620</v>
      </c>
      <c r="C140" s="646">
        <v>0.37100931999999998</v>
      </c>
      <c r="D140" s="646">
        <v>0</v>
      </c>
      <c r="E140" s="646">
        <v>0.37100931999999998</v>
      </c>
      <c r="F140" s="647">
        <v>0</v>
      </c>
      <c r="G140" s="643"/>
      <c r="H140" s="620"/>
      <c r="I140" s="620"/>
      <c r="J140" s="620"/>
      <c r="K140" s="620"/>
    </row>
    <row r="141" spans="2:11" ht="15" hidden="1" customHeight="1" x14ac:dyDescent="0.2">
      <c r="B141" s="651">
        <v>44621</v>
      </c>
      <c r="C141" s="646">
        <v>0</v>
      </c>
      <c r="D141" s="646">
        <v>0</v>
      </c>
      <c r="E141" s="646">
        <v>0</v>
      </c>
      <c r="F141" s="647">
        <v>0</v>
      </c>
      <c r="G141" s="643"/>
      <c r="H141" s="620"/>
      <c r="I141" s="620"/>
      <c r="J141" s="620"/>
      <c r="K141" s="620"/>
    </row>
    <row r="142" spans="2:11" ht="15" hidden="1" customHeight="1" x14ac:dyDescent="0.2">
      <c r="B142" s="651">
        <v>44622</v>
      </c>
      <c r="C142" s="646">
        <v>0</v>
      </c>
      <c r="D142" s="646">
        <v>0</v>
      </c>
      <c r="E142" s="646">
        <v>0</v>
      </c>
      <c r="F142" s="647">
        <v>0</v>
      </c>
      <c r="G142" s="643"/>
      <c r="H142" s="620"/>
      <c r="I142" s="620"/>
      <c r="J142" s="620"/>
      <c r="K142" s="620"/>
    </row>
    <row r="143" spans="2:11" ht="15" hidden="1" customHeight="1" x14ac:dyDescent="0.2">
      <c r="B143" s="651">
        <v>44623</v>
      </c>
      <c r="C143" s="646">
        <v>0</v>
      </c>
      <c r="D143" s="646">
        <v>0</v>
      </c>
      <c r="E143" s="646">
        <v>0</v>
      </c>
      <c r="F143" s="647">
        <v>0</v>
      </c>
      <c r="G143" s="643"/>
      <c r="H143" s="620"/>
      <c r="I143" s="620"/>
      <c r="J143" s="620"/>
      <c r="K143" s="620"/>
    </row>
    <row r="144" spans="2:11" ht="15" hidden="1" customHeight="1" x14ac:dyDescent="0.2">
      <c r="B144" s="652"/>
      <c r="C144" s="649">
        <v>0.37100931999999998</v>
      </c>
      <c r="D144" s="649">
        <v>0</v>
      </c>
      <c r="E144" s="649">
        <v>0.37100931999999998</v>
      </c>
      <c r="F144" s="649">
        <v>0</v>
      </c>
      <c r="G144" s="643"/>
      <c r="H144" s="620"/>
      <c r="I144" s="620"/>
      <c r="J144" s="620"/>
      <c r="K144" s="620"/>
    </row>
    <row r="145" spans="2:11" ht="15" hidden="1" customHeight="1" x14ac:dyDescent="0.2">
      <c r="B145" s="653"/>
      <c r="C145" s="641"/>
      <c r="D145" s="641"/>
      <c r="E145" s="641"/>
      <c r="F145" s="642"/>
      <c r="G145" s="643"/>
      <c r="H145" s="620"/>
      <c r="I145" s="620"/>
      <c r="J145" s="620"/>
      <c r="K145" s="620"/>
    </row>
    <row r="146" spans="2:11" ht="15" hidden="1" customHeight="1" x14ac:dyDescent="0.2">
      <c r="B146" s="651">
        <v>44624</v>
      </c>
      <c r="C146" s="646">
        <v>0</v>
      </c>
      <c r="D146" s="646">
        <v>0</v>
      </c>
      <c r="E146" s="646">
        <v>0</v>
      </c>
      <c r="F146" s="647">
        <v>0</v>
      </c>
      <c r="G146" s="643"/>
      <c r="H146" s="620"/>
      <c r="I146" s="620"/>
      <c r="J146" s="620"/>
      <c r="K146" s="620"/>
    </row>
    <row r="147" spans="2:11" ht="15" hidden="1" customHeight="1" x14ac:dyDescent="0.2">
      <c r="B147" s="651">
        <v>44627</v>
      </c>
      <c r="C147" s="646">
        <v>0</v>
      </c>
      <c r="D147" s="646">
        <v>0</v>
      </c>
      <c r="E147" s="646">
        <v>0</v>
      </c>
      <c r="F147" s="647">
        <v>0</v>
      </c>
      <c r="G147" s="643"/>
      <c r="H147" s="620"/>
      <c r="I147" s="620"/>
      <c r="J147" s="620"/>
      <c r="K147" s="620"/>
    </row>
    <row r="148" spans="2:11" ht="15" hidden="1" customHeight="1" x14ac:dyDescent="0.2">
      <c r="B148" s="651">
        <v>44628</v>
      </c>
      <c r="C148" s="646">
        <v>0</v>
      </c>
      <c r="D148" s="646">
        <v>0</v>
      </c>
      <c r="E148" s="646">
        <v>0</v>
      </c>
      <c r="F148" s="647">
        <v>0</v>
      </c>
      <c r="G148" s="643"/>
      <c r="H148" s="620"/>
      <c r="I148" s="620"/>
      <c r="J148" s="620"/>
      <c r="K148" s="620"/>
    </row>
    <row r="149" spans="2:11" ht="15" hidden="1" customHeight="1" x14ac:dyDescent="0.2">
      <c r="B149" s="651">
        <v>44629</v>
      </c>
      <c r="C149" s="646">
        <v>0</v>
      </c>
      <c r="D149" s="646">
        <v>0</v>
      </c>
      <c r="E149" s="646">
        <v>0</v>
      </c>
      <c r="F149" s="647">
        <v>0</v>
      </c>
      <c r="G149" s="643"/>
      <c r="H149" s="620"/>
      <c r="I149" s="620"/>
      <c r="J149" s="620"/>
      <c r="K149" s="620"/>
    </row>
    <row r="150" spans="2:11" ht="15" hidden="1" customHeight="1" x14ac:dyDescent="0.2">
      <c r="B150" s="651">
        <v>44630</v>
      </c>
      <c r="C150" s="646">
        <v>0</v>
      </c>
      <c r="D150" s="646">
        <v>0</v>
      </c>
      <c r="E150" s="646">
        <v>0</v>
      </c>
      <c r="F150" s="647">
        <v>0</v>
      </c>
      <c r="G150" s="643"/>
      <c r="H150" s="620"/>
      <c r="I150" s="620"/>
      <c r="J150" s="620"/>
      <c r="K150" s="620"/>
    </row>
    <row r="151" spans="2:11" ht="15" hidden="1" customHeight="1" x14ac:dyDescent="0.2">
      <c r="B151" s="652"/>
      <c r="C151" s="649">
        <v>0</v>
      </c>
      <c r="D151" s="649">
        <v>0</v>
      </c>
      <c r="E151" s="649">
        <v>0</v>
      </c>
      <c r="F151" s="649">
        <v>0</v>
      </c>
      <c r="G151" s="643"/>
      <c r="H151" s="620"/>
      <c r="I151" s="620"/>
      <c r="J151" s="620"/>
      <c r="K151" s="620"/>
    </row>
    <row r="152" spans="2:11" ht="15" hidden="1" customHeight="1" x14ac:dyDescent="0.2">
      <c r="B152" s="653"/>
      <c r="C152" s="641"/>
      <c r="D152" s="641"/>
      <c r="E152" s="641"/>
      <c r="F152" s="642"/>
      <c r="G152" s="643"/>
      <c r="H152" s="620"/>
      <c r="I152" s="620"/>
      <c r="J152" s="620"/>
      <c r="K152" s="620"/>
    </row>
    <row r="153" spans="2:11" ht="15" hidden="1" customHeight="1" x14ac:dyDescent="0.2">
      <c r="B153" s="651">
        <v>44631</v>
      </c>
      <c r="C153" s="646">
        <v>0</v>
      </c>
      <c r="D153" s="646">
        <v>0</v>
      </c>
      <c r="E153" s="646">
        <v>0</v>
      </c>
      <c r="F153" s="647">
        <v>0</v>
      </c>
      <c r="G153" s="643"/>
      <c r="H153" s="620"/>
      <c r="I153" s="620"/>
      <c r="J153" s="620"/>
      <c r="K153" s="620"/>
    </row>
    <row r="154" spans="2:11" ht="15" hidden="1" customHeight="1" x14ac:dyDescent="0.2">
      <c r="B154" s="651">
        <v>44634</v>
      </c>
      <c r="C154" s="646">
        <v>0</v>
      </c>
      <c r="D154" s="646">
        <v>0</v>
      </c>
      <c r="E154" s="646">
        <v>0</v>
      </c>
      <c r="F154" s="647">
        <v>0</v>
      </c>
      <c r="G154" s="643"/>
      <c r="H154" s="620"/>
      <c r="I154" s="620"/>
      <c r="J154" s="620"/>
      <c r="K154" s="620"/>
    </row>
    <row r="155" spans="2:11" ht="15" hidden="1" customHeight="1" x14ac:dyDescent="0.2">
      <c r="B155" s="651">
        <v>44635</v>
      </c>
      <c r="C155" s="646">
        <v>0</v>
      </c>
      <c r="D155" s="646">
        <v>0</v>
      </c>
      <c r="E155" s="646">
        <v>0</v>
      </c>
      <c r="F155" s="647">
        <v>0</v>
      </c>
      <c r="G155" s="643"/>
      <c r="H155" s="620"/>
      <c r="I155" s="620"/>
      <c r="J155" s="620"/>
      <c r="K155" s="620"/>
    </row>
    <row r="156" spans="2:11" ht="15" hidden="1" customHeight="1" x14ac:dyDescent="0.2">
      <c r="B156" s="651">
        <v>44636</v>
      </c>
      <c r="C156" s="646">
        <v>0</v>
      </c>
      <c r="D156" s="646">
        <v>0</v>
      </c>
      <c r="E156" s="646">
        <v>0</v>
      </c>
      <c r="F156" s="647">
        <v>0</v>
      </c>
      <c r="G156" s="643"/>
      <c r="H156" s="620"/>
      <c r="I156" s="620"/>
      <c r="J156" s="620"/>
      <c r="K156" s="620"/>
    </row>
    <row r="157" spans="2:11" ht="15" hidden="1" customHeight="1" x14ac:dyDescent="0.2">
      <c r="B157" s="651">
        <v>44637</v>
      </c>
      <c r="C157" s="646">
        <v>0.50524650999999998</v>
      </c>
      <c r="D157" s="646">
        <v>0</v>
      </c>
      <c r="E157" s="646">
        <v>0.50524650999999998</v>
      </c>
      <c r="F157" s="647">
        <v>0</v>
      </c>
      <c r="G157" s="643"/>
      <c r="H157" s="620"/>
      <c r="I157" s="620"/>
      <c r="J157" s="620"/>
      <c r="K157" s="620"/>
    </row>
    <row r="158" spans="2:11" ht="15" hidden="1" customHeight="1" x14ac:dyDescent="0.2">
      <c r="B158" s="652"/>
      <c r="C158" s="649">
        <v>0.50524650999999998</v>
      </c>
      <c r="D158" s="649">
        <v>0</v>
      </c>
      <c r="E158" s="649">
        <v>0.50524650999999998</v>
      </c>
      <c r="F158" s="649">
        <v>0</v>
      </c>
      <c r="G158" s="643"/>
      <c r="H158" s="620"/>
      <c r="I158" s="620"/>
      <c r="J158" s="620"/>
      <c r="K158" s="620"/>
    </row>
    <row r="159" spans="2:11" ht="15" hidden="1" customHeight="1" x14ac:dyDescent="0.2">
      <c r="B159" s="653"/>
      <c r="C159" s="641"/>
      <c r="D159" s="641"/>
      <c r="E159" s="641"/>
      <c r="F159" s="642"/>
      <c r="G159" s="643"/>
      <c r="H159" s="620"/>
      <c r="I159" s="620"/>
      <c r="J159" s="620"/>
      <c r="K159" s="620"/>
    </row>
    <row r="160" spans="2:11" ht="15" hidden="1" customHeight="1" x14ac:dyDescent="0.2">
      <c r="B160" s="651">
        <v>44638</v>
      </c>
      <c r="C160" s="646">
        <v>0</v>
      </c>
      <c r="D160" s="646">
        <v>0</v>
      </c>
      <c r="E160" s="646">
        <v>0</v>
      </c>
      <c r="F160" s="647">
        <v>0</v>
      </c>
      <c r="G160" s="643"/>
      <c r="H160" s="620"/>
      <c r="I160" s="620"/>
      <c r="J160" s="620"/>
      <c r="K160" s="620"/>
    </row>
    <row r="161" spans="2:11" ht="15" hidden="1" customHeight="1" x14ac:dyDescent="0.2">
      <c r="B161" s="651">
        <v>44641</v>
      </c>
      <c r="C161" s="646">
        <v>0</v>
      </c>
      <c r="D161" s="646">
        <v>0</v>
      </c>
      <c r="E161" s="646">
        <v>0</v>
      </c>
      <c r="F161" s="647">
        <v>0</v>
      </c>
      <c r="G161" s="643"/>
      <c r="H161" s="620"/>
      <c r="I161" s="620"/>
      <c r="J161" s="620"/>
      <c r="K161" s="620"/>
    </row>
    <row r="162" spans="2:11" ht="15" hidden="1" customHeight="1" x14ac:dyDescent="0.2">
      <c r="B162" s="651">
        <v>44642</v>
      </c>
      <c r="C162" s="646">
        <v>2.9325767200000001</v>
      </c>
      <c r="D162" s="646">
        <v>0</v>
      </c>
      <c r="E162" s="646">
        <v>2.9325767200000001</v>
      </c>
      <c r="F162" s="647">
        <v>0</v>
      </c>
      <c r="G162" s="643"/>
      <c r="H162" s="620"/>
      <c r="I162" s="620"/>
      <c r="J162" s="620"/>
      <c r="K162" s="620"/>
    </row>
    <row r="163" spans="2:11" ht="15" hidden="1" customHeight="1" x14ac:dyDescent="0.2">
      <c r="B163" s="651">
        <v>44643</v>
      </c>
      <c r="C163" s="646">
        <v>0</v>
      </c>
      <c r="D163" s="646">
        <v>0</v>
      </c>
      <c r="E163" s="646">
        <v>0</v>
      </c>
      <c r="F163" s="647">
        <v>0</v>
      </c>
      <c r="G163" s="643"/>
      <c r="H163" s="620"/>
      <c r="I163" s="620"/>
      <c r="J163" s="620"/>
      <c r="K163" s="620"/>
    </row>
    <row r="164" spans="2:11" ht="15" hidden="1" customHeight="1" x14ac:dyDescent="0.2">
      <c r="B164" s="651">
        <v>44644</v>
      </c>
      <c r="C164" s="646">
        <v>0</v>
      </c>
      <c r="D164" s="646">
        <v>0</v>
      </c>
      <c r="E164" s="646">
        <v>0</v>
      </c>
      <c r="F164" s="647">
        <v>0</v>
      </c>
      <c r="G164" s="643"/>
      <c r="H164" s="620"/>
      <c r="I164" s="620"/>
      <c r="J164" s="620"/>
      <c r="K164" s="620"/>
    </row>
    <row r="165" spans="2:11" ht="15" hidden="1" customHeight="1" x14ac:dyDescent="0.2">
      <c r="B165" s="652"/>
      <c r="C165" s="649">
        <v>2.9325767200000001</v>
      </c>
      <c r="D165" s="649">
        <v>0</v>
      </c>
      <c r="E165" s="649">
        <v>2.9325767200000001</v>
      </c>
      <c r="F165" s="649">
        <v>0</v>
      </c>
      <c r="G165" s="643"/>
      <c r="H165" s="620"/>
      <c r="I165" s="620"/>
      <c r="J165" s="620"/>
      <c r="K165" s="620"/>
    </row>
    <row r="166" spans="2:11" ht="15" hidden="1" customHeight="1" x14ac:dyDescent="0.2">
      <c r="B166" s="653"/>
      <c r="C166" s="641"/>
      <c r="D166" s="641"/>
      <c r="E166" s="641"/>
      <c r="F166" s="642"/>
      <c r="G166" s="643"/>
      <c r="H166" s="620"/>
      <c r="I166" s="620"/>
      <c r="J166" s="620"/>
      <c r="K166" s="620"/>
    </row>
    <row r="167" spans="2:11" ht="15" hidden="1" customHeight="1" x14ac:dyDescent="0.2">
      <c r="B167" s="651">
        <v>44645</v>
      </c>
      <c r="C167" s="646">
        <v>0</v>
      </c>
      <c r="D167" s="646">
        <v>0</v>
      </c>
      <c r="E167" s="646">
        <v>0</v>
      </c>
      <c r="F167" s="647">
        <v>0</v>
      </c>
      <c r="G167" s="643"/>
      <c r="H167" s="620"/>
      <c r="I167" s="620"/>
      <c r="J167" s="620"/>
      <c r="K167" s="620"/>
    </row>
    <row r="168" spans="2:11" ht="15" hidden="1" customHeight="1" x14ac:dyDescent="0.2">
      <c r="B168" s="651">
        <v>44648</v>
      </c>
      <c r="C168" s="646">
        <v>0</v>
      </c>
      <c r="D168" s="646">
        <v>0</v>
      </c>
      <c r="E168" s="646">
        <v>0</v>
      </c>
      <c r="F168" s="647">
        <v>0</v>
      </c>
      <c r="G168" s="643"/>
      <c r="H168" s="620"/>
      <c r="I168" s="620"/>
      <c r="J168" s="620"/>
      <c r="K168" s="620"/>
    </row>
    <row r="169" spans="2:11" ht="15" hidden="1" customHeight="1" x14ac:dyDescent="0.2">
      <c r="B169" s="651">
        <v>44649</v>
      </c>
      <c r="C169" s="646">
        <v>0</v>
      </c>
      <c r="D169" s="646">
        <v>0</v>
      </c>
      <c r="E169" s="646">
        <v>0</v>
      </c>
      <c r="F169" s="647">
        <v>0</v>
      </c>
      <c r="G169" s="643"/>
      <c r="H169" s="620"/>
      <c r="I169" s="620"/>
      <c r="J169" s="620"/>
      <c r="K169" s="620"/>
    </row>
    <row r="170" spans="2:11" ht="15" hidden="1" customHeight="1" x14ac:dyDescent="0.2">
      <c r="B170" s="651">
        <v>44650</v>
      </c>
      <c r="C170" s="646">
        <v>0</v>
      </c>
      <c r="D170" s="646">
        <v>0</v>
      </c>
      <c r="E170" s="646">
        <v>0</v>
      </c>
      <c r="F170" s="647">
        <v>0</v>
      </c>
      <c r="G170" s="643"/>
      <c r="H170" s="620"/>
      <c r="I170" s="620"/>
      <c r="J170" s="620"/>
      <c r="K170" s="620"/>
    </row>
    <row r="171" spans="2:11" ht="15" hidden="1" customHeight="1" x14ac:dyDescent="0.2">
      <c r="B171" s="651">
        <v>44651</v>
      </c>
      <c r="C171" s="646">
        <v>0</v>
      </c>
      <c r="D171" s="646">
        <v>0</v>
      </c>
      <c r="E171" s="646">
        <v>0</v>
      </c>
      <c r="F171" s="647">
        <v>0</v>
      </c>
      <c r="G171" s="643"/>
      <c r="H171" s="620"/>
      <c r="I171" s="620"/>
      <c r="J171" s="620"/>
      <c r="K171" s="620"/>
    </row>
    <row r="172" spans="2:11" ht="15" hidden="1" customHeight="1" x14ac:dyDescent="0.2">
      <c r="B172" s="652"/>
      <c r="C172" s="649">
        <v>0</v>
      </c>
      <c r="D172" s="649">
        <v>0</v>
      </c>
      <c r="E172" s="649">
        <v>0</v>
      </c>
      <c r="F172" s="649">
        <v>0</v>
      </c>
      <c r="G172" s="643"/>
      <c r="H172" s="620"/>
      <c r="I172" s="620"/>
      <c r="J172" s="620"/>
      <c r="K172" s="620"/>
    </row>
    <row r="173" spans="2:11" ht="15" hidden="1" customHeight="1" x14ac:dyDescent="0.2">
      <c r="B173" s="653"/>
      <c r="C173" s="641"/>
      <c r="D173" s="641"/>
      <c r="E173" s="641"/>
      <c r="F173" s="642"/>
      <c r="G173" s="643"/>
      <c r="H173" s="620"/>
      <c r="I173" s="620"/>
      <c r="J173" s="620"/>
      <c r="K173" s="620"/>
    </row>
    <row r="174" spans="2:11" ht="15" hidden="1" customHeight="1" x14ac:dyDescent="0.2">
      <c r="B174" s="651">
        <v>44652</v>
      </c>
      <c r="C174" s="646">
        <v>0</v>
      </c>
      <c r="D174" s="646">
        <v>0</v>
      </c>
      <c r="E174" s="646">
        <v>0</v>
      </c>
      <c r="F174" s="647">
        <v>0</v>
      </c>
      <c r="G174" s="643"/>
      <c r="H174" s="620"/>
      <c r="I174" s="620"/>
      <c r="J174" s="620"/>
      <c r="K174" s="620"/>
    </row>
    <row r="175" spans="2:11" ht="15" hidden="1" customHeight="1" x14ac:dyDescent="0.2">
      <c r="B175" s="651">
        <v>44655</v>
      </c>
      <c r="C175" s="646">
        <v>3.6093788999999998</v>
      </c>
      <c r="D175" s="646">
        <v>0</v>
      </c>
      <c r="E175" s="646">
        <v>3.6093788999999998</v>
      </c>
      <c r="F175" s="647">
        <v>0</v>
      </c>
      <c r="G175" s="643"/>
      <c r="H175" s="620"/>
      <c r="I175" s="620"/>
      <c r="J175" s="620"/>
      <c r="K175" s="620"/>
    </row>
    <row r="176" spans="2:11" ht="15" hidden="1" customHeight="1" x14ac:dyDescent="0.2">
      <c r="B176" s="651">
        <v>44656</v>
      </c>
      <c r="C176" s="646">
        <v>5.5823389400000005</v>
      </c>
      <c r="D176" s="646">
        <v>0</v>
      </c>
      <c r="E176" s="646">
        <v>5.5823389400000005</v>
      </c>
      <c r="F176" s="647">
        <v>0</v>
      </c>
      <c r="G176" s="643"/>
      <c r="H176" s="620"/>
      <c r="I176" s="620"/>
      <c r="J176" s="620"/>
      <c r="K176" s="620"/>
    </row>
    <row r="177" spans="2:11" ht="15" hidden="1" customHeight="1" x14ac:dyDescent="0.2">
      <c r="B177" s="651">
        <v>44657</v>
      </c>
      <c r="C177" s="646">
        <v>3.5055892100000001</v>
      </c>
      <c r="D177" s="646">
        <v>0</v>
      </c>
      <c r="E177" s="646">
        <v>3.5055892100000001</v>
      </c>
      <c r="F177" s="647">
        <v>0</v>
      </c>
      <c r="G177" s="643"/>
      <c r="H177" s="620"/>
      <c r="I177" s="620"/>
      <c r="J177" s="620"/>
      <c r="K177" s="620"/>
    </row>
    <row r="178" spans="2:11" ht="15" hidden="1" customHeight="1" x14ac:dyDescent="0.2">
      <c r="B178" s="651">
        <v>44658</v>
      </c>
      <c r="C178" s="646">
        <v>1.56019E-2</v>
      </c>
      <c r="D178" s="646">
        <v>0</v>
      </c>
      <c r="E178" s="646">
        <v>1.56019E-2</v>
      </c>
      <c r="F178" s="647">
        <v>0</v>
      </c>
      <c r="G178" s="643"/>
      <c r="H178" s="620"/>
      <c r="I178" s="620"/>
      <c r="J178" s="620"/>
      <c r="K178" s="620"/>
    </row>
    <row r="179" spans="2:11" ht="15" hidden="1" customHeight="1" x14ac:dyDescent="0.2">
      <c r="B179" s="652"/>
      <c r="C179" s="649">
        <v>12.712908950000001</v>
      </c>
      <c r="D179" s="649">
        <v>0</v>
      </c>
      <c r="E179" s="649">
        <v>12.612908950000001</v>
      </c>
      <c r="F179" s="649">
        <v>0</v>
      </c>
      <c r="G179" s="643"/>
      <c r="H179" s="620"/>
      <c r="I179" s="620"/>
      <c r="J179" s="620"/>
      <c r="K179" s="620"/>
    </row>
    <row r="180" spans="2:11" ht="15" hidden="1" customHeight="1" x14ac:dyDescent="0.2">
      <c r="B180" s="653"/>
      <c r="C180" s="641"/>
      <c r="D180" s="641"/>
      <c r="E180" s="641"/>
      <c r="F180" s="642"/>
      <c r="G180" s="643"/>
      <c r="H180" s="620"/>
      <c r="I180" s="620"/>
      <c r="J180" s="620"/>
      <c r="K180" s="620"/>
    </row>
    <row r="181" spans="2:11" ht="15" hidden="1" customHeight="1" x14ac:dyDescent="0.2">
      <c r="B181" s="651">
        <v>44659</v>
      </c>
      <c r="C181" s="646">
        <v>0</v>
      </c>
      <c r="D181" s="646">
        <v>0</v>
      </c>
      <c r="E181" s="646">
        <v>0</v>
      </c>
      <c r="F181" s="647">
        <v>0</v>
      </c>
      <c r="G181" s="643"/>
      <c r="H181" s="620"/>
      <c r="I181" s="620"/>
      <c r="J181" s="620"/>
      <c r="K181" s="620"/>
    </row>
    <row r="182" spans="2:11" ht="15" hidden="1" customHeight="1" x14ac:dyDescent="0.2">
      <c r="B182" s="651">
        <v>44662</v>
      </c>
      <c r="C182" s="646">
        <v>1.6360659999999999E-2</v>
      </c>
      <c r="D182" s="646">
        <v>0</v>
      </c>
      <c r="E182" s="646">
        <v>1.6360659999999999E-2</v>
      </c>
      <c r="F182" s="647">
        <v>0</v>
      </c>
      <c r="G182" s="643"/>
      <c r="H182" s="620"/>
      <c r="I182" s="620"/>
      <c r="J182" s="620"/>
      <c r="K182" s="620"/>
    </row>
    <row r="183" spans="2:11" ht="15" hidden="1" customHeight="1" x14ac:dyDescent="0.2">
      <c r="B183" s="651">
        <v>44663</v>
      </c>
      <c r="C183" s="646">
        <v>4.1148012500000002</v>
      </c>
      <c r="D183" s="646">
        <v>0</v>
      </c>
      <c r="E183" s="646">
        <v>4.1148012500000002</v>
      </c>
      <c r="F183" s="647">
        <v>0</v>
      </c>
      <c r="G183" s="643"/>
      <c r="H183" s="620"/>
      <c r="I183" s="620"/>
      <c r="J183" s="620"/>
      <c r="K183" s="620"/>
    </row>
    <row r="184" spans="2:11" ht="15" hidden="1" customHeight="1" x14ac:dyDescent="0.2">
      <c r="B184" s="651">
        <v>44669</v>
      </c>
      <c r="C184" s="646">
        <v>0.62053371000000002</v>
      </c>
      <c r="D184" s="646">
        <v>0</v>
      </c>
      <c r="E184" s="646">
        <v>0.62053371000000002</v>
      </c>
      <c r="F184" s="647">
        <v>0</v>
      </c>
      <c r="G184" s="643"/>
      <c r="H184" s="620"/>
      <c r="I184" s="620"/>
      <c r="J184" s="620"/>
      <c r="K184" s="620"/>
    </row>
    <row r="185" spans="2:11" ht="15" hidden="1" customHeight="1" x14ac:dyDescent="0.2">
      <c r="B185" s="651">
        <v>44670</v>
      </c>
      <c r="C185" s="646">
        <v>7.6087340399999999</v>
      </c>
      <c r="D185" s="646">
        <v>0</v>
      </c>
      <c r="E185" s="646">
        <v>7.6087340399999999</v>
      </c>
      <c r="F185" s="647">
        <v>0</v>
      </c>
      <c r="G185" s="643"/>
      <c r="H185" s="620"/>
      <c r="I185" s="620"/>
      <c r="J185" s="620"/>
      <c r="K185" s="620"/>
    </row>
    <row r="186" spans="2:11" ht="15" hidden="1" customHeight="1" x14ac:dyDescent="0.2">
      <c r="B186" s="651">
        <v>44671</v>
      </c>
      <c r="C186" s="646">
        <v>2.1778470599999999</v>
      </c>
      <c r="D186" s="646">
        <v>0</v>
      </c>
      <c r="E186" s="646">
        <v>2.1778470599999999</v>
      </c>
      <c r="F186" s="647">
        <v>0</v>
      </c>
      <c r="G186" s="643"/>
      <c r="H186" s="620"/>
      <c r="I186" s="620"/>
      <c r="J186" s="620"/>
      <c r="K186" s="620"/>
    </row>
    <row r="187" spans="2:11" ht="15" hidden="1" customHeight="1" x14ac:dyDescent="0.2">
      <c r="B187" s="651">
        <v>44672</v>
      </c>
      <c r="C187" s="646">
        <v>0.87208032999999996</v>
      </c>
      <c r="D187" s="646">
        <v>0</v>
      </c>
      <c r="E187" s="646">
        <v>0.87208032999999996</v>
      </c>
      <c r="F187" s="647">
        <v>0</v>
      </c>
      <c r="G187" s="643"/>
      <c r="H187" s="620"/>
      <c r="I187" s="620"/>
      <c r="J187" s="620"/>
      <c r="K187" s="620"/>
    </row>
    <row r="188" spans="2:11" ht="15" hidden="1" customHeight="1" x14ac:dyDescent="0.2">
      <c r="B188" s="652"/>
      <c r="C188" s="649">
        <v>15.41035705</v>
      </c>
      <c r="D188" s="649">
        <v>0</v>
      </c>
      <c r="E188" s="649">
        <v>15.31035705</v>
      </c>
      <c r="F188" s="649">
        <v>0</v>
      </c>
      <c r="G188" s="643"/>
      <c r="H188" s="620"/>
      <c r="I188" s="620"/>
      <c r="J188" s="620"/>
      <c r="K188" s="620"/>
    </row>
    <row r="189" spans="2:11" ht="15" hidden="1" customHeight="1" x14ac:dyDescent="0.2">
      <c r="B189" s="653"/>
      <c r="C189" s="641"/>
      <c r="D189" s="641"/>
      <c r="E189" s="641"/>
      <c r="F189" s="642"/>
      <c r="G189" s="643"/>
      <c r="H189" s="620"/>
      <c r="I189" s="620"/>
      <c r="J189" s="620"/>
      <c r="K189" s="620"/>
    </row>
    <row r="190" spans="2:11" ht="15" hidden="1" customHeight="1" x14ac:dyDescent="0.2">
      <c r="B190" s="651">
        <v>44673</v>
      </c>
      <c r="C190" s="646">
        <v>0</v>
      </c>
      <c r="D190" s="646">
        <v>0</v>
      </c>
      <c r="E190" s="646">
        <v>0</v>
      </c>
      <c r="F190" s="647">
        <v>0</v>
      </c>
      <c r="G190" s="643"/>
      <c r="H190" s="620"/>
      <c r="I190" s="620"/>
      <c r="J190" s="620"/>
      <c r="K190" s="620"/>
    </row>
    <row r="191" spans="2:11" ht="15" hidden="1" customHeight="1" x14ac:dyDescent="0.2">
      <c r="B191" s="651">
        <v>44676</v>
      </c>
      <c r="C191" s="646">
        <v>2.5688890600000001</v>
      </c>
      <c r="D191" s="646">
        <v>0</v>
      </c>
      <c r="E191" s="646">
        <v>2.5688890600000001</v>
      </c>
      <c r="F191" s="647">
        <v>0</v>
      </c>
      <c r="G191" s="643"/>
      <c r="H191" s="620"/>
      <c r="I191" s="620"/>
      <c r="J191" s="620"/>
      <c r="K191" s="620"/>
    </row>
    <row r="192" spans="2:11" ht="15" hidden="1" customHeight="1" x14ac:dyDescent="0.2">
      <c r="B192" s="651">
        <v>44677</v>
      </c>
      <c r="C192" s="646">
        <v>3.6419402000000001</v>
      </c>
      <c r="D192" s="646">
        <v>0</v>
      </c>
      <c r="E192" s="646">
        <v>3.6419402000000001</v>
      </c>
      <c r="F192" s="647">
        <v>0</v>
      </c>
      <c r="G192" s="643"/>
      <c r="H192" s="620"/>
      <c r="I192" s="620"/>
      <c r="J192" s="620"/>
      <c r="K192" s="620"/>
    </row>
    <row r="193" spans="2:11" ht="15" hidden="1" customHeight="1" x14ac:dyDescent="0.2">
      <c r="B193" s="651">
        <v>44678</v>
      </c>
      <c r="C193" s="646">
        <v>0.56158589999999997</v>
      </c>
      <c r="D193" s="646">
        <v>0</v>
      </c>
      <c r="E193" s="646">
        <v>0.56158589999999997</v>
      </c>
      <c r="F193" s="647">
        <v>0</v>
      </c>
      <c r="G193" s="643"/>
      <c r="H193" s="620"/>
      <c r="I193" s="620"/>
      <c r="J193" s="620"/>
      <c r="K193" s="620"/>
    </row>
    <row r="194" spans="2:11" ht="15" hidden="1" customHeight="1" x14ac:dyDescent="0.2">
      <c r="B194" s="651">
        <v>44679</v>
      </c>
      <c r="C194" s="646">
        <v>0</v>
      </c>
      <c r="D194" s="646">
        <v>0</v>
      </c>
      <c r="E194" s="646">
        <v>0</v>
      </c>
      <c r="F194" s="647">
        <v>0</v>
      </c>
      <c r="G194" s="643"/>
      <c r="H194" s="620"/>
      <c r="I194" s="620"/>
      <c r="J194" s="620"/>
      <c r="K194" s="620"/>
    </row>
    <row r="195" spans="2:11" ht="15" hidden="1" customHeight="1" x14ac:dyDescent="0.2">
      <c r="B195" s="652"/>
      <c r="C195" s="649">
        <v>6.7724151600000004</v>
      </c>
      <c r="D195" s="649">
        <v>0</v>
      </c>
      <c r="E195" s="649">
        <v>6.6724151600000008</v>
      </c>
      <c r="F195" s="649">
        <v>0</v>
      </c>
      <c r="G195" s="643"/>
      <c r="H195" s="620"/>
      <c r="I195" s="620"/>
      <c r="J195" s="620"/>
      <c r="K195" s="620"/>
    </row>
    <row r="196" spans="2:11" ht="15" hidden="1" customHeight="1" x14ac:dyDescent="0.2">
      <c r="B196" s="653"/>
      <c r="C196" s="641"/>
      <c r="D196" s="641"/>
      <c r="E196" s="641"/>
      <c r="F196" s="642"/>
      <c r="G196" s="643"/>
      <c r="H196" s="620"/>
      <c r="I196" s="620"/>
      <c r="J196" s="620"/>
      <c r="K196" s="620"/>
    </row>
    <row r="197" spans="2:11" ht="15" hidden="1" customHeight="1" x14ac:dyDescent="0.2">
      <c r="B197" s="651">
        <v>44680</v>
      </c>
      <c r="C197" s="646">
        <v>0.80319974999999999</v>
      </c>
      <c r="D197" s="646">
        <v>0</v>
      </c>
      <c r="E197" s="646">
        <v>0.80319974999999999</v>
      </c>
      <c r="F197" s="647">
        <v>0</v>
      </c>
      <c r="G197" s="643"/>
      <c r="H197" s="620"/>
      <c r="I197" s="620"/>
      <c r="J197" s="620"/>
      <c r="K197" s="620"/>
    </row>
    <row r="198" spans="2:11" ht="15" hidden="1" customHeight="1" x14ac:dyDescent="0.2">
      <c r="B198" s="651">
        <v>44684</v>
      </c>
      <c r="C198" s="646">
        <v>2.7558163699999998</v>
      </c>
      <c r="D198" s="646">
        <v>0</v>
      </c>
      <c r="E198" s="646">
        <v>2.7558163699999998</v>
      </c>
      <c r="F198" s="647">
        <v>0</v>
      </c>
      <c r="G198" s="643"/>
      <c r="H198" s="620"/>
      <c r="I198" s="620"/>
      <c r="J198" s="620"/>
      <c r="K198" s="620"/>
    </row>
    <row r="199" spans="2:11" ht="15" hidden="1" customHeight="1" x14ac:dyDescent="0.2">
      <c r="B199" s="651">
        <v>44685</v>
      </c>
      <c r="C199" s="646">
        <v>4.02556344</v>
      </c>
      <c r="D199" s="646">
        <v>0</v>
      </c>
      <c r="E199" s="646">
        <v>4.02556344</v>
      </c>
      <c r="F199" s="647">
        <v>0</v>
      </c>
      <c r="G199" s="643"/>
      <c r="H199" s="620"/>
      <c r="I199" s="620"/>
      <c r="J199" s="620"/>
      <c r="K199" s="620"/>
    </row>
    <row r="200" spans="2:11" ht="15" hidden="1" customHeight="1" x14ac:dyDescent="0.2">
      <c r="B200" s="651">
        <v>44686</v>
      </c>
      <c r="C200" s="646">
        <v>0</v>
      </c>
      <c r="D200" s="646">
        <v>0</v>
      </c>
      <c r="E200" s="646">
        <v>0</v>
      </c>
      <c r="F200" s="647">
        <v>0</v>
      </c>
      <c r="G200" s="643"/>
      <c r="H200" s="620"/>
      <c r="I200" s="620"/>
      <c r="J200" s="620"/>
      <c r="K200" s="620"/>
    </row>
    <row r="201" spans="2:11" ht="15" hidden="1" customHeight="1" x14ac:dyDescent="0.2">
      <c r="B201" s="652"/>
      <c r="C201" s="649">
        <v>7.5845795599999999</v>
      </c>
      <c r="D201" s="649">
        <v>0</v>
      </c>
      <c r="E201" s="649">
        <v>7.4845795600000002</v>
      </c>
      <c r="F201" s="649">
        <v>0</v>
      </c>
      <c r="G201" s="643"/>
      <c r="H201" s="620"/>
      <c r="I201" s="620"/>
      <c r="J201" s="620"/>
      <c r="K201" s="620"/>
    </row>
    <row r="202" spans="2:11" ht="15" hidden="1" customHeight="1" x14ac:dyDescent="0.2">
      <c r="B202" s="653"/>
      <c r="C202" s="641"/>
      <c r="D202" s="641"/>
      <c r="E202" s="641"/>
      <c r="F202" s="642"/>
      <c r="G202" s="643"/>
      <c r="H202" s="620"/>
      <c r="I202" s="620"/>
      <c r="J202" s="620"/>
      <c r="K202" s="620"/>
    </row>
    <row r="203" spans="2:11" ht="15" hidden="1" customHeight="1" x14ac:dyDescent="0.2">
      <c r="B203" s="651">
        <v>44687</v>
      </c>
      <c r="C203" s="646">
        <v>0</v>
      </c>
      <c r="D203" s="646">
        <v>0</v>
      </c>
      <c r="E203" s="646">
        <v>0</v>
      </c>
      <c r="F203" s="647">
        <v>0</v>
      </c>
      <c r="G203" s="643"/>
      <c r="H203" s="620"/>
      <c r="I203" s="620"/>
      <c r="J203" s="620"/>
      <c r="K203" s="620"/>
    </row>
    <row r="204" spans="2:11" ht="15" hidden="1" customHeight="1" x14ac:dyDescent="0.2">
      <c r="B204" s="651">
        <v>44690</v>
      </c>
      <c r="C204" s="646">
        <v>3.34339283</v>
      </c>
      <c r="D204" s="646">
        <v>0</v>
      </c>
      <c r="E204" s="646">
        <v>3.34339283</v>
      </c>
      <c r="F204" s="647">
        <v>0</v>
      </c>
      <c r="G204" s="643"/>
      <c r="H204" s="620"/>
      <c r="I204" s="620"/>
      <c r="J204" s="620"/>
      <c r="K204" s="620"/>
    </row>
    <row r="205" spans="2:11" ht="15" hidden="1" customHeight="1" x14ac:dyDescent="0.2">
      <c r="B205" s="651">
        <v>44691</v>
      </c>
      <c r="C205" s="646">
        <v>7.31435587</v>
      </c>
      <c r="D205" s="646">
        <v>0</v>
      </c>
      <c r="E205" s="646">
        <v>7.31435587</v>
      </c>
      <c r="F205" s="647">
        <v>0</v>
      </c>
      <c r="G205" s="643"/>
      <c r="H205" s="620"/>
      <c r="I205" s="620"/>
      <c r="J205" s="620"/>
      <c r="K205" s="620"/>
    </row>
    <row r="206" spans="2:11" ht="15" hidden="1" customHeight="1" x14ac:dyDescent="0.2">
      <c r="B206" s="651">
        <v>44692</v>
      </c>
      <c r="C206" s="646">
        <v>1.04740568</v>
      </c>
      <c r="D206" s="646">
        <v>0</v>
      </c>
      <c r="E206" s="646">
        <v>1.04740568</v>
      </c>
      <c r="F206" s="647">
        <v>0</v>
      </c>
      <c r="G206" s="643"/>
      <c r="H206" s="620"/>
      <c r="I206" s="620"/>
      <c r="J206" s="620"/>
      <c r="K206" s="620"/>
    </row>
    <row r="207" spans="2:11" ht="15" hidden="1" customHeight="1" x14ac:dyDescent="0.2">
      <c r="B207" s="651">
        <v>44693</v>
      </c>
      <c r="C207" s="646">
        <v>0</v>
      </c>
      <c r="D207" s="646">
        <v>0</v>
      </c>
      <c r="E207" s="646">
        <v>0</v>
      </c>
      <c r="F207" s="647">
        <v>0</v>
      </c>
      <c r="G207" s="643"/>
      <c r="H207" s="620"/>
      <c r="I207" s="620"/>
      <c r="J207" s="620"/>
      <c r="K207" s="620"/>
    </row>
    <row r="208" spans="2:11" ht="15" hidden="1" customHeight="1" x14ac:dyDescent="0.2">
      <c r="B208" s="652"/>
      <c r="C208" s="649">
        <v>11.70515438</v>
      </c>
      <c r="D208" s="649">
        <v>0</v>
      </c>
      <c r="E208" s="649">
        <v>11.60515438</v>
      </c>
      <c r="F208" s="649">
        <v>0</v>
      </c>
      <c r="G208" s="643"/>
      <c r="H208" s="620"/>
      <c r="I208" s="620"/>
      <c r="J208" s="620"/>
      <c r="K208" s="620"/>
    </row>
    <row r="209" spans="2:11" ht="15" hidden="1" customHeight="1" x14ac:dyDescent="0.2">
      <c r="B209" s="653"/>
      <c r="C209" s="641"/>
      <c r="D209" s="641"/>
      <c r="E209" s="641"/>
      <c r="F209" s="642"/>
      <c r="G209" s="643"/>
      <c r="H209" s="620"/>
      <c r="I209" s="620"/>
      <c r="J209" s="620"/>
      <c r="K209" s="620"/>
    </row>
    <row r="210" spans="2:11" ht="15" hidden="1" customHeight="1" x14ac:dyDescent="0.2">
      <c r="B210" s="651">
        <v>44694</v>
      </c>
      <c r="C210" s="646">
        <v>0</v>
      </c>
      <c r="D210" s="646">
        <v>0</v>
      </c>
      <c r="E210" s="646">
        <v>0</v>
      </c>
      <c r="F210" s="647">
        <v>0</v>
      </c>
      <c r="G210" s="643"/>
      <c r="H210" s="620"/>
      <c r="I210" s="620"/>
      <c r="J210" s="620"/>
      <c r="K210" s="620"/>
    </row>
    <row r="211" spans="2:11" ht="15" hidden="1" customHeight="1" x14ac:dyDescent="0.2">
      <c r="B211" s="651">
        <v>44697</v>
      </c>
      <c r="C211" s="646">
        <v>0</v>
      </c>
      <c r="D211" s="646">
        <v>0</v>
      </c>
      <c r="E211" s="646">
        <v>0</v>
      </c>
      <c r="F211" s="647">
        <v>0</v>
      </c>
      <c r="G211" s="643"/>
      <c r="H211" s="620"/>
      <c r="I211" s="620"/>
      <c r="J211" s="620"/>
      <c r="K211" s="620"/>
    </row>
    <row r="212" spans="2:11" ht="15" hidden="1" customHeight="1" x14ac:dyDescent="0.2">
      <c r="B212" s="651">
        <v>44698</v>
      </c>
      <c r="C212" s="646">
        <v>0.13124331</v>
      </c>
      <c r="D212" s="646">
        <v>0</v>
      </c>
      <c r="E212" s="646">
        <v>0.13124331</v>
      </c>
      <c r="F212" s="647">
        <v>0</v>
      </c>
      <c r="G212" s="643"/>
      <c r="H212" s="620"/>
      <c r="I212" s="620"/>
      <c r="J212" s="620"/>
      <c r="K212" s="620"/>
    </row>
    <row r="213" spans="2:11" ht="15" hidden="1" customHeight="1" x14ac:dyDescent="0.2">
      <c r="B213" s="651">
        <v>44699</v>
      </c>
      <c r="C213" s="646">
        <v>0</v>
      </c>
      <c r="D213" s="646">
        <v>0</v>
      </c>
      <c r="E213" s="646">
        <v>0</v>
      </c>
      <c r="F213" s="647">
        <v>0</v>
      </c>
      <c r="G213" s="643"/>
      <c r="H213" s="620"/>
      <c r="I213" s="620"/>
      <c r="J213" s="620"/>
      <c r="K213" s="620"/>
    </row>
    <row r="214" spans="2:11" ht="15" hidden="1" customHeight="1" x14ac:dyDescent="0.2">
      <c r="B214" s="651">
        <v>44700</v>
      </c>
      <c r="C214" s="646">
        <v>0</v>
      </c>
      <c r="D214" s="646">
        <v>0</v>
      </c>
      <c r="E214" s="646">
        <v>0</v>
      </c>
      <c r="F214" s="647">
        <v>0</v>
      </c>
      <c r="G214" s="643"/>
      <c r="H214" s="620"/>
      <c r="I214" s="620"/>
      <c r="J214" s="620"/>
      <c r="K214" s="620"/>
    </row>
    <row r="215" spans="2:11" ht="15" hidden="1" customHeight="1" x14ac:dyDescent="0.2">
      <c r="B215" s="652"/>
      <c r="C215" s="649">
        <v>0.13124331</v>
      </c>
      <c r="D215" s="649">
        <v>0</v>
      </c>
      <c r="E215" s="649">
        <v>3.1243309999999996E-2</v>
      </c>
      <c r="F215" s="649">
        <v>0</v>
      </c>
      <c r="G215" s="643"/>
      <c r="H215" s="620"/>
      <c r="I215" s="620"/>
      <c r="J215" s="620"/>
      <c r="K215" s="620"/>
    </row>
    <row r="216" spans="2:11" ht="15" hidden="1" customHeight="1" x14ac:dyDescent="0.2">
      <c r="B216" s="653"/>
      <c r="C216" s="641"/>
      <c r="D216" s="641"/>
      <c r="E216" s="641"/>
      <c r="F216" s="642"/>
      <c r="G216" s="643"/>
      <c r="H216" s="620"/>
      <c r="I216" s="620"/>
      <c r="J216" s="620"/>
      <c r="K216" s="620"/>
    </row>
    <row r="217" spans="2:11" ht="15" hidden="1" customHeight="1" x14ac:dyDescent="0.2">
      <c r="B217" s="651">
        <v>44701</v>
      </c>
      <c r="C217" s="646">
        <v>0</v>
      </c>
      <c r="D217" s="646">
        <v>0</v>
      </c>
      <c r="E217" s="646">
        <v>0</v>
      </c>
      <c r="F217" s="647">
        <v>0</v>
      </c>
      <c r="G217" s="643"/>
      <c r="H217" s="620"/>
      <c r="I217" s="620"/>
      <c r="J217" s="620"/>
      <c r="K217" s="620"/>
    </row>
    <row r="218" spans="2:11" ht="15" hidden="1" customHeight="1" x14ac:dyDescent="0.2">
      <c r="B218" s="651">
        <v>44704</v>
      </c>
      <c r="C218" s="646">
        <v>1.0660120099999999</v>
      </c>
      <c r="D218" s="646">
        <v>0</v>
      </c>
      <c r="E218" s="646">
        <v>1.0660120099999999</v>
      </c>
      <c r="F218" s="647">
        <v>0</v>
      </c>
      <c r="G218" s="643"/>
      <c r="H218" s="620"/>
      <c r="I218" s="620"/>
      <c r="J218" s="620"/>
      <c r="K218" s="620"/>
    </row>
    <row r="219" spans="2:11" ht="15" hidden="1" customHeight="1" x14ac:dyDescent="0.2">
      <c r="B219" s="651">
        <v>44705</v>
      </c>
      <c r="C219" s="646">
        <v>0.85864450999999997</v>
      </c>
      <c r="D219" s="646">
        <v>0</v>
      </c>
      <c r="E219" s="646">
        <v>0.85864450999999997</v>
      </c>
      <c r="F219" s="647">
        <v>0</v>
      </c>
      <c r="G219" s="643"/>
      <c r="H219" s="620"/>
      <c r="I219" s="620"/>
      <c r="J219" s="620"/>
      <c r="K219" s="620"/>
    </row>
    <row r="220" spans="2:11" ht="15" hidden="1" customHeight="1" x14ac:dyDescent="0.2">
      <c r="B220" s="651">
        <v>44706</v>
      </c>
      <c r="C220" s="646">
        <v>1.0138651599999999</v>
      </c>
      <c r="D220" s="646">
        <v>0</v>
      </c>
      <c r="E220" s="646">
        <v>1.0138651599999999</v>
      </c>
      <c r="F220" s="647">
        <v>0</v>
      </c>
      <c r="G220" s="643"/>
      <c r="H220" s="620"/>
      <c r="I220" s="620"/>
      <c r="J220" s="620"/>
      <c r="K220" s="620"/>
    </row>
    <row r="221" spans="2:11" ht="15" hidden="1" customHeight="1" x14ac:dyDescent="0.2">
      <c r="B221" s="651">
        <v>44707</v>
      </c>
      <c r="C221" s="646">
        <v>0.15241083999999999</v>
      </c>
      <c r="D221" s="646">
        <v>0</v>
      </c>
      <c r="E221" s="646">
        <v>0.15241083999999999</v>
      </c>
      <c r="F221" s="647">
        <v>0</v>
      </c>
      <c r="G221" s="643"/>
      <c r="H221" s="620"/>
      <c r="I221" s="620"/>
      <c r="J221" s="620"/>
      <c r="K221" s="620"/>
    </row>
    <row r="222" spans="2:11" ht="15" hidden="1" customHeight="1" x14ac:dyDescent="0.2">
      <c r="B222" s="652"/>
      <c r="C222" s="649">
        <v>3.09093252</v>
      </c>
      <c r="D222" s="649">
        <v>0</v>
      </c>
      <c r="E222" s="649">
        <v>3.09093252</v>
      </c>
      <c r="F222" s="649">
        <v>0</v>
      </c>
      <c r="G222" s="643"/>
      <c r="H222" s="620"/>
      <c r="I222" s="620"/>
      <c r="J222" s="620"/>
      <c r="K222" s="620"/>
    </row>
    <row r="223" spans="2:11" ht="15" hidden="1" customHeight="1" x14ac:dyDescent="0.2">
      <c r="B223" s="653"/>
      <c r="C223" s="641"/>
      <c r="D223" s="641"/>
      <c r="E223" s="641"/>
      <c r="F223" s="642"/>
      <c r="G223" s="643"/>
      <c r="H223" s="620"/>
      <c r="I223" s="620"/>
      <c r="J223" s="620"/>
      <c r="K223" s="620"/>
    </row>
    <row r="224" spans="2:11" ht="15" hidden="1" customHeight="1" x14ac:dyDescent="0.2">
      <c r="B224" s="651">
        <v>44708</v>
      </c>
      <c r="C224" s="646">
        <v>0</v>
      </c>
      <c r="D224" s="646">
        <v>0</v>
      </c>
      <c r="E224" s="646">
        <v>0</v>
      </c>
      <c r="F224" s="647">
        <v>0</v>
      </c>
      <c r="G224" s="643"/>
      <c r="H224" s="620"/>
      <c r="I224" s="620"/>
      <c r="J224" s="620"/>
      <c r="K224" s="620"/>
    </row>
    <row r="225" spans="2:11" ht="15" hidden="1" customHeight="1" x14ac:dyDescent="0.2">
      <c r="B225" s="651">
        <v>44711</v>
      </c>
      <c r="C225" s="646">
        <v>0</v>
      </c>
      <c r="D225" s="646">
        <v>0</v>
      </c>
      <c r="E225" s="646">
        <v>0</v>
      </c>
      <c r="F225" s="647">
        <v>0</v>
      </c>
      <c r="G225" s="643"/>
      <c r="H225" s="620"/>
      <c r="I225" s="620"/>
      <c r="J225" s="620"/>
      <c r="K225" s="620"/>
    </row>
    <row r="226" spans="2:11" ht="15" hidden="1" customHeight="1" x14ac:dyDescent="0.2">
      <c r="B226" s="651">
        <v>44712</v>
      </c>
      <c r="C226" s="646">
        <v>0.16105291999999999</v>
      </c>
      <c r="D226" s="646">
        <v>0</v>
      </c>
      <c r="E226" s="646">
        <v>0.16105291999999999</v>
      </c>
      <c r="F226" s="647">
        <v>0</v>
      </c>
      <c r="G226" s="643"/>
      <c r="H226" s="620"/>
      <c r="I226" s="620"/>
      <c r="J226" s="620"/>
      <c r="K226" s="620"/>
    </row>
    <row r="227" spans="2:11" ht="15" hidden="1" customHeight="1" x14ac:dyDescent="0.2">
      <c r="B227" s="651">
        <v>44713</v>
      </c>
      <c r="C227" s="646">
        <v>1.48942196</v>
      </c>
      <c r="D227" s="646">
        <v>0</v>
      </c>
      <c r="E227" s="646">
        <v>1.48942196</v>
      </c>
      <c r="F227" s="647">
        <v>0</v>
      </c>
      <c r="G227" s="643"/>
      <c r="H227" s="620"/>
      <c r="I227" s="620"/>
      <c r="J227" s="620"/>
      <c r="K227" s="620"/>
    </row>
    <row r="228" spans="2:11" ht="15" hidden="1" customHeight="1" x14ac:dyDescent="0.2">
      <c r="B228" s="651">
        <v>44714</v>
      </c>
      <c r="C228" s="646">
        <v>0</v>
      </c>
      <c r="D228" s="646">
        <v>0</v>
      </c>
      <c r="E228" s="646">
        <v>0</v>
      </c>
      <c r="F228" s="647">
        <v>0</v>
      </c>
      <c r="G228" s="643"/>
      <c r="H228" s="620"/>
      <c r="I228" s="620"/>
      <c r="J228" s="620"/>
      <c r="K228" s="620"/>
    </row>
    <row r="229" spans="2:11" ht="15" hidden="1" customHeight="1" x14ac:dyDescent="0.2">
      <c r="B229" s="652"/>
      <c r="C229" s="649">
        <v>1.65047488</v>
      </c>
      <c r="D229" s="649">
        <v>0</v>
      </c>
      <c r="E229" s="649">
        <v>1.65047488</v>
      </c>
      <c r="F229" s="649">
        <v>0</v>
      </c>
      <c r="G229" s="643"/>
      <c r="H229" s="620"/>
      <c r="I229" s="620"/>
      <c r="J229" s="620"/>
      <c r="K229" s="620"/>
    </row>
    <row r="230" spans="2:11" ht="15" hidden="1" customHeight="1" x14ac:dyDescent="0.2">
      <c r="B230" s="653"/>
      <c r="C230" s="641"/>
      <c r="D230" s="641"/>
      <c r="E230" s="641"/>
      <c r="F230" s="642"/>
      <c r="G230" s="643"/>
      <c r="H230" s="620"/>
      <c r="I230" s="620"/>
      <c r="J230" s="620"/>
      <c r="K230" s="620"/>
    </row>
    <row r="231" spans="2:11" ht="15" hidden="1" customHeight="1" x14ac:dyDescent="0.2">
      <c r="B231" s="651">
        <v>44715</v>
      </c>
      <c r="C231" s="646">
        <v>0</v>
      </c>
      <c r="D231" s="646">
        <v>0</v>
      </c>
      <c r="E231" s="646">
        <v>0</v>
      </c>
      <c r="F231" s="647">
        <v>0</v>
      </c>
      <c r="G231" s="643"/>
      <c r="H231" s="620"/>
      <c r="I231" s="620"/>
      <c r="J231" s="620"/>
      <c r="K231" s="620"/>
    </row>
    <row r="232" spans="2:11" ht="15" hidden="1" customHeight="1" x14ac:dyDescent="0.2">
      <c r="B232" s="651">
        <v>44718</v>
      </c>
      <c r="C232" s="646">
        <v>0</v>
      </c>
      <c r="D232" s="646">
        <v>0</v>
      </c>
      <c r="E232" s="646">
        <v>0</v>
      </c>
      <c r="F232" s="647">
        <v>0</v>
      </c>
      <c r="G232" s="643"/>
      <c r="H232" s="620"/>
      <c r="I232" s="620"/>
      <c r="J232" s="620"/>
      <c r="K232" s="620"/>
    </row>
    <row r="233" spans="2:11" ht="15" hidden="1" customHeight="1" x14ac:dyDescent="0.2">
      <c r="B233" s="651">
        <v>44719</v>
      </c>
      <c r="C233" s="646">
        <v>9.7738710000000006E-2</v>
      </c>
      <c r="D233" s="646">
        <v>0</v>
      </c>
      <c r="E233" s="646">
        <v>9.7738710000000006E-2</v>
      </c>
      <c r="F233" s="647">
        <v>0</v>
      </c>
      <c r="G233" s="643"/>
      <c r="H233" s="620"/>
      <c r="I233" s="620"/>
      <c r="J233" s="620"/>
      <c r="K233" s="620"/>
    </row>
    <row r="234" spans="2:11" ht="15" hidden="1" customHeight="1" x14ac:dyDescent="0.2">
      <c r="B234" s="651">
        <v>44720</v>
      </c>
      <c r="C234" s="646">
        <v>0</v>
      </c>
      <c r="D234" s="646">
        <v>0</v>
      </c>
      <c r="E234" s="646">
        <v>0</v>
      </c>
      <c r="F234" s="647">
        <v>0</v>
      </c>
      <c r="G234" s="643"/>
      <c r="H234" s="620"/>
      <c r="I234" s="620"/>
      <c r="J234" s="620"/>
      <c r="K234" s="620"/>
    </row>
    <row r="235" spans="2:11" ht="15" hidden="1" customHeight="1" x14ac:dyDescent="0.2">
      <c r="B235" s="651">
        <v>44721</v>
      </c>
      <c r="C235" s="646">
        <v>0.17081988000000001</v>
      </c>
      <c r="D235" s="646">
        <v>0</v>
      </c>
      <c r="E235" s="646">
        <v>0.17081988000000001</v>
      </c>
      <c r="F235" s="647">
        <v>0</v>
      </c>
      <c r="G235" s="643"/>
      <c r="H235" s="620"/>
      <c r="I235" s="620"/>
      <c r="J235" s="620"/>
      <c r="K235" s="620"/>
    </row>
    <row r="236" spans="2:11" ht="15" hidden="1" customHeight="1" x14ac:dyDescent="0.2">
      <c r="B236" s="652"/>
      <c r="C236" s="649">
        <v>0.26855859000000004</v>
      </c>
      <c r="D236" s="649">
        <v>0</v>
      </c>
      <c r="E236" s="649">
        <v>0.26855859000000004</v>
      </c>
      <c r="F236" s="649">
        <v>0</v>
      </c>
      <c r="G236" s="643"/>
      <c r="H236" s="620"/>
      <c r="I236" s="620"/>
      <c r="J236" s="620"/>
      <c r="K236" s="620"/>
    </row>
    <row r="237" spans="2:11" ht="15" hidden="1" customHeight="1" x14ac:dyDescent="0.2">
      <c r="B237" s="653"/>
      <c r="C237" s="641"/>
      <c r="D237" s="641"/>
      <c r="E237" s="641"/>
      <c r="F237" s="642"/>
      <c r="G237" s="643"/>
      <c r="H237" s="620"/>
      <c r="I237" s="620"/>
      <c r="J237" s="620"/>
      <c r="K237" s="620"/>
    </row>
    <row r="238" spans="2:11" ht="15" hidden="1" customHeight="1" x14ac:dyDescent="0.2">
      <c r="B238" s="651">
        <v>44722</v>
      </c>
      <c r="C238" s="646">
        <v>0.69990794999999995</v>
      </c>
      <c r="D238" s="646">
        <v>0</v>
      </c>
      <c r="E238" s="646">
        <v>0.69990794999999995</v>
      </c>
      <c r="F238" s="647">
        <v>0</v>
      </c>
      <c r="G238" s="643"/>
      <c r="H238" s="620"/>
      <c r="I238" s="620"/>
      <c r="J238" s="620"/>
      <c r="K238" s="620"/>
    </row>
    <row r="239" spans="2:11" ht="15" hidden="1" customHeight="1" x14ac:dyDescent="0.2">
      <c r="B239" s="651">
        <v>44725</v>
      </c>
      <c r="C239" s="646">
        <v>0</v>
      </c>
      <c r="D239" s="646">
        <v>0</v>
      </c>
      <c r="E239" s="646">
        <v>0</v>
      </c>
      <c r="F239" s="647">
        <v>0</v>
      </c>
      <c r="G239" s="643"/>
      <c r="H239" s="620"/>
      <c r="I239" s="620"/>
      <c r="J239" s="620"/>
      <c r="K239" s="620"/>
    </row>
    <row r="240" spans="2:11" ht="15" hidden="1" customHeight="1" x14ac:dyDescent="0.2">
      <c r="B240" s="651">
        <v>44726</v>
      </c>
      <c r="C240" s="646">
        <v>0</v>
      </c>
      <c r="D240" s="646">
        <v>0</v>
      </c>
      <c r="E240" s="646">
        <v>0</v>
      </c>
      <c r="F240" s="647">
        <v>0</v>
      </c>
      <c r="G240" s="643"/>
      <c r="H240" s="620"/>
      <c r="I240" s="620"/>
      <c r="J240" s="620"/>
      <c r="K240" s="620"/>
    </row>
    <row r="241" spans="2:11" ht="15" hidden="1" customHeight="1" x14ac:dyDescent="0.2">
      <c r="B241" s="651">
        <v>44727</v>
      </c>
      <c r="C241" s="646">
        <v>0.17782482999999999</v>
      </c>
      <c r="D241" s="646">
        <v>0</v>
      </c>
      <c r="E241" s="646">
        <v>0.17782482999999999</v>
      </c>
      <c r="F241" s="647">
        <v>0</v>
      </c>
      <c r="G241" s="643"/>
      <c r="H241" s="620"/>
      <c r="I241" s="620"/>
      <c r="J241" s="620"/>
      <c r="K241" s="620"/>
    </row>
    <row r="242" spans="2:11" ht="15" hidden="1" customHeight="1" x14ac:dyDescent="0.2">
      <c r="B242" s="651">
        <v>44728</v>
      </c>
      <c r="C242" s="646">
        <v>0.84963902000000002</v>
      </c>
      <c r="D242" s="646">
        <v>0</v>
      </c>
      <c r="E242" s="646">
        <v>0.84963902000000002</v>
      </c>
      <c r="F242" s="647">
        <v>0</v>
      </c>
      <c r="G242" s="643"/>
      <c r="H242" s="620"/>
      <c r="I242" s="620"/>
      <c r="J242" s="620"/>
      <c r="K242" s="620"/>
    </row>
    <row r="243" spans="2:11" ht="15" hidden="1" customHeight="1" x14ac:dyDescent="0.2">
      <c r="B243" s="652"/>
      <c r="C243" s="649">
        <v>1.7273717999999998</v>
      </c>
      <c r="D243" s="649">
        <v>0</v>
      </c>
      <c r="E243" s="649">
        <v>1.7273717999999998</v>
      </c>
      <c r="F243" s="649">
        <v>0</v>
      </c>
      <c r="G243" s="643"/>
      <c r="H243" s="620"/>
      <c r="I243" s="620"/>
      <c r="J243" s="620"/>
      <c r="K243" s="620"/>
    </row>
    <row r="244" spans="2:11" ht="15" hidden="1" customHeight="1" x14ac:dyDescent="0.2">
      <c r="B244" s="653"/>
      <c r="C244" s="641"/>
      <c r="D244" s="641"/>
      <c r="E244" s="641"/>
      <c r="F244" s="642"/>
      <c r="G244" s="643"/>
      <c r="H244" s="620"/>
      <c r="I244" s="620"/>
      <c r="J244" s="620"/>
      <c r="K244" s="620"/>
    </row>
    <row r="245" spans="2:11" ht="15" hidden="1" customHeight="1" x14ac:dyDescent="0.2">
      <c r="B245" s="651">
        <v>44729</v>
      </c>
      <c r="C245" s="646">
        <v>0.51675618999999995</v>
      </c>
      <c r="D245" s="646">
        <v>0</v>
      </c>
      <c r="E245" s="646">
        <v>0.51675618999999995</v>
      </c>
      <c r="F245" s="647">
        <v>0</v>
      </c>
      <c r="G245" s="643"/>
      <c r="H245" s="620"/>
      <c r="I245" s="620"/>
      <c r="J245" s="620"/>
      <c r="K245" s="620"/>
    </row>
    <row r="246" spans="2:11" ht="15" hidden="1" customHeight="1" x14ac:dyDescent="0.2">
      <c r="B246" s="651">
        <v>44732</v>
      </c>
      <c r="C246" s="646">
        <v>0</v>
      </c>
      <c r="D246" s="646">
        <v>0</v>
      </c>
      <c r="E246" s="646">
        <v>0</v>
      </c>
      <c r="F246" s="647">
        <v>0</v>
      </c>
      <c r="G246" s="643"/>
      <c r="H246" s="620"/>
      <c r="I246" s="620"/>
      <c r="J246" s="620"/>
      <c r="K246" s="620"/>
    </row>
    <row r="247" spans="2:11" ht="15" hidden="1" customHeight="1" x14ac:dyDescent="0.2">
      <c r="B247" s="651">
        <v>44733</v>
      </c>
      <c r="C247" s="646">
        <v>0</v>
      </c>
      <c r="D247" s="646">
        <v>0</v>
      </c>
      <c r="E247" s="646">
        <v>0</v>
      </c>
      <c r="F247" s="647">
        <v>0</v>
      </c>
      <c r="G247" s="643"/>
      <c r="H247" s="620"/>
      <c r="I247" s="620"/>
      <c r="J247" s="620"/>
      <c r="K247" s="620"/>
    </row>
    <row r="248" spans="2:11" ht="15" hidden="1" customHeight="1" x14ac:dyDescent="0.2">
      <c r="B248" s="651">
        <v>44734</v>
      </c>
      <c r="C248" s="646">
        <v>0</v>
      </c>
      <c r="D248" s="646">
        <v>0</v>
      </c>
      <c r="E248" s="646">
        <v>0</v>
      </c>
      <c r="F248" s="647">
        <v>0</v>
      </c>
      <c r="G248" s="643"/>
      <c r="H248" s="620"/>
      <c r="I248" s="620"/>
      <c r="J248" s="620"/>
      <c r="K248" s="620"/>
    </row>
    <row r="249" spans="2:11" ht="15" hidden="1" customHeight="1" x14ac:dyDescent="0.2">
      <c r="B249" s="651">
        <v>44735</v>
      </c>
      <c r="C249" s="646">
        <v>0</v>
      </c>
      <c r="D249" s="646">
        <v>0</v>
      </c>
      <c r="E249" s="646">
        <v>0</v>
      </c>
      <c r="F249" s="647">
        <v>0</v>
      </c>
      <c r="G249" s="643"/>
      <c r="H249" s="620"/>
      <c r="I249" s="620"/>
      <c r="J249" s="620"/>
      <c r="K249" s="620"/>
    </row>
    <row r="250" spans="2:11" ht="15" hidden="1" customHeight="1" x14ac:dyDescent="0.2">
      <c r="B250" s="652"/>
      <c r="C250" s="649">
        <v>0.51675618999999995</v>
      </c>
      <c r="D250" s="649">
        <v>0</v>
      </c>
      <c r="E250" s="649">
        <v>0.51675618999999995</v>
      </c>
      <c r="F250" s="649">
        <v>0</v>
      </c>
      <c r="G250" s="643"/>
      <c r="H250" s="620"/>
      <c r="I250" s="620"/>
      <c r="J250" s="620"/>
      <c r="K250" s="620"/>
    </row>
    <row r="251" spans="2:11" ht="15" hidden="1" customHeight="1" x14ac:dyDescent="0.2">
      <c r="B251" s="653"/>
      <c r="C251" s="641"/>
      <c r="D251" s="641"/>
      <c r="E251" s="641"/>
      <c r="F251" s="642"/>
      <c r="G251" s="643"/>
      <c r="H251" s="620"/>
      <c r="I251" s="620"/>
      <c r="J251" s="620"/>
      <c r="K251" s="620"/>
    </row>
    <row r="252" spans="2:11" ht="15" hidden="1" customHeight="1" x14ac:dyDescent="0.2">
      <c r="B252" s="651">
        <v>44736</v>
      </c>
      <c r="C252" s="646">
        <v>0</v>
      </c>
      <c r="D252" s="646">
        <v>0</v>
      </c>
      <c r="E252" s="646">
        <v>0</v>
      </c>
      <c r="F252" s="647">
        <v>0</v>
      </c>
      <c r="G252" s="643"/>
      <c r="H252" s="620"/>
      <c r="I252" s="620"/>
      <c r="J252" s="620"/>
      <c r="K252" s="620"/>
    </row>
    <row r="253" spans="2:11" ht="15" hidden="1" customHeight="1" x14ac:dyDescent="0.2">
      <c r="B253" s="651">
        <v>44739</v>
      </c>
      <c r="C253" s="646">
        <v>0</v>
      </c>
      <c r="D253" s="646">
        <v>0</v>
      </c>
      <c r="E253" s="646">
        <v>0</v>
      </c>
      <c r="F253" s="647">
        <v>0</v>
      </c>
      <c r="G253" s="643"/>
      <c r="H253" s="620"/>
      <c r="I253" s="620"/>
      <c r="J253" s="620"/>
      <c r="K253" s="620"/>
    </row>
    <row r="254" spans="2:11" ht="15" hidden="1" customHeight="1" x14ac:dyDescent="0.2">
      <c r="B254" s="651">
        <v>44740</v>
      </c>
      <c r="C254" s="646">
        <v>0.93511372000000004</v>
      </c>
      <c r="D254" s="646">
        <v>0</v>
      </c>
      <c r="E254" s="646">
        <v>0.93511372000000004</v>
      </c>
      <c r="F254" s="647">
        <v>0</v>
      </c>
      <c r="G254" s="643"/>
      <c r="H254" s="620"/>
      <c r="I254" s="620"/>
      <c r="J254" s="620"/>
      <c r="K254" s="620"/>
    </row>
    <row r="255" spans="2:11" ht="15" hidden="1" customHeight="1" x14ac:dyDescent="0.2">
      <c r="B255" s="651">
        <v>44741</v>
      </c>
      <c r="C255" s="646">
        <v>1.0792916699999999</v>
      </c>
      <c r="D255" s="646">
        <v>0</v>
      </c>
      <c r="E255" s="646">
        <v>1.0792916699999999</v>
      </c>
      <c r="F255" s="647">
        <v>0</v>
      </c>
      <c r="G255" s="643"/>
      <c r="H255" s="620"/>
      <c r="I255" s="620"/>
      <c r="J255" s="620"/>
      <c r="K255" s="620"/>
    </row>
    <row r="256" spans="2:11" ht="15" hidden="1" customHeight="1" x14ac:dyDescent="0.2">
      <c r="B256" s="651">
        <v>44742</v>
      </c>
      <c r="C256" s="646">
        <v>0</v>
      </c>
      <c r="D256" s="646">
        <v>0</v>
      </c>
      <c r="E256" s="646">
        <v>0</v>
      </c>
      <c r="F256" s="647">
        <v>0</v>
      </c>
      <c r="G256" s="643"/>
      <c r="H256" s="620"/>
      <c r="I256" s="620"/>
      <c r="J256" s="620"/>
      <c r="K256" s="620"/>
    </row>
    <row r="257" spans="2:11" ht="15" hidden="1" customHeight="1" x14ac:dyDescent="0.2">
      <c r="B257" s="652"/>
      <c r="C257" s="649">
        <v>2.0144053899999999</v>
      </c>
      <c r="D257" s="649">
        <v>0</v>
      </c>
      <c r="E257" s="649">
        <v>2.0144053899999999</v>
      </c>
      <c r="F257" s="649">
        <v>0</v>
      </c>
      <c r="G257" s="643"/>
      <c r="H257" s="620"/>
      <c r="I257" s="620"/>
      <c r="J257" s="620"/>
      <c r="K257" s="620"/>
    </row>
    <row r="258" spans="2:11" ht="15" hidden="1" customHeight="1" x14ac:dyDescent="0.2">
      <c r="B258" s="653"/>
      <c r="C258" s="641"/>
      <c r="D258" s="641"/>
      <c r="E258" s="641"/>
      <c r="F258" s="642"/>
      <c r="G258" s="643"/>
      <c r="H258" s="620"/>
      <c r="I258" s="620"/>
      <c r="J258" s="620"/>
      <c r="K258" s="620"/>
    </row>
    <row r="259" spans="2:11" ht="15" hidden="1" customHeight="1" x14ac:dyDescent="0.2">
      <c r="B259" s="651">
        <v>44743</v>
      </c>
      <c r="C259" s="646">
        <v>2.4754056200000001</v>
      </c>
      <c r="D259" s="646">
        <v>0</v>
      </c>
      <c r="E259" s="646">
        <v>2.4754056200000001</v>
      </c>
      <c r="F259" s="647">
        <v>0</v>
      </c>
      <c r="G259" s="643"/>
      <c r="H259" s="620"/>
      <c r="I259" s="620"/>
      <c r="J259" s="620"/>
      <c r="K259" s="620"/>
    </row>
    <row r="260" spans="2:11" ht="15" hidden="1" customHeight="1" x14ac:dyDescent="0.2">
      <c r="B260" s="651">
        <v>44746</v>
      </c>
      <c r="C260" s="646">
        <v>0</v>
      </c>
      <c r="D260" s="646">
        <v>0</v>
      </c>
      <c r="E260" s="646">
        <v>0</v>
      </c>
      <c r="F260" s="647">
        <v>0</v>
      </c>
      <c r="G260" s="643"/>
      <c r="H260" s="620"/>
      <c r="I260" s="620"/>
      <c r="J260" s="620"/>
      <c r="K260" s="620"/>
    </row>
    <row r="261" spans="2:11" ht="15" hidden="1" customHeight="1" x14ac:dyDescent="0.2">
      <c r="B261" s="651">
        <v>44747</v>
      </c>
      <c r="C261" s="646">
        <v>0</v>
      </c>
      <c r="D261" s="646">
        <v>0</v>
      </c>
      <c r="E261" s="646">
        <v>0</v>
      </c>
      <c r="F261" s="647">
        <v>0</v>
      </c>
      <c r="G261" s="643"/>
      <c r="H261" s="620"/>
      <c r="I261" s="620"/>
      <c r="J261" s="620"/>
      <c r="K261" s="620"/>
    </row>
    <row r="262" spans="2:11" ht="15" hidden="1" customHeight="1" x14ac:dyDescent="0.2">
      <c r="B262" s="651">
        <v>44748</v>
      </c>
      <c r="C262" s="646">
        <v>0</v>
      </c>
      <c r="D262" s="646">
        <v>0</v>
      </c>
      <c r="E262" s="646">
        <v>0</v>
      </c>
      <c r="F262" s="647">
        <v>0</v>
      </c>
      <c r="G262" s="643"/>
      <c r="H262" s="620"/>
      <c r="I262" s="620"/>
      <c r="J262" s="620"/>
      <c r="K262" s="620"/>
    </row>
    <row r="263" spans="2:11" ht="15" hidden="1" customHeight="1" x14ac:dyDescent="0.2">
      <c r="B263" s="651">
        <v>44749</v>
      </c>
      <c r="C263" s="646">
        <v>0</v>
      </c>
      <c r="D263" s="646">
        <v>0</v>
      </c>
      <c r="E263" s="646">
        <v>0</v>
      </c>
      <c r="F263" s="647">
        <v>0</v>
      </c>
      <c r="G263" s="643"/>
      <c r="H263" s="620"/>
      <c r="I263" s="620"/>
      <c r="J263" s="620"/>
      <c r="K263" s="620"/>
    </row>
    <row r="264" spans="2:11" ht="15" hidden="1" customHeight="1" x14ac:dyDescent="0.2">
      <c r="B264" s="652"/>
      <c r="C264" s="649">
        <v>2.4754056200000001</v>
      </c>
      <c r="D264" s="649">
        <v>0</v>
      </c>
      <c r="E264" s="649">
        <v>2.4754056200000001</v>
      </c>
      <c r="F264" s="649">
        <v>0</v>
      </c>
      <c r="G264" s="643"/>
      <c r="H264" s="620"/>
      <c r="I264" s="620"/>
      <c r="J264" s="620"/>
      <c r="K264" s="620"/>
    </row>
    <row r="265" spans="2:11" ht="15" hidden="1" customHeight="1" x14ac:dyDescent="0.2">
      <c r="B265" s="653"/>
      <c r="C265" s="641"/>
      <c r="D265" s="641"/>
      <c r="E265" s="641"/>
      <c r="F265" s="642"/>
      <c r="G265" s="643"/>
      <c r="H265" s="620"/>
      <c r="I265" s="620"/>
      <c r="J265" s="620"/>
      <c r="K265" s="620"/>
    </row>
    <row r="266" spans="2:11" ht="15" hidden="1" customHeight="1" x14ac:dyDescent="0.2">
      <c r="B266" s="651">
        <v>44750</v>
      </c>
      <c r="C266" s="646">
        <v>0</v>
      </c>
      <c r="D266" s="646">
        <v>0</v>
      </c>
      <c r="E266" s="646">
        <v>0</v>
      </c>
      <c r="F266" s="647">
        <v>0</v>
      </c>
      <c r="G266" s="643"/>
      <c r="H266" s="620"/>
      <c r="I266" s="620"/>
      <c r="J266" s="620"/>
      <c r="K266" s="620"/>
    </row>
    <row r="267" spans="2:11" ht="15" hidden="1" customHeight="1" x14ac:dyDescent="0.2">
      <c r="B267" s="651">
        <v>44753</v>
      </c>
      <c r="C267" s="646">
        <v>0</v>
      </c>
      <c r="D267" s="646">
        <v>0</v>
      </c>
      <c r="E267" s="646">
        <v>0</v>
      </c>
      <c r="F267" s="647">
        <v>0</v>
      </c>
      <c r="G267" s="643"/>
      <c r="H267" s="620"/>
      <c r="I267" s="620"/>
      <c r="J267" s="620"/>
      <c r="K267" s="620"/>
    </row>
    <row r="268" spans="2:11" ht="15" hidden="1" customHeight="1" x14ac:dyDescent="0.2">
      <c r="B268" s="651">
        <v>44754</v>
      </c>
      <c r="C268" s="646">
        <v>7.2999999999999995E-2</v>
      </c>
      <c r="D268" s="646">
        <v>0</v>
      </c>
      <c r="E268" s="646">
        <v>7.2999999999999995E-2</v>
      </c>
      <c r="F268" s="647">
        <v>0</v>
      </c>
      <c r="G268" s="643"/>
      <c r="H268" s="620"/>
      <c r="I268" s="620"/>
      <c r="J268" s="620"/>
      <c r="K268" s="620"/>
    </row>
    <row r="269" spans="2:11" ht="15" hidden="1" customHeight="1" x14ac:dyDescent="0.2">
      <c r="B269" s="651">
        <v>44755</v>
      </c>
      <c r="C269" s="646">
        <v>0</v>
      </c>
      <c r="D269" s="646">
        <v>0</v>
      </c>
      <c r="E269" s="646">
        <v>0</v>
      </c>
      <c r="F269" s="647">
        <v>0</v>
      </c>
      <c r="G269" s="643"/>
      <c r="H269" s="620"/>
      <c r="I269" s="620"/>
      <c r="J269" s="620"/>
      <c r="K269" s="620"/>
    </row>
    <row r="270" spans="2:11" ht="15" hidden="1" customHeight="1" x14ac:dyDescent="0.2">
      <c r="B270" s="651">
        <v>44756</v>
      </c>
      <c r="C270" s="646">
        <v>0</v>
      </c>
      <c r="D270" s="646">
        <v>0</v>
      </c>
      <c r="E270" s="646">
        <v>0</v>
      </c>
      <c r="F270" s="647">
        <v>0</v>
      </c>
      <c r="G270" s="643"/>
      <c r="H270" s="620"/>
      <c r="I270" s="620"/>
      <c r="J270" s="620"/>
      <c r="K270" s="620"/>
    </row>
    <row r="271" spans="2:11" ht="15" hidden="1" customHeight="1" x14ac:dyDescent="0.2">
      <c r="B271" s="652"/>
      <c r="C271" s="649">
        <v>7.2999999999999995E-2</v>
      </c>
      <c r="D271" s="649">
        <v>0</v>
      </c>
      <c r="E271" s="649">
        <v>7.2999999999999995E-2</v>
      </c>
      <c r="F271" s="649">
        <v>0</v>
      </c>
      <c r="G271" s="643"/>
      <c r="H271" s="620"/>
      <c r="I271" s="620"/>
      <c r="J271" s="620"/>
      <c r="K271" s="620"/>
    </row>
    <row r="272" spans="2:11" ht="15" hidden="1" customHeight="1" x14ac:dyDescent="0.2">
      <c r="B272" s="653"/>
      <c r="C272" s="641"/>
      <c r="D272" s="641"/>
      <c r="E272" s="641"/>
      <c r="F272" s="642"/>
      <c r="G272" s="643"/>
      <c r="H272" s="620"/>
      <c r="I272" s="620"/>
      <c r="J272" s="620"/>
      <c r="K272" s="620"/>
    </row>
    <row r="273" spans="2:11" ht="15" hidden="1" customHeight="1" x14ac:dyDescent="0.2">
      <c r="B273" s="651">
        <v>44757</v>
      </c>
      <c r="C273" s="646">
        <v>0</v>
      </c>
      <c r="D273" s="646">
        <v>0</v>
      </c>
      <c r="E273" s="646">
        <v>0</v>
      </c>
      <c r="F273" s="647">
        <v>0</v>
      </c>
      <c r="G273" s="643"/>
      <c r="H273" s="620"/>
      <c r="I273" s="620"/>
      <c r="J273" s="620"/>
      <c r="K273" s="620"/>
    </row>
    <row r="274" spans="2:11" ht="15" hidden="1" customHeight="1" x14ac:dyDescent="0.2">
      <c r="B274" s="651">
        <v>44760</v>
      </c>
      <c r="C274" s="646">
        <v>0</v>
      </c>
      <c r="D274" s="646">
        <v>0</v>
      </c>
      <c r="E274" s="646">
        <v>0</v>
      </c>
      <c r="F274" s="647">
        <v>0</v>
      </c>
      <c r="G274" s="643"/>
      <c r="H274" s="620"/>
      <c r="I274" s="620"/>
      <c r="J274" s="620"/>
      <c r="K274" s="620"/>
    </row>
    <row r="275" spans="2:11" ht="15" hidden="1" customHeight="1" x14ac:dyDescent="0.2">
      <c r="B275" s="651">
        <v>44761</v>
      </c>
      <c r="C275" s="646">
        <v>0</v>
      </c>
      <c r="D275" s="646">
        <v>0</v>
      </c>
      <c r="E275" s="646">
        <v>0</v>
      </c>
      <c r="F275" s="647">
        <v>0</v>
      </c>
      <c r="G275" s="643"/>
      <c r="H275" s="620"/>
      <c r="I275" s="620"/>
      <c r="J275" s="620"/>
      <c r="K275" s="620"/>
    </row>
    <row r="276" spans="2:11" ht="15" hidden="1" customHeight="1" x14ac:dyDescent="0.2">
      <c r="B276" s="651">
        <v>44762</v>
      </c>
      <c r="C276" s="646">
        <v>0</v>
      </c>
      <c r="D276" s="646">
        <v>0</v>
      </c>
      <c r="E276" s="646">
        <v>0</v>
      </c>
      <c r="F276" s="647">
        <v>0</v>
      </c>
      <c r="G276" s="643"/>
      <c r="H276" s="620"/>
      <c r="I276" s="620"/>
      <c r="J276" s="620"/>
      <c r="K276" s="620"/>
    </row>
    <row r="277" spans="2:11" ht="15" hidden="1" customHeight="1" x14ac:dyDescent="0.2">
      <c r="B277" s="651">
        <v>44763</v>
      </c>
      <c r="C277" s="646">
        <v>0</v>
      </c>
      <c r="D277" s="646">
        <v>0</v>
      </c>
      <c r="E277" s="646">
        <v>0</v>
      </c>
      <c r="F277" s="647">
        <v>0</v>
      </c>
      <c r="G277" s="643"/>
      <c r="H277" s="620"/>
      <c r="I277" s="620"/>
      <c r="J277" s="620"/>
      <c r="K277" s="620"/>
    </row>
    <row r="278" spans="2:11" ht="15" hidden="1" customHeight="1" x14ac:dyDescent="0.2">
      <c r="B278" s="652"/>
      <c r="C278" s="649">
        <v>0</v>
      </c>
      <c r="D278" s="649">
        <v>0</v>
      </c>
      <c r="E278" s="649">
        <v>0</v>
      </c>
      <c r="F278" s="649">
        <v>0</v>
      </c>
      <c r="G278" s="643"/>
      <c r="H278" s="620"/>
      <c r="I278" s="620"/>
      <c r="J278" s="620"/>
      <c r="K278" s="620"/>
    </row>
    <row r="279" spans="2:11" ht="15" hidden="1" customHeight="1" x14ac:dyDescent="0.2">
      <c r="B279" s="653"/>
      <c r="C279" s="641"/>
      <c r="D279" s="641"/>
      <c r="E279" s="641"/>
      <c r="F279" s="642"/>
      <c r="G279" s="643"/>
      <c r="H279" s="620"/>
      <c r="I279" s="620"/>
      <c r="J279" s="620"/>
      <c r="K279" s="620"/>
    </row>
    <row r="280" spans="2:11" ht="15" hidden="1" customHeight="1" x14ac:dyDescent="0.2">
      <c r="B280" s="651">
        <v>44764</v>
      </c>
      <c r="C280" s="646">
        <v>0</v>
      </c>
      <c r="D280" s="646">
        <v>0</v>
      </c>
      <c r="E280" s="646">
        <v>0</v>
      </c>
      <c r="F280" s="647">
        <v>0</v>
      </c>
      <c r="G280" s="643"/>
      <c r="H280" s="620"/>
      <c r="I280" s="620"/>
      <c r="J280" s="620"/>
      <c r="K280" s="620"/>
    </row>
    <row r="281" spans="2:11" ht="15" hidden="1" customHeight="1" x14ac:dyDescent="0.2">
      <c r="B281" s="651">
        <v>44767</v>
      </c>
      <c r="C281" s="646">
        <v>0</v>
      </c>
      <c r="D281" s="646">
        <v>0</v>
      </c>
      <c r="E281" s="646">
        <v>0</v>
      </c>
      <c r="F281" s="647">
        <v>0</v>
      </c>
      <c r="G281" s="643"/>
      <c r="H281" s="620"/>
      <c r="I281" s="620"/>
      <c r="J281" s="620"/>
      <c r="K281" s="620"/>
    </row>
    <row r="282" spans="2:11" ht="15" hidden="1" customHeight="1" x14ac:dyDescent="0.2">
      <c r="B282" s="651">
        <v>44768</v>
      </c>
      <c r="C282" s="646">
        <v>0</v>
      </c>
      <c r="D282" s="646">
        <v>0</v>
      </c>
      <c r="E282" s="646">
        <v>0</v>
      </c>
      <c r="F282" s="647">
        <v>0</v>
      </c>
      <c r="G282" s="643"/>
      <c r="H282" s="620"/>
      <c r="I282" s="620"/>
      <c r="J282" s="620"/>
      <c r="K282" s="620"/>
    </row>
    <row r="283" spans="2:11" ht="15" hidden="1" customHeight="1" x14ac:dyDescent="0.2">
      <c r="B283" s="651">
        <v>44769</v>
      </c>
      <c r="C283" s="646">
        <v>0</v>
      </c>
      <c r="D283" s="646">
        <v>0</v>
      </c>
      <c r="E283" s="646">
        <v>0</v>
      </c>
      <c r="F283" s="647">
        <v>0</v>
      </c>
      <c r="G283" s="643"/>
      <c r="H283" s="620"/>
      <c r="I283" s="620"/>
      <c r="J283" s="620"/>
      <c r="K283" s="620"/>
    </row>
    <row r="284" spans="2:11" ht="15" hidden="1" customHeight="1" x14ac:dyDescent="0.2">
      <c r="B284" s="651">
        <v>44770</v>
      </c>
      <c r="C284" s="646">
        <v>0</v>
      </c>
      <c r="D284" s="646">
        <v>0</v>
      </c>
      <c r="E284" s="646">
        <v>0</v>
      </c>
      <c r="F284" s="647">
        <v>0</v>
      </c>
      <c r="G284" s="643"/>
      <c r="H284" s="620"/>
      <c r="I284" s="620"/>
      <c r="J284" s="620"/>
      <c r="K284" s="620"/>
    </row>
    <row r="285" spans="2:11" ht="15" hidden="1" customHeight="1" x14ac:dyDescent="0.2">
      <c r="B285" s="652"/>
      <c r="C285" s="649">
        <v>0</v>
      </c>
      <c r="D285" s="649">
        <v>0</v>
      </c>
      <c r="E285" s="649">
        <v>0</v>
      </c>
      <c r="F285" s="649">
        <v>0</v>
      </c>
      <c r="G285" s="643"/>
      <c r="H285" s="620"/>
      <c r="I285" s="620"/>
      <c r="J285" s="620"/>
      <c r="K285" s="620"/>
    </row>
    <row r="286" spans="2:11" ht="15" hidden="1" customHeight="1" x14ac:dyDescent="0.2">
      <c r="B286" s="653"/>
      <c r="C286" s="641"/>
      <c r="D286" s="641"/>
      <c r="E286" s="641"/>
      <c r="F286" s="642"/>
      <c r="G286" s="643"/>
      <c r="H286" s="620"/>
      <c r="I286" s="620"/>
      <c r="J286" s="620"/>
      <c r="K286" s="620"/>
    </row>
    <row r="287" spans="2:11" ht="15" hidden="1" customHeight="1" x14ac:dyDescent="0.2">
      <c r="B287" s="651">
        <v>44771</v>
      </c>
      <c r="C287" s="646">
        <v>0</v>
      </c>
      <c r="D287" s="646">
        <v>0</v>
      </c>
      <c r="E287" s="646">
        <v>0</v>
      </c>
      <c r="F287" s="647">
        <v>0</v>
      </c>
      <c r="G287" s="643"/>
      <c r="H287" s="620"/>
      <c r="I287" s="620"/>
      <c r="J287" s="620"/>
      <c r="K287" s="620"/>
    </row>
    <row r="288" spans="2:11" ht="15" hidden="1" customHeight="1" x14ac:dyDescent="0.2">
      <c r="B288" s="651">
        <v>44774</v>
      </c>
      <c r="C288" s="646">
        <v>0</v>
      </c>
      <c r="D288" s="646">
        <v>0</v>
      </c>
      <c r="E288" s="646">
        <v>0</v>
      </c>
      <c r="F288" s="647">
        <v>0</v>
      </c>
      <c r="G288" s="643"/>
      <c r="H288" s="620"/>
      <c r="I288" s="620"/>
      <c r="J288" s="620"/>
      <c r="K288" s="620"/>
    </row>
    <row r="289" spans="2:11" ht="15" hidden="1" customHeight="1" x14ac:dyDescent="0.2">
      <c r="B289" s="651">
        <v>44775</v>
      </c>
      <c r="C289" s="646">
        <v>0</v>
      </c>
      <c r="D289" s="646">
        <v>0</v>
      </c>
      <c r="E289" s="646">
        <v>0</v>
      </c>
      <c r="F289" s="647">
        <v>0</v>
      </c>
      <c r="G289" s="643"/>
      <c r="H289" s="620"/>
      <c r="I289" s="620"/>
      <c r="J289" s="620"/>
      <c r="K289" s="620"/>
    </row>
    <row r="290" spans="2:11" ht="15" hidden="1" customHeight="1" x14ac:dyDescent="0.2">
      <c r="B290" s="651">
        <v>44776</v>
      </c>
      <c r="C290" s="646">
        <v>0</v>
      </c>
      <c r="D290" s="646">
        <v>0</v>
      </c>
      <c r="E290" s="646">
        <v>0</v>
      </c>
      <c r="F290" s="647">
        <v>0</v>
      </c>
      <c r="G290" s="643"/>
      <c r="H290" s="620"/>
      <c r="I290" s="620"/>
      <c r="J290" s="620"/>
      <c r="K290" s="620"/>
    </row>
    <row r="291" spans="2:11" ht="15" hidden="1" customHeight="1" x14ac:dyDescent="0.2">
      <c r="B291" s="651">
        <v>44777</v>
      </c>
      <c r="C291" s="646">
        <v>0</v>
      </c>
      <c r="D291" s="646">
        <v>0</v>
      </c>
      <c r="E291" s="646">
        <v>0</v>
      </c>
      <c r="F291" s="647">
        <v>0</v>
      </c>
      <c r="G291" s="643"/>
      <c r="H291" s="620"/>
      <c r="I291" s="620"/>
      <c r="J291" s="620"/>
      <c r="K291" s="620"/>
    </row>
    <row r="292" spans="2:11" ht="15" hidden="1" customHeight="1" x14ac:dyDescent="0.2">
      <c r="B292" s="652"/>
      <c r="C292" s="649">
        <v>0</v>
      </c>
      <c r="D292" s="649">
        <v>0</v>
      </c>
      <c r="E292" s="649">
        <v>0</v>
      </c>
      <c r="F292" s="649">
        <v>0</v>
      </c>
      <c r="G292" s="643"/>
      <c r="H292" s="620"/>
      <c r="I292" s="620"/>
      <c r="J292" s="620"/>
      <c r="K292" s="620"/>
    </row>
    <row r="293" spans="2:11" ht="15" hidden="1" customHeight="1" x14ac:dyDescent="0.2">
      <c r="B293" s="653"/>
      <c r="C293" s="641"/>
      <c r="D293" s="641"/>
      <c r="E293" s="641"/>
      <c r="F293" s="642"/>
      <c r="G293" s="643"/>
      <c r="H293" s="620"/>
      <c r="I293" s="620"/>
      <c r="J293" s="620"/>
      <c r="K293" s="620"/>
    </row>
    <row r="294" spans="2:11" ht="15" hidden="1" customHeight="1" x14ac:dyDescent="0.2">
      <c r="B294" s="651">
        <v>44778</v>
      </c>
      <c r="C294" s="646">
        <v>0.6661262</v>
      </c>
      <c r="D294" s="646">
        <v>0</v>
      </c>
      <c r="E294" s="646">
        <v>0.6661262</v>
      </c>
      <c r="F294" s="647">
        <v>0</v>
      </c>
      <c r="G294" s="643"/>
      <c r="H294" s="620"/>
      <c r="I294" s="620"/>
      <c r="J294" s="620"/>
      <c r="K294" s="620"/>
    </row>
    <row r="295" spans="2:11" ht="15" hidden="1" customHeight="1" x14ac:dyDescent="0.2">
      <c r="B295" s="651">
        <v>44781</v>
      </c>
      <c r="C295" s="646">
        <v>0</v>
      </c>
      <c r="D295" s="646">
        <v>0</v>
      </c>
      <c r="E295" s="646">
        <v>0</v>
      </c>
      <c r="F295" s="647">
        <v>0</v>
      </c>
      <c r="G295" s="643"/>
      <c r="H295" s="620"/>
      <c r="I295" s="620"/>
      <c r="J295" s="620"/>
      <c r="K295" s="620"/>
    </row>
    <row r="296" spans="2:11" ht="15" hidden="1" customHeight="1" x14ac:dyDescent="0.2">
      <c r="B296" s="651">
        <v>44782</v>
      </c>
      <c r="C296" s="646">
        <v>0</v>
      </c>
      <c r="D296" s="646">
        <v>0</v>
      </c>
      <c r="E296" s="646">
        <v>0</v>
      </c>
      <c r="F296" s="647">
        <v>0</v>
      </c>
      <c r="G296" s="643"/>
      <c r="H296" s="620"/>
      <c r="I296" s="620"/>
      <c r="J296" s="620"/>
      <c r="K296" s="620"/>
    </row>
    <row r="297" spans="2:11" ht="15" hidden="1" customHeight="1" x14ac:dyDescent="0.2">
      <c r="B297" s="651">
        <v>44783</v>
      </c>
      <c r="C297" s="646">
        <v>0</v>
      </c>
      <c r="D297" s="646">
        <v>0</v>
      </c>
      <c r="E297" s="646">
        <v>0</v>
      </c>
      <c r="F297" s="647">
        <v>0</v>
      </c>
      <c r="G297" s="643"/>
      <c r="H297" s="620"/>
      <c r="I297" s="620"/>
      <c r="J297" s="620"/>
      <c r="K297" s="620"/>
    </row>
    <row r="298" spans="2:11" ht="15" hidden="1" customHeight="1" x14ac:dyDescent="0.2">
      <c r="B298" s="651">
        <v>44784</v>
      </c>
      <c r="C298" s="646">
        <v>0</v>
      </c>
      <c r="D298" s="646">
        <v>0</v>
      </c>
      <c r="E298" s="646">
        <v>0</v>
      </c>
      <c r="F298" s="647">
        <v>0</v>
      </c>
      <c r="G298" s="643"/>
      <c r="H298" s="620"/>
      <c r="I298" s="620"/>
      <c r="J298" s="620"/>
      <c r="K298" s="620"/>
    </row>
    <row r="299" spans="2:11" ht="15" hidden="1" customHeight="1" x14ac:dyDescent="0.2">
      <c r="B299" s="652"/>
      <c r="C299" s="649">
        <v>0.6661262</v>
      </c>
      <c r="D299" s="649">
        <v>0</v>
      </c>
      <c r="E299" s="649">
        <v>0.6661262</v>
      </c>
      <c r="F299" s="649">
        <v>0</v>
      </c>
      <c r="G299" s="643"/>
      <c r="H299" s="620"/>
      <c r="I299" s="620"/>
      <c r="J299" s="620"/>
      <c r="K299" s="620"/>
    </row>
    <row r="300" spans="2:11" ht="15" hidden="1" customHeight="1" x14ac:dyDescent="0.2">
      <c r="B300" s="653"/>
      <c r="C300" s="641"/>
      <c r="D300" s="641"/>
      <c r="E300" s="641"/>
      <c r="F300" s="642"/>
      <c r="G300" s="643"/>
      <c r="H300" s="620"/>
      <c r="I300" s="620"/>
      <c r="J300" s="620"/>
      <c r="K300" s="620"/>
    </row>
    <row r="301" spans="2:11" ht="15" hidden="1" customHeight="1" x14ac:dyDescent="0.2">
      <c r="B301" s="651">
        <v>44785</v>
      </c>
      <c r="C301" s="646">
        <v>0</v>
      </c>
      <c r="D301" s="646">
        <v>0</v>
      </c>
      <c r="E301" s="646">
        <v>0</v>
      </c>
      <c r="F301" s="647">
        <v>0</v>
      </c>
      <c r="G301" s="643"/>
      <c r="H301" s="620"/>
      <c r="I301" s="620"/>
      <c r="J301" s="620"/>
      <c r="K301" s="620"/>
    </row>
    <row r="302" spans="2:11" ht="15" hidden="1" customHeight="1" x14ac:dyDescent="0.2">
      <c r="B302" s="651">
        <v>44788</v>
      </c>
      <c r="C302" s="646">
        <v>1.1440835</v>
      </c>
      <c r="D302" s="646">
        <v>0</v>
      </c>
      <c r="E302" s="646">
        <v>1.1440835</v>
      </c>
      <c r="F302" s="647">
        <v>0</v>
      </c>
      <c r="G302" s="643"/>
      <c r="H302" s="620"/>
      <c r="I302" s="620"/>
      <c r="J302" s="620"/>
      <c r="K302" s="620"/>
    </row>
    <row r="303" spans="2:11" ht="15" hidden="1" customHeight="1" x14ac:dyDescent="0.2">
      <c r="B303" s="651">
        <v>44789</v>
      </c>
      <c r="C303" s="646">
        <v>0</v>
      </c>
      <c r="D303" s="646">
        <v>0</v>
      </c>
      <c r="E303" s="646">
        <v>0</v>
      </c>
      <c r="F303" s="647">
        <v>0</v>
      </c>
      <c r="G303" s="643"/>
      <c r="H303" s="620"/>
      <c r="I303" s="620"/>
      <c r="J303" s="620"/>
      <c r="K303" s="620"/>
    </row>
    <row r="304" spans="2:11" ht="15" hidden="1" customHeight="1" x14ac:dyDescent="0.2">
      <c r="B304" s="651">
        <v>44790</v>
      </c>
      <c r="C304" s="646">
        <v>0</v>
      </c>
      <c r="D304" s="646">
        <v>0</v>
      </c>
      <c r="E304" s="646">
        <v>0</v>
      </c>
      <c r="F304" s="647">
        <v>0</v>
      </c>
      <c r="G304" s="643"/>
      <c r="H304" s="620"/>
      <c r="I304" s="620"/>
      <c r="J304" s="620"/>
      <c r="K304" s="620"/>
    </row>
    <row r="305" spans="2:11" ht="15" hidden="1" customHeight="1" x14ac:dyDescent="0.2">
      <c r="B305" s="651">
        <v>44791</v>
      </c>
      <c r="C305" s="646">
        <v>0</v>
      </c>
      <c r="D305" s="646">
        <v>0</v>
      </c>
      <c r="E305" s="646">
        <v>0</v>
      </c>
      <c r="F305" s="647">
        <v>0</v>
      </c>
      <c r="G305" s="643"/>
      <c r="H305" s="620"/>
      <c r="I305" s="620"/>
      <c r="J305" s="620"/>
      <c r="K305" s="620"/>
    </row>
    <row r="306" spans="2:11" ht="15" hidden="1" customHeight="1" x14ac:dyDescent="0.2">
      <c r="B306" s="652"/>
      <c r="C306" s="649">
        <v>1.1440835</v>
      </c>
      <c r="D306" s="649">
        <v>0</v>
      </c>
      <c r="E306" s="649">
        <v>1.1440835</v>
      </c>
      <c r="F306" s="649">
        <v>0</v>
      </c>
      <c r="G306" s="643"/>
      <c r="H306" s="620"/>
      <c r="I306" s="620"/>
      <c r="J306" s="620"/>
      <c r="K306" s="620"/>
    </row>
    <row r="307" spans="2:11" ht="15" hidden="1" customHeight="1" x14ac:dyDescent="0.2">
      <c r="B307" s="653"/>
      <c r="C307" s="641"/>
      <c r="D307" s="641"/>
      <c r="E307" s="641"/>
      <c r="F307" s="642"/>
      <c r="G307" s="643"/>
      <c r="H307" s="620"/>
      <c r="I307" s="620"/>
      <c r="J307" s="620"/>
      <c r="K307" s="620"/>
    </row>
    <row r="308" spans="2:11" ht="15" hidden="1" customHeight="1" x14ac:dyDescent="0.2">
      <c r="B308" s="651">
        <v>44792</v>
      </c>
      <c r="C308" s="646">
        <v>0</v>
      </c>
      <c r="D308" s="646">
        <v>0</v>
      </c>
      <c r="E308" s="646">
        <v>0</v>
      </c>
      <c r="F308" s="647">
        <v>0</v>
      </c>
      <c r="G308" s="643"/>
      <c r="H308" s="620"/>
      <c r="I308" s="620"/>
      <c r="J308" s="620"/>
      <c r="K308" s="620"/>
    </row>
    <row r="309" spans="2:11" ht="15" hidden="1" customHeight="1" x14ac:dyDescent="0.2">
      <c r="B309" s="651">
        <v>44795</v>
      </c>
      <c r="C309" s="646">
        <v>0</v>
      </c>
      <c r="D309" s="646">
        <v>0</v>
      </c>
      <c r="E309" s="646">
        <v>0</v>
      </c>
      <c r="F309" s="647">
        <v>0</v>
      </c>
      <c r="G309" s="643"/>
      <c r="H309" s="620"/>
      <c r="I309" s="620"/>
      <c r="J309" s="620"/>
      <c r="K309" s="620"/>
    </row>
    <row r="310" spans="2:11" ht="15" hidden="1" customHeight="1" x14ac:dyDescent="0.2">
      <c r="B310" s="651">
        <v>44796</v>
      </c>
      <c r="C310" s="646">
        <v>0</v>
      </c>
      <c r="D310" s="646">
        <v>0</v>
      </c>
      <c r="E310" s="646">
        <v>0</v>
      </c>
      <c r="F310" s="647">
        <v>0</v>
      </c>
      <c r="G310" s="643"/>
      <c r="H310" s="620"/>
      <c r="I310" s="620"/>
      <c r="J310" s="620"/>
      <c r="K310" s="620"/>
    </row>
    <row r="311" spans="2:11" ht="15" hidden="1" customHeight="1" x14ac:dyDescent="0.2">
      <c r="B311" s="651">
        <v>44797</v>
      </c>
      <c r="C311" s="646">
        <v>0</v>
      </c>
      <c r="D311" s="646">
        <v>0</v>
      </c>
      <c r="E311" s="646">
        <v>0</v>
      </c>
      <c r="F311" s="647">
        <v>0</v>
      </c>
      <c r="G311" s="643"/>
      <c r="H311" s="620"/>
      <c r="I311" s="620"/>
      <c r="J311" s="620"/>
      <c r="K311" s="620"/>
    </row>
    <row r="312" spans="2:11" ht="15" hidden="1" customHeight="1" x14ac:dyDescent="0.2">
      <c r="B312" s="651">
        <v>44798</v>
      </c>
      <c r="C312" s="646">
        <v>0</v>
      </c>
      <c r="D312" s="646">
        <v>0</v>
      </c>
      <c r="E312" s="646">
        <v>0</v>
      </c>
      <c r="F312" s="647">
        <v>0</v>
      </c>
      <c r="G312" s="643"/>
      <c r="H312" s="620"/>
      <c r="I312" s="620"/>
      <c r="J312" s="620"/>
      <c r="K312" s="620"/>
    </row>
    <row r="313" spans="2:11" ht="15" hidden="1" customHeight="1" x14ac:dyDescent="0.2">
      <c r="B313" s="652"/>
      <c r="C313" s="649">
        <v>0</v>
      </c>
      <c r="D313" s="649">
        <v>0</v>
      </c>
      <c r="E313" s="649">
        <v>0</v>
      </c>
      <c r="F313" s="649">
        <v>0</v>
      </c>
      <c r="G313" s="643"/>
      <c r="H313" s="620"/>
      <c r="I313" s="620"/>
      <c r="J313" s="620"/>
      <c r="K313" s="620"/>
    </row>
    <row r="314" spans="2:11" ht="15" hidden="1" customHeight="1" x14ac:dyDescent="0.2">
      <c r="B314" s="653"/>
      <c r="C314" s="641"/>
      <c r="D314" s="641"/>
      <c r="E314" s="641"/>
      <c r="F314" s="642"/>
      <c r="G314" s="643"/>
      <c r="H314" s="620"/>
      <c r="I314" s="620"/>
      <c r="J314" s="620"/>
      <c r="K314" s="620"/>
    </row>
    <row r="315" spans="2:11" ht="15" hidden="1" customHeight="1" x14ac:dyDescent="0.2">
      <c r="B315" s="651">
        <v>44799</v>
      </c>
      <c r="C315" s="646">
        <v>0</v>
      </c>
      <c r="D315" s="646">
        <v>0</v>
      </c>
      <c r="E315" s="646">
        <v>0</v>
      </c>
      <c r="F315" s="647">
        <v>0</v>
      </c>
      <c r="G315" s="643"/>
      <c r="H315" s="620"/>
      <c r="I315" s="620"/>
      <c r="J315" s="620"/>
      <c r="K315" s="620"/>
    </row>
    <row r="316" spans="2:11" ht="15" hidden="1" customHeight="1" x14ac:dyDescent="0.2">
      <c r="B316" s="651">
        <v>44802</v>
      </c>
      <c r="C316" s="646">
        <v>0</v>
      </c>
      <c r="D316" s="646">
        <v>0</v>
      </c>
      <c r="E316" s="646">
        <v>0</v>
      </c>
      <c r="F316" s="647">
        <v>0</v>
      </c>
      <c r="G316" s="643"/>
      <c r="H316" s="620"/>
      <c r="I316" s="620"/>
      <c r="J316" s="620"/>
      <c r="K316" s="620"/>
    </row>
    <row r="317" spans="2:11" ht="15" hidden="1" customHeight="1" x14ac:dyDescent="0.2">
      <c r="B317" s="651">
        <v>44803</v>
      </c>
      <c r="C317" s="646">
        <v>0</v>
      </c>
      <c r="D317" s="646">
        <v>0</v>
      </c>
      <c r="E317" s="646">
        <v>0</v>
      </c>
      <c r="F317" s="647">
        <v>0</v>
      </c>
      <c r="G317" s="643"/>
      <c r="H317" s="620"/>
      <c r="I317" s="620"/>
      <c r="J317" s="620"/>
      <c r="K317" s="620"/>
    </row>
    <row r="318" spans="2:11" ht="15" hidden="1" customHeight="1" x14ac:dyDescent="0.2">
      <c r="B318" s="651">
        <v>44804</v>
      </c>
      <c r="C318" s="646">
        <v>0</v>
      </c>
      <c r="D318" s="646">
        <v>0</v>
      </c>
      <c r="E318" s="646">
        <v>0</v>
      </c>
      <c r="F318" s="647">
        <v>0</v>
      </c>
      <c r="G318" s="643"/>
      <c r="H318" s="620"/>
      <c r="I318" s="620"/>
      <c r="J318" s="620"/>
      <c r="K318" s="620"/>
    </row>
    <row r="319" spans="2:11" ht="15" hidden="1" customHeight="1" x14ac:dyDescent="0.2">
      <c r="B319" s="651">
        <v>44805</v>
      </c>
      <c r="C319" s="646">
        <v>0</v>
      </c>
      <c r="D319" s="646">
        <v>0</v>
      </c>
      <c r="E319" s="646">
        <v>0</v>
      </c>
      <c r="F319" s="647">
        <v>0</v>
      </c>
      <c r="G319" s="643"/>
      <c r="H319" s="620"/>
      <c r="I319" s="620"/>
      <c r="J319" s="620"/>
      <c r="K319" s="620"/>
    </row>
    <row r="320" spans="2:11" ht="15" hidden="1" customHeight="1" x14ac:dyDescent="0.2">
      <c r="B320" s="652"/>
      <c r="C320" s="649">
        <v>0</v>
      </c>
      <c r="D320" s="649">
        <v>0</v>
      </c>
      <c r="E320" s="649">
        <v>0</v>
      </c>
      <c r="F320" s="649">
        <v>0</v>
      </c>
      <c r="G320" s="643"/>
      <c r="H320" s="620"/>
      <c r="I320" s="620"/>
      <c r="J320" s="620"/>
      <c r="K320" s="620"/>
    </row>
    <row r="321" spans="2:11" ht="15" hidden="1" customHeight="1" x14ac:dyDescent="0.2">
      <c r="B321" s="653"/>
      <c r="C321" s="641"/>
      <c r="D321" s="641"/>
      <c r="E321" s="641"/>
      <c r="F321" s="642"/>
      <c r="G321" s="643"/>
      <c r="H321" s="620"/>
      <c r="I321" s="620"/>
      <c r="J321" s="620"/>
      <c r="K321" s="620"/>
    </row>
    <row r="322" spans="2:11" ht="15" hidden="1" customHeight="1" x14ac:dyDescent="0.2">
      <c r="B322" s="651">
        <v>44806</v>
      </c>
      <c r="C322" s="646">
        <v>0</v>
      </c>
      <c r="D322" s="646">
        <v>0</v>
      </c>
      <c r="E322" s="646">
        <v>0</v>
      </c>
      <c r="F322" s="647">
        <v>0</v>
      </c>
      <c r="G322" s="643"/>
      <c r="H322" s="620"/>
      <c r="I322" s="620"/>
      <c r="J322" s="620"/>
      <c r="K322" s="620"/>
    </row>
    <row r="323" spans="2:11" ht="15" hidden="1" customHeight="1" x14ac:dyDescent="0.2">
      <c r="B323" s="651">
        <v>44809</v>
      </c>
      <c r="C323" s="646">
        <v>0</v>
      </c>
      <c r="D323" s="646">
        <v>0</v>
      </c>
      <c r="E323" s="646">
        <v>0</v>
      </c>
      <c r="F323" s="647">
        <v>0</v>
      </c>
      <c r="G323" s="643"/>
      <c r="H323" s="620"/>
      <c r="I323" s="620"/>
      <c r="J323" s="620"/>
      <c r="K323" s="620"/>
    </row>
    <row r="324" spans="2:11" ht="15" hidden="1" customHeight="1" x14ac:dyDescent="0.2">
      <c r="B324" s="651">
        <v>44810</v>
      </c>
      <c r="C324" s="646">
        <v>0</v>
      </c>
      <c r="D324" s="646">
        <v>0</v>
      </c>
      <c r="E324" s="646">
        <v>0</v>
      </c>
      <c r="F324" s="647">
        <v>0</v>
      </c>
      <c r="G324" s="643"/>
      <c r="H324" s="620"/>
      <c r="I324" s="620"/>
      <c r="J324" s="620"/>
      <c r="K324" s="620"/>
    </row>
    <row r="325" spans="2:11" ht="15" hidden="1" customHeight="1" x14ac:dyDescent="0.2">
      <c r="B325" s="651">
        <v>44811</v>
      </c>
      <c r="C325" s="646">
        <v>0</v>
      </c>
      <c r="D325" s="646">
        <v>0</v>
      </c>
      <c r="E325" s="646">
        <v>0</v>
      </c>
      <c r="F325" s="647">
        <v>0</v>
      </c>
      <c r="G325" s="643"/>
      <c r="H325" s="620"/>
      <c r="I325" s="620"/>
      <c r="J325" s="620"/>
      <c r="K325" s="620"/>
    </row>
    <row r="326" spans="2:11" ht="15" hidden="1" customHeight="1" x14ac:dyDescent="0.2">
      <c r="B326" s="651">
        <v>44812</v>
      </c>
      <c r="C326" s="646">
        <v>0</v>
      </c>
      <c r="D326" s="646">
        <v>0</v>
      </c>
      <c r="E326" s="646">
        <v>0</v>
      </c>
      <c r="F326" s="647">
        <v>0</v>
      </c>
      <c r="G326" s="643"/>
      <c r="H326" s="620"/>
      <c r="I326" s="620"/>
      <c r="J326" s="620"/>
      <c r="K326" s="620"/>
    </row>
    <row r="327" spans="2:11" ht="15" hidden="1" customHeight="1" x14ac:dyDescent="0.2">
      <c r="B327" s="652"/>
      <c r="C327" s="649">
        <v>0</v>
      </c>
      <c r="D327" s="649">
        <v>0</v>
      </c>
      <c r="E327" s="649">
        <v>0</v>
      </c>
      <c r="F327" s="649">
        <v>0</v>
      </c>
      <c r="G327" s="643"/>
      <c r="H327" s="620"/>
      <c r="I327" s="620"/>
      <c r="J327" s="620"/>
      <c r="K327" s="620"/>
    </row>
    <row r="328" spans="2:11" ht="15" hidden="1" customHeight="1" x14ac:dyDescent="0.2">
      <c r="B328" s="653"/>
      <c r="C328" s="641"/>
      <c r="D328" s="641"/>
      <c r="E328" s="641"/>
      <c r="F328" s="642"/>
      <c r="G328" s="643"/>
      <c r="H328" s="620"/>
      <c r="I328" s="620"/>
      <c r="J328" s="620"/>
      <c r="K328" s="620"/>
    </row>
    <row r="329" spans="2:11" ht="15" hidden="1" customHeight="1" x14ac:dyDescent="0.2">
      <c r="B329" s="651">
        <v>44813</v>
      </c>
      <c r="C329" s="646">
        <v>0</v>
      </c>
      <c r="D329" s="646">
        <v>0</v>
      </c>
      <c r="E329" s="646">
        <v>0</v>
      </c>
      <c r="F329" s="647">
        <v>0</v>
      </c>
      <c r="G329" s="643"/>
      <c r="H329" s="620"/>
      <c r="I329" s="620"/>
      <c r="J329" s="620"/>
      <c r="K329" s="620"/>
    </row>
    <row r="330" spans="2:11" ht="15" hidden="1" customHeight="1" x14ac:dyDescent="0.2">
      <c r="B330" s="651">
        <v>44816</v>
      </c>
      <c r="C330" s="646">
        <v>0</v>
      </c>
      <c r="D330" s="646">
        <v>0</v>
      </c>
      <c r="E330" s="646">
        <v>0</v>
      </c>
      <c r="F330" s="647">
        <v>0</v>
      </c>
      <c r="G330" s="643"/>
      <c r="H330" s="620"/>
      <c r="I330" s="620"/>
      <c r="J330" s="620"/>
      <c r="K330" s="620"/>
    </row>
    <row r="331" spans="2:11" ht="15" hidden="1" customHeight="1" x14ac:dyDescent="0.2">
      <c r="B331" s="651">
        <v>44817</v>
      </c>
      <c r="C331" s="646">
        <v>0.43</v>
      </c>
      <c r="D331" s="646">
        <v>0</v>
      </c>
      <c r="E331" s="646">
        <v>0.43</v>
      </c>
      <c r="F331" s="647">
        <v>0</v>
      </c>
      <c r="G331" s="643"/>
      <c r="H331" s="620"/>
      <c r="I331" s="620"/>
      <c r="J331" s="620"/>
      <c r="K331" s="620"/>
    </row>
    <row r="332" spans="2:11" ht="15" hidden="1" customHeight="1" x14ac:dyDescent="0.2">
      <c r="B332" s="651">
        <v>44818</v>
      </c>
      <c r="C332" s="646">
        <v>0.13911923000000001</v>
      </c>
      <c r="D332" s="646">
        <v>0</v>
      </c>
      <c r="E332" s="646">
        <v>0.13911923000000001</v>
      </c>
      <c r="F332" s="647">
        <v>0</v>
      </c>
      <c r="G332" s="643"/>
      <c r="H332" s="620"/>
      <c r="I332" s="620"/>
      <c r="J332" s="620"/>
      <c r="K332" s="620"/>
    </row>
    <row r="333" spans="2:11" ht="15" hidden="1" customHeight="1" x14ac:dyDescent="0.2">
      <c r="B333" s="652"/>
      <c r="C333" s="649">
        <v>0.56911922999999998</v>
      </c>
      <c r="D333" s="649">
        <v>0</v>
      </c>
      <c r="E333" s="649">
        <v>0.56911922999999998</v>
      </c>
      <c r="F333" s="649">
        <v>0</v>
      </c>
      <c r="G333" s="643"/>
      <c r="H333" s="620"/>
      <c r="I333" s="620"/>
      <c r="J333" s="620"/>
      <c r="K333" s="620"/>
    </row>
    <row r="334" spans="2:11" ht="12.75" hidden="1" customHeight="1" x14ac:dyDescent="0.2">
      <c r="B334" s="653"/>
      <c r="C334" s="641"/>
      <c r="D334" s="641"/>
      <c r="E334" s="641"/>
      <c r="F334" s="642"/>
      <c r="G334" s="643"/>
      <c r="H334" s="620"/>
      <c r="I334" s="620"/>
      <c r="J334" s="620"/>
      <c r="K334" s="620"/>
    </row>
    <row r="335" spans="2:11" ht="15" hidden="1" customHeight="1" x14ac:dyDescent="0.2">
      <c r="B335" s="651">
        <v>44820</v>
      </c>
      <c r="C335" s="646">
        <v>0</v>
      </c>
      <c r="D335" s="646">
        <v>0</v>
      </c>
      <c r="E335" s="646">
        <v>0</v>
      </c>
      <c r="F335" s="647">
        <v>0</v>
      </c>
      <c r="G335" s="643"/>
      <c r="H335" s="620"/>
      <c r="I335" s="620"/>
      <c r="J335" s="620"/>
      <c r="K335" s="620"/>
    </row>
    <row r="336" spans="2:11" ht="15" hidden="1" customHeight="1" x14ac:dyDescent="0.2">
      <c r="B336" s="651">
        <v>44823</v>
      </c>
      <c r="C336" s="646">
        <v>0</v>
      </c>
      <c r="D336" s="646">
        <v>0</v>
      </c>
      <c r="E336" s="646">
        <v>0</v>
      </c>
      <c r="F336" s="647">
        <v>0</v>
      </c>
      <c r="G336" s="643"/>
      <c r="H336" s="620"/>
      <c r="I336" s="620"/>
      <c r="J336" s="620"/>
      <c r="K336" s="620"/>
    </row>
    <row r="337" spans="2:11" ht="15" hidden="1" customHeight="1" x14ac:dyDescent="0.2">
      <c r="B337" s="651">
        <v>44824</v>
      </c>
      <c r="C337" s="646">
        <v>0.13911919</v>
      </c>
      <c r="D337" s="646">
        <v>0</v>
      </c>
      <c r="E337" s="646">
        <v>0.13911919</v>
      </c>
      <c r="F337" s="647">
        <v>0</v>
      </c>
      <c r="G337" s="643"/>
      <c r="H337" s="620"/>
      <c r="I337" s="620"/>
      <c r="J337" s="620"/>
      <c r="K337" s="620"/>
    </row>
    <row r="338" spans="2:11" ht="15" hidden="1" customHeight="1" x14ac:dyDescent="0.2">
      <c r="B338" s="651">
        <v>44825</v>
      </c>
      <c r="C338" s="646">
        <v>0</v>
      </c>
      <c r="D338" s="646">
        <v>0</v>
      </c>
      <c r="E338" s="646">
        <v>0</v>
      </c>
      <c r="F338" s="647">
        <v>0</v>
      </c>
      <c r="G338" s="643"/>
      <c r="H338" s="620"/>
      <c r="I338" s="620"/>
      <c r="J338" s="620"/>
      <c r="K338" s="620"/>
    </row>
    <row r="339" spans="2:11" ht="15" hidden="1" customHeight="1" x14ac:dyDescent="0.2">
      <c r="B339" s="651">
        <v>44826</v>
      </c>
      <c r="C339" s="646">
        <v>0.19733294000000001</v>
      </c>
      <c r="D339" s="646">
        <v>0</v>
      </c>
      <c r="E339" s="646">
        <v>0.19733294000000001</v>
      </c>
      <c r="F339" s="647">
        <v>0</v>
      </c>
      <c r="G339" s="643"/>
      <c r="H339" s="620"/>
      <c r="I339" s="620"/>
      <c r="J339" s="620"/>
      <c r="K339" s="620"/>
    </row>
    <row r="340" spans="2:11" ht="15" hidden="1" customHeight="1" x14ac:dyDescent="0.2">
      <c r="B340" s="652"/>
      <c r="C340" s="649">
        <v>0.33645213000000002</v>
      </c>
      <c r="D340" s="649">
        <v>0</v>
      </c>
      <c r="E340" s="649">
        <v>0.33645213000000002</v>
      </c>
      <c r="F340" s="649">
        <v>0</v>
      </c>
      <c r="G340" s="643"/>
      <c r="H340" s="620"/>
      <c r="I340" s="620"/>
      <c r="J340" s="620"/>
      <c r="K340" s="620"/>
    </row>
    <row r="341" spans="2:11" ht="12.75" hidden="1" customHeight="1" x14ac:dyDescent="0.2">
      <c r="B341" s="653"/>
      <c r="C341" s="641"/>
      <c r="D341" s="641"/>
      <c r="E341" s="641"/>
      <c r="F341" s="642"/>
      <c r="G341" s="643"/>
      <c r="H341" s="620"/>
      <c r="I341" s="620"/>
      <c r="J341" s="620"/>
      <c r="K341" s="620"/>
    </row>
    <row r="342" spans="2:11" ht="15" hidden="1" customHeight="1" x14ac:dyDescent="0.2">
      <c r="B342" s="651">
        <v>44827</v>
      </c>
      <c r="C342" s="646">
        <v>0</v>
      </c>
      <c r="D342" s="646">
        <v>0</v>
      </c>
      <c r="E342" s="646">
        <v>0</v>
      </c>
      <c r="F342" s="647">
        <v>0</v>
      </c>
      <c r="G342" s="643"/>
      <c r="H342" s="620"/>
      <c r="I342" s="620"/>
      <c r="J342" s="620"/>
      <c r="K342" s="620"/>
    </row>
    <row r="343" spans="2:11" ht="15" hidden="1" customHeight="1" x14ac:dyDescent="0.2">
      <c r="B343" s="651">
        <v>44830</v>
      </c>
      <c r="C343" s="646">
        <v>0</v>
      </c>
      <c r="D343" s="646">
        <v>0</v>
      </c>
      <c r="E343" s="646">
        <v>0</v>
      </c>
      <c r="F343" s="647">
        <v>0</v>
      </c>
      <c r="G343" s="643"/>
      <c r="H343" s="620"/>
      <c r="I343" s="620"/>
      <c r="J343" s="620"/>
      <c r="K343" s="620"/>
    </row>
    <row r="344" spans="2:11" ht="15" hidden="1" customHeight="1" x14ac:dyDescent="0.2">
      <c r="B344" s="651">
        <v>44831</v>
      </c>
      <c r="C344" s="646">
        <v>0</v>
      </c>
      <c r="D344" s="646">
        <v>0</v>
      </c>
      <c r="E344" s="646">
        <v>0</v>
      </c>
      <c r="F344" s="647">
        <v>0</v>
      </c>
      <c r="G344" s="643"/>
      <c r="H344" s="620"/>
      <c r="I344" s="620"/>
      <c r="J344" s="620"/>
      <c r="K344" s="620"/>
    </row>
    <row r="345" spans="2:11" ht="15" hidden="1" customHeight="1" x14ac:dyDescent="0.2">
      <c r="B345" s="651">
        <v>44832</v>
      </c>
      <c r="C345" s="646">
        <v>0</v>
      </c>
      <c r="D345" s="646">
        <v>0</v>
      </c>
      <c r="E345" s="646">
        <v>0</v>
      </c>
      <c r="F345" s="647">
        <v>0</v>
      </c>
      <c r="G345" s="643"/>
      <c r="H345" s="620"/>
      <c r="I345" s="620"/>
      <c r="J345" s="620"/>
      <c r="K345" s="620"/>
    </row>
    <row r="346" spans="2:11" ht="15" hidden="1" customHeight="1" x14ac:dyDescent="0.2">
      <c r="B346" s="651">
        <v>44833</v>
      </c>
      <c r="C346" s="646">
        <v>0</v>
      </c>
      <c r="D346" s="646">
        <v>0</v>
      </c>
      <c r="E346" s="646">
        <v>0</v>
      </c>
      <c r="F346" s="647">
        <v>0</v>
      </c>
      <c r="G346" s="643"/>
      <c r="H346" s="620"/>
      <c r="I346" s="620"/>
      <c r="J346" s="620"/>
      <c r="K346" s="620"/>
    </row>
    <row r="347" spans="2:11" ht="15" hidden="1" customHeight="1" x14ac:dyDescent="0.2">
      <c r="B347" s="652"/>
      <c r="C347" s="649">
        <v>0</v>
      </c>
      <c r="D347" s="649">
        <v>0</v>
      </c>
      <c r="E347" s="649">
        <v>0</v>
      </c>
      <c r="F347" s="649">
        <v>0</v>
      </c>
      <c r="G347" s="643"/>
      <c r="H347" s="620"/>
      <c r="I347" s="620"/>
      <c r="J347" s="620"/>
      <c r="K347" s="620"/>
    </row>
    <row r="348" spans="2:11" ht="15" hidden="1" customHeight="1" x14ac:dyDescent="0.2">
      <c r="B348" s="653"/>
      <c r="C348" s="641"/>
      <c r="D348" s="641"/>
      <c r="E348" s="641"/>
      <c r="F348" s="642"/>
      <c r="G348" s="643"/>
      <c r="H348" s="620"/>
      <c r="I348" s="620"/>
      <c r="J348" s="620"/>
      <c r="K348" s="620"/>
    </row>
    <row r="349" spans="2:11" ht="15" hidden="1" customHeight="1" x14ac:dyDescent="0.2">
      <c r="B349" s="651">
        <v>44834</v>
      </c>
      <c r="C349" s="646">
        <v>0</v>
      </c>
      <c r="D349" s="646">
        <v>0</v>
      </c>
      <c r="E349" s="646">
        <v>0</v>
      </c>
      <c r="F349" s="647">
        <v>0</v>
      </c>
      <c r="G349" s="643"/>
      <c r="H349" s="620"/>
      <c r="I349" s="620"/>
      <c r="J349" s="620"/>
      <c r="K349" s="620"/>
    </row>
    <row r="350" spans="2:11" ht="15" hidden="1" customHeight="1" x14ac:dyDescent="0.2">
      <c r="B350" s="651">
        <v>44837</v>
      </c>
      <c r="C350" s="646">
        <v>0</v>
      </c>
      <c r="D350" s="646">
        <v>0</v>
      </c>
      <c r="E350" s="646">
        <v>0</v>
      </c>
      <c r="F350" s="647">
        <v>0</v>
      </c>
      <c r="G350" s="643"/>
      <c r="H350" s="620"/>
      <c r="I350" s="620"/>
      <c r="J350" s="620"/>
      <c r="K350" s="620"/>
    </row>
    <row r="351" spans="2:11" ht="15" hidden="1" customHeight="1" x14ac:dyDescent="0.2">
      <c r="B351" s="651">
        <v>44838</v>
      </c>
      <c r="C351" s="646">
        <v>0</v>
      </c>
      <c r="D351" s="646">
        <v>0</v>
      </c>
      <c r="E351" s="646">
        <v>0</v>
      </c>
      <c r="F351" s="647">
        <v>0</v>
      </c>
      <c r="G351" s="643"/>
      <c r="H351" s="620"/>
      <c r="I351" s="620"/>
      <c r="J351" s="620"/>
      <c r="K351" s="620"/>
    </row>
    <row r="352" spans="2:11" ht="15" hidden="1" customHeight="1" x14ac:dyDescent="0.2">
      <c r="B352" s="652"/>
      <c r="C352" s="649">
        <v>0</v>
      </c>
      <c r="D352" s="649">
        <v>0</v>
      </c>
      <c r="E352" s="649">
        <v>0</v>
      </c>
      <c r="F352" s="649">
        <v>0</v>
      </c>
      <c r="G352" s="643"/>
      <c r="H352" s="620"/>
      <c r="I352" s="620"/>
      <c r="J352" s="620"/>
      <c r="K352" s="620"/>
    </row>
    <row r="353" spans="2:11" ht="15" hidden="1" customHeight="1" x14ac:dyDescent="0.2">
      <c r="B353" s="653"/>
      <c r="C353" s="641"/>
      <c r="D353" s="641"/>
      <c r="E353" s="641"/>
      <c r="F353" s="642"/>
      <c r="G353" s="643"/>
      <c r="H353" s="620"/>
      <c r="I353" s="620"/>
      <c r="J353" s="620"/>
      <c r="K353" s="620"/>
    </row>
    <row r="354" spans="2:11" ht="15" hidden="1" customHeight="1" x14ac:dyDescent="0.2">
      <c r="B354" s="651">
        <v>44844</v>
      </c>
      <c r="C354" s="646">
        <v>0</v>
      </c>
      <c r="D354" s="646">
        <v>0</v>
      </c>
      <c r="E354" s="646">
        <v>0</v>
      </c>
      <c r="F354" s="647">
        <v>0</v>
      </c>
      <c r="G354" s="643"/>
      <c r="H354" s="620"/>
      <c r="I354" s="620"/>
      <c r="J354" s="620"/>
      <c r="K354" s="620"/>
    </row>
    <row r="355" spans="2:11" ht="15" hidden="1" customHeight="1" x14ac:dyDescent="0.2">
      <c r="B355" s="651">
        <v>44845</v>
      </c>
      <c r="C355" s="646">
        <v>0</v>
      </c>
      <c r="D355" s="646">
        <v>0</v>
      </c>
      <c r="E355" s="646">
        <v>0</v>
      </c>
      <c r="F355" s="647">
        <v>0</v>
      </c>
      <c r="G355" s="643"/>
      <c r="H355" s="620"/>
      <c r="I355" s="620"/>
      <c r="J355" s="620"/>
      <c r="K355" s="620"/>
    </row>
    <row r="356" spans="2:11" ht="15" hidden="1" customHeight="1" x14ac:dyDescent="0.2">
      <c r="B356" s="651">
        <v>44846</v>
      </c>
      <c r="C356" s="646">
        <v>0</v>
      </c>
      <c r="D356" s="646">
        <v>0</v>
      </c>
      <c r="E356" s="646">
        <v>0</v>
      </c>
      <c r="F356" s="647">
        <v>0</v>
      </c>
      <c r="G356" s="643"/>
      <c r="H356" s="620"/>
      <c r="I356" s="620"/>
      <c r="J356" s="620"/>
      <c r="K356" s="620"/>
    </row>
    <row r="357" spans="2:11" ht="15" hidden="1" customHeight="1" x14ac:dyDescent="0.2">
      <c r="B357" s="651">
        <v>44847</v>
      </c>
      <c r="C357" s="646">
        <v>0.7</v>
      </c>
      <c r="D357" s="646">
        <v>0</v>
      </c>
      <c r="E357" s="646">
        <v>0.7</v>
      </c>
      <c r="F357" s="647">
        <v>0</v>
      </c>
      <c r="G357" s="643"/>
      <c r="H357" s="620"/>
      <c r="I357" s="620"/>
      <c r="J357" s="620"/>
      <c r="K357" s="620"/>
    </row>
    <row r="358" spans="2:11" ht="15" hidden="1" customHeight="1" x14ac:dyDescent="0.2">
      <c r="B358" s="652"/>
      <c r="C358" s="649">
        <v>0.7</v>
      </c>
      <c r="D358" s="649">
        <v>0</v>
      </c>
      <c r="E358" s="649">
        <v>0.7</v>
      </c>
      <c r="F358" s="649">
        <v>0</v>
      </c>
      <c r="G358" s="643"/>
      <c r="H358" s="620"/>
      <c r="I358" s="620"/>
      <c r="J358" s="620"/>
      <c r="K358" s="620"/>
    </row>
    <row r="359" spans="2:11" ht="15" hidden="1" customHeight="1" x14ac:dyDescent="0.2">
      <c r="B359" s="653"/>
      <c r="C359" s="641"/>
      <c r="D359" s="641"/>
      <c r="E359" s="641"/>
      <c r="F359" s="642"/>
      <c r="G359" s="643"/>
      <c r="H359" s="620"/>
      <c r="I359" s="620"/>
      <c r="J359" s="620"/>
      <c r="K359" s="620"/>
    </row>
    <row r="360" spans="2:11" ht="15" hidden="1" customHeight="1" x14ac:dyDescent="0.2">
      <c r="B360" s="651">
        <v>44848</v>
      </c>
      <c r="C360" s="646">
        <v>0</v>
      </c>
      <c r="D360" s="646">
        <v>0</v>
      </c>
      <c r="E360" s="646">
        <v>0</v>
      </c>
      <c r="F360" s="647">
        <v>0</v>
      </c>
      <c r="G360" s="643"/>
      <c r="H360" s="620"/>
      <c r="I360" s="620"/>
      <c r="J360" s="620"/>
      <c r="K360" s="620"/>
    </row>
    <row r="361" spans="2:11" ht="15" hidden="1" customHeight="1" x14ac:dyDescent="0.2">
      <c r="B361" s="651">
        <v>44851</v>
      </c>
      <c r="C361" s="646">
        <v>0</v>
      </c>
      <c r="D361" s="646">
        <v>0</v>
      </c>
      <c r="E361" s="646">
        <v>0</v>
      </c>
      <c r="F361" s="647">
        <v>0</v>
      </c>
      <c r="G361" s="643"/>
      <c r="H361" s="620"/>
      <c r="I361" s="620"/>
      <c r="J361" s="620"/>
      <c r="K361" s="620"/>
    </row>
    <row r="362" spans="2:11" ht="15" hidden="1" customHeight="1" x14ac:dyDescent="0.2">
      <c r="B362" s="651">
        <v>44852</v>
      </c>
      <c r="C362" s="646">
        <v>0</v>
      </c>
      <c r="D362" s="646">
        <v>0</v>
      </c>
      <c r="E362" s="646">
        <v>0</v>
      </c>
      <c r="F362" s="647">
        <v>0</v>
      </c>
      <c r="G362" s="643"/>
      <c r="H362" s="620"/>
      <c r="I362" s="620"/>
      <c r="J362" s="620"/>
      <c r="K362" s="620"/>
    </row>
    <row r="363" spans="2:11" ht="15" hidden="1" customHeight="1" x14ac:dyDescent="0.2">
      <c r="B363" s="651">
        <v>44853</v>
      </c>
      <c r="C363" s="646">
        <v>0</v>
      </c>
      <c r="D363" s="646">
        <v>0</v>
      </c>
      <c r="E363" s="646">
        <v>0</v>
      </c>
      <c r="F363" s="647">
        <v>0</v>
      </c>
      <c r="G363" s="643"/>
      <c r="H363" s="620"/>
      <c r="I363" s="620"/>
      <c r="J363" s="620"/>
      <c r="K363" s="620"/>
    </row>
    <row r="364" spans="2:11" ht="15" hidden="1" customHeight="1" x14ac:dyDescent="0.2">
      <c r="B364" s="651">
        <v>44854</v>
      </c>
      <c r="C364" s="646">
        <v>0</v>
      </c>
      <c r="D364" s="646">
        <v>0</v>
      </c>
      <c r="E364" s="646">
        <v>0</v>
      </c>
      <c r="F364" s="647">
        <v>0</v>
      </c>
      <c r="G364" s="643"/>
      <c r="H364" s="620"/>
      <c r="I364" s="620"/>
      <c r="J364" s="620"/>
      <c r="K364" s="620"/>
    </row>
    <row r="365" spans="2:11" ht="15" hidden="1" customHeight="1" x14ac:dyDescent="0.2">
      <c r="B365" s="652"/>
      <c r="C365" s="649">
        <v>0</v>
      </c>
      <c r="D365" s="649">
        <v>0</v>
      </c>
      <c r="E365" s="649">
        <v>0</v>
      </c>
      <c r="F365" s="649">
        <v>0</v>
      </c>
      <c r="G365" s="643"/>
      <c r="H365" s="620"/>
      <c r="I365" s="620"/>
      <c r="J365" s="620"/>
      <c r="K365" s="620"/>
    </row>
    <row r="366" spans="2:11" ht="15" hidden="1" customHeight="1" x14ac:dyDescent="0.2">
      <c r="B366" s="653"/>
      <c r="C366" s="641"/>
      <c r="D366" s="641"/>
      <c r="E366" s="641"/>
      <c r="F366" s="642"/>
      <c r="G366" s="643"/>
      <c r="H366" s="620"/>
      <c r="I366" s="620"/>
      <c r="J366" s="620"/>
      <c r="K366" s="620"/>
    </row>
    <row r="367" spans="2:11" ht="15" hidden="1" customHeight="1" x14ac:dyDescent="0.2">
      <c r="B367" s="651">
        <v>44855</v>
      </c>
      <c r="C367" s="646">
        <v>0</v>
      </c>
      <c r="D367" s="646">
        <v>0</v>
      </c>
      <c r="E367" s="646">
        <v>0</v>
      </c>
      <c r="F367" s="647">
        <v>0</v>
      </c>
      <c r="G367" s="643"/>
      <c r="H367" s="620"/>
      <c r="I367" s="620"/>
      <c r="J367" s="620"/>
      <c r="K367" s="620"/>
    </row>
    <row r="368" spans="2:11" ht="15" hidden="1" customHeight="1" x14ac:dyDescent="0.2">
      <c r="B368" s="651">
        <v>44858</v>
      </c>
      <c r="C368" s="646">
        <v>0</v>
      </c>
      <c r="D368" s="646">
        <v>0</v>
      </c>
      <c r="E368" s="646">
        <v>0</v>
      </c>
      <c r="F368" s="647">
        <v>0</v>
      </c>
      <c r="G368" s="643"/>
      <c r="H368" s="620"/>
      <c r="I368" s="620"/>
      <c r="J368" s="620"/>
      <c r="K368" s="620"/>
    </row>
    <row r="369" spans="2:11" ht="15" hidden="1" customHeight="1" x14ac:dyDescent="0.2">
      <c r="B369" s="651">
        <v>44859</v>
      </c>
      <c r="C369" s="646">
        <v>0.08</v>
      </c>
      <c r="D369" s="646">
        <v>0</v>
      </c>
      <c r="E369" s="646">
        <v>0.08</v>
      </c>
      <c r="F369" s="647">
        <v>0</v>
      </c>
      <c r="G369" s="643"/>
      <c r="H369" s="620"/>
      <c r="I369" s="620"/>
      <c r="J369" s="620"/>
      <c r="K369" s="620"/>
    </row>
    <row r="370" spans="2:11" ht="15" hidden="1" customHeight="1" x14ac:dyDescent="0.2">
      <c r="B370" s="651">
        <v>44860</v>
      </c>
      <c r="C370" s="646">
        <v>2.4901955199999999</v>
      </c>
      <c r="D370" s="646">
        <v>0</v>
      </c>
      <c r="E370" s="646">
        <v>2.4901955199999999</v>
      </c>
      <c r="F370" s="647">
        <v>0</v>
      </c>
      <c r="G370" s="643"/>
      <c r="H370" s="620"/>
      <c r="I370" s="620"/>
      <c r="J370" s="620"/>
      <c r="K370" s="620"/>
    </row>
    <row r="371" spans="2:11" ht="15" hidden="1" customHeight="1" x14ac:dyDescent="0.2">
      <c r="B371" s="651">
        <v>44861</v>
      </c>
      <c r="C371" s="646">
        <v>0</v>
      </c>
      <c r="D371" s="646">
        <v>0</v>
      </c>
      <c r="E371" s="646">
        <v>0</v>
      </c>
      <c r="F371" s="647">
        <v>0</v>
      </c>
      <c r="G371" s="643"/>
      <c r="H371" s="620"/>
      <c r="I371" s="620"/>
      <c r="J371" s="620"/>
      <c r="K371" s="620"/>
    </row>
    <row r="372" spans="2:11" ht="15" hidden="1" customHeight="1" x14ac:dyDescent="0.2">
      <c r="B372" s="652"/>
      <c r="C372" s="649">
        <v>2.57019552</v>
      </c>
      <c r="D372" s="649">
        <v>0</v>
      </c>
      <c r="E372" s="649">
        <v>2.57019552</v>
      </c>
      <c r="F372" s="649">
        <v>0</v>
      </c>
      <c r="G372" s="643"/>
      <c r="H372" s="620"/>
      <c r="I372" s="620"/>
      <c r="J372" s="620"/>
      <c r="K372" s="620"/>
    </row>
    <row r="373" spans="2:11" ht="15" hidden="1" customHeight="1" x14ac:dyDescent="0.2">
      <c r="B373" s="653"/>
      <c r="C373" s="641"/>
      <c r="D373" s="641"/>
      <c r="E373" s="641"/>
      <c r="F373" s="642"/>
      <c r="G373" s="643"/>
      <c r="H373" s="620"/>
      <c r="I373" s="620"/>
      <c r="J373" s="620"/>
      <c r="K373" s="620"/>
    </row>
    <row r="374" spans="2:11" ht="15" hidden="1" customHeight="1" x14ac:dyDescent="0.2">
      <c r="B374" s="651">
        <v>44862</v>
      </c>
      <c r="C374" s="646">
        <v>8.3178699999999994E-2</v>
      </c>
      <c r="D374" s="646">
        <v>0</v>
      </c>
      <c r="E374" s="646">
        <v>8.3178699999999994E-2</v>
      </c>
      <c r="F374" s="647">
        <v>0</v>
      </c>
      <c r="G374" s="643"/>
      <c r="H374" s="620"/>
      <c r="I374" s="620"/>
      <c r="J374" s="620"/>
      <c r="K374" s="620"/>
    </row>
    <row r="375" spans="2:11" ht="15" hidden="1" customHeight="1" x14ac:dyDescent="0.2">
      <c r="B375" s="651">
        <v>44865</v>
      </c>
      <c r="C375" s="646">
        <v>13.96267853</v>
      </c>
      <c r="D375" s="646">
        <v>0</v>
      </c>
      <c r="E375" s="646">
        <v>13.96267853</v>
      </c>
      <c r="F375" s="647">
        <v>0</v>
      </c>
      <c r="G375" s="643"/>
      <c r="H375" s="620"/>
      <c r="I375" s="620"/>
      <c r="J375" s="620"/>
      <c r="K375" s="620"/>
    </row>
    <row r="376" spans="2:11" ht="15" hidden="1" customHeight="1" x14ac:dyDescent="0.2">
      <c r="B376" s="651">
        <v>44866</v>
      </c>
      <c r="C376" s="646">
        <v>0.1585</v>
      </c>
      <c r="D376" s="646">
        <v>0</v>
      </c>
      <c r="E376" s="646">
        <v>0.1585</v>
      </c>
      <c r="F376" s="647">
        <v>0</v>
      </c>
      <c r="G376" s="643"/>
      <c r="H376" s="620"/>
      <c r="I376" s="620"/>
      <c r="J376" s="620"/>
      <c r="K376" s="620"/>
    </row>
    <row r="377" spans="2:11" ht="15" hidden="1" customHeight="1" x14ac:dyDescent="0.2">
      <c r="B377" s="651">
        <v>44867</v>
      </c>
      <c r="C377" s="646">
        <v>0</v>
      </c>
      <c r="D377" s="646">
        <v>0</v>
      </c>
      <c r="E377" s="646">
        <v>0</v>
      </c>
      <c r="F377" s="647">
        <v>0</v>
      </c>
      <c r="G377" s="643"/>
      <c r="H377" s="620"/>
      <c r="I377" s="620"/>
      <c r="J377" s="620"/>
      <c r="K377" s="620"/>
    </row>
    <row r="378" spans="2:11" ht="15" hidden="1" customHeight="1" x14ac:dyDescent="0.2">
      <c r="B378" s="651">
        <v>44868</v>
      </c>
      <c r="C378" s="646">
        <v>10.071716759999999</v>
      </c>
      <c r="D378" s="646">
        <v>0</v>
      </c>
      <c r="E378" s="646">
        <v>10.071716759999999</v>
      </c>
      <c r="F378" s="647">
        <v>0</v>
      </c>
      <c r="G378" s="643"/>
      <c r="H378" s="620"/>
      <c r="I378" s="620"/>
      <c r="J378" s="620"/>
      <c r="K378" s="620"/>
    </row>
    <row r="379" spans="2:11" ht="15" hidden="1" customHeight="1" x14ac:dyDescent="0.2">
      <c r="B379" s="652"/>
      <c r="C379" s="649">
        <v>24.27607399</v>
      </c>
      <c r="D379" s="649">
        <v>0</v>
      </c>
      <c r="E379" s="649">
        <v>24.27607399</v>
      </c>
      <c r="F379" s="649">
        <v>0</v>
      </c>
      <c r="G379" s="643"/>
      <c r="H379" s="620"/>
      <c r="I379" s="620"/>
      <c r="J379" s="620"/>
      <c r="K379" s="620"/>
    </row>
    <row r="380" spans="2:11" ht="15" hidden="1" customHeight="1" x14ac:dyDescent="0.2">
      <c r="B380" s="653"/>
      <c r="C380" s="641"/>
      <c r="D380" s="641"/>
      <c r="E380" s="641"/>
      <c r="F380" s="642"/>
      <c r="G380" s="643"/>
      <c r="H380" s="620"/>
      <c r="I380" s="620"/>
      <c r="J380" s="620"/>
      <c r="K380" s="620"/>
    </row>
    <row r="381" spans="2:11" ht="15" hidden="1" customHeight="1" x14ac:dyDescent="0.2">
      <c r="B381" s="651">
        <v>44869</v>
      </c>
      <c r="C381" s="646">
        <v>0</v>
      </c>
      <c r="D381" s="646">
        <v>0</v>
      </c>
      <c r="E381" s="646">
        <v>0</v>
      </c>
      <c r="F381" s="647">
        <v>0</v>
      </c>
      <c r="G381" s="643"/>
      <c r="H381" s="620"/>
      <c r="I381" s="620"/>
      <c r="J381" s="620"/>
      <c r="K381" s="620"/>
    </row>
    <row r="382" spans="2:11" ht="15" hidden="1" customHeight="1" x14ac:dyDescent="0.2">
      <c r="B382" s="651">
        <v>44872</v>
      </c>
      <c r="C382" s="646">
        <v>0</v>
      </c>
      <c r="D382" s="646">
        <v>0</v>
      </c>
      <c r="E382" s="646">
        <v>0</v>
      </c>
      <c r="F382" s="647">
        <v>0</v>
      </c>
      <c r="G382" s="643"/>
      <c r="H382" s="620"/>
      <c r="I382" s="620"/>
      <c r="J382" s="620"/>
      <c r="K382" s="620"/>
    </row>
    <row r="383" spans="2:11" ht="15" hidden="1" customHeight="1" x14ac:dyDescent="0.2">
      <c r="B383" s="651">
        <v>44873</v>
      </c>
      <c r="C383" s="646">
        <v>0</v>
      </c>
      <c r="D383" s="646">
        <v>0</v>
      </c>
      <c r="E383" s="646">
        <v>0</v>
      </c>
      <c r="F383" s="647">
        <v>0</v>
      </c>
      <c r="G383" s="643"/>
      <c r="H383" s="620"/>
      <c r="I383" s="620"/>
      <c r="J383" s="620"/>
      <c r="K383" s="620"/>
    </row>
    <row r="384" spans="2:11" ht="15" hidden="1" customHeight="1" x14ac:dyDescent="0.2">
      <c r="B384" s="651">
        <v>44874</v>
      </c>
      <c r="C384" s="646">
        <v>0</v>
      </c>
      <c r="D384" s="646">
        <v>0</v>
      </c>
      <c r="E384" s="646">
        <v>0</v>
      </c>
      <c r="F384" s="647">
        <v>0</v>
      </c>
      <c r="G384" s="643"/>
      <c r="H384" s="620"/>
      <c r="I384" s="620"/>
      <c r="J384" s="620"/>
      <c r="K384" s="620"/>
    </row>
    <row r="385" spans="2:11" ht="15" hidden="1" customHeight="1" x14ac:dyDescent="0.2">
      <c r="B385" s="651">
        <v>44875</v>
      </c>
      <c r="C385" s="646">
        <v>0</v>
      </c>
      <c r="D385" s="646">
        <v>0</v>
      </c>
      <c r="E385" s="646">
        <v>0</v>
      </c>
      <c r="F385" s="647">
        <v>0</v>
      </c>
      <c r="G385" s="643"/>
      <c r="H385" s="620"/>
      <c r="I385" s="620"/>
      <c r="J385" s="620"/>
      <c r="K385" s="620"/>
    </row>
    <row r="386" spans="2:11" ht="15" hidden="1" customHeight="1" x14ac:dyDescent="0.2">
      <c r="B386" s="652"/>
      <c r="C386" s="649">
        <v>0</v>
      </c>
      <c r="D386" s="649">
        <v>0</v>
      </c>
      <c r="E386" s="649">
        <v>0</v>
      </c>
      <c r="F386" s="649">
        <v>0</v>
      </c>
      <c r="G386" s="643"/>
      <c r="H386" s="620"/>
      <c r="I386" s="620"/>
      <c r="J386" s="620"/>
      <c r="K386" s="620"/>
    </row>
    <row r="387" spans="2:11" ht="15" hidden="1" customHeight="1" x14ac:dyDescent="0.2">
      <c r="B387" s="653"/>
      <c r="C387" s="641"/>
      <c r="D387" s="641"/>
      <c r="E387" s="641"/>
      <c r="F387" s="642"/>
      <c r="G387" s="643"/>
      <c r="H387" s="620"/>
      <c r="I387" s="620"/>
      <c r="J387" s="620"/>
      <c r="K387" s="620"/>
    </row>
    <row r="388" spans="2:11" ht="15" hidden="1" customHeight="1" x14ac:dyDescent="0.2">
      <c r="B388" s="651">
        <v>44876</v>
      </c>
      <c r="C388" s="646">
        <v>0</v>
      </c>
      <c r="D388" s="646">
        <v>0</v>
      </c>
      <c r="E388" s="646">
        <v>0</v>
      </c>
      <c r="F388" s="647">
        <v>0</v>
      </c>
      <c r="G388" s="643"/>
      <c r="H388" s="620"/>
      <c r="I388" s="620"/>
      <c r="J388" s="620"/>
      <c r="K388" s="620"/>
    </row>
    <row r="389" spans="2:11" ht="15" hidden="1" customHeight="1" x14ac:dyDescent="0.2">
      <c r="B389" s="651">
        <v>44879</v>
      </c>
      <c r="C389" s="646">
        <v>0</v>
      </c>
      <c r="D389" s="646">
        <v>0</v>
      </c>
      <c r="E389" s="646">
        <v>0</v>
      </c>
      <c r="F389" s="647">
        <v>0</v>
      </c>
      <c r="G389" s="643"/>
      <c r="H389" s="620"/>
      <c r="I389" s="620"/>
      <c r="J389" s="620"/>
      <c r="K389" s="620"/>
    </row>
    <row r="390" spans="2:11" ht="15" hidden="1" customHeight="1" x14ac:dyDescent="0.2">
      <c r="B390" s="651">
        <v>44880</v>
      </c>
      <c r="C390" s="646">
        <v>2.2746369</v>
      </c>
      <c r="D390" s="646">
        <v>0</v>
      </c>
      <c r="E390" s="646">
        <v>2.2746369</v>
      </c>
      <c r="F390" s="647">
        <v>0</v>
      </c>
      <c r="G390" s="643"/>
      <c r="H390" s="620"/>
      <c r="I390" s="620"/>
      <c r="J390" s="620"/>
      <c r="K390" s="620"/>
    </row>
    <row r="391" spans="2:11" ht="15" hidden="1" customHeight="1" x14ac:dyDescent="0.2">
      <c r="B391" s="651">
        <v>44881</v>
      </c>
      <c r="C391" s="646">
        <v>0</v>
      </c>
      <c r="D391" s="646">
        <v>0</v>
      </c>
      <c r="E391" s="646">
        <v>0</v>
      </c>
      <c r="F391" s="647">
        <v>0</v>
      </c>
      <c r="G391" s="643"/>
      <c r="H391" s="620"/>
      <c r="I391" s="620"/>
      <c r="J391" s="620"/>
      <c r="K391" s="620"/>
    </row>
    <row r="392" spans="2:11" ht="15" hidden="1" customHeight="1" x14ac:dyDescent="0.2">
      <c r="B392" s="651">
        <v>44882</v>
      </c>
      <c r="C392" s="646">
        <v>0</v>
      </c>
      <c r="D392" s="646">
        <v>0</v>
      </c>
      <c r="E392" s="646">
        <v>0</v>
      </c>
      <c r="F392" s="647">
        <v>0</v>
      </c>
      <c r="G392" s="643"/>
      <c r="H392" s="620"/>
      <c r="I392" s="620"/>
      <c r="J392" s="620"/>
      <c r="K392" s="620"/>
    </row>
    <row r="393" spans="2:11" ht="15" hidden="1" customHeight="1" x14ac:dyDescent="0.2">
      <c r="B393" s="652"/>
      <c r="C393" s="649">
        <v>2.2746369</v>
      </c>
      <c r="D393" s="649">
        <v>0</v>
      </c>
      <c r="E393" s="649">
        <v>2.2746369</v>
      </c>
      <c r="F393" s="649">
        <v>0</v>
      </c>
      <c r="G393" s="643"/>
      <c r="H393" s="620"/>
      <c r="I393" s="620"/>
      <c r="J393" s="620"/>
      <c r="K393" s="620"/>
    </row>
    <row r="394" spans="2:11" ht="15" hidden="1" customHeight="1" x14ac:dyDescent="0.2">
      <c r="B394" s="653"/>
      <c r="C394" s="641"/>
      <c r="D394" s="641"/>
      <c r="E394" s="641"/>
      <c r="F394" s="642"/>
      <c r="G394" s="643"/>
      <c r="H394" s="620"/>
      <c r="I394" s="620"/>
      <c r="J394" s="620"/>
      <c r="K394" s="620"/>
    </row>
    <row r="395" spans="2:11" ht="15" hidden="1" customHeight="1" x14ac:dyDescent="0.2">
      <c r="B395" s="651">
        <v>44883</v>
      </c>
      <c r="C395" s="646">
        <v>0</v>
      </c>
      <c r="D395" s="646">
        <v>0</v>
      </c>
      <c r="E395" s="646">
        <v>0</v>
      </c>
      <c r="F395" s="647">
        <v>5.4913999999999996</v>
      </c>
      <c r="G395" s="643"/>
      <c r="H395" s="620"/>
      <c r="I395" s="620"/>
      <c r="J395" s="620"/>
      <c r="K395" s="620"/>
    </row>
    <row r="396" spans="2:11" ht="15" hidden="1" customHeight="1" x14ac:dyDescent="0.2">
      <c r="B396" s="651">
        <v>44886</v>
      </c>
      <c r="C396" s="646">
        <v>0</v>
      </c>
      <c r="D396" s="646">
        <v>0</v>
      </c>
      <c r="E396" s="646">
        <v>0</v>
      </c>
      <c r="F396" s="647">
        <v>0</v>
      </c>
      <c r="G396" s="643"/>
      <c r="H396" s="620"/>
      <c r="I396" s="620"/>
      <c r="J396" s="620"/>
      <c r="K396" s="620"/>
    </row>
    <row r="397" spans="2:11" ht="15" hidden="1" customHeight="1" x14ac:dyDescent="0.2">
      <c r="B397" s="651">
        <v>44887</v>
      </c>
      <c r="C397" s="646">
        <v>0</v>
      </c>
      <c r="D397" s="646">
        <v>0</v>
      </c>
      <c r="E397" s="646">
        <v>0</v>
      </c>
      <c r="F397" s="647">
        <v>4.02712</v>
      </c>
      <c r="G397" s="643"/>
      <c r="H397" s="620"/>
      <c r="I397" s="620"/>
      <c r="J397" s="620"/>
      <c r="K397" s="620"/>
    </row>
    <row r="398" spans="2:11" ht="15" hidden="1" customHeight="1" x14ac:dyDescent="0.2">
      <c r="B398" s="651">
        <v>44888</v>
      </c>
      <c r="C398" s="646">
        <v>0</v>
      </c>
      <c r="D398" s="646">
        <v>0</v>
      </c>
      <c r="E398" s="646">
        <v>0</v>
      </c>
      <c r="F398" s="647">
        <v>5</v>
      </c>
      <c r="G398" s="643"/>
      <c r="H398" s="620"/>
      <c r="I398" s="620"/>
      <c r="J398" s="620"/>
      <c r="K398" s="620"/>
    </row>
    <row r="399" spans="2:11" ht="15" hidden="1" customHeight="1" x14ac:dyDescent="0.2">
      <c r="B399" s="651">
        <v>44889</v>
      </c>
      <c r="C399" s="646">
        <v>0</v>
      </c>
      <c r="D399" s="646">
        <v>0</v>
      </c>
      <c r="E399" s="646">
        <v>0</v>
      </c>
      <c r="F399" s="647">
        <v>5.7</v>
      </c>
      <c r="G399" s="643"/>
      <c r="H399" s="620"/>
      <c r="I399" s="620"/>
      <c r="J399" s="620"/>
      <c r="K399" s="620"/>
    </row>
    <row r="400" spans="2:11" ht="15" hidden="1" customHeight="1" x14ac:dyDescent="0.2">
      <c r="B400" s="652"/>
      <c r="C400" s="649">
        <v>0</v>
      </c>
      <c r="D400" s="649">
        <v>0</v>
      </c>
      <c r="E400" s="649">
        <v>0</v>
      </c>
      <c r="F400" s="649">
        <v>20.218519999999998</v>
      </c>
      <c r="G400" s="643"/>
      <c r="H400" s="620"/>
      <c r="I400" s="620"/>
      <c r="J400" s="620"/>
      <c r="K400" s="620"/>
    </row>
    <row r="401" spans="2:11" ht="15" hidden="1" customHeight="1" x14ac:dyDescent="0.2">
      <c r="B401" s="653"/>
      <c r="C401" s="641"/>
      <c r="D401" s="641"/>
      <c r="E401" s="641"/>
      <c r="F401" s="642"/>
      <c r="G401" s="643"/>
      <c r="H401" s="620"/>
      <c r="I401" s="620"/>
      <c r="J401" s="620"/>
      <c r="K401" s="620"/>
    </row>
    <row r="402" spans="2:11" ht="15" hidden="1" customHeight="1" x14ac:dyDescent="0.2">
      <c r="B402" s="651">
        <v>44890</v>
      </c>
      <c r="C402" s="646">
        <v>0</v>
      </c>
      <c r="D402" s="646">
        <v>0</v>
      </c>
      <c r="E402" s="646">
        <v>0</v>
      </c>
      <c r="F402" s="647">
        <v>5.5</v>
      </c>
      <c r="G402" s="643"/>
      <c r="H402" s="620"/>
      <c r="I402" s="620"/>
      <c r="J402" s="620"/>
      <c r="K402" s="620"/>
    </row>
    <row r="403" spans="2:11" ht="15" hidden="1" customHeight="1" x14ac:dyDescent="0.2">
      <c r="B403" s="651">
        <v>44893</v>
      </c>
      <c r="C403" s="646">
        <v>0</v>
      </c>
      <c r="D403" s="646">
        <v>0</v>
      </c>
      <c r="E403" s="646">
        <v>0</v>
      </c>
      <c r="F403" s="647">
        <v>4.5670000000000002</v>
      </c>
      <c r="G403" s="643"/>
      <c r="H403" s="620"/>
      <c r="I403" s="620"/>
      <c r="J403" s="620"/>
      <c r="K403" s="620"/>
    </row>
    <row r="404" spans="2:11" ht="15" hidden="1" customHeight="1" x14ac:dyDescent="0.2">
      <c r="B404" s="651">
        <v>44894</v>
      </c>
      <c r="C404" s="646">
        <v>0</v>
      </c>
      <c r="D404" s="646">
        <v>0</v>
      </c>
      <c r="E404" s="646">
        <v>0</v>
      </c>
      <c r="F404" s="647">
        <v>5.16</v>
      </c>
      <c r="G404" s="643"/>
      <c r="H404" s="620"/>
      <c r="I404" s="620"/>
      <c r="J404" s="620"/>
      <c r="K404" s="620"/>
    </row>
    <row r="405" spans="2:11" ht="15" hidden="1" customHeight="1" x14ac:dyDescent="0.2">
      <c r="B405" s="651">
        <v>44895</v>
      </c>
      <c r="C405" s="646">
        <v>0</v>
      </c>
      <c r="D405" s="646">
        <v>0</v>
      </c>
      <c r="E405" s="646">
        <v>0</v>
      </c>
      <c r="F405" s="647">
        <v>0</v>
      </c>
      <c r="G405" s="643"/>
      <c r="H405" s="620"/>
      <c r="I405" s="620"/>
      <c r="J405" s="620"/>
      <c r="K405" s="620"/>
    </row>
    <row r="406" spans="2:11" ht="15" hidden="1" customHeight="1" x14ac:dyDescent="0.2">
      <c r="B406" s="651">
        <v>44896</v>
      </c>
      <c r="C406" s="646">
        <v>0</v>
      </c>
      <c r="D406" s="646">
        <v>0</v>
      </c>
      <c r="E406" s="646">
        <v>0</v>
      </c>
      <c r="F406" s="647">
        <v>5.5</v>
      </c>
      <c r="G406" s="643"/>
      <c r="H406" s="620"/>
      <c r="I406" s="620"/>
      <c r="J406" s="620"/>
      <c r="K406" s="620"/>
    </row>
    <row r="407" spans="2:11" ht="15" hidden="1" customHeight="1" x14ac:dyDescent="0.2">
      <c r="B407" s="652"/>
      <c r="C407" s="649">
        <v>0</v>
      </c>
      <c r="D407" s="649">
        <v>0</v>
      </c>
      <c r="E407" s="649">
        <v>0</v>
      </c>
      <c r="F407" s="649">
        <v>20.727</v>
      </c>
      <c r="G407" s="643"/>
      <c r="H407" s="620"/>
      <c r="I407" s="620"/>
      <c r="J407" s="620"/>
      <c r="K407" s="620"/>
    </row>
    <row r="408" spans="2:11" ht="15" hidden="1" customHeight="1" x14ac:dyDescent="0.2">
      <c r="B408" s="653"/>
      <c r="C408" s="641"/>
      <c r="D408" s="641"/>
      <c r="E408" s="641"/>
      <c r="F408" s="642"/>
      <c r="G408" s="643"/>
      <c r="H408" s="620"/>
      <c r="I408" s="620"/>
      <c r="J408" s="620"/>
      <c r="K408" s="620"/>
    </row>
    <row r="409" spans="2:11" ht="15" hidden="1" customHeight="1" x14ac:dyDescent="0.2">
      <c r="B409" s="651">
        <v>44897</v>
      </c>
      <c r="C409" s="646">
        <v>0</v>
      </c>
      <c r="D409" s="646">
        <v>0</v>
      </c>
      <c r="E409" s="646">
        <v>0</v>
      </c>
      <c r="F409" s="647">
        <v>5.9240000000000004</v>
      </c>
      <c r="G409" s="643"/>
      <c r="H409" s="620"/>
      <c r="I409" s="620"/>
      <c r="J409" s="620"/>
      <c r="K409" s="620"/>
    </row>
    <row r="410" spans="2:11" ht="15" hidden="1" customHeight="1" x14ac:dyDescent="0.2">
      <c r="B410" s="651">
        <v>44900</v>
      </c>
      <c r="C410" s="646">
        <v>0</v>
      </c>
      <c r="D410" s="646">
        <v>0</v>
      </c>
      <c r="E410" s="646">
        <v>0</v>
      </c>
      <c r="F410" s="647">
        <v>4.3600000000000003</v>
      </c>
      <c r="G410" s="643"/>
      <c r="H410" s="620"/>
      <c r="I410" s="620"/>
      <c r="J410" s="620"/>
      <c r="K410" s="620"/>
    </row>
    <row r="411" spans="2:11" ht="15" hidden="1" customHeight="1" x14ac:dyDescent="0.2">
      <c r="B411" s="651">
        <v>44901</v>
      </c>
      <c r="C411" s="646">
        <v>0</v>
      </c>
      <c r="D411" s="646">
        <v>0</v>
      </c>
      <c r="E411" s="646">
        <v>0</v>
      </c>
      <c r="F411" s="647">
        <v>5.5</v>
      </c>
      <c r="G411" s="643"/>
      <c r="H411" s="620"/>
      <c r="I411" s="620"/>
      <c r="J411" s="620"/>
      <c r="K411" s="620"/>
    </row>
    <row r="412" spans="2:11" ht="15" hidden="1" customHeight="1" x14ac:dyDescent="0.2">
      <c r="B412" s="651">
        <v>44902</v>
      </c>
      <c r="C412" s="646">
        <v>0</v>
      </c>
      <c r="D412" s="646">
        <v>0</v>
      </c>
      <c r="E412" s="646">
        <v>0</v>
      </c>
      <c r="F412" s="647">
        <v>5.5</v>
      </c>
      <c r="G412" s="643"/>
      <c r="H412" s="620"/>
      <c r="I412" s="620"/>
      <c r="J412" s="620"/>
      <c r="K412" s="620"/>
    </row>
    <row r="413" spans="2:11" ht="15" hidden="1" customHeight="1" x14ac:dyDescent="0.2">
      <c r="B413" s="651">
        <v>44903</v>
      </c>
      <c r="C413" s="646">
        <v>0</v>
      </c>
      <c r="D413" s="646">
        <v>0</v>
      </c>
      <c r="E413" s="646">
        <v>0</v>
      </c>
      <c r="F413" s="647">
        <v>5.6</v>
      </c>
      <c r="G413" s="643"/>
      <c r="H413" s="620"/>
      <c r="I413" s="620"/>
      <c r="J413" s="620"/>
      <c r="K413" s="620"/>
    </row>
    <row r="414" spans="2:11" ht="15" hidden="1" customHeight="1" x14ac:dyDescent="0.2">
      <c r="B414" s="652"/>
      <c r="C414" s="649">
        <v>0</v>
      </c>
      <c r="D414" s="649">
        <v>0</v>
      </c>
      <c r="E414" s="649">
        <v>0</v>
      </c>
      <c r="F414" s="649">
        <v>26.884</v>
      </c>
      <c r="G414" s="643"/>
      <c r="H414" s="620"/>
      <c r="I414" s="620"/>
      <c r="J414" s="620"/>
      <c r="K414" s="620"/>
    </row>
    <row r="415" spans="2:11" ht="15" hidden="1" customHeight="1" x14ac:dyDescent="0.2">
      <c r="B415" s="653"/>
      <c r="C415" s="641"/>
      <c r="D415" s="641"/>
      <c r="E415" s="641"/>
      <c r="F415" s="642"/>
      <c r="G415" s="643"/>
      <c r="H415" s="620"/>
      <c r="I415" s="620"/>
      <c r="J415" s="620"/>
      <c r="K415" s="620"/>
    </row>
    <row r="416" spans="2:11" ht="15" hidden="1" customHeight="1" x14ac:dyDescent="0.2">
      <c r="B416" s="653"/>
      <c r="C416" s="641"/>
      <c r="D416" s="641"/>
      <c r="E416" s="641"/>
      <c r="F416" s="642"/>
      <c r="G416" s="643"/>
      <c r="H416" s="620"/>
      <c r="I416" s="620"/>
      <c r="J416" s="620"/>
      <c r="K416" s="620"/>
    </row>
    <row r="417" spans="2:11" ht="15" hidden="1" customHeight="1" x14ac:dyDescent="0.2">
      <c r="B417" s="653"/>
      <c r="C417" s="641"/>
      <c r="D417" s="641"/>
      <c r="E417" s="641"/>
      <c r="F417" s="642"/>
      <c r="G417" s="643"/>
      <c r="H417" s="620"/>
      <c r="I417" s="620"/>
      <c r="J417" s="620"/>
      <c r="K417" s="620"/>
    </row>
    <row r="418" spans="2:11" ht="15" hidden="1" customHeight="1" x14ac:dyDescent="0.2">
      <c r="B418" s="653"/>
      <c r="C418" s="641"/>
      <c r="D418" s="641"/>
      <c r="E418" s="641"/>
      <c r="F418" s="642"/>
      <c r="G418" s="643"/>
      <c r="H418" s="620"/>
      <c r="I418" s="620"/>
      <c r="J418" s="620"/>
      <c r="K418" s="620"/>
    </row>
    <row r="419" spans="2:11" ht="15" hidden="1" customHeight="1" x14ac:dyDescent="0.2">
      <c r="B419" s="653"/>
      <c r="C419" s="641"/>
      <c r="D419" s="641"/>
      <c r="E419" s="641"/>
      <c r="F419" s="642"/>
      <c r="G419" s="643"/>
      <c r="H419" s="620"/>
      <c r="I419" s="620"/>
      <c r="J419" s="620"/>
      <c r="K419" s="620"/>
    </row>
    <row r="420" spans="2:11" ht="15" hidden="1" customHeight="1" x14ac:dyDescent="0.2">
      <c r="B420" s="653"/>
      <c r="C420" s="641"/>
      <c r="D420" s="641"/>
      <c r="E420" s="641"/>
      <c r="F420" s="642"/>
      <c r="G420" s="643"/>
      <c r="H420" s="620"/>
      <c r="I420" s="620"/>
      <c r="J420" s="620"/>
      <c r="K420" s="620"/>
    </row>
    <row r="421" spans="2:11" ht="15" hidden="1" customHeight="1" x14ac:dyDescent="0.2">
      <c r="B421" s="651">
        <v>44904</v>
      </c>
      <c r="C421" s="646">
        <v>0</v>
      </c>
      <c r="D421" s="646">
        <v>0</v>
      </c>
      <c r="E421" s="646">
        <v>0</v>
      </c>
      <c r="F421" s="647">
        <v>4.6900000000000004</v>
      </c>
      <c r="G421" s="643"/>
      <c r="H421" s="620"/>
      <c r="I421" s="620"/>
      <c r="J421" s="620"/>
      <c r="K421" s="620"/>
    </row>
    <row r="422" spans="2:11" ht="15" hidden="1" customHeight="1" x14ac:dyDescent="0.2">
      <c r="B422" s="651">
        <v>44907</v>
      </c>
      <c r="C422" s="646">
        <v>0</v>
      </c>
      <c r="D422" s="646">
        <v>0</v>
      </c>
      <c r="E422" s="646">
        <v>0</v>
      </c>
      <c r="F422" s="647">
        <v>0</v>
      </c>
      <c r="G422" s="643"/>
      <c r="H422" s="620"/>
      <c r="I422" s="620"/>
      <c r="J422" s="620"/>
      <c r="K422" s="620"/>
    </row>
    <row r="423" spans="2:11" ht="15" hidden="1" customHeight="1" x14ac:dyDescent="0.2">
      <c r="B423" s="651">
        <v>44908</v>
      </c>
      <c r="C423" s="646">
        <v>0</v>
      </c>
      <c r="D423" s="646">
        <v>0</v>
      </c>
      <c r="E423" s="646">
        <v>0</v>
      </c>
      <c r="F423" s="647">
        <v>4.68</v>
      </c>
      <c r="G423" s="643"/>
      <c r="H423" s="620"/>
      <c r="I423" s="620"/>
      <c r="J423" s="620"/>
      <c r="K423" s="620"/>
    </row>
    <row r="424" spans="2:11" ht="15" hidden="1" customHeight="1" x14ac:dyDescent="0.2">
      <c r="B424" s="651">
        <v>44909</v>
      </c>
      <c r="C424" s="646">
        <v>0</v>
      </c>
      <c r="D424" s="646">
        <v>0</v>
      </c>
      <c r="E424" s="646">
        <v>0</v>
      </c>
      <c r="F424" s="647">
        <v>0</v>
      </c>
      <c r="G424" s="643"/>
      <c r="H424" s="620"/>
      <c r="I424" s="620"/>
      <c r="J424" s="620"/>
      <c r="K424" s="620"/>
    </row>
    <row r="425" spans="2:11" ht="15" hidden="1" customHeight="1" x14ac:dyDescent="0.2">
      <c r="B425" s="651">
        <v>44910</v>
      </c>
      <c r="C425" s="646">
        <v>0</v>
      </c>
      <c r="D425" s="646">
        <v>0</v>
      </c>
      <c r="E425" s="646">
        <v>0</v>
      </c>
      <c r="F425" s="647">
        <v>5.57</v>
      </c>
      <c r="G425" s="643"/>
      <c r="H425" s="620"/>
      <c r="I425" s="620"/>
      <c r="J425" s="620"/>
      <c r="K425" s="620"/>
    </row>
    <row r="426" spans="2:11" ht="15" hidden="1" customHeight="1" x14ac:dyDescent="0.2">
      <c r="B426" s="652"/>
      <c r="C426" s="649">
        <v>0</v>
      </c>
      <c r="D426" s="649">
        <v>0</v>
      </c>
      <c r="E426" s="649">
        <v>0</v>
      </c>
      <c r="F426" s="649">
        <v>14.940000000000001</v>
      </c>
      <c r="G426" s="643"/>
      <c r="H426" s="620"/>
      <c r="I426" s="620"/>
      <c r="J426" s="620"/>
      <c r="K426" s="620"/>
    </row>
    <row r="427" spans="2:11" ht="15" hidden="1" customHeight="1" x14ac:dyDescent="0.2">
      <c r="B427" s="653"/>
      <c r="C427" s="641"/>
      <c r="D427" s="641"/>
      <c r="E427" s="641"/>
      <c r="F427" s="642"/>
      <c r="G427" s="643"/>
      <c r="H427" s="620"/>
      <c r="I427" s="620"/>
      <c r="J427" s="620"/>
      <c r="K427" s="620"/>
    </row>
    <row r="428" spans="2:11" ht="15" hidden="1" customHeight="1" x14ac:dyDescent="0.2">
      <c r="B428" s="651">
        <v>44911</v>
      </c>
      <c r="C428" s="646">
        <v>0</v>
      </c>
      <c r="D428" s="646">
        <v>0</v>
      </c>
      <c r="E428" s="646">
        <v>0</v>
      </c>
      <c r="F428" s="647">
        <v>5</v>
      </c>
      <c r="G428" s="643"/>
      <c r="H428" s="620"/>
      <c r="I428" s="620"/>
      <c r="J428" s="620"/>
      <c r="K428" s="620"/>
    </row>
    <row r="429" spans="2:11" ht="15" hidden="1" customHeight="1" x14ac:dyDescent="0.2">
      <c r="B429" s="651">
        <v>44914</v>
      </c>
      <c r="C429" s="646">
        <v>0</v>
      </c>
      <c r="D429" s="646">
        <v>0</v>
      </c>
      <c r="E429" s="646">
        <v>0</v>
      </c>
      <c r="F429" s="647">
        <v>0</v>
      </c>
      <c r="G429" s="643"/>
      <c r="H429" s="620"/>
      <c r="I429" s="620"/>
      <c r="J429" s="620"/>
      <c r="K429" s="620"/>
    </row>
    <row r="430" spans="2:11" ht="15" hidden="1" customHeight="1" x14ac:dyDescent="0.2">
      <c r="B430" s="651">
        <v>44915</v>
      </c>
      <c r="C430" s="646">
        <v>0</v>
      </c>
      <c r="D430" s="646">
        <v>0</v>
      </c>
      <c r="E430" s="646">
        <v>0</v>
      </c>
      <c r="F430" s="647">
        <v>0</v>
      </c>
      <c r="G430" s="643"/>
      <c r="H430" s="620"/>
      <c r="I430" s="620"/>
      <c r="J430" s="620"/>
      <c r="K430" s="620"/>
    </row>
    <row r="431" spans="2:11" ht="15" hidden="1" customHeight="1" x14ac:dyDescent="0.2">
      <c r="B431" s="651">
        <v>44916</v>
      </c>
      <c r="C431" s="646">
        <v>0.08</v>
      </c>
      <c r="D431" s="646">
        <v>0</v>
      </c>
      <c r="E431" s="646">
        <v>0.08</v>
      </c>
      <c r="F431" s="647">
        <v>0</v>
      </c>
      <c r="G431" s="643"/>
      <c r="H431" s="620"/>
      <c r="I431" s="620"/>
      <c r="J431" s="620"/>
      <c r="K431" s="620"/>
    </row>
    <row r="432" spans="2:11" ht="15" hidden="1" customHeight="1" x14ac:dyDescent="0.2">
      <c r="B432" s="651">
        <v>44917</v>
      </c>
      <c r="C432" s="646">
        <v>0</v>
      </c>
      <c r="D432" s="646">
        <v>0</v>
      </c>
      <c r="E432" s="646">
        <v>0</v>
      </c>
      <c r="F432" s="647">
        <v>0</v>
      </c>
      <c r="G432" s="643"/>
      <c r="H432" s="620"/>
      <c r="I432" s="620"/>
      <c r="J432" s="620"/>
      <c r="K432" s="620"/>
    </row>
    <row r="433" spans="2:11" ht="15" hidden="1" customHeight="1" x14ac:dyDescent="0.2">
      <c r="B433" s="652"/>
      <c r="C433" s="649">
        <v>0.08</v>
      </c>
      <c r="D433" s="649">
        <v>0</v>
      </c>
      <c r="E433" s="649">
        <v>0.08</v>
      </c>
      <c r="F433" s="649">
        <v>5</v>
      </c>
      <c r="G433" s="643"/>
      <c r="H433" s="620"/>
      <c r="I433" s="620"/>
      <c r="J433" s="620"/>
      <c r="K433" s="620"/>
    </row>
    <row r="434" spans="2:11" ht="15" hidden="1" customHeight="1" x14ac:dyDescent="0.2">
      <c r="B434" s="653"/>
      <c r="C434" s="641"/>
      <c r="D434" s="641"/>
      <c r="E434" s="641"/>
      <c r="F434" s="642"/>
      <c r="G434" s="643"/>
      <c r="H434" s="620"/>
      <c r="I434" s="620"/>
      <c r="J434" s="620"/>
      <c r="K434" s="620"/>
    </row>
    <row r="435" spans="2:11" ht="15" hidden="1" customHeight="1" x14ac:dyDescent="0.2">
      <c r="B435" s="651">
        <v>44918</v>
      </c>
      <c r="C435" s="646">
        <v>0</v>
      </c>
      <c r="D435" s="646">
        <v>0</v>
      </c>
      <c r="E435" s="646">
        <v>0</v>
      </c>
      <c r="F435" s="647">
        <v>0</v>
      </c>
      <c r="G435" s="643"/>
      <c r="H435" s="620"/>
      <c r="I435" s="620"/>
      <c r="J435" s="620"/>
      <c r="K435" s="620"/>
    </row>
    <row r="436" spans="2:11" ht="15" hidden="1" customHeight="1" x14ac:dyDescent="0.2">
      <c r="B436" s="651">
        <v>44921</v>
      </c>
      <c r="C436" s="646">
        <v>0</v>
      </c>
      <c r="D436" s="646">
        <v>0</v>
      </c>
      <c r="E436" s="646">
        <v>0</v>
      </c>
      <c r="F436" s="647">
        <v>0</v>
      </c>
      <c r="G436" s="643"/>
      <c r="H436" s="620"/>
      <c r="I436" s="620"/>
      <c r="J436" s="620"/>
      <c r="K436" s="620"/>
    </row>
    <row r="437" spans="2:11" ht="15" hidden="1" customHeight="1" x14ac:dyDescent="0.2">
      <c r="B437" s="651">
        <v>44922</v>
      </c>
      <c r="C437" s="646">
        <v>0</v>
      </c>
      <c r="D437" s="646">
        <v>0</v>
      </c>
      <c r="E437" s="646">
        <v>0</v>
      </c>
      <c r="F437" s="647">
        <v>0</v>
      </c>
      <c r="G437" s="643"/>
      <c r="H437" s="620"/>
      <c r="I437" s="620"/>
      <c r="J437" s="620"/>
      <c r="K437" s="620"/>
    </row>
    <row r="438" spans="2:11" ht="15" hidden="1" customHeight="1" x14ac:dyDescent="0.2">
      <c r="B438" s="651">
        <v>44923</v>
      </c>
      <c r="C438" s="646">
        <v>0</v>
      </c>
      <c r="D438" s="646">
        <v>0</v>
      </c>
      <c r="E438" s="646">
        <v>0</v>
      </c>
      <c r="F438" s="647">
        <v>0</v>
      </c>
      <c r="G438" s="643"/>
      <c r="H438" s="620"/>
      <c r="I438" s="620"/>
      <c r="J438" s="620"/>
      <c r="K438" s="620"/>
    </row>
    <row r="439" spans="2:11" ht="15" hidden="1" customHeight="1" x14ac:dyDescent="0.2">
      <c r="B439" s="654">
        <v>44924</v>
      </c>
      <c r="C439" s="655">
        <v>0</v>
      </c>
      <c r="D439" s="655">
        <v>0</v>
      </c>
      <c r="E439" s="655">
        <v>0</v>
      </c>
      <c r="F439" s="656">
        <v>0</v>
      </c>
      <c r="G439" s="643"/>
      <c r="H439" s="620"/>
      <c r="I439" s="620"/>
      <c r="J439" s="620"/>
      <c r="K439" s="620"/>
    </row>
    <row r="440" spans="2:11" ht="15" hidden="1" customHeight="1" x14ac:dyDescent="0.2">
      <c r="B440" s="652"/>
      <c r="C440" s="649">
        <v>0</v>
      </c>
      <c r="D440" s="649">
        <v>0</v>
      </c>
      <c r="E440" s="649">
        <v>0</v>
      </c>
      <c r="F440" s="649">
        <v>0</v>
      </c>
      <c r="G440" s="643"/>
      <c r="H440" s="620"/>
      <c r="I440" s="620"/>
      <c r="J440" s="620"/>
      <c r="K440" s="620"/>
    </row>
    <row r="441" spans="2:11" ht="15" hidden="1" customHeight="1" x14ac:dyDescent="0.2">
      <c r="B441" s="653"/>
      <c r="C441" s="641"/>
      <c r="D441" s="641"/>
      <c r="E441" s="641"/>
      <c r="F441" s="642"/>
      <c r="G441" s="643"/>
      <c r="H441" s="620"/>
      <c r="I441" s="620"/>
      <c r="J441" s="620"/>
      <c r="K441" s="620"/>
    </row>
    <row r="442" spans="2:11" ht="15" hidden="1" customHeight="1" x14ac:dyDescent="0.2">
      <c r="B442" s="651">
        <v>44924</v>
      </c>
      <c r="C442" s="646">
        <v>0</v>
      </c>
      <c r="D442" s="646">
        <v>0</v>
      </c>
      <c r="E442" s="646">
        <v>0</v>
      </c>
      <c r="F442" s="647">
        <v>0</v>
      </c>
      <c r="G442" s="643"/>
      <c r="H442" s="620"/>
      <c r="I442" s="620"/>
      <c r="J442" s="620"/>
      <c r="K442" s="620"/>
    </row>
    <row r="443" spans="2:11" ht="15" hidden="1" customHeight="1" x14ac:dyDescent="0.2">
      <c r="B443" s="651">
        <v>44929</v>
      </c>
      <c r="C443" s="646">
        <v>0</v>
      </c>
      <c r="D443" s="646">
        <v>0</v>
      </c>
      <c r="E443" s="646">
        <v>0</v>
      </c>
      <c r="F443" s="647">
        <v>0</v>
      </c>
      <c r="G443" s="643"/>
      <c r="H443" s="620"/>
      <c r="I443" s="620"/>
      <c r="J443" s="620"/>
      <c r="K443" s="620"/>
    </row>
    <row r="444" spans="2:11" ht="15" hidden="1" customHeight="1" x14ac:dyDescent="0.2">
      <c r="B444" s="651">
        <v>44930</v>
      </c>
      <c r="C444" s="646">
        <v>0</v>
      </c>
      <c r="D444" s="646">
        <v>0</v>
      </c>
      <c r="E444" s="646">
        <v>0</v>
      </c>
      <c r="F444" s="647">
        <v>0</v>
      </c>
      <c r="G444" s="643"/>
      <c r="H444" s="620"/>
      <c r="I444" s="620"/>
      <c r="J444" s="620"/>
      <c r="K444" s="620"/>
    </row>
    <row r="445" spans="2:11" ht="15" hidden="1" customHeight="1" x14ac:dyDescent="0.2">
      <c r="B445" s="651">
        <v>44931</v>
      </c>
      <c r="C445" s="646">
        <v>0</v>
      </c>
      <c r="D445" s="646">
        <v>0</v>
      </c>
      <c r="E445" s="646">
        <v>0</v>
      </c>
      <c r="F445" s="647">
        <v>0</v>
      </c>
      <c r="G445" s="643"/>
      <c r="H445" s="620"/>
      <c r="I445" s="620"/>
      <c r="J445" s="620"/>
      <c r="K445" s="620"/>
    </row>
    <row r="446" spans="2:11" ht="15" hidden="1" customHeight="1" x14ac:dyDescent="0.2">
      <c r="B446" s="652"/>
      <c r="C446" s="649">
        <v>0</v>
      </c>
      <c r="D446" s="649">
        <v>0</v>
      </c>
      <c r="E446" s="649">
        <v>0</v>
      </c>
      <c r="F446" s="649">
        <v>0</v>
      </c>
      <c r="G446" s="643"/>
      <c r="H446" s="620"/>
      <c r="I446" s="620"/>
      <c r="J446" s="620"/>
      <c r="K446" s="620"/>
    </row>
    <row r="447" spans="2:11" ht="15" hidden="1" customHeight="1" x14ac:dyDescent="0.2">
      <c r="B447" s="653"/>
      <c r="C447" s="641"/>
      <c r="D447" s="641"/>
      <c r="E447" s="641"/>
      <c r="F447" s="642"/>
      <c r="G447" s="643"/>
      <c r="H447" s="620"/>
      <c r="I447" s="620"/>
      <c r="J447" s="620"/>
      <c r="K447" s="620"/>
    </row>
    <row r="448" spans="2:11" ht="15" hidden="1" customHeight="1" x14ac:dyDescent="0.2">
      <c r="B448" s="651">
        <v>44932</v>
      </c>
      <c r="C448" s="646">
        <v>0</v>
      </c>
      <c r="D448" s="646">
        <v>0</v>
      </c>
      <c r="E448" s="646">
        <v>0</v>
      </c>
      <c r="F448" s="647">
        <v>0</v>
      </c>
      <c r="G448" s="643"/>
      <c r="H448" s="620"/>
      <c r="I448" s="620"/>
      <c r="J448" s="620"/>
      <c r="K448" s="620"/>
    </row>
    <row r="449" spans="2:11" ht="15" hidden="1" customHeight="1" x14ac:dyDescent="0.2">
      <c r="B449" s="651">
        <v>44935</v>
      </c>
      <c r="C449" s="646">
        <v>0</v>
      </c>
      <c r="D449" s="646">
        <v>0</v>
      </c>
      <c r="E449" s="646">
        <v>0</v>
      </c>
      <c r="F449" s="647">
        <v>0</v>
      </c>
      <c r="G449" s="643"/>
      <c r="H449" s="620"/>
      <c r="I449" s="620"/>
      <c r="J449" s="620"/>
      <c r="K449" s="620"/>
    </row>
    <row r="450" spans="2:11" ht="15" hidden="1" customHeight="1" x14ac:dyDescent="0.2">
      <c r="B450" s="651">
        <v>44936</v>
      </c>
      <c r="C450" s="646">
        <v>0.12</v>
      </c>
      <c r="D450" s="646">
        <v>0</v>
      </c>
      <c r="E450" s="646">
        <v>0.12</v>
      </c>
      <c r="F450" s="647">
        <v>0</v>
      </c>
      <c r="G450" s="643"/>
      <c r="H450" s="620"/>
      <c r="I450" s="620"/>
      <c r="J450" s="620"/>
      <c r="K450" s="620"/>
    </row>
    <row r="451" spans="2:11" ht="15" hidden="1" customHeight="1" x14ac:dyDescent="0.2">
      <c r="B451" s="651">
        <v>44937</v>
      </c>
      <c r="C451" s="646">
        <v>0</v>
      </c>
      <c r="D451" s="646">
        <v>0</v>
      </c>
      <c r="E451" s="646">
        <v>0</v>
      </c>
      <c r="F451" s="647">
        <v>0</v>
      </c>
      <c r="G451" s="643"/>
      <c r="H451" s="620"/>
      <c r="I451" s="620"/>
      <c r="J451" s="620"/>
      <c r="K451" s="620"/>
    </row>
    <row r="452" spans="2:11" ht="15" hidden="1" customHeight="1" x14ac:dyDescent="0.2">
      <c r="B452" s="654">
        <v>44938</v>
      </c>
      <c r="C452" s="655">
        <v>0</v>
      </c>
      <c r="D452" s="655">
        <v>0</v>
      </c>
      <c r="E452" s="655">
        <v>0</v>
      </c>
      <c r="F452" s="656">
        <v>0</v>
      </c>
      <c r="G452" s="643"/>
      <c r="H452" s="620"/>
      <c r="I452" s="620"/>
      <c r="J452" s="620"/>
      <c r="K452" s="620"/>
    </row>
    <row r="453" spans="2:11" ht="15" hidden="1" customHeight="1" x14ac:dyDescent="0.2">
      <c r="B453" s="652"/>
      <c r="C453" s="649">
        <v>0.12</v>
      </c>
      <c r="D453" s="649">
        <v>0</v>
      </c>
      <c r="E453" s="649">
        <v>0.12</v>
      </c>
      <c r="F453" s="649">
        <v>0</v>
      </c>
      <c r="G453" s="643"/>
      <c r="H453" s="620"/>
      <c r="I453" s="620"/>
      <c r="J453" s="620"/>
      <c r="K453" s="620"/>
    </row>
    <row r="454" spans="2:11" ht="15" hidden="1" customHeight="1" x14ac:dyDescent="0.2">
      <c r="B454" s="653"/>
      <c r="C454" s="641"/>
      <c r="D454" s="641"/>
      <c r="E454" s="641"/>
      <c r="F454" s="642"/>
      <c r="G454" s="643"/>
      <c r="H454" s="620"/>
      <c r="I454" s="620"/>
      <c r="J454" s="620"/>
      <c r="K454" s="620"/>
    </row>
    <row r="455" spans="2:11" ht="15" hidden="1" customHeight="1" x14ac:dyDescent="0.2">
      <c r="B455" s="651">
        <v>44939</v>
      </c>
      <c r="C455" s="646">
        <v>0</v>
      </c>
      <c r="D455" s="646">
        <v>0</v>
      </c>
      <c r="E455" s="646">
        <v>0</v>
      </c>
      <c r="F455" s="647">
        <v>0</v>
      </c>
      <c r="G455" s="643"/>
      <c r="H455" s="620"/>
      <c r="I455" s="620"/>
      <c r="J455" s="620"/>
      <c r="K455" s="620"/>
    </row>
    <row r="456" spans="2:11" ht="15" hidden="1" customHeight="1" x14ac:dyDescent="0.2">
      <c r="B456" s="651">
        <v>44942</v>
      </c>
      <c r="C456" s="646">
        <v>0</v>
      </c>
      <c r="D456" s="646">
        <v>0</v>
      </c>
      <c r="E456" s="646">
        <v>0</v>
      </c>
      <c r="F456" s="647">
        <v>0</v>
      </c>
      <c r="G456" s="643"/>
      <c r="H456" s="620"/>
      <c r="I456" s="620"/>
      <c r="J456" s="620"/>
      <c r="K456" s="620"/>
    </row>
    <row r="457" spans="2:11" ht="15" hidden="1" customHeight="1" x14ac:dyDescent="0.2">
      <c r="B457" s="651">
        <v>44943</v>
      </c>
      <c r="C457" s="646">
        <v>0.12</v>
      </c>
      <c r="D457" s="646">
        <v>0</v>
      </c>
      <c r="E457" s="646">
        <v>0.12</v>
      </c>
      <c r="F457" s="647">
        <v>0</v>
      </c>
      <c r="G457" s="643"/>
      <c r="H457" s="620"/>
      <c r="I457" s="620"/>
      <c r="J457" s="620"/>
      <c r="K457" s="620"/>
    </row>
    <row r="458" spans="2:11" ht="15" hidden="1" customHeight="1" x14ac:dyDescent="0.2">
      <c r="B458" s="651">
        <v>44944</v>
      </c>
      <c r="C458" s="646">
        <v>0</v>
      </c>
      <c r="D458" s="646">
        <v>0</v>
      </c>
      <c r="E458" s="646">
        <v>0</v>
      </c>
      <c r="F458" s="647">
        <v>0</v>
      </c>
      <c r="G458" s="643"/>
      <c r="H458" s="620"/>
      <c r="I458" s="620"/>
      <c r="J458" s="620"/>
      <c r="K458" s="620"/>
    </row>
    <row r="459" spans="2:11" ht="15" hidden="1" customHeight="1" x14ac:dyDescent="0.2">
      <c r="B459" s="654">
        <v>44945</v>
      </c>
      <c r="C459" s="655">
        <v>0</v>
      </c>
      <c r="D459" s="655">
        <v>0</v>
      </c>
      <c r="E459" s="655">
        <v>0</v>
      </c>
      <c r="F459" s="656">
        <v>0</v>
      </c>
      <c r="G459" s="643"/>
      <c r="H459" s="620"/>
      <c r="I459" s="620"/>
      <c r="J459" s="620"/>
      <c r="K459" s="620"/>
    </row>
    <row r="460" spans="2:11" ht="15" hidden="1" customHeight="1" x14ac:dyDescent="0.2">
      <c r="B460" s="652"/>
      <c r="C460" s="649">
        <v>0.12</v>
      </c>
      <c r="D460" s="649">
        <v>0</v>
      </c>
      <c r="E460" s="649">
        <v>0.12</v>
      </c>
      <c r="F460" s="649">
        <v>0</v>
      </c>
      <c r="G460" s="643"/>
      <c r="H460" s="620"/>
      <c r="I460" s="620"/>
      <c r="J460" s="620"/>
      <c r="K460" s="620"/>
    </row>
    <row r="461" spans="2:11" ht="15" hidden="1" customHeight="1" x14ac:dyDescent="0.2">
      <c r="B461" s="653"/>
      <c r="C461" s="641"/>
      <c r="D461" s="641"/>
      <c r="E461" s="641"/>
      <c r="F461" s="642"/>
      <c r="G461" s="643"/>
      <c r="H461" s="620"/>
      <c r="I461" s="620"/>
      <c r="J461" s="620"/>
      <c r="K461" s="620"/>
    </row>
    <row r="462" spans="2:11" ht="15" hidden="1" customHeight="1" x14ac:dyDescent="0.2">
      <c r="B462" s="651">
        <v>44946</v>
      </c>
      <c r="C462" s="646">
        <v>0</v>
      </c>
      <c r="D462" s="646">
        <v>0</v>
      </c>
      <c r="E462" s="646">
        <v>0</v>
      </c>
      <c r="F462" s="647">
        <v>0</v>
      </c>
      <c r="G462" s="643"/>
      <c r="H462" s="620"/>
      <c r="I462" s="620"/>
      <c r="J462" s="620"/>
      <c r="K462" s="620"/>
    </row>
    <row r="463" spans="2:11" ht="15" hidden="1" customHeight="1" x14ac:dyDescent="0.2">
      <c r="B463" s="651">
        <v>44949</v>
      </c>
      <c r="C463" s="646">
        <v>0</v>
      </c>
      <c r="D463" s="646">
        <v>0</v>
      </c>
      <c r="E463" s="646">
        <v>0</v>
      </c>
      <c r="F463" s="647">
        <v>0</v>
      </c>
      <c r="G463" s="643"/>
      <c r="H463" s="620"/>
      <c r="I463" s="620"/>
      <c r="J463" s="620"/>
      <c r="K463" s="620"/>
    </row>
    <row r="464" spans="2:11" ht="15" hidden="1" customHeight="1" x14ac:dyDescent="0.2">
      <c r="B464" s="651">
        <v>44950</v>
      </c>
      <c r="C464" s="646">
        <v>0.89716099999999999</v>
      </c>
      <c r="D464" s="646">
        <v>0</v>
      </c>
      <c r="E464" s="646">
        <v>0.89716099999999999</v>
      </c>
      <c r="F464" s="647">
        <v>0</v>
      </c>
      <c r="G464" s="643"/>
      <c r="H464" s="620"/>
      <c r="I464" s="620"/>
      <c r="J464" s="620"/>
      <c r="K464" s="620"/>
    </row>
    <row r="465" spans="2:11" ht="15" hidden="1" customHeight="1" x14ac:dyDescent="0.2">
      <c r="B465" s="651">
        <v>44951</v>
      </c>
      <c r="C465" s="646">
        <v>0</v>
      </c>
      <c r="D465" s="646">
        <v>0</v>
      </c>
      <c r="E465" s="646">
        <v>0</v>
      </c>
      <c r="F465" s="647">
        <v>0</v>
      </c>
      <c r="G465" s="643"/>
      <c r="H465" s="620"/>
      <c r="I465" s="620"/>
      <c r="J465" s="620"/>
      <c r="K465" s="620"/>
    </row>
    <row r="466" spans="2:11" ht="15" hidden="1" customHeight="1" x14ac:dyDescent="0.2">
      <c r="B466" s="654">
        <v>44952</v>
      </c>
      <c r="C466" s="655">
        <v>0.8360263</v>
      </c>
      <c r="D466" s="655">
        <v>0</v>
      </c>
      <c r="E466" s="655">
        <v>0.8360263</v>
      </c>
      <c r="F466" s="656">
        <v>0</v>
      </c>
      <c r="G466" s="643"/>
      <c r="H466" s="620"/>
      <c r="I466" s="620"/>
      <c r="J466" s="620"/>
      <c r="K466" s="620"/>
    </row>
    <row r="467" spans="2:11" ht="15" hidden="1" customHeight="1" x14ac:dyDescent="0.2">
      <c r="B467" s="652"/>
      <c r="C467" s="649">
        <v>1.7331873</v>
      </c>
      <c r="D467" s="649">
        <v>0</v>
      </c>
      <c r="E467" s="649">
        <v>1.7331873</v>
      </c>
      <c r="F467" s="649">
        <v>0</v>
      </c>
      <c r="G467" s="643"/>
      <c r="H467" s="620"/>
      <c r="I467" s="620"/>
      <c r="J467" s="620"/>
      <c r="K467" s="620"/>
    </row>
    <row r="468" spans="2:11" ht="15" hidden="1" customHeight="1" x14ac:dyDescent="0.2">
      <c r="B468" s="653"/>
      <c r="C468" s="641"/>
      <c r="D468" s="641"/>
      <c r="E468" s="641"/>
      <c r="F468" s="642"/>
      <c r="G468" s="643"/>
      <c r="H468" s="620"/>
      <c r="I468" s="620"/>
      <c r="J468" s="620"/>
      <c r="K468" s="620"/>
    </row>
    <row r="469" spans="2:11" ht="15" hidden="1" customHeight="1" x14ac:dyDescent="0.2">
      <c r="B469" s="651">
        <v>44953</v>
      </c>
      <c r="C469" s="646">
        <v>0</v>
      </c>
      <c r="D469" s="646">
        <v>0</v>
      </c>
      <c r="E469" s="646">
        <v>0</v>
      </c>
      <c r="F469" s="647">
        <v>0</v>
      </c>
      <c r="G469" s="643"/>
      <c r="H469" s="620"/>
      <c r="I469" s="620"/>
      <c r="J469" s="620"/>
      <c r="K469" s="620"/>
    </row>
    <row r="470" spans="2:11" ht="15" hidden="1" customHeight="1" x14ac:dyDescent="0.2">
      <c r="B470" s="651">
        <v>44956</v>
      </c>
      <c r="C470" s="646">
        <v>0</v>
      </c>
      <c r="D470" s="646">
        <v>0</v>
      </c>
      <c r="E470" s="646">
        <v>0</v>
      </c>
      <c r="F470" s="647">
        <v>0</v>
      </c>
      <c r="G470" s="643"/>
      <c r="H470" s="620"/>
      <c r="I470" s="620"/>
      <c r="J470" s="620"/>
      <c r="K470" s="620"/>
    </row>
    <row r="471" spans="2:11" ht="15" hidden="1" customHeight="1" x14ac:dyDescent="0.2">
      <c r="B471" s="651">
        <v>44957</v>
      </c>
      <c r="C471" s="646">
        <v>1.7</v>
      </c>
      <c r="D471" s="646">
        <v>0</v>
      </c>
      <c r="E471" s="646">
        <v>1.7</v>
      </c>
      <c r="F471" s="647">
        <v>0</v>
      </c>
      <c r="G471" s="643"/>
      <c r="H471" s="620"/>
      <c r="I471" s="620"/>
      <c r="J471" s="620"/>
      <c r="K471" s="620"/>
    </row>
    <row r="472" spans="2:11" ht="15" hidden="1" customHeight="1" x14ac:dyDescent="0.2">
      <c r="B472" s="651">
        <v>44958</v>
      </c>
      <c r="C472" s="646">
        <v>0</v>
      </c>
      <c r="D472" s="646">
        <v>0</v>
      </c>
      <c r="E472" s="646">
        <v>0</v>
      </c>
      <c r="F472" s="647">
        <v>0</v>
      </c>
      <c r="G472" s="643"/>
      <c r="H472" s="620"/>
      <c r="I472" s="620"/>
      <c r="J472" s="620"/>
      <c r="K472" s="620"/>
    </row>
    <row r="473" spans="2:11" ht="15" hidden="1" customHeight="1" x14ac:dyDescent="0.2">
      <c r="B473" s="654">
        <v>44959</v>
      </c>
      <c r="C473" s="655">
        <v>0</v>
      </c>
      <c r="D473" s="655">
        <v>0</v>
      </c>
      <c r="E473" s="655">
        <v>0</v>
      </c>
      <c r="F473" s="656">
        <v>0</v>
      </c>
      <c r="G473" s="643"/>
      <c r="H473" s="620"/>
      <c r="I473" s="620"/>
      <c r="J473" s="620"/>
      <c r="K473" s="620"/>
    </row>
    <row r="474" spans="2:11" ht="15" hidden="1" customHeight="1" x14ac:dyDescent="0.2">
      <c r="B474" s="652"/>
      <c r="C474" s="649">
        <v>1.7</v>
      </c>
      <c r="D474" s="649">
        <v>0</v>
      </c>
      <c r="E474" s="649">
        <v>1.7</v>
      </c>
      <c r="F474" s="649">
        <v>0</v>
      </c>
      <c r="G474" s="643"/>
      <c r="H474" s="620"/>
      <c r="I474" s="620"/>
      <c r="J474" s="620"/>
      <c r="K474" s="620"/>
    </row>
    <row r="475" spans="2:11" ht="15" hidden="1" customHeight="1" x14ac:dyDescent="0.2">
      <c r="B475" s="653"/>
      <c r="C475" s="641"/>
      <c r="D475" s="641"/>
      <c r="E475" s="641"/>
      <c r="F475" s="642"/>
      <c r="G475" s="643"/>
      <c r="H475" s="620"/>
      <c r="I475" s="620"/>
      <c r="J475" s="620"/>
      <c r="K475" s="620"/>
    </row>
    <row r="476" spans="2:11" ht="15" hidden="1" customHeight="1" x14ac:dyDescent="0.2">
      <c r="B476" s="651">
        <v>44960</v>
      </c>
      <c r="C476" s="646">
        <v>0</v>
      </c>
      <c r="D476" s="646">
        <v>0</v>
      </c>
      <c r="E476" s="646">
        <v>0</v>
      </c>
      <c r="F476" s="647">
        <v>0</v>
      </c>
      <c r="G476" s="643"/>
      <c r="H476" s="620"/>
      <c r="I476" s="620"/>
      <c r="J476" s="620"/>
      <c r="K476" s="620"/>
    </row>
    <row r="477" spans="2:11" ht="15" hidden="1" customHeight="1" x14ac:dyDescent="0.2">
      <c r="B477" s="651">
        <v>44963</v>
      </c>
      <c r="C477" s="646">
        <v>0</v>
      </c>
      <c r="D477" s="646">
        <v>0</v>
      </c>
      <c r="E477" s="646">
        <v>0</v>
      </c>
      <c r="F477" s="647">
        <v>0</v>
      </c>
      <c r="G477" s="643"/>
      <c r="H477" s="620"/>
      <c r="I477" s="620"/>
      <c r="J477" s="620"/>
      <c r="K477" s="620"/>
    </row>
    <row r="478" spans="2:11" ht="15" hidden="1" customHeight="1" x14ac:dyDescent="0.2">
      <c r="B478" s="651">
        <v>44964</v>
      </c>
      <c r="C478" s="646">
        <v>0.1980267</v>
      </c>
      <c r="D478" s="646">
        <v>0</v>
      </c>
      <c r="E478" s="646">
        <v>0.1980267</v>
      </c>
      <c r="F478" s="647">
        <v>0</v>
      </c>
      <c r="G478" s="643"/>
      <c r="H478" s="620"/>
      <c r="I478" s="620"/>
      <c r="J478" s="620"/>
      <c r="K478" s="620"/>
    </row>
    <row r="479" spans="2:11" ht="15" hidden="1" customHeight="1" x14ac:dyDescent="0.2">
      <c r="B479" s="651">
        <v>44965</v>
      </c>
      <c r="C479" s="646">
        <v>0</v>
      </c>
      <c r="D479" s="646">
        <v>0</v>
      </c>
      <c r="E479" s="646">
        <v>0</v>
      </c>
      <c r="F479" s="647">
        <v>0</v>
      </c>
      <c r="G479" s="643"/>
      <c r="H479" s="620"/>
      <c r="I479" s="620"/>
      <c r="J479" s="620"/>
      <c r="K479" s="620"/>
    </row>
    <row r="480" spans="2:11" ht="15" hidden="1" customHeight="1" x14ac:dyDescent="0.2">
      <c r="B480" s="654">
        <v>44966</v>
      </c>
      <c r="C480" s="655">
        <v>0.11168742999999999</v>
      </c>
      <c r="D480" s="655">
        <v>0</v>
      </c>
      <c r="E480" s="655">
        <v>0.11168742999999999</v>
      </c>
      <c r="F480" s="656">
        <v>0</v>
      </c>
      <c r="G480" s="643"/>
      <c r="H480" s="620"/>
      <c r="I480" s="620"/>
      <c r="J480" s="620"/>
      <c r="K480" s="620"/>
    </row>
    <row r="481" spans="2:11" ht="15" hidden="1" customHeight="1" x14ac:dyDescent="0.2">
      <c r="B481" s="652"/>
      <c r="C481" s="649">
        <v>0.30971412999999998</v>
      </c>
      <c r="D481" s="649">
        <v>0</v>
      </c>
      <c r="E481" s="649">
        <v>0.30971412999999998</v>
      </c>
      <c r="F481" s="649">
        <v>0</v>
      </c>
      <c r="G481" s="643"/>
      <c r="H481" s="620"/>
      <c r="I481" s="620"/>
      <c r="J481" s="620"/>
      <c r="K481" s="620"/>
    </row>
    <row r="482" spans="2:11" ht="15" hidden="1" customHeight="1" x14ac:dyDescent="0.2">
      <c r="B482" s="653"/>
      <c r="C482" s="641"/>
      <c r="D482" s="641"/>
      <c r="E482" s="641"/>
      <c r="F482" s="642"/>
      <c r="G482" s="643"/>
      <c r="H482" s="620"/>
      <c r="I482" s="620"/>
      <c r="J482" s="620"/>
      <c r="K482" s="620"/>
    </row>
    <row r="483" spans="2:11" ht="15" hidden="1" customHeight="1" x14ac:dyDescent="0.2">
      <c r="B483" s="651">
        <v>44967</v>
      </c>
      <c r="C483" s="646">
        <v>0</v>
      </c>
      <c r="D483" s="646">
        <v>0</v>
      </c>
      <c r="E483" s="646">
        <v>0</v>
      </c>
      <c r="F483" s="647">
        <v>0</v>
      </c>
      <c r="G483" s="643"/>
      <c r="H483" s="620"/>
      <c r="I483" s="620"/>
      <c r="J483" s="620"/>
      <c r="K483" s="620"/>
    </row>
    <row r="484" spans="2:11" ht="15" hidden="1" customHeight="1" x14ac:dyDescent="0.2">
      <c r="B484" s="651">
        <v>44970</v>
      </c>
      <c r="C484" s="646">
        <v>0</v>
      </c>
      <c r="D484" s="646">
        <v>0</v>
      </c>
      <c r="E484" s="646">
        <v>0</v>
      </c>
      <c r="F484" s="647">
        <v>0</v>
      </c>
      <c r="G484" s="643"/>
      <c r="H484" s="620"/>
      <c r="I484" s="620"/>
      <c r="J484" s="620"/>
      <c r="K484" s="620"/>
    </row>
    <row r="485" spans="2:11" ht="15" hidden="1" customHeight="1" x14ac:dyDescent="0.2">
      <c r="B485" s="651">
        <v>44971</v>
      </c>
      <c r="C485" s="646">
        <v>0</v>
      </c>
      <c r="D485" s="646">
        <v>0</v>
      </c>
      <c r="E485" s="646">
        <v>0</v>
      </c>
      <c r="F485" s="647">
        <v>0</v>
      </c>
      <c r="G485" s="643"/>
      <c r="H485" s="620"/>
      <c r="I485" s="620"/>
      <c r="J485" s="620"/>
      <c r="K485" s="620"/>
    </row>
    <row r="486" spans="2:11" ht="15" hidden="1" customHeight="1" x14ac:dyDescent="0.2">
      <c r="B486" s="651">
        <v>44972</v>
      </c>
      <c r="C486" s="646">
        <v>0</v>
      </c>
      <c r="D486" s="646">
        <v>0</v>
      </c>
      <c r="E486" s="646">
        <v>0</v>
      </c>
      <c r="F486" s="647">
        <v>0</v>
      </c>
      <c r="G486" s="643"/>
      <c r="H486" s="620"/>
      <c r="I486" s="620"/>
      <c r="J486" s="620"/>
      <c r="K486" s="620"/>
    </row>
    <row r="487" spans="2:11" ht="15" hidden="1" customHeight="1" x14ac:dyDescent="0.2">
      <c r="B487" s="654">
        <v>44973</v>
      </c>
      <c r="C487" s="655">
        <v>0</v>
      </c>
      <c r="D487" s="655">
        <v>0</v>
      </c>
      <c r="E487" s="655">
        <v>0</v>
      </c>
      <c r="F487" s="656">
        <v>0</v>
      </c>
      <c r="G487" s="643"/>
      <c r="H487" s="620"/>
      <c r="I487" s="620"/>
      <c r="J487" s="620"/>
      <c r="K487" s="620"/>
    </row>
    <row r="488" spans="2:11" ht="15" hidden="1" customHeight="1" x14ac:dyDescent="0.2">
      <c r="B488" s="652"/>
      <c r="C488" s="649">
        <v>0</v>
      </c>
      <c r="D488" s="649">
        <v>0</v>
      </c>
      <c r="E488" s="649">
        <v>0</v>
      </c>
      <c r="F488" s="649">
        <v>0</v>
      </c>
      <c r="G488" s="643"/>
      <c r="H488" s="620"/>
      <c r="I488" s="620"/>
      <c r="J488" s="620"/>
      <c r="K488" s="620"/>
    </row>
    <row r="489" spans="2:11" ht="15" hidden="1" customHeight="1" x14ac:dyDescent="0.2">
      <c r="B489" s="653"/>
      <c r="C489" s="641"/>
      <c r="D489" s="641"/>
      <c r="E489" s="641"/>
      <c r="F489" s="642"/>
      <c r="G489" s="643"/>
      <c r="H489" s="620"/>
      <c r="I489" s="620"/>
      <c r="J489" s="620"/>
      <c r="K489" s="620"/>
    </row>
    <row r="490" spans="2:11" ht="15" hidden="1" customHeight="1" x14ac:dyDescent="0.2">
      <c r="B490" s="651">
        <v>44974</v>
      </c>
      <c r="C490" s="646">
        <v>0</v>
      </c>
      <c r="D490" s="646">
        <v>0</v>
      </c>
      <c r="E490" s="646">
        <v>0</v>
      </c>
      <c r="F490" s="647">
        <v>0</v>
      </c>
      <c r="G490" s="643"/>
      <c r="H490" s="620"/>
      <c r="I490" s="620"/>
      <c r="J490" s="620"/>
      <c r="K490" s="620"/>
    </row>
    <row r="491" spans="2:11" ht="15" hidden="1" customHeight="1" x14ac:dyDescent="0.2">
      <c r="B491" s="651">
        <v>44977</v>
      </c>
      <c r="C491" s="646">
        <v>0</v>
      </c>
      <c r="D491" s="646">
        <v>0</v>
      </c>
      <c r="E491" s="646">
        <v>0</v>
      </c>
      <c r="F491" s="647">
        <v>0</v>
      </c>
      <c r="G491" s="643"/>
      <c r="H491" s="620"/>
      <c r="I491" s="620"/>
      <c r="J491" s="620"/>
      <c r="K491" s="620"/>
    </row>
    <row r="492" spans="2:11" ht="15" hidden="1" customHeight="1" x14ac:dyDescent="0.2">
      <c r="B492" s="651">
        <v>44978</v>
      </c>
      <c r="C492" s="646">
        <v>0</v>
      </c>
      <c r="D492" s="646">
        <v>0</v>
      </c>
      <c r="E492" s="646">
        <v>0</v>
      </c>
      <c r="F492" s="647">
        <v>0</v>
      </c>
      <c r="G492" s="643"/>
      <c r="H492" s="620"/>
      <c r="I492" s="620"/>
      <c r="J492" s="620"/>
      <c r="K492" s="620"/>
    </row>
    <row r="493" spans="2:11" ht="15" hidden="1" customHeight="1" x14ac:dyDescent="0.2">
      <c r="B493" s="651">
        <v>44979</v>
      </c>
      <c r="C493" s="646">
        <v>0</v>
      </c>
      <c r="D493" s="646">
        <v>0</v>
      </c>
      <c r="E493" s="646">
        <v>0</v>
      </c>
      <c r="F493" s="647">
        <v>0</v>
      </c>
      <c r="G493" s="643"/>
      <c r="H493" s="620"/>
      <c r="I493" s="620"/>
      <c r="J493" s="620"/>
      <c r="K493" s="620"/>
    </row>
    <row r="494" spans="2:11" ht="15" hidden="1" customHeight="1" x14ac:dyDescent="0.2">
      <c r="B494" s="654">
        <v>44980</v>
      </c>
      <c r="C494" s="655">
        <v>0</v>
      </c>
      <c r="D494" s="655">
        <v>0</v>
      </c>
      <c r="E494" s="655">
        <v>0</v>
      </c>
      <c r="F494" s="656">
        <v>0</v>
      </c>
      <c r="G494" s="643"/>
      <c r="H494" s="620"/>
      <c r="I494" s="620"/>
      <c r="J494" s="620"/>
      <c r="K494" s="620"/>
    </row>
    <row r="495" spans="2:11" ht="15" hidden="1" customHeight="1" x14ac:dyDescent="0.2">
      <c r="B495" s="652"/>
      <c r="C495" s="649">
        <v>0</v>
      </c>
      <c r="D495" s="649">
        <v>0</v>
      </c>
      <c r="E495" s="649">
        <v>0</v>
      </c>
      <c r="F495" s="649">
        <v>0</v>
      </c>
      <c r="G495" s="643"/>
      <c r="H495" s="620"/>
      <c r="I495" s="620"/>
      <c r="J495" s="620"/>
      <c r="K495" s="620"/>
    </row>
    <row r="496" spans="2:11" ht="15" hidden="1" customHeight="1" x14ac:dyDescent="0.2">
      <c r="B496" s="653"/>
      <c r="C496" s="641"/>
      <c r="D496" s="641"/>
      <c r="E496" s="641"/>
      <c r="F496" s="642"/>
      <c r="G496" s="643"/>
      <c r="H496" s="620"/>
      <c r="I496" s="620"/>
      <c r="J496" s="620"/>
      <c r="K496" s="620"/>
    </row>
    <row r="497" spans="2:11" ht="15" hidden="1" customHeight="1" x14ac:dyDescent="0.2">
      <c r="B497" s="651">
        <v>44981</v>
      </c>
      <c r="C497" s="646">
        <v>0</v>
      </c>
      <c r="D497" s="646">
        <v>0</v>
      </c>
      <c r="E497" s="646">
        <v>0</v>
      </c>
      <c r="F497" s="647">
        <v>0</v>
      </c>
      <c r="G497" s="643"/>
      <c r="H497" s="620"/>
      <c r="I497" s="620"/>
      <c r="J497" s="620"/>
      <c r="K497" s="620"/>
    </row>
    <row r="498" spans="2:11" ht="15" hidden="1" customHeight="1" x14ac:dyDescent="0.2">
      <c r="B498" s="651">
        <v>44984</v>
      </c>
      <c r="C498" s="646">
        <v>0</v>
      </c>
      <c r="D498" s="646">
        <v>0</v>
      </c>
      <c r="E498" s="646">
        <v>0</v>
      </c>
      <c r="F498" s="647">
        <v>0</v>
      </c>
      <c r="G498" s="643"/>
      <c r="H498" s="620"/>
      <c r="I498" s="620"/>
      <c r="J498" s="620"/>
      <c r="K498" s="620"/>
    </row>
    <row r="499" spans="2:11" ht="15" hidden="1" customHeight="1" x14ac:dyDescent="0.2">
      <c r="B499" s="651">
        <v>44985</v>
      </c>
      <c r="C499" s="646">
        <v>0</v>
      </c>
      <c r="D499" s="646">
        <v>0</v>
      </c>
      <c r="E499" s="646">
        <v>0</v>
      </c>
      <c r="F499" s="647">
        <v>0</v>
      </c>
      <c r="G499" s="643"/>
      <c r="H499" s="620"/>
      <c r="I499" s="620"/>
      <c r="J499" s="620"/>
      <c r="K499" s="620"/>
    </row>
    <row r="500" spans="2:11" ht="15" hidden="1" customHeight="1" x14ac:dyDescent="0.2">
      <c r="B500" s="651">
        <v>44986</v>
      </c>
      <c r="C500" s="646">
        <v>0</v>
      </c>
      <c r="D500" s="646">
        <v>0</v>
      </c>
      <c r="E500" s="646">
        <v>0</v>
      </c>
      <c r="F500" s="647">
        <v>0</v>
      </c>
      <c r="G500" s="643"/>
      <c r="H500" s="620"/>
      <c r="I500" s="620"/>
      <c r="J500" s="620"/>
      <c r="K500" s="620"/>
    </row>
    <row r="501" spans="2:11" ht="15" hidden="1" customHeight="1" x14ac:dyDescent="0.2">
      <c r="B501" s="654">
        <v>44987</v>
      </c>
      <c r="C501" s="655">
        <v>0</v>
      </c>
      <c r="D501" s="655">
        <v>0</v>
      </c>
      <c r="E501" s="655">
        <v>0</v>
      </c>
      <c r="F501" s="656">
        <v>0</v>
      </c>
      <c r="G501" s="643"/>
      <c r="H501" s="620"/>
      <c r="I501" s="620"/>
      <c r="J501" s="620"/>
      <c r="K501" s="620"/>
    </row>
    <row r="502" spans="2:11" ht="15" hidden="1" customHeight="1" x14ac:dyDescent="0.2">
      <c r="B502" s="652"/>
      <c r="C502" s="649">
        <v>0</v>
      </c>
      <c r="D502" s="649">
        <v>0</v>
      </c>
      <c r="E502" s="649">
        <v>0</v>
      </c>
      <c r="F502" s="649">
        <v>0</v>
      </c>
      <c r="G502" s="643"/>
      <c r="H502" s="620"/>
      <c r="I502" s="620"/>
      <c r="J502" s="620"/>
      <c r="K502" s="620"/>
    </row>
    <row r="503" spans="2:11" ht="15" hidden="1" customHeight="1" x14ac:dyDescent="0.2">
      <c r="B503" s="653"/>
      <c r="C503" s="641"/>
      <c r="D503" s="641"/>
      <c r="E503" s="641"/>
      <c r="F503" s="642"/>
      <c r="G503" s="643"/>
      <c r="H503" s="620"/>
      <c r="I503" s="620"/>
      <c r="J503" s="620"/>
      <c r="K503" s="620"/>
    </row>
    <row r="504" spans="2:11" ht="15" hidden="1" customHeight="1" x14ac:dyDescent="0.2">
      <c r="B504" s="651">
        <v>44988</v>
      </c>
      <c r="C504" s="646">
        <v>0</v>
      </c>
      <c r="D504" s="646">
        <v>0</v>
      </c>
      <c r="E504" s="646">
        <v>0</v>
      </c>
      <c r="F504" s="647">
        <v>0</v>
      </c>
      <c r="G504" s="643"/>
      <c r="H504" s="620"/>
      <c r="I504" s="620"/>
      <c r="J504" s="620"/>
      <c r="K504" s="620"/>
    </row>
    <row r="505" spans="2:11" ht="15" hidden="1" customHeight="1" x14ac:dyDescent="0.2">
      <c r="B505" s="651">
        <v>44991</v>
      </c>
      <c r="C505" s="646">
        <v>0.17088555</v>
      </c>
      <c r="D505" s="646">
        <v>0</v>
      </c>
      <c r="E505" s="646">
        <v>0.17088555</v>
      </c>
      <c r="F505" s="647">
        <v>0</v>
      </c>
      <c r="G505" s="643"/>
      <c r="H505" s="620"/>
      <c r="I505" s="620"/>
      <c r="J505" s="620"/>
      <c r="K505" s="620"/>
    </row>
    <row r="506" spans="2:11" ht="15" hidden="1" customHeight="1" x14ac:dyDescent="0.2">
      <c r="B506" s="651">
        <v>44992</v>
      </c>
      <c r="C506" s="646">
        <v>4.9248699999999996E-3</v>
      </c>
      <c r="D506" s="646">
        <v>0</v>
      </c>
      <c r="E506" s="646">
        <v>4.9248699999999996E-3</v>
      </c>
      <c r="F506" s="647">
        <v>0</v>
      </c>
      <c r="G506" s="643"/>
      <c r="H506" s="620"/>
      <c r="I506" s="620"/>
      <c r="J506" s="620"/>
      <c r="K506" s="620"/>
    </row>
    <row r="507" spans="2:11" ht="15" hidden="1" customHeight="1" x14ac:dyDescent="0.2">
      <c r="B507" s="651">
        <v>44993</v>
      </c>
      <c r="C507" s="646">
        <v>0</v>
      </c>
      <c r="D507" s="646">
        <v>0</v>
      </c>
      <c r="E507" s="646">
        <v>0</v>
      </c>
      <c r="F507" s="647">
        <v>0</v>
      </c>
      <c r="G507" s="643"/>
      <c r="H507" s="620"/>
      <c r="I507" s="620"/>
      <c r="J507" s="620"/>
      <c r="K507" s="620"/>
    </row>
    <row r="508" spans="2:11" ht="15" hidden="1" customHeight="1" x14ac:dyDescent="0.2">
      <c r="B508" s="654">
        <v>44994</v>
      </c>
      <c r="C508" s="655">
        <v>0</v>
      </c>
      <c r="D508" s="655">
        <v>0</v>
      </c>
      <c r="E508" s="655">
        <v>0</v>
      </c>
      <c r="F508" s="656">
        <v>0</v>
      </c>
      <c r="G508" s="643"/>
      <c r="H508" s="620"/>
      <c r="I508" s="620"/>
      <c r="J508" s="620"/>
      <c r="K508" s="620"/>
    </row>
    <row r="509" spans="2:11" ht="15" hidden="1" customHeight="1" x14ac:dyDescent="0.2">
      <c r="B509" s="652"/>
      <c r="C509" s="649">
        <v>0.17581042</v>
      </c>
      <c r="D509" s="649">
        <v>0</v>
      </c>
      <c r="E509" s="649">
        <v>0.17581042</v>
      </c>
      <c r="F509" s="649">
        <v>0</v>
      </c>
      <c r="G509" s="643"/>
      <c r="H509" s="620"/>
      <c r="I509" s="620"/>
      <c r="J509" s="620"/>
      <c r="K509" s="620"/>
    </row>
    <row r="510" spans="2:11" ht="15" hidden="1" customHeight="1" x14ac:dyDescent="0.2">
      <c r="B510" s="653"/>
      <c r="C510" s="641"/>
      <c r="D510" s="641"/>
      <c r="E510" s="641"/>
      <c r="F510" s="642"/>
      <c r="G510" s="643"/>
      <c r="H510" s="620"/>
      <c r="I510" s="620"/>
      <c r="J510" s="620"/>
      <c r="K510" s="620"/>
    </row>
    <row r="511" spans="2:11" ht="15" hidden="1" customHeight="1" x14ac:dyDescent="0.2">
      <c r="B511" s="651">
        <v>44995</v>
      </c>
      <c r="C511" s="646">
        <v>0</v>
      </c>
      <c r="D511" s="646">
        <v>0</v>
      </c>
      <c r="E511" s="646">
        <v>0</v>
      </c>
      <c r="F511" s="647">
        <v>0</v>
      </c>
      <c r="G511" s="643"/>
      <c r="H511" s="620"/>
      <c r="I511" s="620"/>
      <c r="J511" s="620"/>
      <c r="K511" s="620"/>
    </row>
    <row r="512" spans="2:11" ht="15" hidden="1" customHeight="1" x14ac:dyDescent="0.2">
      <c r="B512" s="651">
        <v>44998</v>
      </c>
      <c r="C512" s="646">
        <v>0</v>
      </c>
      <c r="D512" s="646">
        <v>0</v>
      </c>
      <c r="E512" s="646">
        <v>0</v>
      </c>
      <c r="F512" s="647">
        <v>0</v>
      </c>
      <c r="G512" s="643"/>
      <c r="H512" s="620"/>
      <c r="I512" s="620"/>
      <c r="J512" s="620"/>
      <c r="K512" s="620"/>
    </row>
    <row r="513" spans="2:11" ht="15" hidden="1" customHeight="1" x14ac:dyDescent="0.2">
      <c r="B513" s="651">
        <v>44999</v>
      </c>
      <c r="C513" s="646">
        <v>0</v>
      </c>
      <c r="D513" s="646">
        <v>0</v>
      </c>
      <c r="E513" s="646">
        <v>0</v>
      </c>
      <c r="F513" s="647">
        <v>0</v>
      </c>
      <c r="G513" s="643"/>
      <c r="H513" s="620"/>
      <c r="I513" s="620"/>
      <c r="J513" s="620"/>
      <c r="K513" s="620"/>
    </row>
    <row r="514" spans="2:11" ht="15" hidden="1" customHeight="1" x14ac:dyDescent="0.2">
      <c r="B514" s="651">
        <v>45000</v>
      </c>
      <c r="C514" s="646">
        <v>0</v>
      </c>
      <c r="D514" s="646">
        <v>0</v>
      </c>
      <c r="E514" s="646">
        <v>0</v>
      </c>
      <c r="F514" s="647">
        <v>0</v>
      </c>
      <c r="G514" s="643"/>
      <c r="H514" s="620"/>
      <c r="I514" s="620"/>
      <c r="J514" s="620"/>
      <c r="K514" s="620"/>
    </row>
    <row r="515" spans="2:11" ht="15" hidden="1" customHeight="1" x14ac:dyDescent="0.2">
      <c r="B515" s="654">
        <v>45001</v>
      </c>
      <c r="C515" s="655">
        <v>0</v>
      </c>
      <c r="D515" s="655">
        <v>0</v>
      </c>
      <c r="E515" s="655">
        <v>0</v>
      </c>
      <c r="F515" s="656">
        <v>0</v>
      </c>
      <c r="G515" s="643"/>
      <c r="H515" s="620"/>
      <c r="I515" s="620"/>
      <c r="J515" s="620"/>
      <c r="K515" s="620"/>
    </row>
    <row r="516" spans="2:11" ht="15" hidden="1" customHeight="1" x14ac:dyDescent="0.2">
      <c r="B516" s="652"/>
      <c r="C516" s="649">
        <v>0</v>
      </c>
      <c r="D516" s="649">
        <v>0</v>
      </c>
      <c r="E516" s="649">
        <v>0</v>
      </c>
      <c r="F516" s="649">
        <v>0</v>
      </c>
      <c r="G516" s="643"/>
      <c r="H516" s="620"/>
      <c r="I516" s="620"/>
      <c r="J516" s="620"/>
      <c r="K516" s="620"/>
    </row>
    <row r="517" spans="2:11" ht="15" hidden="1" customHeight="1" x14ac:dyDescent="0.2">
      <c r="B517" s="653"/>
      <c r="C517" s="641"/>
      <c r="D517" s="641"/>
      <c r="E517" s="641"/>
      <c r="F517" s="642"/>
      <c r="G517" s="643"/>
      <c r="H517" s="620"/>
      <c r="I517" s="620"/>
      <c r="J517" s="620"/>
      <c r="K517" s="620"/>
    </row>
    <row r="518" spans="2:11" ht="15" hidden="1" customHeight="1" x14ac:dyDescent="0.2">
      <c r="B518" s="651">
        <v>45002</v>
      </c>
      <c r="C518" s="646">
        <v>0</v>
      </c>
      <c r="D518" s="646">
        <v>0</v>
      </c>
      <c r="E518" s="646">
        <v>0</v>
      </c>
      <c r="F518" s="647">
        <v>0</v>
      </c>
      <c r="G518" s="643"/>
      <c r="H518" s="620"/>
      <c r="I518" s="620"/>
      <c r="J518" s="620"/>
      <c r="K518" s="620"/>
    </row>
    <row r="519" spans="2:11" ht="15" hidden="1" customHeight="1" x14ac:dyDescent="0.2">
      <c r="B519" s="651">
        <v>45005</v>
      </c>
      <c r="C519" s="646">
        <v>0</v>
      </c>
      <c r="D519" s="646">
        <v>0</v>
      </c>
      <c r="E519" s="646">
        <v>0</v>
      </c>
      <c r="F519" s="647">
        <v>0</v>
      </c>
      <c r="G519" s="643"/>
      <c r="H519" s="620"/>
      <c r="I519" s="620"/>
      <c r="J519" s="620"/>
      <c r="K519" s="620"/>
    </row>
    <row r="520" spans="2:11" ht="15" hidden="1" customHeight="1" x14ac:dyDescent="0.2">
      <c r="B520" s="651">
        <v>45006</v>
      </c>
      <c r="C520" s="646">
        <v>0</v>
      </c>
      <c r="D520" s="646">
        <v>0</v>
      </c>
      <c r="E520" s="646">
        <v>0</v>
      </c>
      <c r="F520" s="647">
        <v>0</v>
      </c>
      <c r="G520" s="643"/>
      <c r="H520" s="620"/>
      <c r="I520" s="620"/>
      <c r="J520" s="620"/>
      <c r="K520" s="620"/>
    </row>
    <row r="521" spans="2:11" ht="15" hidden="1" customHeight="1" x14ac:dyDescent="0.2">
      <c r="B521" s="651">
        <v>45007</v>
      </c>
      <c r="C521" s="646">
        <v>0</v>
      </c>
      <c r="D521" s="646">
        <v>0</v>
      </c>
      <c r="E521" s="646">
        <v>0</v>
      </c>
      <c r="F521" s="647">
        <v>0</v>
      </c>
      <c r="G521" s="643"/>
      <c r="H521" s="620"/>
      <c r="I521" s="620"/>
      <c r="J521" s="620"/>
      <c r="K521" s="620"/>
    </row>
    <row r="522" spans="2:11" ht="15" hidden="1" customHeight="1" x14ac:dyDescent="0.2">
      <c r="B522" s="654">
        <v>45008</v>
      </c>
      <c r="C522" s="655">
        <v>0</v>
      </c>
      <c r="D522" s="655">
        <v>0</v>
      </c>
      <c r="E522" s="655">
        <v>0</v>
      </c>
      <c r="F522" s="656">
        <v>0</v>
      </c>
      <c r="G522" s="643"/>
      <c r="H522" s="620"/>
      <c r="I522" s="620"/>
      <c r="J522" s="620"/>
      <c r="K522" s="620"/>
    </row>
    <row r="523" spans="2:11" ht="15" hidden="1" customHeight="1" x14ac:dyDescent="0.2">
      <c r="B523" s="652"/>
      <c r="C523" s="649">
        <v>0</v>
      </c>
      <c r="D523" s="649">
        <v>0</v>
      </c>
      <c r="E523" s="649">
        <v>0</v>
      </c>
      <c r="F523" s="649">
        <v>0</v>
      </c>
      <c r="G523" s="643"/>
      <c r="H523" s="620"/>
      <c r="I523" s="620"/>
      <c r="J523" s="620"/>
      <c r="K523" s="620"/>
    </row>
    <row r="524" spans="2:11" ht="15" hidden="1" customHeight="1" x14ac:dyDescent="0.2">
      <c r="B524" s="653"/>
      <c r="C524" s="641"/>
      <c r="D524" s="641"/>
      <c r="E524" s="641"/>
      <c r="F524" s="642"/>
      <c r="G524" s="643"/>
      <c r="H524" s="620"/>
      <c r="I524" s="620"/>
      <c r="J524" s="620"/>
      <c r="K524" s="620"/>
    </row>
    <row r="525" spans="2:11" ht="15" hidden="1" customHeight="1" x14ac:dyDescent="0.2">
      <c r="B525" s="651">
        <v>45009</v>
      </c>
      <c r="C525" s="646">
        <v>0</v>
      </c>
      <c r="D525" s="646">
        <v>0</v>
      </c>
      <c r="E525" s="646">
        <v>0</v>
      </c>
      <c r="F525" s="647">
        <v>0</v>
      </c>
      <c r="G525" s="643"/>
      <c r="H525" s="620"/>
      <c r="I525" s="620"/>
      <c r="J525" s="620"/>
      <c r="K525" s="620"/>
    </row>
    <row r="526" spans="2:11" ht="15" hidden="1" customHeight="1" x14ac:dyDescent="0.2">
      <c r="B526" s="651">
        <v>45012</v>
      </c>
      <c r="C526" s="646">
        <v>0</v>
      </c>
      <c r="D526" s="646">
        <v>0</v>
      </c>
      <c r="E526" s="646">
        <v>0</v>
      </c>
      <c r="F526" s="647">
        <v>0</v>
      </c>
      <c r="G526" s="643"/>
      <c r="H526" s="620"/>
      <c r="I526" s="620"/>
      <c r="J526" s="620"/>
      <c r="K526" s="620"/>
    </row>
    <row r="527" spans="2:11" ht="15" hidden="1" customHeight="1" x14ac:dyDescent="0.2">
      <c r="B527" s="651">
        <v>45013</v>
      </c>
      <c r="C527" s="646">
        <v>0.12894157000000001</v>
      </c>
      <c r="D527" s="646">
        <v>0</v>
      </c>
      <c r="E527" s="646">
        <v>0.12894157000000001</v>
      </c>
      <c r="F527" s="647">
        <v>0</v>
      </c>
      <c r="G527" s="643"/>
      <c r="H527" s="620"/>
      <c r="I527" s="620"/>
      <c r="J527" s="620"/>
      <c r="K527" s="620"/>
    </row>
    <row r="528" spans="2:11" ht="15" hidden="1" customHeight="1" x14ac:dyDescent="0.2">
      <c r="B528" s="651">
        <v>45014</v>
      </c>
      <c r="C528" s="646">
        <v>4.1493220000000004E-2</v>
      </c>
      <c r="D528" s="646">
        <v>0</v>
      </c>
      <c r="E528" s="646">
        <v>4.1493220000000004E-2</v>
      </c>
      <c r="F528" s="647">
        <v>0</v>
      </c>
      <c r="G528" s="643"/>
      <c r="H528" s="620"/>
      <c r="I528" s="620"/>
      <c r="J528" s="620"/>
      <c r="K528" s="620"/>
    </row>
    <row r="529" spans="2:11" ht="15" hidden="1" customHeight="1" x14ac:dyDescent="0.2">
      <c r="B529" s="654">
        <v>45015</v>
      </c>
      <c r="C529" s="655">
        <v>0</v>
      </c>
      <c r="D529" s="655">
        <v>0</v>
      </c>
      <c r="E529" s="655">
        <v>0</v>
      </c>
      <c r="F529" s="656">
        <v>0</v>
      </c>
      <c r="G529" s="643"/>
      <c r="H529" s="620"/>
      <c r="I529" s="620"/>
      <c r="J529" s="620"/>
      <c r="K529" s="620"/>
    </row>
    <row r="530" spans="2:11" ht="15" hidden="1" customHeight="1" x14ac:dyDescent="0.2">
      <c r="B530" s="652"/>
      <c r="C530" s="649">
        <v>0.17043479</v>
      </c>
      <c r="D530" s="649">
        <v>0</v>
      </c>
      <c r="E530" s="649">
        <v>0.17043479</v>
      </c>
      <c r="F530" s="649">
        <v>0</v>
      </c>
      <c r="G530" s="643"/>
      <c r="H530" s="620"/>
      <c r="I530" s="620"/>
      <c r="J530" s="620"/>
      <c r="K530" s="620"/>
    </row>
    <row r="531" spans="2:11" ht="15" hidden="1" customHeight="1" x14ac:dyDescent="0.2">
      <c r="B531" s="653"/>
      <c r="C531" s="641"/>
      <c r="D531" s="641"/>
      <c r="E531" s="641"/>
      <c r="F531" s="642"/>
      <c r="G531" s="643"/>
      <c r="H531" s="620"/>
      <c r="I531" s="620"/>
      <c r="J531" s="620"/>
      <c r="K531" s="620"/>
    </row>
    <row r="532" spans="2:11" ht="15" hidden="1" customHeight="1" x14ac:dyDescent="0.2">
      <c r="B532" s="651">
        <v>45016</v>
      </c>
      <c r="C532" s="646">
        <v>0</v>
      </c>
      <c r="D532" s="646">
        <v>0</v>
      </c>
      <c r="E532" s="646">
        <v>0</v>
      </c>
      <c r="F532" s="647">
        <v>0</v>
      </c>
      <c r="G532" s="643"/>
      <c r="H532" s="620"/>
      <c r="I532" s="620"/>
      <c r="J532" s="620"/>
      <c r="K532" s="620"/>
    </row>
    <row r="533" spans="2:11" ht="15" hidden="1" customHeight="1" x14ac:dyDescent="0.2">
      <c r="B533" s="651">
        <v>45019</v>
      </c>
      <c r="C533" s="646">
        <v>0</v>
      </c>
      <c r="D533" s="646">
        <v>0</v>
      </c>
      <c r="E533" s="646">
        <v>0</v>
      </c>
      <c r="F533" s="647">
        <v>0</v>
      </c>
      <c r="G533" s="643"/>
      <c r="H533" s="620"/>
      <c r="I533" s="620"/>
      <c r="J533" s="620"/>
      <c r="K533" s="620"/>
    </row>
    <row r="534" spans="2:11" ht="15" hidden="1" customHeight="1" x14ac:dyDescent="0.2">
      <c r="B534" s="651">
        <v>45020</v>
      </c>
      <c r="C534" s="646">
        <v>0</v>
      </c>
      <c r="D534" s="646">
        <v>0</v>
      </c>
      <c r="E534" s="646">
        <v>0</v>
      </c>
      <c r="F534" s="647">
        <v>0</v>
      </c>
      <c r="G534" s="643"/>
      <c r="H534" s="620"/>
      <c r="I534" s="620"/>
      <c r="J534" s="620"/>
      <c r="K534" s="620"/>
    </row>
    <row r="535" spans="2:11" ht="15" hidden="1" customHeight="1" x14ac:dyDescent="0.2">
      <c r="B535" s="651">
        <v>45026</v>
      </c>
      <c r="C535" s="646">
        <v>0</v>
      </c>
      <c r="D535" s="646">
        <v>0</v>
      </c>
      <c r="E535" s="646">
        <v>0</v>
      </c>
      <c r="F535" s="647">
        <v>0</v>
      </c>
      <c r="G535" s="643"/>
      <c r="H535" s="620"/>
      <c r="I535" s="620"/>
      <c r="J535" s="620"/>
      <c r="K535" s="620"/>
    </row>
    <row r="536" spans="2:11" ht="15" hidden="1" customHeight="1" x14ac:dyDescent="0.2">
      <c r="B536" s="651">
        <v>45027</v>
      </c>
      <c r="C536" s="646">
        <v>3.1218529999999998E-2</v>
      </c>
      <c r="D536" s="646">
        <v>0</v>
      </c>
      <c r="E536" s="646">
        <v>3.1218529999999998E-2</v>
      </c>
      <c r="F536" s="647">
        <v>0</v>
      </c>
      <c r="G536" s="643"/>
      <c r="H536" s="620"/>
      <c r="I536" s="620"/>
      <c r="J536" s="620"/>
      <c r="K536" s="620"/>
    </row>
    <row r="537" spans="2:11" ht="15" hidden="1" customHeight="1" x14ac:dyDescent="0.2">
      <c r="B537" s="651">
        <v>45028</v>
      </c>
      <c r="C537" s="646">
        <v>0</v>
      </c>
      <c r="D537" s="646">
        <v>0</v>
      </c>
      <c r="E537" s="646">
        <v>0</v>
      </c>
      <c r="F537" s="647">
        <v>0</v>
      </c>
      <c r="G537" s="643"/>
      <c r="H537" s="620"/>
      <c r="I537" s="620"/>
      <c r="J537" s="620"/>
      <c r="K537" s="620"/>
    </row>
    <row r="538" spans="2:11" ht="15" hidden="1" customHeight="1" x14ac:dyDescent="0.2">
      <c r="B538" s="651">
        <v>45029</v>
      </c>
      <c r="C538" s="646">
        <v>16.270447900000001</v>
      </c>
      <c r="D538" s="646">
        <v>0</v>
      </c>
      <c r="E538" s="646">
        <v>16.270447900000001</v>
      </c>
      <c r="F538" s="647">
        <v>65.999824000000004</v>
      </c>
      <c r="G538" s="643"/>
      <c r="H538" s="620"/>
      <c r="I538" s="620"/>
      <c r="J538" s="620"/>
      <c r="K538" s="620"/>
    </row>
    <row r="539" spans="2:11" ht="15" hidden="1" customHeight="1" x14ac:dyDescent="0.2">
      <c r="B539" s="652"/>
      <c r="C539" s="649">
        <v>16.301666430000001</v>
      </c>
      <c r="D539" s="649">
        <v>0</v>
      </c>
      <c r="E539" s="649">
        <v>16.301666430000001</v>
      </c>
      <c r="F539" s="649">
        <v>65.999824000000004</v>
      </c>
      <c r="G539" s="643"/>
      <c r="H539" s="620"/>
      <c r="I539" s="620"/>
      <c r="J539" s="620"/>
      <c r="K539" s="620"/>
    </row>
    <row r="540" spans="2:11" ht="15" hidden="1" customHeight="1" x14ac:dyDescent="0.2">
      <c r="B540" s="653"/>
      <c r="C540" s="641"/>
      <c r="D540" s="641"/>
      <c r="E540" s="641"/>
      <c r="F540" s="642"/>
      <c r="G540" s="643"/>
      <c r="H540" s="620"/>
      <c r="I540" s="620"/>
      <c r="J540" s="620"/>
      <c r="K540" s="620"/>
    </row>
    <row r="541" spans="2:11" ht="15" hidden="1" customHeight="1" x14ac:dyDescent="0.2">
      <c r="B541" s="651">
        <v>45030</v>
      </c>
      <c r="C541" s="646">
        <v>33.640261330000001</v>
      </c>
      <c r="D541" s="646">
        <v>0</v>
      </c>
      <c r="E541" s="646">
        <v>33.640261330000001</v>
      </c>
      <c r="F541" s="647">
        <v>71.499718000000001</v>
      </c>
      <c r="G541" s="643"/>
      <c r="H541" s="620"/>
      <c r="I541" s="620"/>
      <c r="J541" s="620"/>
      <c r="K541" s="620"/>
    </row>
    <row r="542" spans="2:11" ht="15" hidden="1" customHeight="1" x14ac:dyDescent="0.2">
      <c r="B542" s="651">
        <v>45034</v>
      </c>
      <c r="C542" s="646">
        <v>81.375199719999998</v>
      </c>
      <c r="D542" s="646">
        <v>1E-3</v>
      </c>
      <c r="E542" s="646">
        <v>81.376199720000002</v>
      </c>
      <c r="F542" s="647">
        <v>69.699712000000005</v>
      </c>
      <c r="G542" s="643"/>
      <c r="H542" s="620"/>
      <c r="I542" s="620"/>
      <c r="J542" s="620"/>
      <c r="K542" s="620"/>
    </row>
    <row r="543" spans="2:11" ht="15" hidden="1" customHeight="1" x14ac:dyDescent="0.2">
      <c r="B543" s="651">
        <v>45035</v>
      </c>
      <c r="C543" s="646">
        <v>145.42960796999998</v>
      </c>
      <c r="D543" s="646">
        <v>0</v>
      </c>
      <c r="E543" s="646">
        <v>145.42960796999998</v>
      </c>
      <c r="F543" s="647">
        <v>134.39959400000001</v>
      </c>
      <c r="G543" s="643"/>
      <c r="H543" s="620"/>
      <c r="I543" s="620"/>
      <c r="J543" s="620"/>
      <c r="K543" s="620"/>
    </row>
    <row r="544" spans="2:11" ht="15" hidden="1" customHeight="1" x14ac:dyDescent="0.2">
      <c r="B544" s="651">
        <v>45036</v>
      </c>
      <c r="C544" s="646">
        <v>74.609244010000012</v>
      </c>
      <c r="D544" s="646">
        <v>0.40094999999999997</v>
      </c>
      <c r="E544" s="646">
        <v>75.010194010000006</v>
      </c>
      <c r="F544" s="647">
        <v>66.999570000000006</v>
      </c>
      <c r="G544" s="643"/>
      <c r="H544" s="620"/>
      <c r="I544" s="620"/>
      <c r="J544" s="620"/>
      <c r="K544" s="620"/>
    </row>
    <row r="545" spans="2:11" ht="15" hidden="1" customHeight="1" x14ac:dyDescent="0.2">
      <c r="B545" s="652"/>
      <c r="C545" s="649">
        <v>335.05431303</v>
      </c>
      <c r="D545" s="649">
        <v>0.40194999999999997</v>
      </c>
      <c r="E545" s="649">
        <v>335.45626303</v>
      </c>
      <c r="F545" s="649">
        <v>342.59859399999999</v>
      </c>
      <c r="G545" s="643"/>
      <c r="H545" s="620"/>
      <c r="I545" s="620"/>
      <c r="J545" s="620"/>
      <c r="K545" s="620"/>
    </row>
    <row r="546" spans="2:11" ht="15" hidden="1" customHeight="1" x14ac:dyDescent="0.2">
      <c r="B546" s="653"/>
      <c r="C546" s="641"/>
      <c r="D546" s="641"/>
      <c r="E546" s="641"/>
      <c r="F546" s="642"/>
      <c r="G546" s="643"/>
      <c r="H546" s="620"/>
      <c r="I546" s="620"/>
      <c r="J546" s="620"/>
      <c r="K546" s="620"/>
    </row>
    <row r="547" spans="2:11" ht="15" hidden="1" customHeight="1" x14ac:dyDescent="0.2">
      <c r="B547" s="651">
        <v>45037</v>
      </c>
      <c r="C547" s="646">
        <v>51.539656649999998</v>
      </c>
      <c r="D547" s="646">
        <v>1.0001880000000001</v>
      </c>
      <c r="E547" s="646">
        <v>52.539844649999999</v>
      </c>
      <c r="F547" s="647">
        <v>60.599634999999999</v>
      </c>
      <c r="G547" s="643"/>
      <c r="H547" s="620"/>
      <c r="I547" s="620"/>
      <c r="J547" s="620"/>
      <c r="K547" s="620"/>
    </row>
    <row r="548" spans="2:11" ht="15" hidden="1" customHeight="1" x14ac:dyDescent="0.2">
      <c r="B548" s="651">
        <v>45040</v>
      </c>
      <c r="C548" s="646">
        <v>84.668531579999978</v>
      </c>
      <c r="D548" s="646">
        <v>0.50080000000000002</v>
      </c>
      <c r="E548" s="646">
        <v>85.169331579999977</v>
      </c>
      <c r="F548" s="647">
        <v>58.129647999999996</v>
      </c>
      <c r="G548" s="643"/>
      <c r="H548" s="620"/>
      <c r="I548" s="620"/>
      <c r="J548" s="620"/>
      <c r="K548" s="620"/>
    </row>
    <row r="549" spans="2:11" ht="15" hidden="1" customHeight="1" x14ac:dyDescent="0.2">
      <c r="B549" s="651">
        <v>45041</v>
      </c>
      <c r="C549" s="646">
        <v>67.81502476</v>
      </c>
      <c r="D549" s="646">
        <v>1.0018130000000001</v>
      </c>
      <c r="E549" s="646">
        <v>68.816837759999999</v>
      </c>
      <c r="F549" s="647">
        <v>99.09960199999999</v>
      </c>
      <c r="G549" s="643"/>
      <c r="H549" s="620"/>
      <c r="I549" s="620"/>
      <c r="J549" s="620"/>
      <c r="K549" s="620"/>
    </row>
    <row r="550" spans="2:11" ht="15" hidden="1" customHeight="1" x14ac:dyDescent="0.2">
      <c r="B550" s="651">
        <v>45042</v>
      </c>
      <c r="C550" s="646">
        <v>113.72239631000001</v>
      </c>
      <c r="D550" s="646">
        <v>0</v>
      </c>
      <c r="E550" s="646">
        <v>113.72239631000001</v>
      </c>
      <c r="F550" s="647">
        <v>72.299584999999993</v>
      </c>
      <c r="G550" s="643"/>
      <c r="H550" s="620"/>
      <c r="I550" s="620"/>
      <c r="J550" s="620"/>
      <c r="K550" s="620"/>
    </row>
    <row r="551" spans="2:11" ht="15" hidden="1" customHeight="1" x14ac:dyDescent="0.2">
      <c r="B551" s="654">
        <v>45043</v>
      </c>
      <c r="C551" s="655">
        <v>64.042812659999996</v>
      </c>
      <c r="D551" s="655">
        <v>0.50008999999999992</v>
      </c>
      <c r="E551" s="655">
        <v>64.542902659999996</v>
      </c>
      <c r="F551" s="656">
        <v>75.999600000000001</v>
      </c>
      <c r="G551" s="643"/>
      <c r="H551" s="620"/>
      <c r="I551" s="620"/>
      <c r="J551" s="620"/>
      <c r="K551" s="620"/>
    </row>
    <row r="552" spans="2:11" ht="15" hidden="1" customHeight="1" x14ac:dyDescent="0.2">
      <c r="B552" s="652"/>
      <c r="C552" s="649">
        <v>381.78842195999994</v>
      </c>
      <c r="D552" s="649">
        <v>3.002891</v>
      </c>
      <c r="E552" s="649">
        <v>384.79131295999997</v>
      </c>
      <c r="F552" s="649">
        <v>366.12806999999998</v>
      </c>
      <c r="G552" s="643"/>
      <c r="H552" s="620"/>
      <c r="I552" s="620"/>
      <c r="J552" s="620"/>
      <c r="K552" s="620"/>
    </row>
    <row r="553" spans="2:11" ht="15" hidden="1" customHeight="1" x14ac:dyDescent="0.2">
      <c r="B553" s="653"/>
      <c r="C553" s="641"/>
      <c r="D553" s="641"/>
      <c r="E553" s="641"/>
      <c r="F553" s="642"/>
      <c r="G553" s="643"/>
      <c r="H553" s="620"/>
      <c r="I553" s="620"/>
      <c r="J553" s="620"/>
      <c r="K553" s="620"/>
    </row>
    <row r="554" spans="2:11" ht="15" hidden="1" customHeight="1" x14ac:dyDescent="0.2">
      <c r="B554" s="651">
        <v>45044</v>
      </c>
      <c r="C554" s="646">
        <v>61.766573149999992</v>
      </c>
      <c r="D554" s="646">
        <v>0.5</v>
      </c>
      <c r="E554" s="646">
        <v>62.266573149999992</v>
      </c>
      <c r="F554" s="647">
        <v>63.199663999999999</v>
      </c>
      <c r="G554" s="643"/>
      <c r="H554" s="620"/>
      <c r="I554" s="620"/>
      <c r="J554" s="620"/>
      <c r="K554" s="620"/>
    </row>
    <row r="555" spans="2:11" ht="15" hidden="1" customHeight="1" x14ac:dyDescent="0.2">
      <c r="B555" s="651">
        <v>45048</v>
      </c>
      <c r="C555" s="646">
        <v>72.31894333999999</v>
      </c>
      <c r="D555" s="646">
        <v>0</v>
      </c>
      <c r="E555" s="646">
        <v>72.31894333999999</v>
      </c>
      <c r="F555" s="647">
        <v>63.699649000000001</v>
      </c>
      <c r="G555" s="643"/>
      <c r="H555" s="620"/>
      <c r="I555" s="620"/>
      <c r="J555" s="620"/>
      <c r="K555" s="620"/>
    </row>
    <row r="556" spans="2:11" ht="15" hidden="1" customHeight="1" x14ac:dyDescent="0.2">
      <c r="B556" s="651">
        <v>45049</v>
      </c>
      <c r="C556" s="646">
        <v>135.86974820000003</v>
      </c>
      <c r="D556" s="646">
        <v>0.50061659999999997</v>
      </c>
      <c r="E556" s="646">
        <v>136.37036480000003</v>
      </c>
      <c r="F556" s="647">
        <v>162.05668</v>
      </c>
      <c r="G556" s="643"/>
      <c r="H556" s="620"/>
      <c r="I556" s="620"/>
      <c r="J556" s="620"/>
      <c r="K556" s="620"/>
    </row>
    <row r="557" spans="2:11" ht="15" hidden="1" customHeight="1" x14ac:dyDescent="0.2">
      <c r="B557" s="651">
        <v>45050</v>
      </c>
      <c r="C557" s="646">
        <v>83.429586390000011</v>
      </c>
      <c r="D557" s="646">
        <v>1.0252999999999999</v>
      </c>
      <c r="E557" s="646">
        <v>84.454886390000013</v>
      </c>
      <c r="F557" s="647">
        <v>65.899633999999992</v>
      </c>
      <c r="G557" s="643"/>
      <c r="H557" s="620"/>
      <c r="I557" s="620"/>
      <c r="J557" s="620"/>
      <c r="K557" s="620"/>
    </row>
    <row r="558" spans="2:11" ht="15" hidden="1" customHeight="1" x14ac:dyDescent="0.2">
      <c r="B558" s="652"/>
      <c r="C558" s="649">
        <v>353.38485108000003</v>
      </c>
      <c r="D558" s="649">
        <v>2.0259165999999995</v>
      </c>
      <c r="E558" s="649">
        <v>355.41076767999999</v>
      </c>
      <c r="F558" s="649">
        <v>354.85562700000003</v>
      </c>
      <c r="G558" s="643"/>
      <c r="H558" s="620"/>
      <c r="I558" s="620"/>
      <c r="J558" s="620"/>
      <c r="K558" s="620"/>
    </row>
    <row r="559" spans="2:11" ht="15" hidden="1" customHeight="1" x14ac:dyDescent="0.2">
      <c r="B559" s="653"/>
      <c r="C559" s="641"/>
      <c r="D559" s="641"/>
      <c r="E559" s="641"/>
      <c r="F559" s="642"/>
      <c r="G559" s="643"/>
      <c r="H559" s="620"/>
      <c r="I559" s="620"/>
      <c r="J559" s="620"/>
      <c r="K559" s="620"/>
    </row>
    <row r="560" spans="2:11" ht="15" hidden="1" customHeight="1" x14ac:dyDescent="0.2">
      <c r="B560" s="651">
        <v>45051</v>
      </c>
      <c r="C560" s="646">
        <v>57.864953420000006</v>
      </c>
      <c r="D560" s="646">
        <v>0.50109999999999999</v>
      </c>
      <c r="E560" s="646">
        <v>58.366053420000007</v>
      </c>
      <c r="F560" s="647">
        <v>62.699674999999999</v>
      </c>
      <c r="G560" s="643"/>
      <c r="H560" s="620"/>
      <c r="I560" s="620"/>
      <c r="J560" s="620"/>
      <c r="K560" s="620"/>
    </row>
    <row r="561" spans="2:11" ht="15" hidden="1" customHeight="1" x14ac:dyDescent="0.2">
      <c r="B561" s="651">
        <v>45054</v>
      </c>
      <c r="C561" s="646">
        <v>65.35612716</v>
      </c>
      <c r="D561" s="646">
        <v>0.50059900000000002</v>
      </c>
      <c r="E561" s="646">
        <v>65.856726159999994</v>
      </c>
      <c r="F561" s="647">
        <v>66.259841000000009</v>
      </c>
      <c r="G561" s="643"/>
      <c r="H561" s="620"/>
      <c r="I561" s="620"/>
      <c r="J561" s="620"/>
      <c r="K561" s="620"/>
    </row>
    <row r="562" spans="2:11" ht="15" hidden="1" customHeight="1" x14ac:dyDescent="0.2">
      <c r="B562" s="651">
        <v>45055</v>
      </c>
      <c r="C562" s="646">
        <v>114.39102135999998</v>
      </c>
      <c r="D562" s="646">
        <v>0</v>
      </c>
      <c r="E562" s="646">
        <v>114.39102135999998</v>
      </c>
      <c r="F562" s="647">
        <v>121.999709</v>
      </c>
      <c r="G562" s="643"/>
      <c r="H562" s="620"/>
      <c r="I562" s="620"/>
      <c r="J562" s="620"/>
      <c r="K562" s="620"/>
    </row>
    <row r="563" spans="2:11" ht="15" hidden="1" customHeight="1" x14ac:dyDescent="0.2">
      <c r="B563" s="651">
        <v>45056</v>
      </c>
      <c r="C563" s="646">
        <v>61.05791095</v>
      </c>
      <c r="D563" s="646">
        <v>1.4054219999999999</v>
      </c>
      <c r="E563" s="646">
        <v>62.463332950000002</v>
      </c>
      <c r="F563" s="647">
        <v>67.199700000000007</v>
      </c>
      <c r="G563" s="643"/>
      <c r="H563" s="620"/>
      <c r="I563" s="620"/>
      <c r="J563" s="620"/>
      <c r="K563" s="620"/>
    </row>
    <row r="564" spans="2:11" ht="15" hidden="1" customHeight="1" x14ac:dyDescent="0.2">
      <c r="B564" s="654">
        <v>45057</v>
      </c>
      <c r="C564" s="655">
        <v>74.049424900000005</v>
      </c>
      <c r="D564" s="655">
        <v>0.50075000000000003</v>
      </c>
      <c r="E564" s="655">
        <v>74.550174900000002</v>
      </c>
      <c r="F564" s="656">
        <v>65.299796000000001</v>
      </c>
      <c r="G564" s="643"/>
      <c r="H564" s="620"/>
      <c r="I564" s="620"/>
      <c r="J564" s="620"/>
      <c r="K564" s="620"/>
    </row>
    <row r="565" spans="2:11" ht="15" hidden="1" customHeight="1" x14ac:dyDescent="0.2">
      <c r="B565" s="652"/>
      <c r="C565" s="649">
        <v>372.71943779000003</v>
      </c>
      <c r="D565" s="649">
        <v>2.9078710000000001</v>
      </c>
      <c r="E565" s="649">
        <v>375.62730878999997</v>
      </c>
      <c r="F565" s="649">
        <v>383.45872100000003</v>
      </c>
      <c r="G565" s="643"/>
      <c r="H565" s="620"/>
      <c r="I565" s="620"/>
      <c r="J565" s="620"/>
      <c r="K565" s="620"/>
    </row>
    <row r="566" spans="2:11" ht="15" hidden="1" customHeight="1" x14ac:dyDescent="0.2">
      <c r="B566" s="653"/>
      <c r="C566" s="641"/>
      <c r="D566" s="641"/>
      <c r="E566" s="641"/>
      <c r="F566" s="642"/>
      <c r="G566" s="643"/>
      <c r="H566" s="620"/>
      <c r="I566" s="620"/>
      <c r="J566" s="620"/>
      <c r="K566" s="620"/>
    </row>
    <row r="567" spans="2:11" ht="15" hidden="1" customHeight="1" x14ac:dyDescent="0.2">
      <c r="B567" s="651">
        <v>45058</v>
      </c>
      <c r="C567" s="646">
        <v>66.434828269999997</v>
      </c>
      <c r="D567" s="646">
        <v>0.50081399999999998</v>
      </c>
      <c r="E567" s="646">
        <v>66.935642270000002</v>
      </c>
      <c r="F567" s="647">
        <v>59.499648000000001</v>
      </c>
      <c r="G567" s="643"/>
      <c r="H567" s="620"/>
      <c r="I567" s="620"/>
      <c r="J567" s="620"/>
      <c r="K567" s="620"/>
    </row>
    <row r="568" spans="2:11" ht="15" hidden="1" customHeight="1" x14ac:dyDescent="0.2">
      <c r="B568" s="651">
        <v>45061</v>
      </c>
      <c r="C568" s="646">
        <v>55.52547757</v>
      </c>
      <c r="D568" s="646">
        <v>0</v>
      </c>
      <c r="E568" s="646">
        <v>55.52547757</v>
      </c>
      <c r="F568" s="647">
        <v>65.499598999999989</v>
      </c>
      <c r="G568" s="643"/>
      <c r="H568" s="620"/>
      <c r="I568" s="620"/>
      <c r="J568" s="620"/>
      <c r="K568" s="620"/>
    </row>
    <row r="569" spans="2:11" ht="15" hidden="1" customHeight="1" x14ac:dyDescent="0.2">
      <c r="B569" s="651">
        <v>45062</v>
      </c>
      <c r="C569" s="646">
        <v>133.05195024000005</v>
      </c>
      <c r="D569" s="646">
        <v>1.50075</v>
      </c>
      <c r="E569" s="646">
        <v>134.55270024000006</v>
      </c>
      <c r="F569" s="647">
        <v>121.499505</v>
      </c>
      <c r="G569" s="643"/>
      <c r="H569" s="620"/>
      <c r="I569" s="620"/>
      <c r="J569" s="620"/>
      <c r="K569" s="620"/>
    </row>
    <row r="570" spans="2:11" ht="15" hidden="1" customHeight="1" x14ac:dyDescent="0.2">
      <c r="B570" s="651">
        <v>45063</v>
      </c>
      <c r="C570" s="646">
        <v>79.454990679999995</v>
      </c>
      <c r="D570" s="646">
        <v>0.50159399999998511</v>
      </c>
      <c r="E570" s="646">
        <v>79.956584679999978</v>
      </c>
      <c r="F570" s="647">
        <v>61.099595999999998</v>
      </c>
      <c r="G570" s="643"/>
      <c r="H570" s="620"/>
      <c r="I570" s="620"/>
      <c r="J570" s="620"/>
      <c r="K570" s="620"/>
    </row>
    <row r="571" spans="2:11" ht="15" hidden="1" customHeight="1" x14ac:dyDescent="0.2">
      <c r="B571" s="654">
        <v>45064</v>
      </c>
      <c r="C571" s="655">
        <v>57.399601899999993</v>
      </c>
      <c r="D571" s="655">
        <v>0.70095799999999997</v>
      </c>
      <c r="E571" s="655">
        <v>58.100559899999993</v>
      </c>
      <c r="F571" s="656">
        <v>57.299641000000001</v>
      </c>
      <c r="G571" s="643"/>
      <c r="H571" s="620"/>
      <c r="I571" s="620"/>
      <c r="J571" s="620"/>
      <c r="K571" s="620"/>
    </row>
    <row r="572" spans="2:11" ht="15" hidden="1" customHeight="1" x14ac:dyDescent="0.2">
      <c r="B572" s="652"/>
      <c r="C572" s="649">
        <v>391.86684866000002</v>
      </c>
      <c r="D572" s="649">
        <v>3.2041159999999853</v>
      </c>
      <c r="E572" s="649">
        <v>395.07096466000007</v>
      </c>
      <c r="F572" s="649">
        <v>364.897989</v>
      </c>
      <c r="G572" s="643"/>
      <c r="H572" s="620"/>
      <c r="I572" s="620"/>
      <c r="J572" s="620"/>
      <c r="K572" s="620"/>
    </row>
    <row r="573" spans="2:11" ht="15" hidden="1" customHeight="1" x14ac:dyDescent="0.2">
      <c r="B573" s="653"/>
      <c r="C573" s="641"/>
      <c r="D573" s="641"/>
      <c r="E573" s="641"/>
      <c r="F573" s="642"/>
      <c r="G573" s="643"/>
      <c r="H573" s="620"/>
      <c r="I573" s="620"/>
      <c r="J573" s="620"/>
      <c r="K573" s="620"/>
    </row>
    <row r="574" spans="2:11" ht="15" hidden="1" customHeight="1" x14ac:dyDescent="0.2">
      <c r="B574" s="651">
        <v>45065</v>
      </c>
      <c r="C574" s="646">
        <v>54.335878380000004</v>
      </c>
      <c r="D574" s="646">
        <v>0.51060000000000005</v>
      </c>
      <c r="E574" s="646">
        <v>54.846478380000001</v>
      </c>
      <c r="F574" s="647">
        <v>60.099659000000003</v>
      </c>
      <c r="G574" s="643"/>
      <c r="H574" s="620"/>
      <c r="I574" s="620"/>
      <c r="J574" s="620"/>
      <c r="K574" s="620"/>
    </row>
    <row r="575" spans="2:11" ht="15" hidden="1" customHeight="1" x14ac:dyDescent="0.2">
      <c r="B575" s="651">
        <v>45068</v>
      </c>
      <c r="C575" s="646">
        <v>55.457514980000006</v>
      </c>
      <c r="D575" s="646">
        <v>1.0014000000000001</v>
      </c>
      <c r="E575" s="646">
        <v>56.458914980000003</v>
      </c>
      <c r="F575" s="647">
        <v>55.599566000000003</v>
      </c>
      <c r="G575" s="643"/>
      <c r="H575" s="620"/>
      <c r="I575" s="620"/>
      <c r="J575" s="620"/>
      <c r="K575" s="620"/>
    </row>
    <row r="576" spans="2:11" ht="15" hidden="1" customHeight="1" x14ac:dyDescent="0.2">
      <c r="B576" s="651">
        <v>45069</v>
      </c>
      <c r="C576" s="646">
        <v>74.122512630000031</v>
      </c>
      <c r="D576" s="646">
        <v>0.80058000000000007</v>
      </c>
      <c r="E576" s="646">
        <v>74.923092630000028</v>
      </c>
      <c r="F576" s="647">
        <v>80.399557000000001</v>
      </c>
      <c r="G576" s="643"/>
      <c r="H576" s="620"/>
      <c r="I576" s="620"/>
      <c r="J576" s="620"/>
      <c r="K576" s="620"/>
    </row>
    <row r="577" spans="2:11" ht="15" hidden="1" customHeight="1" x14ac:dyDescent="0.2">
      <c r="B577" s="651">
        <v>45070</v>
      </c>
      <c r="C577" s="646">
        <v>91.94706497</v>
      </c>
      <c r="D577" s="646">
        <v>0.80024099999999998</v>
      </c>
      <c r="E577" s="646">
        <v>92.747305969999999</v>
      </c>
      <c r="F577" s="647">
        <v>57.499547</v>
      </c>
      <c r="G577" s="643"/>
      <c r="H577" s="620"/>
      <c r="I577" s="620"/>
      <c r="J577" s="620"/>
      <c r="K577" s="620"/>
    </row>
    <row r="578" spans="2:11" ht="15" hidden="1" customHeight="1" x14ac:dyDescent="0.2">
      <c r="B578" s="654">
        <v>45071</v>
      </c>
      <c r="C578" s="655">
        <v>53.876298649999995</v>
      </c>
      <c r="D578" s="655">
        <v>0.70265</v>
      </c>
      <c r="E578" s="655">
        <v>54.578948649999994</v>
      </c>
      <c r="F578" s="656">
        <v>59.699558000000003</v>
      </c>
      <c r="G578" s="643"/>
      <c r="H578" s="620"/>
      <c r="I578" s="620"/>
      <c r="J578" s="620"/>
      <c r="K578" s="620"/>
    </row>
    <row r="579" spans="2:11" ht="15" hidden="1" customHeight="1" x14ac:dyDescent="0.2">
      <c r="B579" s="652"/>
      <c r="C579" s="649">
        <v>329.73926961000006</v>
      </c>
      <c r="D579" s="649">
        <v>3.8154710000000005</v>
      </c>
      <c r="E579" s="649">
        <v>333.55474061000001</v>
      </c>
      <c r="F579" s="649">
        <v>313.29788700000006</v>
      </c>
      <c r="G579" s="643"/>
      <c r="H579" s="620"/>
      <c r="I579" s="620"/>
      <c r="J579" s="620"/>
      <c r="K579" s="620"/>
    </row>
    <row r="580" spans="2:11" ht="15" hidden="1" customHeight="1" x14ac:dyDescent="0.2">
      <c r="B580" s="653"/>
      <c r="C580" s="641"/>
      <c r="D580" s="641"/>
      <c r="E580" s="641"/>
      <c r="F580" s="642"/>
      <c r="G580" s="643"/>
      <c r="H580" s="620"/>
      <c r="I580" s="620"/>
      <c r="J580" s="620"/>
      <c r="K580" s="620"/>
    </row>
    <row r="581" spans="2:11" ht="15" hidden="1" customHeight="1" x14ac:dyDescent="0.2">
      <c r="B581" s="651">
        <v>45072</v>
      </c>
      <c r="C581" s="646">
        <v>47.754135190000007</v>
      </c>
      <c r="D581" s="646">
        <v>0.90024999999999999</v>
      </c>
      <c r="E581" s="646">
        <v>48.654385190000006</v>
      </c>
      <c r="F581" s="647">
        <v>43.099615999999997</v>
      </c>
      <c r="G581" s="643"/>
      <c r="H581" s="620"/>
      <c r="I581" s="620"/>
      <c r="J581" s="620"/>
      <c r="K581" s="620"/>
    </row>
    <row r="582" spans="2:11" ht="15" hidden="1" customHeight="1" x14ac:dyDescent="0.2">
      <c r="B582" s="651">
        <v>45075</v>
      </c>
      <c r="C582" s="646">
        <v>0</v>
      </c>
      <c r="D582" s="646">
        <v>0</v>
      </c>
      <c r="E582" s="646">
        <v>0</v>
      </c>
      <c r="F582" s="647">
        <v>0</v>
      </c>
      <c r="G582" s="643"/>
      <c r="H582" s="620"/>
      <c r="I582" s="620"/>
      <c r="J582" s="620"/>
      <c r="K582" s="620"/>
    </row>
    <row r="583" spans="2:11" ht="15" hidden="1" customHeight="1" x14ac:dyDescent="0.2">
      <c r="B583" s="651">
        <v>45076</v>
      </c>
      <c r="C583" s="646">
        <v>141.54049287000001</v>
      </c>
      <c r="D583" s="646">
        <v>0.7167</v>
      </c>
      <c r="E583" s="646">
        <v>142.25719287000001</v>
      </c>
      <c r="F583" s="647">
        <v>114.69920399999999</v>
      </c>
      <c r="G583" s="643"/>
      <c r="H583" s="620"/>
      <c r="I583" s="620"/>
      <c r="J583" s="620"/>
      <c r="K583" s="620"/>
    </row>
    <row r="584" spans="2:11" ht="15" hidden="1" customHeight="1" x14ac:dyDescent="0.2">
      <c r="B584" s="651">
        <v>45077</v>
      </c>
      <c r="C584" s="646">
        <v>88.266942640000011</v>
      </c>
      <c r="D584" s="646">
        <v>1.0035465300000002</v>
      </c>
      <c r="E584" s="646">
        <v>89.270489170000005</v>
      </c>
      <c r="F584" s="647">
        <v>70.499624999999995</v>
      </c>
      <c r="G584" s="643"/>
      <c r="H584" s="620"/>
      <c r="I584" s="620"/>
      <c r="J584" s="620"/>
      <c r="K584" s="620"/>
    </row>
    <row r="585" spans="2:11" ht="15" hidden="1" customHeight="1" x14ac:dyDescent="0.2">
      <c r="B585" s="654">
        <v>45078</v>
      </c>
      <c r="C585" s="655">
        <v>68.992845779999968</v>
      </c>
      <c r="D585" s="655">
        <v>4.0999999999999995E-3</v>
      </c>
      <c r="E585" s="655">
        <v>68.996945779999962</v>
      </c>
      <c r="F585" s="656">
        <v>58.699587999999999</v>
      </c>
      <c r="G585" s="643"/>
      <c r="H585" s="620"/>
      <c r="I585" s="620"/>
      <c r="J585" s="620"/>
      <c r="K585" s="620"/>
    </row>
    <row r="586" spans="2:11" ht="15" hidden="1" customHeight="1" x14ac:dyDescent="0.2">
      <c r="B586" s="652"/>
      <c r="C586" s="649">
        <v>346.55441647999999</v>
      </c>
      <c r="D586" s="649">
        <v>2.6245965300000007</v>
      </c>
      <c r="E586" s="649">
        <v>349.17901301000001</v>
      </c>
      <c r="F586" s="649">
        <v>286.99803299999996</v>
      </c>
      <c r="G586" s="643"/>
      <c r="H586" s="620"/>
      <c r="I586" s="620"/>
      <c r="J586" s="620"/>
      <c r="K586" s="620"/>
    </row>
    <row r="587" spans="2:11" ht="15" hidden="1" customHeight="1" x14ac:dyDescent="0.2">
      <c r="B587" s="653"/>
      <c r="C587" s="641"/>
      <c r="D587" s="641"/>
      <c r="E587" s="641"/>
      <c r="F587" s="642"/>
      <c r="G587" s="643"/>
      <c r="H587" s="620"/>
      <c r="I587" s="620"/>
      <c r="J587" s="620"/>
      <c r="K587" s="620"/>
    </row>
    <row r="588" spans="2:11" ht="15" hidden="1" customHeight="1" x14ac:dyDescent="0.2">
      <c r="B588" s="651">
        <v>45079</v>
      </c>
      <c r="C588" s="646">
        <v>49.10020377</v>
      </c>
      <c r="D588" s="646">
        <v>0.50039</v>
      </c>
      <c r="E588" s="646">
        <v>49.600593770000003</v>
      </c>
      <c r="F588" s="647">
        <v>49.099672999999996</v>
      </c>
      <c r="G588" s="643"/>
      <c r="H588" s="620"/>
      <c r="I588" s="620"/>
      <c r="J588" s="620"/>
      <c r="K588" s="620"/>
    </row>
    <row r="589" spans="2:11" ht="15" hidden="1" customHeight="1" x14ac:dyDescent="0.2">
      <c r="B589" s="651">
        <v>45082</v>
      </c>
      <c r="C589" s="646">
        <v>52.211005309999997</v>
      </c>
      <c r="D589" s="646">
        <v>0.70009500000000002</v>
      </c>
      <c r="E589" s="646">
        <v>52.911100309999995</v>
      </c>
      <c r="F589" s="647">
        <v>47.299620000000004</v>
      </c>
      <c r="G589" s="643"/>
      <c r="H589" s="620"/>
      <c r="I589" s="620"/>
      <c r="J589" s="620"/>
      <c r="K589" s="620"/>
    </row>
    <row r="590" spans="2:11" ht="15" hidden="1" customHeight="1" x14ac:dyDescent="0.2">
      <c r="B590" s="651">
        <v>45083</v>
      </c>
      <c r="C590" s="646">
        <v>125.07768977999997</v>
      </c>
      <c r="D590" s="646">
        <v>1.0025999999999999</v>
      </c>
      <c r="E590" s="646">
        <v>126.08028977999997</v>
      </c>
      <c r="F590" s="647">
        <v>100.59967399999999</v>
      </c>
      <c r="G590" s="643"/>
      <c r="H590" s="620"/>
      <c r="I590" s="620"/>
      <c r="J590" s="620"/>
      <c r="K590" s="620"/>
    </row>
    <row r="591" spans="2:11" ht="15" hidden="1" customHeight="1" x14ac:dyDescent="0.2">
      <c r="B591" s="651">
        <v>45084</v>
      </c>
      <c r="C591" s="646">
        <v>69.019055770000008</v>
      </c>
      <c r="D591" s="646">
        <v>1.013317</v>
      </c>
      <c r="E591" s="646">
        <v>70.032372770000009</v>
      </c>
      <c r="F591" s="647">
        <v>55.799616999999998</v>
      </c>
      <c r="G591" s="643"/>
      <c r="H591" s="620"/>
      <c r="I591" s="620"/>
      <c r="J591" s="620"/>
      <c r="K591" s="620"/>
    </row>
    <row r="592" spans="2:11" ht="15" hidden="1" customHeight="1" x14ac:dyDescent="0.2">
      <c r="B592" s="654">
        <v>45085</v>
      </c>
      <c r="C592" s="655">
        <v>73.065845350000004</v>
      </c>
      <c r="D592" s="655">
        <v>0.70099999999999996</v>
      </c>
      <c r="E592" s="655">
        <v>73.766845349999997</v>
      </c>
      <c r="F592" s="656">
        <v>59.099603999999999</v>
      </c>
      <c r="G592" s="643"/>
      <c r="H592" s="620"/>
      <c r="I592" s="620"/>
      <c r="J592" s="620"/>
      <c r="K592" s="620"/>
    </row>
    <row r="593" spans="2:11" ht="15" hidden="1" customHeight="1" x14ac:dyDescent="0.2">
      <c r="B593" s="652"/>
      <c r="C593" s="649">
        <v>368.47379998000002</v>
      </c>
      <c r="D593" s="649">
        <v>3.9174019999999996</v>
      </c>
      <c r="E593" s="649">
        <v>372.39120197999995</v>
      </c>
      <c r="F593" s="649">
        <v>311.898188</v>
      </c>
      <c r="G593" s="643"/>
      <c r="H593" s="620"/>
      <c r="I593" s="620"/>
      <c r="J593" s="620"/>
      <c r="K593" s="620"/>
    </row>
    <row r="594" spans="2:11" ht="15" hidden="1" customHeight="1" x14ac:dyDescent="0.2">
      <c r="B594" s="653"/>
      <c r="C594" s="641"/>
      <c r="D594" s="641"/>
      <c r="E594" s="641"/>
      <c r="F594" s="642"/>
      <c r="G594" s="643"/>
      <c r="H594" s="620"/>
      <c r="I594" s="620"/>
      <c r="J594" s="620"/>
      <c r="K594" s="620"/>
    </row>
    <row r="595" spans="2:11" ht="15" hidden="1" customHeight="1" x14ac:dyDescent="0.2">
      <c r="B595" s="651">
        <v>45086</v>
      </c>
      <c r="C595" s="646">
        <v>58.263456120000008</v>
      </c>
      <c r="D595" s="646">
        <v>0.65110500000000004</v>
      </c>
      <c r="E595" s="646">
        <v>58.914561120000009</v>
      </c>
      <c r="F595" s="647">
        <v>50.099645000000002</v>
      </c>
      <c r="G595" s="643"/>
      <c r="H595" s="620"/>
      <c r="I595" s="620"/>
      <c r="J595" s="620"/>
      <c r="K595" s="620"/>
    </row>
    <row r="596" spans="2:11" ht="15" hidden="1" customHeight="1" x14ac:dyDescent="0.2">
      <c r="B596" s="651">
        <v>45089</v>
      </c>
      <c r="C596" s="646">
        <v>61.225752060000005</v>
      </c>
      <c r="D596" s="646">
        <v>1.0002200000000001</v>
      </c>
      <c r="E596" s="646">
        <v>62.225972060000004</v>
      </c>
      <c r="F596" s="647">
        <v>52.599634999999999</v>
      </c>
      <c r="G596" s="643"/>
      <c r="H596" s="620"/>
      <c r="I596" s="620"/>
      <c r="J596" s="620"/>
      <c r="K596" s="620"/>
    </row>
    <row r="597" spans="2:11" ht="15" hidden="1" customHeight="1" x14ac:dyDescent="0.2">
      <c r="B597" s="651">
        <v>45090</v>
      </c>
      <c r="C597" s="646">
        <v>106.95276921</v>
      </c>
      <c r="D597" s="646">
        <v>0.80037099999999994</v>
      </c>
      <c r="E597" s="646">
        <v>107.75314021</v>
      </c>
      <c r="F597" s="647">
        <v>86.399623000000005</v>
      </c>
      <c r="G597" s="643"/>
      <c r="H597" s="620"/>
      <c r="I597" s="620"/>
      <c r="J597" s="620"/>
      <c r="K597" s="620"/>
    </row>
    <row r="598" spans="2:11" ht="15" hidden="1" customHeight="1" x14ac:dyDescent="0.2">
      <c r="B598" s="651">
        <v>45091</v>
      </c>
      <c r="C598" s="646">
        <v>59.851648570000002</v>
      </c>
      <c r="D598" s="646">
        <v>0.5</v>
      </c>
      <c r="E598" s="646">
        <v>60.351648570000002</v>
      </c>
      <c r="F598" s="647">
        <v>48.499628999999999</v>
      </c>
      <c r="G598" s="643"/>
      <c r="H598" s="620"/>
      <c r="I598" s="620"/>
      <c r="J598" s="620"/>
      <c r="K598" s="620"/>
    </row>
    <row r="599" spans="2:11" ht="15" hidden="1" customHeight="1" x14ac:dyDescent="0.2">
      <c r="B599" s="654">
        <v>45092</v>
      </c>
      <c r="C599" s="655">
        <v>72.042511279999999</v>
      </c>
      <c r="D599" s="655">
        <v>0.5</v>
      </c>
      <c r="E599" s="655">
        <v>72.542511279999999</v>
      </c>
      <c r="F599" s="656">
        <v>57.899666000000003</v>
      </c>
      <c r="G599" s="643"/>
      <c r="H599" s="620"/>
      <c r="I599" s="620"/>
      <c r="J599" s="620"/>
      <c r="K599" s="620"/>
    </row>
    <row r="600" spans="2:11" ht="15" hidden="1" customHeight="1" x14ac:dyDescent="0.2">
      <c r="B600" s="652"/>
      <c r="C600" s="649">
        <v>358.33613724000003</v>
      </c>
      <c r="D600" s="649">
        <v>3.4516960000000001</v>
      </c>
      <c r="E600" s="649">
        <v>361.78783324</v>
      </c>
      <c r="F600" s="649">
        <v>295.498198</v>
      </c>
      <c r="G600" s="643"/>
      <c r="H600" s="620"/>
      <c r="I600" s="620"/>
      <c r="J600" s="620"/>
      <c r="K600" s="620"/>
    </row>
    <row r="601" spans="2:11" ht="15" hidden="1" customHeight="1" x14ac:dyDescent="0.2">
      <c r="B601" s="653"/>
      <c r="C601" s="641"/>
      <c r="D601" s="641"/>
      <c r="E601" s="641"/>
      <c r="F601" s="642"/>
      <c r="G601" s="643"/>
      <c r="H601" s="620"/>
      <c r="I601" s="620"/>
      <c r="J601" s="620"/>
      <c r="K601" s="620"/>
    </row>
    <row r="602" spans="2:11" ht="15" hidden="1" customHeight="1" x14ac:dyDescent="0.2">
      <c r="B602" s="651">
        <v>45093</v>
      </c>
      <c r="C602" s="646">
        <v>64.094695110000004</v>
      </c>
      <c r="D602" s="646">
        <v>0.50102000000000002</v>
      </c>
      <c r="E602" s="646">
        <v>64.59571511</v>
      </c>
      <c r="F602" s="647">
        <v>54.199649999999998</v>
      </c>
      <c r="G602" s="643"/>
      <c r="H602" s="620"/>
      <c r="I602" s="620"/>
      <c r="J602" s="620"/>
      <c r="K602" s="620"/>
    </row>
    <row r="603" spans="2:11" ht="15" hidden="1" customHeight="1" x14ac:dyDescent="0.2">
      <c r="B603" s="651">
        <v>45096</v>
      </c>
      <c r="C603" s="646">
        <v>0</v>
      </c>
      <c r="D603" s="646">
        <v>0</v>
      </c>
      <c r="E603" s="646">
        <v>0</v>
      </c>
      <c r="F603" s="647">
        <v>0</v>
      </c>
      <c r="G603" s="643"/>
      <c r="H603" s="620"/>
      <c r="I603" s="620"/>
      <c r="J603" s="620"/>
      <c r="K603" s="620"/>
    </row>
    <row r="604" spans="2:11" ht="15" hidden="1" customHeight="1" x14ac:dyDescent="0.2">
      <c r="B604" s="651">
        <v>45097</v>
      </c>
      <c r="C604" s="646">
        <v>147.58835358000005</v>
      </c>
      <c r="D604" s="646">
        <v>1.80091</v>
      </c>
      <c r="E604" s="646">
        <v>149.38926358000003</v>
      </c>
      <c r="F604" s="647">
        <v>119.099296</v>
      </c>
      <c r="G604" s="643"/>
      <c r="H604" s="620"/>
      <c r="I604" s="620"/>
      <c r="J604" s="620"/>
      <c r="K604" s="620"/>
    </row>
    <row r="605" spans="2:11" ht="15" hidden="1" customHeight="1" x14ac:dyDescent="0.2">
      <c r="B605" s="651">
        <v>45098</v>
      </c>
      <c r="C605" s="646">
        <v>86.34290199000003</v>
      </c>
      <c r="D605" s="646">
        <v>0.72059000000000006</v>
      </c>
      <c r="E605" s="646">
        <v>87.063491990000031</v>
      </c>
      <c r="F605" s="647">
        <v>68.799621000000002</v>
      </c>
      <c r="G605" s="643"/>
      <c r="H605" s="620"/>
      <c r="I605" s="620"/>
      <c r="J605" s="620"/>
      <c r="K605" s="620"/>
    </row>
    <row r="606" spans="2:11" ht="15" hidden="1" customHeight="1" x14ac:dyDescent="0.2">
      <c r="B606" s="654">
        <v>45099</v>
      </c>
      <c r="C606" s="655">
        <v>69.03695823000001</v>
      </c>
      <c r="D606" s="655">
        <v>0.90012999999999999</v>
      </c>
      <c r="E606" s="655">
        <v>69.937088230000015</v>
      </c>
      <c r="F606" s="656">
        <v>47.499601999999996</v>
      </c>
      <c r="G606" s="643"/>
      <c r="H606" s="620"/>
      <c r="I606" s="620"/>
      <c r="J606" s="620"/>
      <c r="K606" s="620"/>
    </row>
    <row r="607" spans="2:11" ht="15" hidden="1" customHeight="1" x14ac:dyDescent="0.2">
      <c r="B607" s="652"/>
      <c r="C607" s="649">
        <v>367.06290891000003</v>
      </c>
      <c r="D607" s="649">
        <v>3.92265</v>
      </c>
      <c r="E607" s="649">
        <v>370.98555891000012</v>
      </c>
      <c r="F607" s="649">
        <v>289.59816899999998</v>
      </c>
      <c r="G607" s="643"/>
      <c r="H607" s="620"/>
      <c r="I607" s="620"/>
      <c r="J607" s="620"/>
      <c r="K607" s="620"/>
    </row>
    <row r="608" spans="2:11" ht="15" hidden="1" customHeight="1" x14ac:dyDescent="0.2">
      <c r="B608" s="653"/>
      <c r="C608" s="641"/>
      <c r="D608" s="641"/>
      <c r="E608" s="641"/>
      <c r="F608" s="642"/>
      <c r="G608" s="643"/>
      <c r="H608" s="620"/>
      <c r="I608" s="620"/>
      <c r="J608" s="620"/>
      <c r="K608" s="620"/>
    </row>
    <row r="609" spans="2:11" ht="15" hidden="1" customHeight="1" x14ac:dyDescent="0.2">
      <c r="B609" s="651">
        <v>45100</v>
      </c>
      <c r="C609" s="646">
        <v>48.724160239999996</v>
      </c>
      <c r="D609" s="646">
        <v>0.80013999999999996</v>
      </c>
      <c r="E609" s="646">
        <v>49.524300239999995</v>
      </c>
      <c r="F609" s="647">
        <v>41.199655</v>
      </c>
      <c r="G609" s="643"/>
      <c r="H609" s="620"/>
      <c r="I609" s="620"/>
      <c r="J609" s="620"/>
      <c r="K609" s="620"/>
    </row>
    <row r="610" spans="2:11" ht="15" hidden="1" customHeight="1" x14ac:dyDescent="0.2">
      <c r="B610" s="651">
        <v>45103</v>
      </c>
      <c r="C610" s="646">
        <v>60.380149400000001</v>
      </c>
      <c r="D610" s="646">
        <v>1.000346</v>
      </c>
      <c r="E610" s="646">
        <v>61.380495400000001</v>
      </c>
      <c r="F610" s="647">
        <v>48.899588000000001</v>
      </c>
      <c r="G610" s="643"/>
      <c r="H610" s="620"/>
      <c r="I610" s="620"/>
      <c r="J610" s="620"/>
      <c r="K610" s="620"/>
    </row>
    <row r="611" spans="2:11" ht="15" hidden="1" customHeight="1" x14ac:dyDescent="0.2">
      <c r="B611" s="651">
        <v>45104</v>
      </c>
      <c r="C611" s="646">
        <v>105.28074397</v>
      </c>
      <c r="D611" s="646">
        <v>1.0007980000000001</v>
      </c>
      <c r="E611" s="646">
        <v>106.28154197000001</v>
      </c>
      <c r="F611" s="647">
        <v>84.999516</v>
      </c>
      <c r="G611" s="643"/>
      <c r="H611" s="620"/>
      <c r="I611" s="620"/>
      <c r="J611" s="620"/>
      <c r="K611" s="620"/>
    </row>
    <row r="612" spans="2:11" ht="15" hidden="1" customHeight="1" x14ac:dyDescent="0.2">
      <c r="B612" s="651">
        <v>45105</v>
      </c>
      <c r="C612" s="646">
        <v>68.508527479999998</v>
      </c>
      <c r="D612" s="646">
        <v>1.0002</v>
      </c>
      <c r="E612" s="646">
        <v>69.508727480000005</v>
      </c>
      <c r="F612" s="647">
        <v>59.099595000000001</v>
      </c>
      <c r="G612" s="643"/>
      <c r="H612" s="620"/>
      <c r="I612" s="620"/>
      <c r="J612" s="620"/>
      <c r="K612" s="620"/>
    </row>
    <row r="613" spans="2:11" ht="15" hidden="1" customHeight="1" x14ac:dyDescent="0.2">
      <c r="B613" s="654">
        <v>45106</v>
      </c>
      <c r="C613" s="655">
        <v>58.500977120000002</v>
      </c>
      <c r="D613" s="655">
        <v>1.000075</v>
      </c>
      <c r="E613" s="655">
        <v>59.501052120000004</v>
      </c>
      <c r="F613" s="656">
        <v>46.999549999999999</v>
      </c>
      <c r="G613" s="643"/>
      <c r="H613" s="620"/>
      <c r="I613" s="620"/>
      <c r="J613" s="620"/>
      <c r="K613" s="620"/>
    </row>
    <row r="614" spans="2:11" ht="15" hidden="1" customHeight="1" x14ac:dyDescent="0.2">
      <c r="B614" s="652"/>
      <c r="C614" s="649">
        <v>341.39455821000001</v>
      </c>
      <c r="D614" s="649">
        <v>4.8015590000000001</v>
      </c>
      <c r="E614" s="649">
        <v>346.19611721000001</v>
      </c>
      <c r="F614" s="649">
        <v>281.19790399999999</v>
      </c>
      <c r="G614" s="643"/>
      <c r="H614" s="620"/>
      <c r="I614" s="620"/>
      <c r="J614" s="620"/>
      <c r="K614" s="620"/>
    </row>
    <row r="615" spans="2:11" ht="15" hidden="1" customHeight="1" x14ac:dyDescent="0.2">
      <c r="B615" s="653"/>
      <c r="C615" s="641"/>
      <c r="D615" s="641"/>
      <c r="E615" s="641"/>
      <c r="F615" s="642"/>
      <c r="G615" s="643"/>
      <c r="H615" s="620"/>
      <c r="I615" s="620"/>
      <c r="J615" s="620"/>
      <c r="K615" s="620"/>
    </row>
    <row r="616" spans="2:11" ht="15" hidden="1" customHeight="1" x14ac:dyDescent="0.2">
      <c r="B616" s="651">
        <v>45107</v>
      </c>
      <c r="C616" s="646">
        <v>52.664215180000006</v>
      </c>
      <c r="D616" s="646">
        <v>1.00014</v>
      </c>
      <c r="E616" s="646">
        <v>53.664355180000008</v>
      </c>
      <c r="F616" s="647">
        <v>42.299585999999998</v>
      </c>
      <c r="G616" s="643"/>
      <c r="H616" s="620"/>
      <c r="I616" s="620"/>
      <c r="J616" s="620"/>
      <c r="K616" s="620"/>
    </row>
    <row r="617" spans="2:11" ht="15" hidden="1" customHeight="1" x14ac:dyDescent="0.2">
      <c r="B617" s="651">
        <v>45110</v>
      </c>
      <c r="C617" s="646">
        <v>64.641438660000006</v>
      </c>
      <c r="D617" s="646">
        <v>1.00101956</v>
      </c>
      <c r="E617" s="646">
        <v>65.642458220000009</v>
      </c>
      <c r="F617" s="647">
        <v>52.399539000000004</v>
      </c>
      <c r="G617" s="643"/>
      <c r="H617" s="620"/>
      <c r="I617" s="620"/>
      <c r="J617" s="620"/>
      <c r="K617" s="620"/>
    </row>
    <row r="618" spans="2:11" ht="15" hidden="1" customHeight="1" x14ac:dyDescent="0.2">
      <c r="B618" s="651">
        <v>45111</v>
      </c>
      <c r="C618" s="646">
        <v>0</v>
      </c>
      <c r="D618" s="646">
        <v>0</v>
      </c>
      <c r="E618" s="646">
        <v>0</v>
      </c>
      <c r="F618" s="647">
        <v>0</v>
      </c>
      <c r="G618" s="643"/>
      <c r="H618" s="620"/>
      <c r="I618" s="620"/>
      <c r="J618" s="620"/>
      <c r="K618" s="620"/>
    </row>
    <row r="619" spans="2:11" ht="15" hidden="1" customHeight="1" x14ac:dyDescent="0.2">
      <c r="B619" s="651">
        <v>45112</v>
      </c>
      <c r="C619" s="646">
        <v>145.92782435000004</v>
      </c>
      <c r="D619" s="646">
        <v>2.0000000000000001E-4</v>
      </c>
      <c r="E619" s="646">
        <v>145.92802435000004</v>
      </c>
      <c r="F619" s="647">
        <v>122.99902300000001</v>
      </c>
      <c r="G619" s="643"/>
      <c r="H619" s="620"/>
      <c r="I619" s="620"/>
      <c r="J619" s="620"/>
      <c r="K619" s="620"/>
    </row>
    <row r="620" spans="2:11" ht="15" hidden="1" customHeight="1" x14ac:dyDescent="0.2">
      <c r="B620" s="654">
        <v>45113</v>
      </c>
      <c r="C620" s="655">
        <v>59.022567860000002</v>
      </c>
      <c r="D620" s="655">
        <v>0.70038</v>
      </c>
      <c r="E620" s="655">
        <v>59.722947860000005</v>
      </c>
      <c r="F620" s="656">
        <v>47.699532999999995</v>
      </c>
      <c r="G620" s="643"/>
      <c r="H620" s="620"/>
      <c r="I620" s="620"/>
      <c r="J620" s="620"/>
      <c r="K620" s="620"/>
    </row>
    <row r="621" spans="2:11" ht="15" hidden="1" customHeight="1" x14ac:dyDescent="0.2">
      <c r="B621" s="652"/>
      <c r="C621" s="649">
        <v>322.25604605000001</v>
      </c>
      <c r="D621" s="649">
        <v>2.70173956</v>
      </c>
      <c r="E621" s="649">
        <v>324.95778561000009</v>
      </c>
      <c r="F621" s="649">
        <v>265.39768099999998</v>
      </c>
      <c r="G621" s="643"/>
      <c r="H621" s="620"/>
      <c r="I621" s="620"/>
      <c r="J621" s="620"/>
      <c r="K621" s="620"/>
    </row>
    <row r="622" spans="2:11" ht="15" hidden="1" customHeight="1" x14ac:dyDescent="0.2">
      <c r="B622" s="653"/>
      <c r="C622" s="641"/>
      <c r="D622" s="641"/>
      <c r="E622" s="641"/>
      <c r="F622" s="642"/>
      <c r="G622" s="643"/>
      <c r="H622" s="620"/>
      <c r="I622" s="620"/>
      <c r="J622" s="620"/>
      <c r="K622" s="620"/>
    </row>
    <row r="623" spans="2:11" ht="15" hidden="1" customHeight="1" x14ac:dyDescent="0.2">
      <c r="B623" s="651">
        <v>45114</v>
      </c>
      <c r="C623" s="646">
        <v>48.955224169999994</v>
      </c>
      <c r="D623" s="646">
        <v>0.50091000000000008</v>
      </c>
      <c r="E623" s="646">
        <v>49.456134169999991</v>
      </c>
      <c r="F623" s="647">
        <v>39.299547999999994</v>
      </c>
      <c r="G623" s="643"/>
      <c r="H623" s="620"/>
      <c r="I623" s="620"/>
      <c r="J623" s="620"/>
      <c r="K623" s="620"/>
    </row>
    <row r="624" spans="2:11" ht="15" hidden="1" customHeight="1" x14ac:dyDescent="0.2">
      <c r="B624" s="651">
        <v>45117</v>
      </c>
      <c r="C624" s="646">
        <v>51.454047900000013</v>
      </c>
      <c r="D624" s="646">
        <v>1.00221</v>
      </c>
      <c r="E624" s="646">
        <v>52.456257900000011</v>
      </c>
      <c r="F624" s="647">
        <v>49.299675000000001</v>
      </c>
      <c r="G624" s="643"/>
      <c r="H624" s="620"/>
      <c r="I624" s="620"/>
      <c r="J624" s="620"/>
      <c r="K624" s="620"/>
    </row>
    <row r="625" spans="2:11" ht="15" hidden="1" customHeight="1" x14ac:dyDescent="0.2">
      <c r="B625" s="651">
        <v>45118</v>
      </c>
      <c r="C625" s="646">
        <v>103.98839318999998</v>
      </c>
      <c r="D625" s="646">
        <v>1.00207</v>
      </c>
      <c r="E625" s="646">
        <v>104.99046318999999</v>
      </c>
      <c r="F625" s="647">
        <v>83.599550000000008</v>
      </c>
      <c r="G625" s="643"/>
      <c r="H625" s="620"/>
      <c r="I625" s="620"/>
      <c r="J625" s="620"/>
      <c r="K625" s="620"/>
    </row>
    <row r="626" spans="2:11" ht="15" hidden="1" customHeight="1" x14ac:dyDescent="0.2">
      <c r="B626" s="651">
        <v>45119</v>
      </c>
      <c r="C626" s="646">
        <v>64.598269819999999</v>
      </c>
      <c r="D626" s="646">
        <v>0.70146500000000001</v>
      </c>
      <c r="E626" s="646">
        <v>65.299734819999998</v>
      </c>
      <c r="F626" s="647">
        <v>52.499587999999996</v>
      </c>
      <c r="G626" s="643"/>
      <c r="H626" s="620"/>
      <c r="I626" s="620"/>
      <c r="J626" s="620"/>
      <c r="K626" s="620"/>
    </row>
    <row r="627" spans="2:11" ht="15" hidden="1" customHeight="1" x14ac:dyDescent="0.2">
      <c r="B627" s="654">
        <v>45120</v>
      </c>
      <c r="C627" s="655">
        <v>51.73545322999999</v>
      </c>
      <c r="D627" s="655">
        <v>0.50012000000000001</v>
      </c>
      <c r="E627" s="655">
        <v>52.235573229999993</v>
      </c>
      <c r="F627" s="656">
        <v>43.999637</v>
      </c>
      <c r="G627" s="643"/>
      <c r="H627" s="620"/>
      <c r="I627" s="620"/>
      <c r="J627" s="620"/>
      <c r="K627" s="620"/>
    </row>
    <row r="628" spans="2:11" ht="15" hidden="1" customHeight="1" x14ac:dyDescent="0.2">
      <c r="B628" s="652"/>
      <c r="C628" s="649">
        <v>320.73138830999994</v>
      </c>
      <c r="D628" s="649">
        <v>3.7067749999999995</v>
      </c>
      <c r="E628" s="649">
        <v>324.43816330999999</v>
      </c>
      <c r="F628" s="649">
        <v>268.69799799999998</v>
      </c>
      <c r="G628" s="643"/>
      <c r="H628" s="620"/>
      <c r="I628" s="620"/>
      <c r="J628" s="620"/>
      <c r="K628" s="620"/>
    </row>
    <row r="629" spans="2:11" ht="15" hidden="1" customHeight="1" x14ac:dyDescent="0.2">
      <c r="B629" s="653"/>
      <c r="C629" s="641"/>
      <c r="D629" s="641"/>
      <c r="E629" s="641"/>
      <c r="F629" s="642"/>
      <c r="G629" s="643"/>
      <c r="H629" s="620"/>
      <c r="I629" s="620"/>
      <c r="J629" s="620"/>
      <c r="K629" s="620"/>
    </row>
    <row r="630" spans="2:11" ht="15" hidden="1" customHeight="1" x14ac:dyDescent="0.2">
      <c r="B630" s="651">
        <v>45121</v>
      </c>
      <c r="C630" s="646">
        <v>52.689039220000005</v>
      </c>
      <c r="D630" s="646">
        <v>0.51039999999999996</v>
      </c>
      <c r="E630" s="646">
        <v>53.199439220000002</v>
      </c>
      <c r="F630" s="647">
        <v>44.199565</v>
      </c>
      <c r="G630" s="643"/>
      <c r="H630" s="620"/>
      <c r="I630" s="620"/>
      <c r="J630" s="620"/>
      <c r="K630" s="620"/>
    </row>
    <row r="631" spans="2:11" ht="15" hidden="1" customHeight="1" x14ac:dyDescent="0.2">
      <c r="B631" s="651">
        <v>45124</v>
      </c>
      <c r="C631" s="646">
        <v>57.394519660000007</v>
      </c>
      <c r="D631" s="646">
        <v>1.0007999999999999</v>
      </c>
      <c r="E631" s="646">
        <v>58.395319660000006</v>
      </c>
      <c r="F631" s="647">
        <v>46.099602000000004</v>
      </c>
      <c r="G631" s="643"/>
      <c r="H631" s="620"/>
      <c r="I631" s="620"/>
      <c r="J631" s="620"/>
      <c r="K631" s="620"/>
    </row>
    <row r="632" spans="2:11" ht="15" hidden="1" customHeight="1" x14ac:dyDescent="0.2">
      <c r="B632" s="651">
        <v>45125</v>
      </c>
      <c r="C632" s="646">
        <v>97.688487739999999</v>
      </c>
      <c r="D632" s="646">
        <v>0.80168100000000009</v>
      </c>
      <c r="E632" s="646">
        <v>98.490168740000001</v>
      </c>
      <c r="F632" s="647">
        <v>78.999553999999989</v>
      </c>
      <c r="G632" s="643"/>
      <c r="H632" s="620"/>
      <c r="I632" s="620"/>
      <c r="J632" s="620"/>
      <c r="K632" s="620"/>
    </row>
    <row r="633" spans="2:11" ht="15" hidden="1" customHeight="1" x14ac:dyDescent="0.2">
      <c r="B633" s="651">
        <v>45126</v>
      </c>
      <c r="C633" s="646">
        <v>63.302111680000003</v>
      </c>
      <c r="D633" s="646">
        <v>0.30043999999999998</v>
      </c>
      <c r="E633" s="646">
        <v>63.602551680000005</v>
      </c>
      <c r="F633" s="647">
        <v>50.999535000000002</v>
      </c>
      <c r="G633" s="643"/>
      <c r="H633" s="620"/>
      <c r="I633" s="620"/>
      <c r="J633" s="620"/>
      <c r="K633" s="620"/>
    </row>
    <row r="634" spans="2:11" ht="15" hidden="1" customHeight="1" x14ac:dyDescent="0.2">
      <c r="B634" s="654">
        <v>45127</v>
      </c>
      <c r="C634" s="655">
        <v>51.951110170000007</v>
      </c>
      <c r="D634" s="655">
        <v>0.30068</v>
      </c>
      <c r="E634" s="655">
        <v>52.251790170000007</v>
      </c>
      <c r="F634" s="656">
        <v>46.499539999999996</v>
      </c>
      <c r="G634" s="643"/>
      <c r="H634" s="620"/>
      <c r="I634" s="620"/>
      <c r="J634" s="620"/>
      <c r="K634" s="620"/>
    </row>
    <row r="635" spans="2:11" ht="15" hidden="1" customHeight="1" x14ac:dyDescent="0.2">
      <c r="B635" s="652"/>
      <c r="C635" s="649">
        <v>323.02526847000001</v>
      </c>
      <c r="D635" s="649">
        <v>2.9140009999999998</v>
      </c>
      <c r="E635" s="649">
        <v>325.93926947</v>
      </c>
      <c r="F635" s="649">
        <v>266.79779600000001</v>
      </c>
      <c r="G635" s="643"/>
      <c r="H635" s="620"/>
      <c r="I635" s="620"/>
      <c r="J635" s="620"/>
      <c r="K635" s="620"/>
    </row>
    <row r="636" spans="2:11" ht="15" hidden="1" customHeight="1" x14ac:dyDescent="0.2">
      <c r="B636" s="653"/>
      <c r="C636" s="641"/>
      <c r="D636" s="641"/>
      <c r="E636" s="641"/>
      <c r="F636" s="642"/>
      <c r="G636" s="643"/>
      <c r="H636" s="620"/>
      <c r="I636" s="620"/>
      <c r="J636" s="620"/>
      <c r="K636" s="620"/>
    </row>
    <row r="637" spans="2:11" ht="15" hidden="1" customHeight="1" x14ac:dyDescent="0.2">
      <c r="B637" s="651">
        <v>45128</v>
      </c>
      <c r="C637" s="646">
        <v>45.821799130000002</v>
      </c>
      <c r="D637" s="646">
        <v>0.55122000000000004</v>
      </c>
      <c r="E637" s="646">
        <v>46.373019130000003</v>
      </c>
      <c r="F637" s="647">
        <v>37.099566000000003</v>
      </c>
      <c r="G637" s="643"/>
      <c r="H637" s="620"/>
      <c r="I637" s="620"/>
      <c r="J637" s="620"/>
      <c r="K637" s="620"/>
    </row>
    <row r="638" spans="2:11" ht="15" hidden="1" customHeight="1" x14ac:dyDescent="0.2">
      <c r="B638" s="651">
        <v>45131</v>
      </c>
      <c r="C638" s="646">
        <v>54.997714530000003</v>
      </c>
      <c r="D638" s="646">
        <v>0.512104</v>
      </c>
      <c r="E638" s="646">
        <v>55.509818530000004</v>
      </c>
      <c r="F638" s="647">
        <v>49.999606</v>
      </c>
      <c r="G638" s="643"/>
      <c r="H638" s="620"/>
      <c r="I638" s="620"/>
      <c r="J638" s="620"/>
      <c r="K638" s="620"/>
    </row>
    <row r="639" spans="2:11" ht="15" hidden="1" customHeight="1" x14ac:dyDescent="0.2">
      <c r="B639" s="651">
        <v>45132</v>
      </c>
      <c r="C639" s="646">
        <v>102.45027161000002</v>
      </c>
      <c r="D639" s="646">
        <v>0.30143400000000004</v>
      </c>
      <c r="E639" s="646">
        <v>102.75170561000002</v>
      </c>
      <c r="F639" s="647">
        <v>80.799503999999999</v>
      </c>
      <c r="G639" s="643"/>
      <c r="H639" s="620"/>
      <c r="I639" s="620"/>
      <c r="J639" s="620"/>
      <c r="K639" s="620"/>
    </row>
    <row r="640" spans="2:11" ht="15" hidden="1" customHeight="1" x14ac:dyDescent="0.2">
      <c r="B640" s="651">
        <v>45133</v>
      </c>
      <c r="C640" s="646">
        <v>59.058453990000011</v>
      </c>
      <c r="D640" s="646">
        <v>0.30063099999999998</v>
      </c>
      <c r="E640" s="646">
        <v>59.359084990000014</v>
      </c>
      <c r="F640" s="647">
        <v>47.399501000000001</v>
      </c>
      <c r="G640" s="643"/>
      <c r="H640" s="620"/>
      <c r="I640" s="620"/>
      <c r="J640" s="620"/>
      <c r="K640" s="620"/>
    </row>
    <row r="641" spans="2:11" ht="15" hidden="1" customHeight="1" x14ac:dyDescent="0.2">
      <c r="B641" s="654">
        <v>45134</v>
      </c>
      <c r="C641" s="655">
        <v>50.513977709999999</v>
      </c>
      <c r="D641" s="655">
        <v>0.30049999999999999</v>
      </c>
      <c r="E641" s="655">
        <v>50.814477709999998</v>
      </c>
      <c r="F641" s="656">
        <v>42.999547999999997</v>
      </c>
      <c r="G641" s="643"/>
      <c r="H641" s="620"/>
      <c r="I641" s="620"/>
      <c r="J641" s="620"/>
      <c r="K641" s="620"/>
    </row>
    <row r="642" spans="2:11" ht="15" hidden="1" customHeight="1" x14ac:dyDescent="0.2">
      <c r="B642" s="652"/>
      <c r="C642" s="649">
        <v>312.84221697000004</v>
      </c>
      <c r="D642" s="649">
        <v>1.9658890000000002</v>
      </c>
      <c r="E642" s="649">
        <v>314.80810597000004</v>
      </c>
      <c r="F642" s="649">
        <v>258.29772500000001</v>
      </c>
      <c r="G642" s="643"/>
      <c r="H642" s="620"/>
      <c r="I642" s="620"/>
      <c r="J642" s="620"/>
      <c r="K642" s="620"/>
    </row>
    <row r="643" spans="2:11" ht="15" hidden="1" customHeight="1" x14ac:dyDescent="0.2">
      <c r="B643" s="653"/>
      <c r="C643" s="641"/>
      <c r="D643" s="641"/>
      <c r="E643" s="641"/>
      <c r="F643" s="642"/>
      <c r="G643" s="643"/>
      <c r="H643" s="620"/>
      <c r="I643" s="620"/>
      <c r="J643" s="620"/>
      <c r="K643" s="620"/>
    </row>
    <row r="644" spans="2:11" ht="15" hidden="1" customHeight="1" x14ac:dyDescent="0.2">
      <c r="B644" s="651">
        <v>45135</v>
      </c>
      <c r="C644" s="646">
        <v>46.520646210000002</v>
      </c>
      <c r="D644" s="646">
        <v>1.4420000000000001E-2</v>
      </c>
      <c r="E644" s="646">
        <v>46.535066210000004</v>
      </c>
      <c r="F644" s="647">
        <v>46.799529</v>
      </c>
      <c r="G644" s="643"/>
      <c r="H644" s="620"/>
      <c r="I644" s="620"/>
      <c r="J644" s="620"/>
      <c r="K644" s="620"/>
    </row>
    <row r="645" spans="2:11" ht="15" hidden="1" customHeight="1" x14ac:dyDescent="0.2">
      <c r="B645" s="651">
        <v>45138</v>
      </c>
      <c r="C645" s="646">
        <v>58.475260750000011</v>
      </c>
      <c r="D645" s="646">
        <v>1.5338099999999998E-3</v>
      </c>
      <c r="E645" s="646">
        <v>58.476794560000009</v>
      </c>
      <c r="F645" s="647">
        <v>48.999603</v>
      </c>
      <c r="G645" s="643"/>
      <c r="H645" s="620"/>
      <c r="I645" s="620"/>
      <c r="J645" s="620"/>
      <c r="K645" s="620"/>
    </row>
    <row r="646" spans="2:11" ht="15" hidden="1" customHeight="1" x14ac:dyDescent="0.2">
      <c r="B646" s="651">
        <v>45139</v>
      </c>
      <c r="C646" s="646">
        <v>105.47751386</v>
      </c>
      <c r="D646" s="646">
        <v>0.50009999999999999</v>
      </c>
      <c r="E646" s="646">
        <v>105.97761386000001</v>
      </c>
      <c r="F646" s="647">
        <v>89.999483999999995</v>
      </c>
      <c r="G646" s="643"/>
      <c r="H646" s="620"/>
      <c r="I646" s="620"/>
      <c r="J646" s="620"/>
      <c r="K646" s="620"/>
    </row>
    <row r="647" spans="2:11" ht="15" hidden="1" customHeight="1" x14ac:dyDescent="0.2">
      <c r="B647" s="651">
        <v>45140</v>
      </c>
      <c r="C647" s="646">
        <v>61.376187239999986</v>
      </c>
      <c r="D647" s="646">
        <v>0.31256200000000001</v>
      </c>
      <c r="E647" s="646">
        <v>61.688749239999986</v>
      </c>
      <c r="F647" s="647">
        <v>46.599523000000005</v>
      </c>
      <c r="G647" s="643"/>
      <c r="H647" s="620"/>
      <c r="I647" s="620"/>
      <c r="J647" s="620"/>
      <c r="K647" s="620"/>
    </row>
    <row r="648" spans="2:11" ht="15" hidden="1" customHeight="1" x14ac:dyDescent="0.2">
      <c r="B648" s="654">
        <v>45141</v>
      </c>
      <c r="C648" s="655">
        <v>51.003613069999993</v>
      </c>
      <c r="D648" s="655">
        <v>1.1100000000000001E-3</v>
      </c>
      <c r="E648" s="655">
        <v>51.00472306999999</v>
      </c>
      <c r="F648" s="656">
        <v>43.499555000000001</v>
      </c>
      <c r="G648" s="643"/>
      <c r="H648" s="620"/>
      <c r="I648" s="620"/>
      <c r="J648" s="620"/>
      <c r="K648" s="620"/>
    </row>
    <row r="649" spans="2:11" ht="15" hidden="1" customHeight="1" x14ac:dyDescent="0.2">
      <c r="B649" s="652"/>
      <c r="C649" s="649">
        <v>322.85322112999995</v>
      </c>
      <c r="D649" s="649">
        <v>0.82972581000000001</v>
      </c>
      <c r="E649" s="649">
        <v>323.68294694000002</v>
      </c>
      <c r="F649" s="649">
        <v>275.897694</v>
      </c>
      <c r="G649" s="643"/>
      <c r="H649" s="620"/>
      <c r="I649" s="620"/>
      <c r="J649" s="620"/>
      <c r="K649" s="620"/>
    </row>
    <row r="650" spans="2:11" ht="15" hidden="1" customHeight="1" x14ac:dyDescent="0.2">
      <c r="B650" s="653"/>
      <c r="C650" s="641"/>
      <c r="D650" s="641"/>
      <c r="E650" s="641"/>
      <c r="F650" s="642"/>
      <c r="G650" s="643"/>
      <c r="H650" s="620"/>
      <c r="I650" s="620"/>
      <c r="J650" s="620"/>
      <c r="K650" s="620"/>
    </row>
    <row r="651" spans="2:11" ht="15" hidden="1" customHeight="1" x14ac:dyDescent="0.2">
      <c r="B651" s="651">
        <v>45142</v>
      </c>
      <c r="C651" s="646">
        <v>50.88710154999999</v>
      </c>
      <c r="D651" s="646">
        <v>0.60110799999999998</v>
      </c>
      <c r="E651" s="646">
        <v>51.488209549999993</v>
      </c>
      <c r="F651" s="647">
        <v>44.299569000000005</v>
      </c>
      <c r="G651" s="643"/>
      <c r="H651" s="620"/>
      <c r="I651" s="620"/>
      <c r="J651" s="620"/>
      <c r="K651" s="620"/>
    </row>
    <row r="652" spans="2:11" ht="15" hidden="1" customHeight="1" x14ac:dyDescent="0.2">
      <c r="B652" s="651">
        <v>45145</v>
      </c>
      <c r="C652" s="646">
        <v>50.471251600000009</v>
      </c>
      <c r="D652" s="646">
        <v>0.3</v>
      </c>
      <c r="E652" s="646">
        <v>50.771251600000006</v>
      </c>
      <c r="F652" s="647">
        <v>44.399571000000002</v>
      </c>
      <c r="G652" s="643"/>
      <c r="H652" s="620"/>
      <c r="I652" s="620"/>
      <c r="J652" s="620"/>
      <c r="K652" s="620"/>
    </row>
    <row r="653" spans="2:11" ht="15" hidden="1" customHeight="1" x14ac:dyDescent="0.2">
      <c r="B653" s="651">
        <v>45146</v>
      </c>
      <c r="C653" s="646">
        <v>112.61405237000002</v>
      </c>
      <c r="D653" s="646">
        <v>0.30100700000000002</v>
      </c>
      <c r="E653" s="646">
        <v>112.91505937000002</v>
      </c>
      <c r="F653" s="647">
        <v>90.199452000000008</v>
      </c>
      <c r="G653" s="643"/>
      <c r="H653" s="620"/>
      <c r="I653" s="620"/>
      <c r="J653" s="620"/>
      <c r="K653" s="620"/>
    </row>
    <row r="654" spans="2:11" ht="15" hidden="1" customHeight="1" x14ac:dyDescent="0.2">
      <c r="B654" s="651">
        <v>45147</v>
      </c>
      <c r="C654" s="646">
        <v>55.87603785999999</v>
      </c>
      <c r="D654" s="646">
        <v>0.30249500000000001</v>
      </c>
      <c r="E654" s="646">
        <v>56.17853285999999</v>
      </c>
      <c r="F654" s="647">
        <v>45.999516</v>
      </c>
      <c r="G654" s="643"/>
      <c r="H654" s="620"/>
      <c r="I654" s="620"/>
      <c r="J654" s="620"/>
      <c r="K654" s="620"/>
    </row>
    <row r="655" spans="2:11" ht="15" hidden="1" customHeight="1" x14ac:dyDescent="0.2">
      <c r="B655" s="654">
        <v>45148</v>
      </c>
      <c r="C655" s="655">
        <v>51.132879739999993</v>
      </c>
      <c r="D655" s="655">
        <v>0.30010000000000003</v>
      </c>
      <c r="E655" s="655">
        <v>51.432979739999993</v>
      </c>
      <c r="F655" s="656">
        <v>43.699663000000001</v>
      </c>
      <c r="G655" s="643"/>
      <c r="H655" s="620"/>
      <c r="I655" s="620"/>
      <c r="J655" s="620"/>
      <c r="K655" s="620"/>
    </row>
    <row r="656" spans="2:11" ht="15" hidden="1" customHeight="1" x14ac:dyDescent="0.2">
      <c r="B656" s="652"/>
      <c r="C656" s="649">
        <v>320.98132311999996</v>
      </c>
      <c r="D656" s="649">
        <v>1.80471</v>
      </c>
      <c r="E656" s="649">
        <v>322.78603312000001</v>
      </c>
      <c r="F656" s="649">
        <v>268.59777100000002</v>
      </c>
      <c r="G656" s="643"/>
      <c r="H656" s="620"/>
      <c r="I656" s="620"/>
      <c r="J656" s="620"/>
      <c r="K656" s="620"/>
    </row>
    <row r="657" spans="2:11" ht="15" hidden="1" customHeight="1" x14ac:dyDescent="0.2">
      <c r="B657" s="653"/>
      <c r="C657" s="641"/>
      <c r="D657" s="641"/>
      <c r="E657" s="641"/>
      <c r="F657" s="642"/>
      <c r="G657" s="643"/>
      <c r="H657" s="620"/>
      <c r="I657" s="620"/>
      <c r="J657" s="620"/>
      <c r="K657" s="620"/>
    </row>
    <row r="658" spans="2:11" ht="15" hidden="1" customHeight="1" x14ac:dyDescent="0.2">
      <c r="B658" s="651">
        <v>45149</v>
      </c>
      <c r="C658" s="646">
        <v>54.712193340000006</v>
      </c>
      <c r="D658" s="646">
        <v>0.30157100000000003</v>
      </c>
      <c r="E658" s="646">
        <v>55.013764340000009</v>
      </c>
      <c r="F658" s="647">
        <v>43.999654999999997</v>
      </c>
      <c r="G658" s="643"/>
      <c r="H658" s="620"/>
      <c r="I658" s="620"/>
      <c r="J658" s="620"/>
      <c r="K658" s="620"/>
    </row>
    <row r="659" spans="2:11" ht="15" hidden="1" customHeight="1" x14ac:dyDescent="0.2">
      <c r="B659" s="651">
        <v>45152</v>
      </c>
      <c r="C659" s="646">
        <v>48.521107000000008</v>
      </c>
      <c r="D659" s="646">
        <v>0.80064499999999994</v>
      </c>
      <c r="E659" s="646">
        <v>49.321752000000011</v>
      </c>
      <c r="F659" s="647">
        <v>40.499670000000002</v>
      </c>
      <c r="G659" s="643"/>
      <c r="H659" s="620"/>
      <c r="I659" s="620"/>
      <c r="J659" s="620"/>
      <c r="K659" s="620"/>
    </row>
    <row r="660" spans="2:11" ht="15" hidden="1" customHeight="1" x14ac:dyDescent="0.2">
      <c r="B660" s="651">
        <v>45153</v>
      </c>
      <c r="C660" s="646">
        <v>114.82800724999998</v>
      </c>
      <c r="D660" s="646">
        <v>0.31285000000000002</v>
      </c>
      <c r="E660" s="646">
        <v>115.14085724999998</v>
      </c>
      <c r="F660" s="647">
        <v>92.499578</v>
      </c>
      <c r="G660" s="643"/>
      <c r="H660" s="620"/>
      <c r="I660" s="620"/>
      <c r="J660" s="620"/>
      <c r="K660" s="620"/>
    </row>
    <row r="661" spans="2:11" ht="15" hidden="1" customHeight="1" x14ac:dyDescent="0.2">
      <c r="B661" s="651">
        <v>45154</v>
      </c>
      <c r="C661" s="646">
        <v>62.628044710000012</v>
      </c>
      <c r="D661" s="646">
        <v>0.30008999999999997</v>
      </c>
      <c r="E661" s="646">
        <v>62.928134710000009</v>
      </c>
      <c r="F661" s="647">
        <v>50.199626000000002</v>
      </c>
      <c r="G661" s="643"/>
      <c r="H661" s="620"/>
      <c r="I661" s="620"/>
      <c r="J661" s="620"/>
      <c r="K661" s="620"/>
    </row>
    <row r="662" spans="2:11" ht="15" hidden="1" customHeight="1" x14ac:dyDescent="0.2">
      <c r="B662" s="654">
        <v>45155</v>
      </c>
      <c r="C662" s="646">
        <v>47.741798259999996</v>
      </c>
      <c r="D662" s="655">
        <v>0.30231999999999998</v>
      </c>
      <c r="E662" s="655">
        <v>48.044118259999998</v>
      </c>
      <c r="F662" s="656">
        <v>38.39958</v>
      </c>
      <c r="G662" s="643"/>
      <c r="H662" s="620"/>
      <c r="I662" s="620"/>
      <c r="J662" s="620"/>
      <c r="K662" s="620"/>
    </row>
    <row r="663" spans="2:11" ht="15" hidden="1" customHeight="1" x14ac:dyDescent="0.2">
      <c r="B663" s="652"/>
      <c r="C663" s="649">
        <v>328.43115055999999</v>
      </c>
      <c r="D663" s="649">
        <v>2.0174759999999998</v>
      </c>
      <c r="E663" s="649">
        <v>330.44862656000004</v>
      </c>
      <c r="F663" s="649">
        <v>265.59810899999997</v>
      </c>
      <c r="G663" s="643"/>
      <c r="H663" s="620"/>
      <c r="I663" s="620"/>
      <c r="J663" s="620"/>
      <c r="K663" s="620"/>
    </row>
    <row r="664" spans="2:11" ht="15" hidden="1" customHeight="1" x14ac:dyDescent="0.2">
      <c r="B664" s="653"/>
      <c r="C664" s="641"/>
      <c r="D664" s="641"/>
      <c r="E664" s="641"/>
      <c r="F664" s="642"/>
      <c r="G664" s="643"/>
      <c r="H664" s="620"/>
      <c r="I664" s="620"/>
      <c r="J664" s="620"/>
      <c r="K664" s="620"/>
    </row>
    <row r="665" spans="2:11" ht="15" hidden="1" customHeight="1" x14ac:dyDescent="0.2">
      <c r="B665" s="651">
        <v>45156</v>
      </c>
      <c r="C665" s="646">
        <v>47.00177197</v>
      </c>
      <c r="D665" s="646">
        <v>0.30083599999999999</v>
      </c>
      <c r="E665" s="646">
        <v>47.302607969999997</v>
      </c>
      <c r="F665" s="647">
        <v>37.099670999999994</v>
      </c>
      <c r="G665" s="643"/>
      <c r="H665" s="620"/>
      <c r="I665" s="620"/>
      <c r="J665" s="620"/>
      <c r="K665" s="620"/>
    </row>
    <row r="666" spans="2:11" ht="15" hidden="1" customHeight="1" x14ac:dyDescent="0.2">
      <c r="B666" s="651">
        <v>45159</v>
      </c>
      <c r="C666" s="646">
        <v>58.921489590000014</v>
      </c>
      <c r="D666" s="646">
        <v>9.320000000000001E-4</v>
      </c>
      <c r="E666" s="646">
        <v>58.922421590000013</v>
      </c>
      <c r="F666" s="647">
        <v>47.399611999999998</v>
      </c>
      <c r="G666" s="643"/>
      <c r="H666" s="620"/>
      <c r="I666" s="620"/>
      <c r="J666" s="620"/>
      <c r="K666" s="620"/>
    </row>
    <row r="667" spans="2:11" ht="15" hidden="1" customHeight="1" x14ac:dyDescent="0.2">
      <c r="B667" s="651">
        <v>45160</v>
      </c>
      <c r="C667" s="646">
        <v>99.634101610000016</v>
      </c>
      <c r="D667" s="646">
        <v>1.8012509999999999</v>
      </c>
      <c r="E667" s="646">
        <v>101.43535261000001</v>
      </c>
      <c r="F667" s="647">
        <v>79.099624999999989</v>
      </c>
      <c r="G667" s="643"/>
      <c r="H667" s="620"/>
      <c r="I667" s="620"/>
      <c r="J667" s="620"/>
      <c r="K667" s="620"/>
    </row>
    <row r="668" spans="2:11" ht="15" hidden="1" customHeight="1" x14ac:dyDescent="0.2">
      <c r="B668" s="651">
        <v>45161</v>
      </c>
      <c r="C668" s="646">
        <v>57.898496509999994</v>
      </c>
      <c r="D668" s="646">
        <v>0.50235000000000007</v>
      </c>
      <c r="E668" s="646">
        <v>58.400846509999994</v>
      </c>
      <c r="F668" s="647">
        <v>53.999620999999998</v>
      </c>
      <c r="G668" s="643"/>
      <c r="H668" s="620"/>
      <c r="I668" s="620"/>
      <c r="J668" s="620"/>
      <c r="K668" s="620"/>
    </row>
    <row r="669" spans="2:11" ht="15" hidden="1" customHeight="1" x14ac:dyDescent="0.2">
      <c r="B669" s="654">
        <v>45162</v>
      </c>
      <c r="C669" s="646">
        <v>51.995269440000015</v>
      </c>
      <c r="D669" s="655">
        <v>0.50041000000000002</v>
      </c>
      <c r="E669" s="655">
        <v>52.495679440000018</v>
      </c>
      <c r="F669" s="656">
        <v>35.099575999999999</v>
      </c>
      <c r="G669" s="643"/>
      <c r="H669" s="620"/>
      <c r="I669" s="620"/>
      <c r="J669" s="620"/>
      <c r="K669" s="620"/>
    </row>
    <row r="670" spans="2:11" ht="15" hidden="1" customHeight="1" x14ac:dyDescent="0.2">
      <c r="B670" s="652"/>
      <c r="C670" s="649">
        <v>315.45112912000002</v>
      </c>
      <c r="D670" s="649">
        <v>3.1057789999999996</v>
      </c>
      <c r="E670" s="649">
        <v>318.55690812</v>
      </c>
      <c r="F670" s="649">
        <v>252.698105</v>
      </c>
      <c r="G670" s="643"/>
      <c r="H670" s="620"/>
      <c r="I670" s="620"/>
      <c r="J670" s="620"/>
      <c r="K670" s="620"/>
    </row>
    <row r="671" spans="2:11" ht="15" hidden="1" customHeight="1" x14ac:dyDescent="0.2">
      <c r="B671" s="653"/>
      <c r="C671" s="641"/>
      <c r="D671" s="641"/>
      <c r="E671" s="641"/>
      <c r="F671" s="642"/>
      <c r="G671" s="643"/>
      <c r="H671" s="620"/>
      <c r="I671" s="620"/>
      <c r="J671" s="620"/>
      <c r="K671" s="620"/>
    </row>
    <row r="672" spans="2:11" ht="15" hidden="1" customHeight="1" x14ac:dyDescent="0.2">
      <c r="B672" s="651">
        <v>45163</v>
      </c>
      <c r="C672" s="646">
        <v>49.485450440000008</v>
      </c>
      <c r="D672" s="646">
        <v>0.50093399999999999</v>
      </c>
      <c r="E672" s="646">
        <v>49.986384440000009</v>
      </c>
      <c r="F672" s="647">
        <v>39.499547999999997</v>
      </c>
      <c r="G672" s="643"/>
      <c r="H672" s="620"/>
      <c r="I672" s="620"/>
      <c r="J672" s="620"/>
      <c r="K672" s="620"/>
    </row>
    <row r="673" spans="2:11" ht="15" hidden="1" customHeight="1" x14ac:dyDescent="0.2">
      <c r="B673" s="651">
        <v>45166</v>
      </c>
      <c r="C673" s="646">
        <v>52.224145110000009</v>
      </c>
      <c r="D673" s="646">
        <v>1</v>
      </c>
      <c r="E673" s="646">
        <v>53.224145110000009</v>
      </c>
      <c r="F673" s="647">
        <v>42.199619999999996</v>
      </c>
      <c r="G673" s="643"/>
      <c r="H673" s="620"/>
      <c r="I673" s="620"/>
      <c r="J673" s="620"/>
      <c r="K673" s="620"/>
    </row>
    <row r="674" spans="2:11" ht="15" hidden="1" customHeight="1" x14ac:dyDescent="0.2">
      <c r="B674" s="651">
        <v>45167</v>
      </c>
      <c r="C674" s="646">
        <v>96.59561472</v>
      </c>
      <c r="D674" s="646">
        <v>1.0013400000000001</v>
      </c>
      <c r="E674" s="646">
        <v>97.596954719999999</v>
      </c>
      <c r="F674" s="647">
        <v>77.999479999999991</v>
      </c>
      <c r="G674" s="643"/>
      <c r="H674" s="620"/>
      <c r="I674" s="620"/>
      <c r="J674" s="620"/>
      <c r="K674" s="620"/>
    </row>
    <row r="675" spans="2:11" ht="15" hidden="1" customHeight="1" x14ac:dyDescent="0.2">
      <c r="B675" s="651">
        <v>45168</v>
      </c>
      <c r="C675" s="646">
        <v>65.006866359999989</v>
      </c>
      <c r="D675" s="646">
        <v>1.3152109999999999</v>
      </c>
      <c r="E675" s="646">
        <v>66.322077359999994</v>
      </c>
      <c r="F675" s="647">
        <v>52.599530000000001</v>
      </c>
      <c r="G675" s="643"/>
      <c r="H675" s="620"/>
      <c r="I675" s="620"/>
      <c r="J675" s="620"/>
      <c r="K675" s="620"/>
    </row>
    <row r="676" spans="2:11" ht="15" hidden="1" customHeight="1" x14ac:dyDescent="0.2">
      <c r="B676" s="654">
        <v>45169</v>
      </c>
      <c r="C676" s="646">
        <v>54.302604969999997</v>
      </c>
      <c r="D676" s="655">
        <v>1.3009726499999998</v>
      </c>
      <c r="E676" s="655">
        <v>55.603577619999996</v>
      </c>
      <c r="F676" s="656">
        <v>44.899527999999997</v>
      </c>
      <c r="G676" s="643"/>
      <c r="H676" s="620"/>
      <c r="I676" s="620"/>
      <c r="J676" s="620"/>
      <c r="K676" s="620"/>
    </row>
    <row r="677" spans="2:11" ht="15" hidden="1" customHeight="1" x14ac:dyDescent="0.2">
      <c r="B677" s="652"/>
      <c r="C677" s="649">
        <v>317.61468160000004</v>
      </c>
      <c r="D677" s="649">
        <v>5.1184576499999999</v>
      </c>
      <c r="E677" s="649">
        <v>322.73313925000002</v>
      </c>
      <c r="F677" s="649">
        <v>257.19770599999998</v>
      </c>
      <c r="G677" s="643"/>
      <c r="H677" s="620"/>
      <c r="I677" s="620"/>
      <c r="J677" s="620"/>
      <c r="K677" s="620"/>
    </row>
    <row r="678" spans="2:11" ht="15" hidden="1" customHeight="1" x14ac:dyDescent="0.2">
      <c r="B678" s="653"/>
      <c r="C678" s="641"/>
      <c r="D678" s="641"/>
      <c r="E678" s="641"/>
      <c r="F678" s="642"/>
      <c r="G678" s="643"/>
      <c r="H678" s="620"/>
      <c r="I678" s="620"/>
      <c r="J678" s="620"/>
      <c r="K678" s="620"/>
    </row>
    <row r="679" spans="2:11" ht="15" hidden="1" customHeight="1" x14ac:dyDescent="0.2">
      <c r="B679" s="651">
        <v>45170</v>
      </c>
      <c r="C679" s="646">
        <v>51.727852579999997</v>
      </c>
      <c r="D679" s="646">
        <v>1.0000199999999999</v>
      </c>
      <c r="E679" s="646">
        <v>52.727872579999996</v>
      </c>
      <c r="F679" s="647">
        <v>41.499586000000001</v>
      </c>
      <c r="G679" s="643"/>
      <c r="H679" s="620"/>
      <c r="I679" s="620"/>
      <c r="J679" s="620"/>
      <c r="K679" s="620"/>
    </row>
    <row r="680" spans="2:11" ht="15" hidden="1" customHeight="1" x14ac:dyDescent="0.2">
      <c r="B680" s="651">
        <v>45173</v>
      </c>
      <c r="C680" s="646">
        <v>0</v>
      </c>
      <c r="D680" s="646">
        <v>0</v>
      </c>
      <c r="E680" s="646">
        <v>0</v>
      </c>
      <c r="F680" s="647">
        <v>0</v>
      </c>
      <c r="G680" s="643"/>
      <c r="H680" s="620"/>
      <c r="I680" s="620"/>
      <c r="J680" s="620"/>
      <c r="K680" s="620"/>
    </row>
    <row r="681" spans="2:11" ht="15" hidden="1" customHeight="1" x14ac:dyDescent="0.2">
      <c r="B681" s="651">
        <v>45174</v>
      </c>
      <c r="C681" s="646">
        <v>114.14872322000001</v>
      </c>
      <c r="D681" s="646">
        <v>1.812505</v>
      </c>
      <c r="E681" s="646">
        <v>115.96122822000001</v>
      </c>
      <c r="F681" s="647">
        <v>88.899100000000004</v>
      </c>
      <c r="G681" s="643"/>
      <c r="H681" s="620"/>
      <c r="I681" s="620"/>
      <c r="J681" s="620"/>
      <c r="K681" s="620"/>
    </row>
    <row r="682" spans="2:11" ht="15" hidden="1" customHeight="1" x14ac:dyDescent="0.2">
      <c r="B682" s="651">
        <v>45175</v>
      </c>
      <c r="C682" s="646">
        <v>87.478957409999978</v>
      </c>
      <c r="D682" s="646">
        <v>0.70017999999999991</v>
      </c>
      <c r="E682" s="646">
        <v>88.179137409999981</v>
      </c>
      <c r="F682" s="647">
        <v>63.899611</v>
      </c>
      <c r="G682" s="643"/>
      <c r="H682" s="620"/>
      <c r="I682" s="620"/>
      <c r="J682" s="620"/>
      <c r="K682" s="620"/>
    </row>
    <row r="683" spans="2:11" ht="15" hidden="1" customHeight="1" x14ac:dyDescent="0.2">
      <c r="B683" s="654">
        <v>45176</v>
      </c>
      <c r="C683" s="646">
        <v>58.42765691999999</v>
      </c>
      <c r="D683" s="655">
        <v>0.70409010999999999</v>
      </c>
      <c r="E683" s="655">
        <v>59.131747029999993</v>
      </c>
      <c r="F683" s="656">
        <v>46.599459000000003</v>
      </c>
      <c r="G683" s="643"/>
      <c r="H683" s="620"/>
      <c r="I683" s="620"/>
      <c r="J683" s="620"/>
      <c r="K683" s="620"/>
    </row>
    <row r="684" spans="2:11" ht="15" hidden="1" customHeight="1" x14ac:dyDescent="0.2">
      <c r="B684" s="652"/>
      <c r="C684" s="649">
        <v>311.78319012999998</v>
      </c>
      <c r="D684" s="649">
        <v>4.2167951099999996</v>
      </c>
      <c r="E684" s="649">
        <v>315.99998523999994</v>
      </c>
      <c r="F684" s="649">
        <v>240.89775599999999</v>
      </c>
      <c r="G684" s="643"/>
      <c r="H684" s="620"/>
      <c r="I684" s="620"/>
      <c r="J684" s="620"/>
      <c r="K684" s="620"/>
    </row>
    <row r="685" spans="2:11" ht="15" hidden="1" customHeight="1" x14ac:dyDescent="0.2">
      <c r="B685" s="653"/>
      <c r="C685" s="641"/>
      <c r="D685" s="641"/>
      <c r="E685" s="641"/>
      <c r="F685" s="642"/>
      <c r="G685" s="643"/>
      <c r="H685" s="620"/>
      <c r="I685" s="620"/>
      <c r="J685" s="620"/>
      <c r="K685" s="620"/>
    </row>
    <row r="686" spans="2:11" ht="15" hidden="1" customHeight="1" x14ac:dyDescent="0.2">
      <c r="B686" s="651">
        <v>45177</v>
      </c>
      <c r="C686" s="646">
        <v>57.483247780000006</v>
      </c>
      <c r="D686" s="646">
        <v>0.70274599999999998</v>
      </c>
      <c r="E686" s="646">
        <v>58.185993780000004</v>
      </c>
      <c r="F686" s="647">
        <v>46.499471999999997</v>
      </c>
      <c r="G686" s="643"/>
      <c r="H686" s="620"/>
      <c r="I686" s="620"/>
      <c r="J686" s="620"/>
      <c r="K686" s="620"/>
    </row>
    <row r="687" spans="2:11" ht="15" hidden="1" customHeight="1" x14ac:dyDescent="0.2">
      <c r="B687" s="651">
        <v>45180</v>
      </c>
      <c r="C687" s="646">
        <v>51.894690519999983</v>
      </c>
      <c r="D687" s="646">
        <v>1.0009479999999999</v>
      </c>
      <c r="E687" s="646">
        <v>52.895638519999984</v>
      </c>
      <c r="F687" s="647">
        <v>42.199512999999996</v>
      </c>
      <c r="G687" s="643"/>
      <c r="H687" s="620"/>
      <c r="I687" s="620"/>
      <c r="J687" s="620"/>
      <c r="K687" s="620"/>
    </row>
    <row r="688" spans="2:11" ht="15" hidden="1" customHeight="1" x14ac:dyDescent="0.2">
      <c r="B688" s="651">
        <v>45181</v>
      </c>
      <c r="C688" s="646">
        <v>102.76516322999998</v>
      </c>
      <c r="D688" s="646">
        <v>1.0034260000000002</v>
      </c>
      <c r="E688" s="646">
        <v>103.76858922999999</v>
      </c>
      <c r="F688" s="647">
        <v>82.49933</v>
      </c>
      <c r="G688" s="643"/>
      <c r="H688" s="620"/>
      <c r="I688" s="620"/>
      <c r="J688" s="620"/>
      <c r="K688" s="620"/>
    </row>
    <row r="689" spans="2:11" ht="15" hidden="1" customHeight="1" x14ac:dyDescent="0.2">
      <c r="B689" s="651">
        <v>45182</v>
      </c>
      <c r="C689" s="646">
        <v>68.195952730000002</v>
      </c>
      <c r="D689" s="646">
        <v>1.0184610000000001</v>
      </c>
      <c r="E689" s="646">
        <v>69.214413730000004</v>
      </c>
      <c r="F689" s="647">
        <v>55.299399999999999</v>
      </c>
      <c r="G689" s="643"/>
      <c r="H689" s="620"/>
      <c r="I689" s="620"/>
      <c r="J689" s="620"/>
      <c r="K689" s="620"/>
    </row>
    <row r="690" spans="2:11" ht="15" hidden="1" customHeight="1" x14ac:dyDescent="0.2">
      <c r="B690" s="651">
        <v>45183</v>
      </c>
      <c r="C690" s="646">
        <v>59.439820779999998</v>
      </c>
      <c r="D690" s="646">
        <v>1.0028680000000001</v>
      </c>
      <c r="E690" s="646">
        <v>60.442688779999997</v>
      </c>
      <c r="F690" s="647">
        <v>48.199514000000001</v>
      </c>
      <c r="G690" s="643"/>
      <c r="H690" s="620"/>
      <c r="I690" s="620"/>
      <c r="J690" s="620"/>
      <c r="K690" s="620"/>
    </row>
    <row r="691" spans="2:11" ht="15" hidden="1" customHeight="1" x14ac:dyDescent="0.2">
      <c r="B691" s="652"/>
      <c r="C691" s="649">
        <v>339.77887503999995</v>
      </c>
      <c r="D691" s="649">
        <v>4.7284490000000003</v>
      </c>
      <c r="E691" s="649">
        <v>344.50732403999996</v>
      </c>
      <c r="F691" s="649">
        <v>274.69722899999999</v>
      </c>
      <c r="G691" s="643"/>
      <c r="H691" s="620"/>
      <c r="I691" s="620"/>
      <c r="J691" s="620"/>
      <c r="K691" s="620"/>
    </row>
    <row r="692" spans="2:11" ht="15" hidden="1" customHeight="1" x14ac:dyDescent="0.2">
      <c r="B692" s="653"/>
      <c r="C692" s="641"/>
      <c r="D692" s="641"/>
      <c r="E692" s="641"/>
      <c r="F692" s="642"/>
      <c r="G692" s="643"/>
      <c r="H692" s="620"/>
      <c r="I692" s="620"/>
      <c r="J692" s="620"/>
      <c r="K692" s="620"/>
    </row>
    <row r="693" spans="2:11" ht="15" hidden="1" customHeight="1" x14ac:dyDescent="0.2">
      <c r="B693" s="651">
        <v>45187</v>
      </c>
      <c r="C693" s="646">
        <v>60.446080239999986</v>
      </c>
      <c r="D693" s="646">
        <v>1.003781</v>
      </c>
      <c r="E693" s="646">
        <v>61.44986123999999</v>
      </c>
      <c r="F693" s="647">
        <v>48.999438999999995</v>
      </c>
      <c r="G693" s="643"/>
      <c r="H693" s="620"/>
      <c r="I693" s="620"/>
      <c r="J693" s="620"/>
      <c r="K693" s="620"/>
    </row>
    <row r="694" spans="2:11" ht="15" hidden="1" customHeight="1" x14ac:dyDescent="0.2">
      <c r="B694" s="651">
        <v>45188</v>
      </c>
      <c r="C694" s="646">
        <v>126.13531998000001</v>
      </c>
      <c r="D694" s="646">
        <v>1.0029539999999999</v>
      </c>
      <c r="E694" s="646">
        <v>127.13827398000001</v>
      </c>
      <c r="F694" s="647">
        <v>99.399602000000002</v>
      </c>
      <c r="G694" s="643"/>
      <c r="H694" s="620"/>
      <c r="I694" s="620"/>
      <c r="J694" s="620"/>
      <c r="K694" s="620"/>
    </row>
    <row r="695" spans="2:11" ht="15" hidden="1" customHeight="1" x14ac:dyDescent="0.2">
      <c r="B695" s="651">
        <v>45189</v>
      </c>
      <c r="C695" s="646">
        <v>59.818617840000009</v>
      </c>
      <c r="D695" s="646">
        <v>1.004364</v>
      </c>
      <c r="E695" s="646">
        <v>60.822981840000011</v>
      </c>
      <c r="F695" s="647">
        <v>47.399484000000001</v>
      </c>
      <c r="G695" s="643"/>
      <c r="H695" s="620"/>
      <c r="I695" s="620"/>
      <c r="J695" s="620"/>
      <c r="K695" s="620"/>
    </row>
    <row r="696" spans="2:11" ht="15" hidden="1" customHeight="1" x14ac:dyDescent="0.2">
      <c r="B696" s="651">
        <v>45190</v>
      </c>
      <c r="C696" s="646">
        <v>43.943584520000002</v>
      </c>
      <c r="D696" s="646">
        <v>1.0046539999999999</v>
      </c>
      <c r="E696" s="646">
        <v>44.948238520000004</v>
      </c>
      <c r="F696" s="647">
        <v>43.699482000000003</v>
      </c>
      <c r="G696" s="643"/>
      <c r="H696" s="620"/>
      <c r="I696" s="620"/>
      <c r="J696" s="620"/>
      <c r="K696" s="620"/>
    </row>
    <row r="697" spans="2:11" ht="15" hidden="1" customHeight="1" x14ac:dyDescent="0.2">
      <c r="B697" s="652"/>
      <c r="C697" s="649">
        <v>290.34360257999998</v>
      </c>
      <c r="D697" s="649">
        <v>4.0157530000000001</v>
      </c>
      <c r="E697" s="649">
        <v>294.35935558</v>
      </c>
      <c r="F697" s="649">
        <v>239.49800700000003</v>
      </c>
      <c r="G697" s="643"/>
      <c r="H697" s="620"/>
      <c r="I697" s="620"/>
      <c r="J697" s="620"/>
      <c r="K697" s="620"/>
    </row>
    <row r="698" spans="2:11" ht="15" hidden="1" customHeight="1" x14ac:dyDescent="0.2">
      <c r="B698" s="653"/>
      <c r="C698" s="641"/>
      <c r="D698" s="641"/>
      <c r="E698" s="641"/>
      <c r="F698" s="642"/>
      <c r="G698" s="643"/>
      <c r="H698" s="620"/>
      <c r="I698" s="620"/>
      <c r="J698" s="620"/>
      <c r="K698" s="620"/>
    </row>
    <row r="699" spans="2:11" ht="15" hidden="1" customHeight="1" x14ac:dyDescent="0.2">
      <c r="B699" s="651">
        <v>45191</v>
      </c>
      <c r="C699" s="646">
        <v>43.189682359999992</v>
      </c>
      <c r="D699" s="646">
        <v>1.0025109999999999</v>
      </c>
      <c r="E699" s="646">
        <v>44.19219335999999</v>
      </c>
      <c r="F699" s="647">
        <v>36.799496999999995</v>
      </c>
      <c r="G699" s="643"/>
      <c r="H699" s="620"/>
      <c r="I699" s="620"/>
      <c r="J699" s="620"/>
      <c r="K699" s="620"/>
    </row>
    <row r="700" spans="2:11" ht="15" hidden="1" customHeight="1" x14ac:dyDescent="0.2">
      <c r="B700" s="651">
        <v>45194</v>
      </c>
      <c r="C700" s="646">
        <v>50.37238447</v>
      </c>
      <c r="D700" s="646">
        <v>1.204356</v>
      </c>
      <c r="E700" s="646">
        <v>51.576740469999997</v>
      </c>
      <c r="F700" s="647">
        <v>43.599535000000003</v>
      </c>
      <c r="G700" s="643"/>
      <c r="H700" s="620"/>
      <c r="I700" s="620"/>
      <c r="J700" s="620"/>
      <c r="K700" s="620"/>
    </row>
    <row r="701" spans="2:11" ht="15" hidden="1" customHeight="1" x14ac:dyDescent="0.2">
      <c r="B701" s="651">
        <v>45195</v>
      </c>
      <c r="C701" s="646">
        <v>106.52324330999998</v>
      </c>
      <c r="D701" s="646">
        <v>1.003063</v>
      </c>
      <c r="E701" s="646">
        <v>107.52630630999998</v>
      </c>
      <c r="F701" s="647">
        <v>86.399499000000006</v>
      </c>
      <c r="G701" s="643"/>
      <c r="H701" s="620"/>
      <c r="I701" s="620"/>
      <c r="J701" s="620"/>
      <c r="K701" s="620"/>
    </row>
    <row r="702" spans="2:11" ht="15" hidden="1" customHeight="1" x14ac:dyDescent="0.2">
      <c r="B702" s="651">
        <v>45196</v>
      </c>
      <c r="C702" s="646">
        <v>65.285615799999988</v>
      </c>
      <c r="D702" s="646">
        <v>1.2211800000000002</v>
      </c>
      <c r="E702" s="646">
        <v>66.506795799999992</v>
      </c>
      <c r="F702" s="647">
        <v>52.299401000000003</v>
      </c>
      <c r="G702" s="643"/>
      <c r="H702" s="620"/>
      <c r="I702" s="620"/>
      <c r="J702" s="620"/>
      <c r="K702" s="620"/>
    </row>
    <row r="703" spans="2:11" ht="15" hidden="1" customHeight="1" x14ac:dyDescent="0.2">
      <c r="B703" s="651">
        <v>45197</v>
      </c>
      <c r="C703" s="646">
        <v>46.374511949999999</v>
      </c>
      <c r="D703" s="646">
        <v>1.0025789999999999</v>
      </c>
      <c r="E703" s="646">
        <v>47.377090949999996</v>
      </c>
      <c r="F703" s="647">
        <v>38.199452999999998</v>
      </c>
      <c r="G703" s="643"/>
      <c r="H703" s="620"/>
      <c r="I703" s="620"/>
      <c r="J703" s="620"/>
      <c r="K703" s="620"/>
    </row>
    <row r="704" spans="2:11" ht="15" hidden="1" customHeight="1" x14ac:dyDescent="0.2">
      <c r="B704" s="652"/>
      <c r="C704" s="649">
        <v>311.74543789000001</v>
      </c>
      <c r="D704" s="649">
        <v>5.4336890000000002</v>
      </c>
      <c r="E704" s="649">
        <v>317.17912689000002</v>
      </c>
      <c r="F704" s="649">
        <v>257.29738500000002</v>
      </c>
      <c r="G704" s="643"/>
      <c r="H704" s="620"/>
      <c r="I704" s="620"/>
      <c r="J704" s="620"/>
      <c r="K704" s="620"/>
    </row>
    <row r="705" spans="2:11" ht="15" hidden="1" customHeight="1" x14ac:dyDescent="0.2">
      <c r="B705" s="657"/>
      <c r="C705" s="658"/>
      <c r="D705" s="658"/>
      <c r="E705" s="658"/>
      <c r="F705" s="659"/>
      <c r="G705" s="643"/>
      <c r="H705" s="620"/>
      <c r="I705" s="620"/>
      <c r="J705" s="620"/>
      <c r="K705" s="620"/>
    </row>
    <row r="706" spans="2:11" ht="15" hidden="1" customHeight="1" x14ac:dyDescent="0.2">
      <c r="B706" s="660">
        <v>45198</v>
      </c>
      <c r="C706" s="661">
        <v>48.942111270000012</v>
      </c>
      <c r="D706" s="661">
        <v>1.0022500000000001</v>
      </c>
      <c r="E706" s="661">
        <v>49.944361270000016</v>
      </c>
      <c r="F706" s="662">
        <v>39.899517000000003</v>
      </c>
      <c r="G706" s="643"/>
      <c r="H706" s="620"/>
      <c r="I706" s="620"/>
      <c r="J706" s="620"/>
      <c r="K706" s="620"/>
    </row>
    <row r="707" spans="2:11" ht="15" hidden="1" customHeight="1" x14ac:dyDescent="0.2">
      <c r="B707" s="651">
        <v>45201</v>
      </c>
      <c r="C707" s="646">
        <v>65.462038399999997</v>
      </c>
      <c r="D707" s="646">
        <v>1.2177695900000001</v>
      </c>
      <c r="E707" s="646">
        <v>66.67980799</v>
      </c>
      <c r="F707" s="647">
        <v>53.099514999999997</v>
      </c>
      <c r="G707" s="643"/>
      <c r="H707" s="620"/>
      <c r="I707" s="620"/>
      <c r="J707" s="620"/>
      <c r="K707" s="620"/>
    </row>
    <row r="708" spans="2:11" ht="15" hidden="1" customHeight="1" x14ac:dyDescent="0.2">
      <c r="B708" s="651">
        <v>45202</v>
      </c>
      <c r="C708" s="646">
        <v>108.06402129000003</v>
      </c>
      <c r="D708" s="646">
        <v>1.209768</v>
      </c>
      <c r="E708" s="646">
        <v>109.27378929000002</v>
      </c>
      <c r="F708" s="647">
        <v>87.099558999999999</v>
      </c>
      <c r="G708" s="643"/>
      <c r="H708" s="620"/>
      <c r="I708" s="620"/>
      <c r="J708" s="620"/>
      <c r="K708" s="620"/>
    </row>
    <row r="709" spans="2:11" ht="15" hidden="1" customHeight="1" x14ac:dyDescent="0.2">
      <c r="B709" s="651">
        <v>45208</v>
      </c>
      <c r="C709" s="646">
        <v>22.08282101</v>
      </c>
      <c r="D709" s="646">
        <v>0</v>
      </c>
      <c r="E709" s="646">
        <v>22.08282101</v>
      </c>
      <c r="F709" s="647">
        <v>0</v>
      </c>
      <c r="G709" s="643"/>
      <c r="H709" s="620"/>
      <c r="I709" s="620"/>
      <c r="J709" s="620"/>
      <c r="K709" s="620"/>
    </row>
    <row r="710" spans="2:11" ht="15" hidden="1" customHeight="1" x14ac:dyDescent="0.2">
      <c r="B710" s="651">
        <v>45209</v>
      </c>
      <c r="C710" s="646">
        <v>192.60047227999999</v>
      </c>
      <c r="D710" s="646">
        <v>2.4145250000000003</v>
      </c>
      <c r="E710" s="646">
        <v>195.01499727999999</v>
      </c>
      <c r="F710" s="647">
        <v>165.79893300000001</v>
      </c>
      <c r="G710" s="643"/>
      <c r="H710" s="620"/>
      <c r="I710" s="620"/>
      <c r="J710" s="620"/>
      <c r="K710" s="620"/>
    </row>
    <row r="711" spans="2:11" ht="15" hidden="1" customHeight="1" x14ac:dyDescent="0.2">
      <c r="B711" s="651">
        <v>45210</v>
      </c>
      <c r="C711" s="646">
        <v>92.874396740000009</v>
      </c>
      <c r="D711" s="646">
        <v>1.006289</v>
      </c>
      <c r="E711" s="646">
        <v>93.880685740000004</v>
      </c>
      <c r="F711" s="647">
        <v>80.799494999999993</v>
      </c>
      <c r="G711" s="643"/>
      <c r="H711" s="620"/>
      <c r="I711" s="620"/>
      <c r="J711" s="620"/>
      <c r="K711" s="620"/>
    </row>
    <row r="712" spans="2:11" ht="15" hidden="1" customHeight="1" x14ac:dyDescent="0.2">
      <c r="B712" s="651">
        <v>45211</v>
      </c>
      <c r="C712" s="646">
        <v>59.626883459999995</v>
      </c>
      <c r="D712" s="646">
        <v>1.00441</v>
      </c>
      <c r="E712" s="646">
        <v>60.631293459999995</v>
      </c>
      <c r="F712" s="647">
        <v>46.999412</v>
      </c>
      <c r="G712" s="643"/>
      <c r="H712" s="620"/>
      <c r="I712" s="620"/>
      <c r="J712" s="620"/>
      <c r="K712" s="620"/>
    </row>
    <row r="713" spans="2:11" ht="15" hidden="1" customHeight="1" x14ac:dyDescent="0.2">
      <c r="B713" s="652"/>
      <c r="C713" s="649">
        <v>589.65274445</v>
      </c>
      <c r="D713" s="649">
        <v>7.8550115900000002</v>
      </c>
      <c r="E713" s="649">
        <v>597.50775604</v>
      </c>
      <c r="F713" s="649">
        <v>473.69643099999996</v>
      </c>
      <c r="G713" s="643"/>
      <c r="H713" s="620"/>
      <c r="I713" s="620"/>
      <c r="J713" s="620"/>
      <c r="K713" s="620"/>
    </row>
    <row r="714" spans="2:11" ht="15" hidden="1" customHeight="1" x14ac:dyDescent="0.2">
      <c r="B714" s="653"/>
      <c r="C714" s="641"/>
      <c r="D714" s="641"/>
      <c r="E714" s="641"/>
      <c r="F714" s="642"/>
      <c r="G714" s="643"/>
      <c r="H714" s="620"/>
      <c r="I714" s="620"/>
      <c r="J714" s="620"/>
      <c r="K714" s="620"/>
    </row>
    <row r="715" spans="2:11" ht="14.25" hidden="1" customHeight="1" x14ac:dyDescent="0.2">
      <c r="B715" s="651">
        <v>45212</v>
      </c>
      <c r="C715" s="646">
        <v>49.737821950000004</v>
      </c>
      <c r="D715" s="646">
        <v>0</v>
      </c>
      <c r="E715" s="646">
        <v>49.737821950000004</v>
      </c>
      <c r="F715" s="647">
        <v>41.799540999999998</v>
      </c>
      <c r="G715" s="643"/>
      <c r="H715" s="620"/>
      <c r="I715" s="620"/>
      <c r="J715" s="620"/>
      <c r="K715" s="620"/>
    </row>
    <row r="716" spans="2:11" ht="15" hidden="1" customHeight="1" x14ac:dyDescent="0.2">
      <c r="B716" s="651">
        <v>45215</v>
      </c>
      <c r="C716" s="646">
        <v>62.620110390000008</v>
      </c>
      <c r="D716" s="646">
        <v>1.218664</v>
      </c>
      <c r="E716" s="646">
        <v>63.838774390000005</v>
      </c>
      <c r="F716" s="647">
        <v>48.299484</v>
      </c>
      <c r="G716" s="643"/>
      <c r="H716" s="620"/>
      <c r="I716" s="620"/>
      <c r="J716" s="620"/>
      <c r="K716" s="620"/>
    </row>
    <row r="717" spans="2:11" ht="15" hidden="1" customHeight="1" x14ac:dyDescent="0.2">
      <c r="B717" s="651">
        <v>45216</v>
      </c>
      <c r="C717" s="646">
        <v>102.3455215</v>
      </c>
      <c r="D717" s="646">
        <v>1.2078040000000001</v>
      </c>
      <c r="E717" s="646">
        <v>103.5533255</v>
      </c>
      <c r="F717" s="647">
        <v>79.199389999999994</v>
      </c>
      <c r="G717" s="643"/>
      <c r="H717" s="620"/>
      <c r="I717" s="620"/>
      <c r="J717" s="620"/>
      <c r="K717" s="620"/>
    </row>
    <row r="718" spans="2:11" ht="15" hidden="1" customHeight="1" x14ac:dyDescent="0.2">
      <c r="B718" s="651">
        <v>45217</v>
      </c>
      <c r="C718" s="646">
        <v>59.406811509999997</v>
      </c>
      <c r="D718" s="646">
        <v>1.001395</v>
      </c>
      <c r="E718" s="646">
        <v>60.408206509999999</v>
      </c>
      <c r="F718" s="647">
        <v>47.199458</v>
      </c>
      <c r="G718" s="643"/>
      <c r="H718" s="620"/>
      <c r="I718" s="620"/>
      <c r="J718" s="620"/>
      <c r="K718" s="620"/>
    </row>
    <row r="719" spans="2:11" ht="15" hidden="1" customHeight="1" x14ac:dyDescent="0.2">
      <c r="B719" s="651">
        <v>45218</v>
      </c>
      <c r="C719" s="646">
        <v>50.85550211999999</v>
      </c>
      <c r="D719" s="646">
        <v>1.0026470000000001</v>
      </c>
      <c r="E719" s="646">
        <v>51.858149119999993</v>
      </c>
      <c r="F719" s="647">
        <v>42.199490999999995</v>
      </c>
      <c r="G719" s="643"/>
      <c r="H719" s="620"/>
      <c r="I719" s="620"/>
      <c r="J719" s="620"/>
      <c r="K719" s="620"/>
    </row>
    <row r="720" spans="2:11" ht="15" hidden="1" customHeight="1" x14ac:dyDescent="0.2">
      <c r="B720" s="652"/>
      <c r="C720" s="649">
        <v>324.96576747</v>
      </c>
      <c r="D720" s="649">
        <v>4.4305099999999999</v>
      </c>
      <c r="E720" s="649">
        <v>329.39627747000003</v>
      </c>
      <c r="F720" s="649">
        <v>258.69736399999999</v>
      </c>
      <c r="G720" s="643"/>
      <c r="H720" s="620"/>
      <c r="I720" s="620"/>
      <c r="J720" s="620"/>
      <c r="K720" s="620"/>
    </row>
    <row r="721" spans="2:11" ht="15" hidden="1" customHeight="1" x14ac:dyDescent="0.2">
      <c r="B721" s="653"/>
      <c r="C721" s="641"/>
      <c r="D721" s="641"/>
      <c r="E721" s="641"/>
      <c r="F721" s="642"/>
      <c r="G721" s="643"/>
      <c r="H721" s="620"/>
      <c r="I721" s="620"/>
      <c r="J721" s="620"/>
      <c r="K721" s="620"/>
    </row>
    <row r="722" spans="2:11" ht="14.25" hidden="1" customHeight="1" x14ac:dyDescent="0.2">
      <c r="B722" s="651">
        <v>45219</v>
      </c>
      <c r="C722" s="646">
        <v>44.660447740000002</v>
      </c>
      <c r="D722" s="646">
        <v>1.0016989999999999</v>
      </c>
      <c r="E722" s="646">
        <v>45.662146740000004</v>
      </c>
      <c r="F722" s="647">
        <v>35.599437000000002</v>
      </c>
      <c r="G722" s="643"/>
      <c r="H722" s="620"/>
      <c r="I722" s="620"/>
      <c r="J722" s="620"/>
      <c r="K722" s="620"/>
    </row>
    <row r="723" spans="2:11" ht="15" hidden="1" customHeight="1" x14ac:dyDescent="0.2">
      <c r="B723" s="651">
        <v>45222</v>
      </c>
      <c r="C723" s="646">
        <v>44.036326280000004</v>
      </c>
      <c r="D723" s="646">
        <v>1.2030640000000001</v>
      </c>
      <c r="E723" s="646">
        <v>45.239390280000002</v>
      </c>
      <c r="F723" s="647">
        <v>35.099368999999996</v>
      </c>
      <c r="G723" s="643"/>
      <c r="H723" s="620"/>
      <c r="I723" s="620"/>
      <c r="J723" s="620"/>
      <c r="K723" s="620"/>
    </row>
    <row r="724" spans="2:11" ht="15" hidden="1" customHeight="1" x14ac:dyDescent="0.2">
      <c r="B724" s="651">
        <v>45223</v>
      </c>
      <c r="C724" s="646">
        <v>97.492674149999971</v>
      </c>
      <c r="D724" s="646">
        <v>1.204151</v>
      </c>
      <c r="E724" s="646">
        <v>98.696825149999967</v>
      </c>
      <c r="F724" s="647">
        <v>74.799409000000011</v>
      </c>
      <c r="G724" s="643"/>
      <c r="H724" s="620"/>
      <c r="I724" s="620"/>
      <c r="J724" s="620"/>
      <c r="K724" s="620"/>
    </row>
    <row r="725" spans="2:11" ht="15" hidden="1" customHeight="1" x14ac:dyDescent="0.2">
      <c r="B725" s="651">
        <v>45224</v>
      </c>
      <c r="C725" s="646">
        <v>59.231730269999993</v>
      </c>
      <c r="D725" s="646">
        <v>1.1525519999999998</v>
      </c>
      <c r="E725" s="646">
        <v>60.384282269999993</v>
      </c>
      <c r="F725" s="647">
        <v>48.199387999999999</v>
      </c>
      <c r="G725" s="643"/>
      <c r="H725" s="620"/>
      <c r="I725" s="620"/>
      <c r="J725" s="620"/>
      <c r="K725" s="620"/>
    </row>
    <row r="726" spans="2:11" ht="15" hidden="1" customHeight="1" x14ac:dyDescent="0.2">
      <c r="B726" s="651">
        <v>45225</v>
      </c>
      <c r="C726" s="646">
        <v>47.122647560000004</v>
      </c>
      <c r="D726" s="646">
        <v>1.0188300000000001</v>
      </c>
      <c r="E726" s="646">
        <v>48.141477560000006</v>
      </c>
      <c r="F726" s="647">
        <v>38.399451999999997</v>
      </c>
      <c r="G726" s="643"/>
      <c r="H726" s="620"/>
      <c r="I726" s="620"/>
      <c r="J726" s="620"/>
      <c r="K726" s="620"/>
    </row>
    <row r="727" spans="2:11" ht="15" hidden="1" customHeight="1" x14ac:dyDescent="0.2">
      <c r="B727" s="652"/>
      <c r="C727" s="649">
        <v>292.54382599999997</v>
      </c>
      <c r="D727" s="649">
        <v>5.5802959999999997</v>
      </c>
      <c r="E727" s="649">
        <v>298.124122</v>
      </c>
      <c r="F727" s="649">
        <v>232.09705500000001</v>
      </c>
      <c r="G727" s="643"/>
      <c r="H727" s="620"/>
      <c r="I727" s="620"/>
      <c r="J727" s="620"/>
      <c r="K727" s="620"/>
    </row>
    <row r="728" spans="2:11" ht="15" hidden="1" customHeight="1" x14ac:dyDescent="0.2">
      <c r="B728" s="653"/>
      <c r="C728" s="641"/>
      <c r="D728" s="641"/>
      <c r="E728" s="641"/>
      <c r="F728" s="642"/>
      <c r="G728" s="643"/>
      <c r="H728" s="620"/>
      <c r="I728" s="620"/>
      <c r="J728" s="620"/>
      <c r="K728" s="620"/>
    </row>
    <row r="729" spans="2:11" ht="15" hidden="1" customHeight="1" x14ac:dyDescent="0.2">
      <c r="B729" s="651">
        <v>45226</v>
      </c>
      <c r="C729" s="646">
        <v>42.667241999999995</v>
      </c>
      <c r="D729" s="646">
        <v>1.003118</v>
      </c>
      <c r="E729" s="646">
        <v>43.670359999999995</v>
      </c>
      <c r="F729" s="647">
        <v>33.199287000000005</v>
      </c>
      <c r="G729" s="643"/>
      <c r="H729" s="620"/>
      <c r="I729" s="620"/>
      <c r="J729" s="620"/>
      <c r="K729" s="620"/>
    </row>
    <row r="730" spans="2:11" ht="15" hidden="1" customHeight="1" x14ac:dyDescent="0.2">
      <c r="B730" s="651">
        <v>45229</v>
      </c>
      <c r="C730" s="646">
        <v>58.102852730000002</v>
      </c>
      <c r="D730" s="646">
        <v>1.202315</v>
      </c>
      <c r="E730" s="646">
        <v>59.305167730000001</v>
      </c>
      <c r="F730" s="647">
        <v>44.599369000000003</v>
      </c>
      <c r="G730" s="643"/>
      <c r="H730" s="620"/>
      <c r="I730" s="620"/>
      <c r="J730" s="620"/>
      <c r="K730" s="620"/>
    </row>
    <row r="731" spans="2:11" ht="15" hidden="1" customHeight="1" x14ac:dyDescent="0.2">
      <c r="B731" s="651">
        <v>45230</v>
      </c>
      <c r="C731" s="646">
        <v>105.00428171999998</v>
      </c>
      <c r="D731" s="646">
        <v>0.31759045000000002</v>
      </c>
      <c r="E731" s="646">
        <v>105.32187216999998</v>
      </c>
      <c r="F731" s="647">
        <v>81.399401999999995</v>
      </c>
      <c r="G731" s="643"/>
      <c r="H731" s="620"/>
      <c r="I731" s="620"/>
      <c r="J731" s="620"/>
      <c r="K731" s="620"/>
    </row>
    <row r="732" spans="2:11" ht="15" hidden="1" customHeight="1" x14ac:dyDescent="0.2">
      <c r="B732" s="651">
        <v>45231</v>
      </c>
      <c r="C732" s="646">
        <v>52.473491100000011</v>
      </c>
      <c r="D732" s="646">
        <v>1.0053319999999999</v>
      </c>
      <c r="E732" s="646">
        <v>53.478823100000014</v>
      </c>
      <c r="F732" s="647">
        <v>43.499542000000005</v>
      </c>
      <c r="G732" s="643"/>
      <c r="H732" s="620"/>
      <c r="I732" s="620"/>
      <c r="J732" s="620"/>
      <c r="K732" s="620"/>
    </row>
    <row r="733" spans="2:11" ht="15" hidden="1" customHeight="1" x14ac:dyDescent="0.2">
      <c r="B733" s="651">
        <v>45232</v>
      </c>
      <c r="C733" s="646">
        <v>41.069699910000004</v>
      </c>
      <c r="D733" s="646">
        <v>1.4039349999999999</v>
      </c>
      <c r="E733" s="646">
        <v>42.473634910000001</v>
      </c>
      <c r="F733" s="647">
        <v>33.599601</v>
      </c>
      <c r="G733" s="643"/>
      <c r="H733" s="620"/>
      <c r="I733" s="620"/>
      <c r="J733" s="620"/>
      <c r="K733" s="620"/>
    </row>
    <row r="734" spans="2:11" ht="15" hidden="1" customHeight="1" x14ac:dyDescent="0.2">
      <c r="B734" s="652"/>
      <c r="C734" s="649">
        <v>299.31756745999996</v>
      </c>
      <c r="D734" s="649">
        <v>4.93229045</v>
      </c>
      <c r="E734" s="649">
        <v>304.24985790999995</v>
      </c>
      <c r="F734" s="649">
        <v>236.29720100000003</v>
      </c>
      <c r="G734" s="643"/>
      <c r="H734" s="620"/>
      <c r="I734" s="620"/>
      <c r="J734" s="620"/>
      <c r="K734" s="620"/>
    </row>
    <row r="735" spans="2:11" ht="15" hidden="1" customHeight="1" x14ac:dyDescent="0.2">
      <c r="B735" s="653"/>
      <c r="C735" s="641"/>
      <c r="D735" s="641"/>
      <c r="E735" s="641"/>
      <c r="F735" s="642"/>
      <c r="G735" s="643"/>
      <c r="H735" s="620"/>
      <c r="I735" s="620"/>
      <c r="J735" s="620"/>
      <c r="K735" s="620"/>
    </row>
    <row r="736" spans="2:11" ht="15" hidden="1" customHeight="1" x14ac:dyDescent="0.2">
      <c r="B736" s="651">
        <v>45233</v>
      </c>
      <c r="C736" s="646">
        <v>45.998907549999991</v>
      </c>
      <c r="D736" s="646">
        <v>1.00258</v>
      </c>
      <c r="E736" s="646">
        <v>47.001487549999993</v>
      </c>
      <c r="F736" s="647">
        <v>36.59966</v>
      </c>
      <c r="G736" s="643"/>
      <c r="H736" s="620"/>
      <c r="I736" s="620"/>
      <c r="J736" s="620"/>
      <c r="K736" s="620"/>
    </row>
    <row r="737" spans="2:11" ht="15" hidden="1" customHeight="1" x14ac:dyDescent="0.2">
      <c r="B737" s="651">
        <v>45236</v>
      </c>
      <c r="C737" s="646">
        <v>47.968833199999999</v>
      </c>
      <c r="D737" s="646">
        <v>1.2036359999999999</v>
      </c>
      <c r="E737" s="646">
        <v>49.172469200000002</v>
      </c>
      <c r="F737" s="647">
        <v>38.299526999999998</v>
      </c>
      <c r="G737" s="643"/>
      <c r="H737" s="620"/>
      <c r="I737" s="620"/>
      <c r="J737" s="620"/>
      <c r="K737" s="620"/>
    </row>
    <row r="738" spans="2:11" ht="15" hidden="1" customHeight="1" x14ac:dyDescent="0.2">
      <c r="B738" s="651">
        <v>45237</v>
      </c>
      <c r="C738" s="646">
        <v>92.16435491</v>
      </c>
      <c r="D738" s="646">
        <v>1.207406</v>
      </c>
      <c r="E738" s="646">
        <v>93.371760910000006</v>
      </c>
      <c r="F738" s="647">
        <v>74.69949299999999</v>
      </c>
      <c r="G738" s="643"/>
      <c r="H738" s="620"/>
      <c r="I738" s="620"/>
      <c r="J738" s="620"/>
      <c r="K738" s="620"/>
    </row>
    <row r="739" spans="2:11" ht="15" hidden="1" customHeight="1" x14ac:dyDescent="0.2">
      <c r="B739" s="651">
        <v>45238</v>
      </c>
      <c r="C739" s="646">
        <v>55.227288300000005</v>
      </c>
      <c r="D739" s="646">
        <v>6.0800000000000003E-3</v>
      </c>
      <c r="E739" s="646">
        <v>55.233368300000002</v>
      </c>
      <c r="F739" s="647">
        <v>41.799551999999998</v>
      </c>
      <c r="G739" s="643"/>
      <c r="H739" s="620"/>
      <c r="I739" s="620"/>
      <c r="J739" s="620"/>
      <c r="K739" s="620"/>
    </row>
    <row r="740" spans="2:11" ht="15" hidden="1" customHeight="1" x14ac:dyDescent="0.2">
      <c r="B740" s="651">
        <v>45239</v>
      </c>
      <c r="C740" s="646">
        <v>47.735647120000003</v>
      </c>
      <c r="D740" s="646">
        <v>1.0054110000000001</v>
      </c>
      <c r="E740" s="646">
        <v>48.741058120000005</v>
      </c>
      <c r="F740" s="647">
        <v>38.199568999999997</v>
      </c>
      <c r="G740" s="643"/>
      <c r="H740" s="620"/>
      <c r="I740" s="620"/>
      <c r="J740" s="620"/>
      <c r="K740" s="620"/>
    </row>
    <row r="741" spans="2:11" ht="15" hidden="1" customHeight="1" x14ac:dyDescent="0.2">
      <c r="B741" s="652"/>
      <c r="C741" s="649">
        <v>289.09503108000001</v>
      </c>
      <c r="D741" s="649">
        <v>4.4251129999999996</v>
      </c>
      <c r="E741" s="649">
        <v>293.52014408000002</v>
      </c>
      <c r="F741" s="649">
        <v>229.597801</v>
      </c>
      <c r="G741" s="643"/>
      <c r="H741" s="620"/>
      <c r="I741" s="620"/>
      <c r="J741" s="620"/>
      <c r="K741" s="620"/>
    </row>
    <row r="742" spans="2:11" ht="15" hidden="1" customHeight="1" x14ac:dyDescent="0.2">
      <c r="B742" s="653"/>
      <c r="C742" s="641"/>
      <c r="D742" s="641"/>
      <c r="E742" s="641"/>
      <c r="F742" s="642"/>
      <c r="G742" s="643"/>
      <c r="H742" s="620"/>
      <c r="I742" s="620"/>
      <c r="J742" s="620"/>
      <c r="K742" s="620"/>
    </row>
    <row r="743" spans="2:11" ht="15" hidden="1" customHeight="1" x14ac:dyDescent="0.2">
      <c r="B743" s="651">
        <v>45240</v>
      </c>
      <c r="C743" s="646">
        <v>51.246255880000007</v>
      </c>
      <c r="D743" s="646">
        <v>1.00109</v>
      </c>
      <c r="E743" s="646">
        <v>52.247345880000005</v>
      </c>
      <c r="F743" s="647">
        <v>41.799537999999998</v>
      </c>
      <c r="G743" s="643"/>
      <c r="H743" s="620"/>
      <c r="I743" s="620"/>
      <c r="J743" s="620"/>
      <c r="K743" s="620"/>
    </row>
    <row r="744" spans="2:11" ht="15" hidden="1" customHeight="1" x14ac:dyDescent="0.2">
      <c r="B744" s="651">
        <v>45243</v>
      </c>
      <c r="C744" s="646">
        <v>44.836328309999999</v>
      </c>
      <c r="D744" s="646">
        <v>1.201654</v>
      </c>
      <c r="E744" s="646">
        <v>46.037982309999997</v>
      </c>
      <c r="F744" s="647">
        <v>37.199525000000001</v>
      </c>
      <c r="G744" s="643"/>
      <c r="H744" s="620"/>
      <c r="I744" s="620"/>
      <c r="J744" s="620"/>
      <c r="K744" s="620"/>
    </row>
    <row r="745" spans="2:11" ht="15" hidden="1" customHeight="1" x14ac:dyDescent="0.2">
      <c r="B745" s="651">
        <v>45244</v>
      </c>
      <c r="C745" s="646">
        <v>95.149431990000011</v>
      </c>
      <c r="D745" s="646">
        <v>1.2224570000000001</v>
      </c>
      <c r="E745" s="646">
        <v>96.371888990000016</v>
      </c>
      <c r="F745" s="647">
        <v>77.099503999999996</v>
      </c>
      <c r="G745" s="643"/>
      <c r="H745" s="620"/>
      <c r="I745" s="620"/>
      <c r="J745" s="620"/>
      <c r="K745" s="620"/>
    </row>
    <row r="746" spans="2:11" ht="15" hidden="1" customHeight="1" x14ac:dyDescent="0.2">
      <c r="B746" s="651">
        <v>45245</v>
      </c>
      <c r="C746" s="646">
        <v>56.836009169999997</v>
      </c>
      <c r="D746" s="646">
        <v>1.0033909999999999</v>
      </c>
      <c r="E746" s="646">
        <v>57.839400169999998</v>
      </c>
      <c r="F746" s="647">
        <v>46.399467999999999</v>
      </c>
      <c r="G746" s="643"/>
      <c r="H746" s="620"/>
      <c r="I746" s="620"/>
      <c r="J746" s="620"/>
      <c r="K746" s="620"/>
    </row>
    <row r="747" spans="2:11" ht="15" hidden="1" customHeight="1" x14ac:dyDescent="0.2">
      <c r="B747" s="651">
        <v>45246</v>
      </c>
      <c r="C747" s="646">
        <v>59.22121992999999</v>
      </c>
      <c r="D747" s="646">
        <v>1.756E-3</v>
      </c>
      <c r="E747" s="646">
        <v>59.22297592999999</v>
      </c>
      <c r="F747" s="647">
        <v>48.199525000000001</v>
      </c>
      <c r="G747" s="643"/>
      <c r="H747" s="620"/>
      <c r="I747" s="620"/>
      <c r="J747" s="620"/>
      <c r="K747" s="620"/>
    </row>
    <row r="748" spans="2:11" ht="15" hidden="1" customHeight="1" x14ac:dyDescent="0.2">
      <c r="B748" s="652"/>
      <c r="C748" s="649">
        <v>307.28924528000005</v>
      </c>
      <c r="D748" s="649">
        <v>4.4303480000000004</v>
      </c>
      <c r="E748" s="649">
        <v>311.71959328000003</v>
      </c>
      <c r="F748" s="649">
        <v>250.69756000000001</v>
      </c>
      <c r="G748" s="643"/>
      <c r="H748" s="620"/>
      <c r="I748" s="620"/>
      <c r="J748" s="620"/>
      <c r="K748" s="620"/>
    </row>
    <row r="749" spans="2:11" ht="15" hidden="1" customHeight="1" x14ac:dyDescent="0.2">
      <c r="B749" s="653"/>
      <c r="C749" s="641"/>
      <c r="D749" s="641"/>
      <c r="E749" s="641"/>
      <c r="F749" s="642"/>
      <c r="G749" s="643"/>
      <c r="H749" s="620"/>
      <c r="I749" s="620"/>
      <c r="J749" s="620"/>
      <c r="K749" s="620"/>
    </row>
    <row r="750" spans="2:11" ht="15" hidden="1" customHeight="1" x14ac:dyDescent="0.2">
      <c r="B750" s="651">
        <v>45247</v>
      </c>
      <c r="C750" s="646">
        <v>45.778683049999998</v>
      </c>
      <c r="D750" s="646">
        <v>0.15190899999999999</v>
      </c>
      <c r="E750" s="646">
        <v>45.930592050000001</v>
      </c>
      <c r="F750" s="647">
        <v>36.699373000000001</v>
      </c>
      <c r="G750" s="643"/>
      <c r="H750" s="620"/>
      <c r="I750" s="620"/>
      <c r="J750" s="620"/>
      <c r="K750" s="620"/>
    </row>
    <row r="751" spans="2:11" ht="15" hidden="1" customHeight="1" x14ac:dyDescent="0.2">
      <c r="B751" s="651">
        <v>45250</v>
      </c>
      <c r="C751" s="646">
        <v>48.177466349999996</v>
      </c>
      <c r="D751" s="646">
        <v>4.2060000000000005E-3</v>
      </c>
      <c r="E751" s="646">
        <v>48.181672349999999</v>
      </c>
      <c r="F751" s="647">
        <v>38.699382</v>
      </c>
      <c r="G751" s="643"/>
      <c r="H751" s="620"/>
      <c r="I751" s="620"/>
      <c r="J751" s="620"/>
      <c r="K751" s="620"/>
    </row>
    <row r="752" spans="2:11" ht="15" hidden="1" customHeight="1" x14ac:dyDescent="0.2">
      <c r="B752" s="651">
        <v>45251</v>
      </c>
      <c r="C752" s="646">
        <v>96.986208559999994</v>
      </c>
      <c r="D752" s="646">
        <v>5.7060000000000001E-3</v>
      </c>
      <c r="E752" s="646">
        <v>96.991914559999998</v>
      </c>
      <c r="F752" s="647">
        <v>74.499237000000008</v>
      </c>
      <c r="G752" s="643"/>
      <c r="H752" s="620"/>
      <c r="I752" s="620"/>
      <c r="J752" s="620"/>
      <c r="K752" s="620"/>
    </row>
    <row r="753" spans="2:11" ht="15" hidden="1" customHeight="1" x14ac:dyDescent="0.2">
      <c r="B753" s="651">
        <v>45252</v>
      </c>
      <c r="C753" s="646">
        <v>57.272370509999995</v>
      </c>
      <c r="D753" s="646">
        <v>0</v>
      </c>
      <c r="E753" s="646">
        <v>57.272370509999995</v>
      </c>
      <c r="F753" s="647">
        <v>44.499472999999995</v>
      </c>
      <c r="G753" s="643"/>
      <c r="H753" s="620"/>
      <c r="I753" s="620"/>
      <c r="J753" s="620"/>
      <c r="K753" s="620"/>
    </row>
    <row r="754" spans="2:11" ht="15" hidden="1" customHeight="1" x14ac:dyDescent="0.2">
      <c r="B754" s="651">
        <v>45253</v>
      </c>
      <c r="C754" s="646">
        <v>0</v>
      </c>
      <c r="D754" s="646">
        <v>0</v>
      </c>
      <c r="E754" s="646">
        <v>0</v>
      </c>
      <c r="F754" s="647">
        <v>0</v>
      </c>
      <c r="G754" s="643"/>
      <c r="H754" s="620"/>
      <c r="I754" s="620"/>
      <c r="J754" s="620"/>
      <c r="K754" s="620"/>
    </row>
    <row r="755" spans="2:11" ht="15" hidden="1" customHeight="1" x14ac:dyDescent="0.2">
      <c r="B755" s="652"/>
      <c r="C755" s="649">
        <v>248.21472846999998</v>
      </c>
      <c r="D755" s="649">
        <v>0.16182099999999996</v>
      </c>
      <c r="E755" s="649">
        <v>248.37654947000001</v>
      </c>
      <c r="F755" s="649">
        <v>194.39746499999998</v>
      </c>
      <c r="G755" s="643"/>
      <c r="H755" s="620"/>
      <c r="I755" s="620"/>
      <c r="J755" s="620"/>
      <c r="K755" s="620"/>
    </row>
    <row r="756" spans="2:11" ht="15" hidden="1" customHeight="1" x14ac:dyDescent="0.2">
      <c r="B756" s="653"/>
      <c r="C756" s="641"/>
      <c r="D756" s="641"/>
      <c r="E756" s="641"/>
      <c r="F756" s="642"/>
      <c r="G756" s="643"/>
      <c r="H756" s="620"/>
      <c r="I756" s="620"/>
      <c r="J756" s="620"/>
      <c r="K756" s="620"/>
    </row>
    <row r="757" spans="2:11" ht="15" hidden="1" customHeight="1" x14ac:dyDescent="0.2">
      <c r="B757" s="651">
        <v>45254</v>
      </c>
      <c r="C757" s="646">
        <v>88.583486509999986</v>
      </c>
      <c r="D757" s="646">
        <v>4.365E-3</v>
      </c>
      <c r="E757" s="646">
        <v>88.587851509999993</v>
      </c>
      <c r="F757" s="647">
        <v>69.198644999999999</v>
      </c>
      <c r="G757" s="643"/>
      <c r="H757" s="620"/>
      <c r="I757" s="620"/>
      <c r="J757" s="620"/>
      <c r="K757" s="620"/>
    </row>
    <row r="758" spans="2:11" ht="15" hidden="1" customHeight="1" x14ac:dyDescent="0.2">
      <c r="B758" s="651">
        <v>45257</v>
      </c>
      <c r="C758" s="646">
        <v>54.50133125</v>
      </c>
      <c r="D758" s="646">
        <v>2.183E-3</v>
      </c>
      <c r="E758" s="646">
        <v>54.503514250000002</v>
      </c>
      <c r="F758" s="647">
        <v>43.499417999999999</v>
      </c>
      <c r="G758" s="643"/>
      <c r="H758" s="620"/>
      <c r="I758" s="620"/>
      <c r="J758" s="620"/>
      <c r="K758" s="620"/>
    </row>
    <row r="759" spans="2:11" ht="15" hidden="1" customHeight="1" x14ac:dyDescent="0.2">
      <c r="B759" s="651">
        <v>45258</v>
      </c>
      <c r="C759" s="646">
        <v>88.406286510000001</v>
      </c>
      <c r="D759" s="646">
        <v>1.224791</v>
      </c>
      <c r="E759" s="646">
        <v>89.631077509999997</v>
      </c>
      <c r="F759" s="647">
        <v>70.699304999999995</v>
      </c>
      <c r="G759" s="643"/>
      <c r="H759" s="620"/>
      <c r="I759" s="620"/>
      <c r="J759" s="620"/>
      <c r="K759" s="620"/>
    </row>
    <row r="760" spans="2:11" ht="15" hidden="1" customHeight="1" x14ac:dyDescent="0.2">
      <c r="B760" s="651">
        <v>45259</v>
      </c>
      <c r="C760" s="646">
        <v>57.02580906</v>
      </c>
      <c r="D760" s="646">
        <v>1.555361</v>
      </c>
      <c r="E760" s="646">
        <v>58.581170059999998</v>
      </c>
      <c r="F760" s="647">
        <v>46.299334999999999</v>
      </c>
      <c r="G760" s="643"/>
      <c r="H760" s="620"/>
      <c r="I760" s="620"/>
      <c r="J760" s="620"/>
      <c r="K760" s="620"/>
    </row>
    <row r="761" spans="2:11" ht="15" hidden="1" customHeight="1" x14ac:dyDescent="0.2">
      <c r="B761" s="651">
        <v>45260</v>
      </c>
      <c r="C761" s="646">
        <v>48.205317910000005</v>
      </c>
      <c r="D761" s="646">
        <v>1.001212</v>
      </c>
      <c r="E761" s="646">
        <v>49.206529910000008</v>
      </c>
      <c r="F761" s="647">
        <v>40.699463999999999</v>
      </c>
      <c r="G761" s="643"/>
      <c r="H761" s="620"/>
      <c r="I761" s="620"/>
      <c r="J761" s="620"/>
      <c r="K761" s="620"/>
    </row>
    <row r="762" spans="2:11" ht="15" hidden="1" customHeight="1" x14ac:dyDescent="0.2">
      <c r="B762" s="652"/>
      <c r="C762" s="649">
        <v>336.72223123999999</v>
      </c>
      <c r="D762" s="649">
        <v>3.7879119999999995</v>
      </c>
      <c r="E762" s="649">
        <v>340.51014323999999</v>
      </c>
      <c r="F762" s="649">
        <v>270.39616699999993</v>
      </c>
      <c r="G762" s="643"/>
      <c r="H762" s="620"/>
      <c r="I762" s="620"/>
      <c r="J762" s="620"/>
      <c r="K762" s="620"/>
    </row>
    <row r="763" spans="2:11" ht="15" hidden="1" customHeight="1" x14ac:dyDescent="0.2">
      <c r="B763" s="653"/>
      <c r="C763" s="641"/>
      <c r="D763" s="641"/>
      <c r="E763" s="641"/>
      <c r="F763" s="642"/>
      <c r="G763" s="643"/>
      <c r="H763" s="620"/>
      <c r="I763" s="620"/>
      <c r="J763" s="620"/>
      <c r="K763" s="620"/>
    </row>
    <row r="764" spans="2:11" ht="15" hidden="1" customHeight="1" x14ac:dyDescent="0.2">
      <c r="B764" s="651">
        <v>45261</v>
      </c>
      <c r="C764" s="646">
        <v>66.987640590000012</v>
      </c>
      <c r="D764" s="646">
        <v>0.51639404999999994</v>
      </c>
      <c r="E764" s="646">
        <v>67.504034640000015</v>
      </c>
      <c r="F764" s="647">
        <v>52.599431000000003</v>
      </c>
      <c r="G764" s="643"/>
      <c r="H764" s="620"/>
      <c r="I764" s="620"/>
      <c r="J764" s="620"/>
      <c r="K764" s="620"/>
    </row>
    <row r="765" spans="2:11" ht="15" hidden="1" customHeight="1" x14ac:dyDescent="0.2">
      <c r="B765" s="651">
        <v>45264</v>
      </c>
      <c r="C765" s="646">
        <v>47.600194860000002</v>
      </c>
      <c r="D765" s="646">
        <v>1.2022059999999999</v>
      </c>
      <c r="E765" s="646">
        <v>48.802400859999999</v>
      </c>
      <c r="F765" s="647">
        <v>37.999362999999995</v>
      </c>
      <c r="G765" s="643"/>
      <c r="H765" s="620"/>
      <c r="I765" s="620"/>
      <c r="J765" s="620"/>
      <c r="K765" s="620"/>
    </row>
    <row r="766" spans="2:11" ht="15" hidden="1" customHeight="1" x14ac:dyDescent="0.2">
      <c r="B766" s="651">
        <v>45265</v>
      </c>
      <c r="C766" s="646">
        <v>113.24696862</v>
      </c>
      <c r="D766" s="646">
        <v>1.208018</v>
      </c>
      <c r="E766" s="646">
        <v>114.45498662</v>
      </c>
      <c r="F766" s="647">
        <v>94.799340999999998</v>
      </c>
      <c r="G766" s="643"/>
      <c r="H766" s="620"/>
      <c r="I766" s="620"/>
      <c r="J766" s="620"/>
      <c r="K766" s="620"/>
    </row>
    <row r="767" spans="2:11" ht="15" hidden="1" customHeight="1" x14ac:dyDescent="0.2">
      <c r="B767" s="651">
        <v>45266</v>
      </c>
      <c r="C767" s="646">
        <v>73.502563010000003</v>
      </c>
      <c r="D767" s="646">
        <v>1.003344</v>
      </c>
      <c r="E767" s="646">
        <v>74.505907010000001</v>
      </c>
      <c r="F767" s="647">
        <v>61.199328000000001</v>
      </c>
      <c r="G767" s="643"/>
      <c r="H767" s="620"/>
      <c r="I767" s="620"/>
      <c r="J767" s="620"/>
      <c r="K767" s="620"/>
    </row>
    <row r="768" spans="2:11" ht="15" hidden="1" customHeight="1" x14ac:dyDescent="0.2">
      <c r="B768" s="651">
        <v>45267</v>
      </c>
      <c r="C768" s="646">
        <v>69.109514300000015</v>
      </c>
      <c r="D768" s="646">
        <v>0.50154500000000002</v>
      </c>
      <c r="E768" s="646">
        <v>69.611059300000008</v>
      </c>
      <c r="F768" s="647">
        <v>55.899285000000006</v>
      </c>
      <c r="G768" s="643"/>
      <c r="H768" s="620"/>
      <c r="I768" s="620"/>
      <c r="J768" s="620"/>
      <c r="K768" s="620"/>
    </row>
    <row r="769" spans="2:11" ht="15" hidden="1" customHeight="1" x14ac:dyDescent="0.2">
      <c r="B769" s="652"/>
      <c r="C769" s="649">
        <v>370.44688138000004</v>
      </c>
      <c r="D769" s="649">
        <v>4.4315070500000004</v>
      </c>
      <c r="E769" s="649">
        <v>374.87838843000003</v>
      </c>
      <c r="F769" s="649">
        <v>302.49674800000003</v>
      </c>
      <c r="G769" s="643"/>
      <c r="H769" s="620"/>
      <c r="I769" s="620"/>
      <c r="J769" s="620"/>
      <c r="K769" s="620"/>
    </row>
    <row r="770" spans="2:11" ht="15" hidden="1" customHeight="1" x14ac:dyDescent="0.2">
      <c r="B770" s="653"/>
      <c r="C770" s="641"/>
      <c r="D770" s="641"/>
      <c r="E770" s="641"/>
      <c r="F770" s="642"/>
      <c r="G770" s="643"/>
      <c r="H770" s="620"/>
      <c r="I770" s="620"/>
      <c r="J770" s="620"/>
      <c r="K770" s="620"/>
    </row>
    <row r="771" spans="2:11" ht="15" hidden="1" customHeight="1" x14ac:dyDescent="0.2">
      <c r="B771" s="651">
        <v>45268</v>
      </c>
      <c r="C771" s="646">
        <v>59.582364800000008</v>
      </c>
      <c r="D771" s="646">
        <v>0.50256599999999996</v>
      </c>
      <c r="E771" s="646">
        <v>60.084930800000009</v>
      </c>
      <c r="F771" s="647">
        <v>45.199350000000003</v>
      </c>
      <c r="G771" s="643"/>
      <c r="H771" s="620"/>
      <c r="I771" s="620"/>
      <c r="J771" s="620"/>
      <c r="K771" s="620"/>
    </row>
    <row r="772" spans="2:11" ht="15" hidden="1" customHeight="1" x14ac:dyDescent="0.2">
      <c r="B772" s="651">
        <v>45271</v>
      </c>
      <c r="C772" s="646">
        <v>61.269196830000006</v>
      </c>
      <c r="D772" s="646">
        <v>1.2036669999999998</v>
      </c>
      <c r="E772" s="646">
        <v>62.472863830000009</v>
      </c>
      <c r="F772" s="647">
        <v>49.399385000000002</v>
      </c>
      <c r="G772" s="643"/>
      <c r="H772" s="620"/>
      <c r="I772" s="620"/>
      <c r="J772" s="620"/>
      <c r="K772" s="620"/>
    </row>
    <row r="773" spans="2:11" ht="15" hidden="1" customHeight="1" x14ac:dyDescent="0.2">
      <c r="B773" s="651">
        <v>45272</v>
      </c>
      <c r="C773" s="646">
        <v>106.63818657</v>
      </c>
      <c r="D773" s="646">
        <v>1.206134</v>
      </c>
      <c r="E773" s="646">
        <v>107.84432057000001</v>
      </c>
      <c r="F773" s="647">
        <v>91.497820000000004</v>
      </c>
      <c r="G773" s="643"/>
      <c r="H773" s="620"/>
      <c r="I773" s="620"/>
      <c r="J773" s="620"/>
      <c r="K773" s="620"/>
    </row>
    <row r="774" spans="2:11" ht="15" hidden="1" customHeight="1" x14ac:dyDescent="0.2">
      <c r="B774" s="651">
        <v>45273</v>
      </c>
      <c r="C774" s="646">
        <v>86.648951310000001</v>
      </c>
      <c r="D774" s="646">
        <v>1.0024389999999999</v>
      </c>
      <c r="E774" s="646">
        <v>87.651390309999996</v>
      </c>
      <c r="F774" s="647">
        <v>73.999499999999998</v>
      </c>
      <c r="G774" s="643"/>
      <c r="H774" s="620"/>
      <c r="I774" s="620"/>
      <c r="J774" s="620"/>
      <c r="K774" s="620"/>
    </row>
    <row r="775" spans="2:11" ht="15" hidden="1" customHeight="1" x14ac:dyDescent="0.2">
      <c r="B775" s="651">
        <v>45274</v>
      </c>
      <c r="C775" s="646">
        <v>62.877816849999995</v>
      </c>
      <c r="D775" s="646">
        <v>0.50421499999999997</v>
      </c>
      <c r="E775" s="646">
        <v>63.382031849999997</v>
      </c>
      <c r="F775" s="647">
        <v>49.499624000000004</v>
      </c>
      <c r="G775" s="643"/>
      <c r="H775" s="620"/>
      <c r="I775" s="620"/>
      <c r="J775" s="620"/>
      <c r="K775" s="620"/>
    </row>
    <row r="776" spans="2:11" ht="15" hidden="1" customHeight="1" x14ac:dyDescent="0.2">
      <c r="B776" s="652"/>
      <c r="C776" s="649">
        <v>377.01651636000003</v>
      </c>
      <c r="D776" s="649">
        <v>4.4190209999999999</v>
      </c>
      <c r="E776" s="649">
        <v>381.43553736000001</v>
      </c>
      <c r="F776" s="649">
        <v>309.59567900000002</v>
      </c>
      <c r="G776" s="643"/>
      <c r="H776" s="620"/>
      <c r="I776" s="620"/>
      <c r="J776" s="620"/>
      <c r="K776" s="620"/>
    </row>
    <row r="777" spans="2:11" ht="15" hidden="1" customHeight="1" x14ac:dyDescent="0.2">
      <c r="B777" s="653"/>
      <c r="C777" s="641"/>
      <c r="D777" s="641"/>
      <c r="E777" s="641"/>
      <c r="F777" s="642"/>
      <c r="G777" s="643"/>
      <c r="H777" s="620"/>
      <c r="I777" s="620"/>
      <c r="J777" s="620"/>
      <c r="K777" s="620"/>
    </row>
    <row r="778" spans="2:11" ht="15" hidden="1" customHeight="1" x14ac:dyDescent="0.2">
      <c r="B778" s="651">
        <v>45275</v>
      </c>
      <c r="C778" s="646">
        <v>62.909685320000001</v>
      </c>
      <c r="D778" s="646">
        <v>0.50686500000000001</v>
      </c>
      <c r="E778" s="646">
        <v>63.416550319999999</v>
      </c>
      <c r="F778" s="647">
        <v>57.099601</v>
      </c>
      <c r="G778" s="643"/>
      <c r="H778" s="620"/>
      <c r="I778" s="620"/>
      <c r="J778" s="620"/>
      <c r="K778" s="620"/>
    </row>
    <row r="779" spans="2:11" ht="15" hidden="1" customHeight="1" x14ac:dyDescent="0.2">
      <c r="B779" s="651">
        <v>45278</v>
      </c>
      <c r="C779" s="646">
        <v>73.247758260000012</v>
      </c>
      <c r="D779" s="646">
        <v>1.2212639999999999</v>
      </c>
      <c r="E779" s="646">
        <v>74.469022260000017</v>
      </c>
      <c r="F779" s="647">
        <v>62.599792999999998</v>
      </c>
      <c r="G779" s="643"/>
      <c r="H779" s="620"/>
      <c r="I779" s="620"/>
      <c r="J779" s="620"/>
      <c r="K779" s="620"/>
    </row>
    <row r="780" spans="2:11" ht="15" hidden="1" customHeight="1" x14ac:dyDescent="0.2">
      <c r="B780" s="651">
        <v>45279</v>
      </c>
      <c r="C780" s="646">
        <v>119.52361653</v>
      </c>
      <c r="D780" s="646">
        <v>1.0085839999999999</v>
      </c>
      <c r="E780" s="646">
        <v>120.53220053</v>
      </c>
      <c r="F780" s="647">
        <v>96.599679000000009</v>
      </c>
      <c r="G780" s="643"/>
      <c r="H780" s="620"/>
      <c r="I780" s="620"/>
      <c r="J780" s="620"/>
      <c r="K780" s="620"/>
    </row>
    <row r="781" spans="2:11" ht="15" hidden="1" customHeight="1" x14ac:dyDescent="0.2">
      <c r="B781" s="651">
        <v>45280</v>
      </c>
      <c r="C781" s="646">
        <v>82.368676950000008</v>
      </c>
      <c r="D781" s="646">
        <v>0.50620999999999994</v>
      </c>
      <c r="E781" s="646">
        <v>82.874886950000004</v>
      </c>
      <c r="F781" s="647">
        <v>66.099807999999996</v>
      </c>
      <c r="G781" s="643"/>
      <c r="H781" s="620"/>
      <c r="I781" s="620"/>
      <c r="J781" s="620"/>
      <c r="K781" s="620"/>
    </row>
    <row r="782" spans="2:11" ht="15" hidden="1" customHeight="1" x14ac:dyDescent="0.2">
      <c r="B782" s="651">
        <v>45281</v>
      </c>
      <c r="C782" s="646">
        <v>71.855577940000003</v>
      </c>
      <c r="D782" s="646">
        <v>0.80142999999999998</v>
      </c>
      <c r="E782" s="646">
        <v>72.65700794</v>
      </c>
      <c r="F782" s="647">
        <v>57.199809000000002</v>
      </c>
      <c r="G782" s="643"/>
      <c r="H782" s="620"/>
      <c r="I782" s="620"/>
      <c r="J782" s="620"/>
      <c r="K782" s="620"/>
    </row>
    <row r="783" spans="2:11" ht="15" hidden="1" customHeight="1" x14ac:dyDescent="0.2">
      <c r="B783" s="652"/>
      <c r="C783" s="649">
        <v>409.90531499999997</v>
      </c>
      <c r="D783" s="649">
        <v>4.0443530000000001</v>
      </c>
      <c r="E783" s="649">
        <v>413.94966800000009</v>
      </c>
      <c r="F783" s="649">
        <v>339.59869000000003</v>
      </c>
      <c r="G783" s="643"/>
      <c r="H783" s="620"/>
      <c r="I783" s="620"/>
      <c r="J783" s="620"/>
      <c r="K783" s="620"/>
    </row>
    <row r="784" spans="2:11" ht="15" hidden="1" customHeight="1" x14ac:dyDescent="0.2">
      <c r="B784" s="653"/>
      <c r="C784" s="641"/>
      <c r="D784" s="641"/>
      <c r="E784" s="641"/>
      <c r="F784" s="642"/>
      <c r="G784" s="643"/>
      <c r="H784" s="620"/>
      <c r="I784" s="620"/>
      <c r="J784" s="620"/>
      <c r="K784" s="620"/>
    </row>
    <row r="785" spans="2:11" ht="15" hidden="1" customHeight="1" x14ac:dyDescent="0.2">
      <c r="B785" s="651">
        <v>45282</v>
      </c>
      <c r="C785" s="646">
        <v>67.139896809999982</v>
      </c>
      <c r="D785" s="646">
        <v>1.204863</v>
      </c>
      <c r="E785" s="646">
        <v>68.344759809999985</v>
      </c>
      <c r="F785" s="647">
        <v>54.399782000000002</v>
      </c>
      <c r="G785" s="643"/>
      <c r="H785" s="620"/>
      <c r="I785" s="620"/>
      <c r="J785" s="620"/>
      <c r="K785" s="620"/>
    </row>
    <row r="786" spans="2:11" ht="15" hidden="1" customHeight="1" x14ac:dyDescent="0.2">
      <c r="B786" s="651">
        <v>45286</v>
      </c>
      <c r="C786" s="646">
        <v>87.459251129999984</v>
      </c>
      <c r="D786" s="646">
        <v>1.002205</v>
      </c>
      <c r="E786" s="646">
        <v>88.461456129999988</v>
      </c>
      <c r="F786" s="647">
        <v>75.099829999999997</v>
      </c>
      <c r="G786" s="643"/>
      <c r="H786" s="620"/>
      <c r="I786" s="620"/>
      <c r="J786" s="620"/>
      <c r="K786" s="620"/>
    </row>
    <row r="787" spans="2:11" ht="15" hidden="1" customHeight="1" x14ac:dyDescent="0.2">
      <c r="B787" s="651">
        <v>45287</v>
      </c>
      <c r="C787" s="646">
        <v>119.96006415000001</v>
      </c>
      <c r="D787" s="646">
        <v>1.0089570000000001</v>
      </c>
      <c r="E787" s="646">
        <v>120.96902115</v>
      </c>
      <c r="F787" s="647">
        <v>95.399771000000001</v>
      </c>
      <c r="G787" s="643"/>
      <c r="H787" s="620"/>
      <c r="I787" s="620"/>
      <c r="J787" s="620"/>
      <c r="K787" s="620"/>
    </row>
    <row r="788" spans="2:11" ht="15" hidden="1" customHeight="1" x14ac:dyDescent="0.2">
      <c r="B788" s="651">
        <v>45288</v>
      </c>
      <c r="C788" s="646">
        <v>53.977217780000004</v>
      </c>
      <c r="D788" s="646">
        <v>1.0065770000000001</v>
      </c>
      <c r="E788" s="646">
        <v>54.983794780000004</v>
      </c>
      <c r="F788" s="647">
        <v>50.699812000000001</v>
      </c>
      <c r="G788" s="643"/>
      <c r="H788" s="620"/>
      <c r="I788" s="620"/>
      <c r="J788" s="620"/>
      <c r="K788" s="620"/>
    </row>
    <row r="789" spans="2:11" ht="15" hidden="1" customHeight="1" x14ac:dyDescent="0.2">
      <c r="B789" s="651">
        <v>45289</v>
      </c>
      <c r="C789" s="646">
        <v>51.337501500000009</v>
      </c>
      <c r="D789" s="646">
        <v>4.0720000000000001E-3</v>
      </c>
      <c r="E789" s="646">
        <v>51.34157350000001</v>
      </c>
      <c r="F789" s="647">
        <v>9.0765899999999995</v>
      </c>
      <c r="G789" s="643"/>
      <c r="H789" s="620"/>
      <c r="I789" s="620"/>
      <c r="J789" s="620"/>
      <c r="K789" s="620"/>
    </row>
    <row r="790" spans="2:11" ht="15" hidden="1" customHeight="1" x14ac:dyDescent="0.2">
      <c r="B790" s="652"/>
      <c r="C790" s="649">
        <v>328.53642986999995</v>
      </c>
      <c r="D790" s="649">
        <v>4.2226020000000002</v>
      </c>
      <c r="E790" s="649">
        <v>332.75903186999994</v>
      </c>
      <c r="F790" s="649">
        <v>275.59919500000001</v>
      </c>
      <c r="G790" s="643"/>
      <c r="H790" s="620"/>
      <c r="I790" s="620"/>
      <c r="J790" s="620"/>
      <c r="K790" s="620"/>
    </row>
    <row r="791" spans="2:11" ht="14.25" hidden="1" customHeight="1" x14ac:dyDescent="0.2">
      <c r="B791" s="653"/>
      <c r="C791" s="641"/>
      <c r="D791" s="641"/>
      <c r="E791" s="641"/>
      <c r="F791" s="642"/>
      <c r="G791" s="643"/>
      <c r="H791" s="620"/>
      <c r="I791" s="620"/>
      <c r="J791" s="620"/>
      <c r="K791" s="620"/>
    </row>
    <row r="792" spans="2:11" ht="15" hidden="1" customHeight="1" x14ac:dyDescent="0.2">
      <c r="B792" s="651">
        <v>45293</v>
      </c>
      <c r="C792" s="646">
        <v>77.206120330000005</v>
      </c>
      <c r="D792" s="646">
        <v>1.02084273</v>
      </c>
      <c r="E792" s="646">
        <v>78.226963060000003</v>
      </c>
      <c r="F792" s="647">
        <v>65.699850999999995</v>
      </c>
      <c r="G792" s="643"/>
      <c r="H792" s="620"/>
      <c r="I792" s="620"/>
      <c r="J792" s="620"/>
      <c r="K792" s="620"/>
    </row>
    <row r="793" spans="2:11" ht="15" hidden="1" customHeight="1" x14ac:dyDescent="0.2">
      <c r="B793" s="651">
        <v>45294</v>
      </c>
      <c r="C793" s="646">
        <v>63.284799410000005</v>
      </c>
      <c r="D793" s="646">
        <v>1.011973</v>
      </c>
      <c r="E793" s="646">
        <v>64.296772410000003</v>
      </c>
      <c r="F793" s="647">
        <v>56.758045000000003</v>
      </c>
      <c r="G793" s="643"/>
      <c r="H793" s="620"/>
      <c r="I793" s="620"/>
      <c r="J793" s="620"/>
      <c r="K793" s="620"/>
    </row>
    <row r="794" spans="2:11" ht="15" hidden="1" customHeight="1" x14ac:dyDescent="0.2">
      <c r="B794" s="651">
        <v>45295</v>
      </c>
      <c r="C794" s="646">
        <v>47.819925470000001</v>
      </c>
      <c r="D794" s="646">
        <v>0</v>
      </c>
      <c r="E794" s="646">
        <v>47.819925470000001</v>
      </c>
      <c r="F794" s="647">
        <v>57.818417000000004</v>
      </c>
      <c r="G794" s="643"/>
      <c r="H794" s="620"/>
      <c r="I794" s="620"/>
      <c r="J794" s="620"/>
      <c r="K794" s="620"/>
    </row>
    <row r="795" spans="2:11" ht="15" hidden="1" customHeight="1" x14ac:dyDescent="0.2">
      <c r="B795" s="652"/>
      <c r="C795" s="649">
        <v>188.31084521000002</v>
      </c>
      <c r="D795" s="649">
        <v>2.0328157300000003</v>
      </c>
      <c r="E795" s="649">
        <v>190.34366094000001</v>
      </c>
      <c r="F795" s="649">
        <v>180.27631300000002</v>
      </c>
      <c r="G795" s="643"/>
      <c r="H795" s="620"/>
      <c r="I795" s="620"/>
      <c r="J795" s="620"/>
      <c r="K795" s="620"/>
    </row>
    <row r="796" spans="2:11" ht="15" hidden="1" customHeight="1" x14ac:dyDescent="0.2">
      <c r="B796" s="653"/>
      <c r="C796" s="641"/>
      <c r="D796" s="641"/>
      <c r="E796" s="641"/>
      <c r="F796" s="642"/>
      <c r="G796" s="643"/>
      <c r="H796" s="620"/>
      <c r="I796" s="620"/>
      <c r="J796" s="620"/>
      <c r="K796" s="620"/>
    </row>
    <row r="797" spans="2:11" ht="15" hidden="1" customHeight="1" x14ac:dyDescent="0.2">
      <c r="B797" s="651">
        <v>45296</v>
      </c>
      <c r="C797" s="646">
        <v>42.766693509999996</v>
      </c>
      <c r="D797" s="646">
        <v>0.30463299999999999</v>
      </c>
      <c r="E797" s="646">
        <v>43.071326509999999</v>
      </c>
      <c r="F797" s="647">
        <v>56.336565999999998</v>
      </c>
      <c r="G797" s="643"/>
      <c r="H797" s="620"/>
      <c r="I797" s="620"/>
      <c r="J797" s="620"/>
      <c r="K797" s="620"/>
    </row>
    <row r="798" spans="2:11" ht="15" hidden="1" customHeight="1" x14ac:dyDescent="0.2">
      <c r="B798" s="651">
        <v>45299</v>
      </c>
      <c r="C798" s="646">
        <v>54.754657590000001</v>
      </c>
      <c r="D798" s="646">
        <v>0.81794</v>
      </c>
      <c r="E798" s="646">
        <v>55.572597590000001</v>
      </c>
      <c r="F798" s="647">
        <v>59.672528999999997</v>
      </c>
      <c r="G798" s="643"/>
      <c r="H798" s="620"/>
      <c r="I798" s="620"/>
      <c r="J798" s="620"/>
      <c r="K798" s="620"/>
    </row>
    <row r="799" spans="2:11" ht="15" hidden="1" customHeight="1" x14ac:dyDescent="0.2">
      <c r="B799" s="651">
        <v>45300</v>
      </c>
      <c r="C799" s="646">
        <v>89.050397230000002</v>
      </c>
      <c r="D799" s="646">
        <v>0.81030500000000005</v>
      </c>
      <c r="E799" s="646">
        <v>89.860702230000001</v>
      </c>
      <c r="F799" s="647">
        <v>81.003149999999991</v>
      </c>
      <c r="G799" s="643"/>
      <c r="H799" s="620"/>
      <c r="I799" s="620"/>
      <c r="J799" s="620"/>
      <c r="K799" s="620"/>
    </row>
    <row r="800" spans="2:11" ht="15" hidden="1" customHeight="1" x14ac:dyDescent="0.2">
      <c r="B800" s="651">
        <v>45301</v>
      </c>
      <c r="C800" s="646">
        <v>51.577038739999992</v>
      </c>
      <c r="D800" s="646">
        <v>0.50373899999999994</v>
      </c>
      <c r="E800" s="646">
        <v>52.080777739999995</v>
      </c>
      <c r="F800" s="647">
        <v>58.689785000000001</v>
      </c>
      <c r="G800" s="643"/>
      <c r="H800" s="620"/>
      <c r="I800" s="620"/>
      <c r="J800" s="620"/>
      <c r="K800" s="620"/>
    </row>
    <row r="801" spans="2:11" ht="15" hidden="1" customHeight="1" x14ac:dyDescent="0.2">
      <c r="B801" s="651">
        <v>45302</v>
      </c>
      <c r="C801" s="646">
        <v>48.100184160000005</v>
      </c>
      <c r="D801" s="646">
        <v>0.302902</v>
      </c>
      <c r="E801" s="646">
        <v>48.403086160000008</v>
      </c>
      <c r="F801" s="647">
        <v>56.567976999999999</v>
      </c>
      <c r="G801" s="643"/>
      <c r="H801" s="620"/>
      <c r="I801" s="620"/>
      <c r="J801" s="620"/>
      <c r="K801" s="620"/>
    </row>
    <row r="802" spans="2:11" ht="15" hidden="1" customHeight="1" x14ac:dyDescent="0.2">
      <c r="B802" s="652"/>
      <c r="C802" s="649">
        <v>286.24897123</v>
      </c>
      <c r="D802" s="649">
        <v>2.739519</v>
      </c>
      <c r="E802" s="649">
        <v>288.98849023000002</v>
      </c>
      <c r="F802" s="649">
        <v>312.27000700000002</v>
      </c>
      <c r="G802" s="643"/>
      <c r="H802" s="620"/>
      <c r="I802" s="620"/>
      <c r="J802" s="620"/>
      <c r="K802" s="620"/>
    </row>
    <row r="803" spans="2:11" ht="15" hidden="1" customHeight="1" x14ac:dyDescent="0.2">
      <c r="B803" s="653"/>
      <c r="C803" s="641"/>
      <c r="D803" s="641"/>
      <c r="E803" s="641"/>
      <c r="F803" s="642"/>
      <c r="G803" s="643"/>
      <c r="H803" s="620"/>
      <c r="I803" s="620"/>
      <c r="J803" s="620"/>
      <c r="K803" s="620"/>
    </row>
    <row r="804" spans="2:11" ht="15" hidden="1" customHeight="1" x14ac:dyDescent="0.2">
      <c r="B804" s="651">
        <v>45303</v>
      </c>
      <c r="C804" s="646">
        <v>45.220223940000011</v>
      </c>
      <c r="D804" s="646">
        <v>0.30281599999999997</v>
      </c>
      <c r="E804" s="646">
        <v>45.523039940000011</v>
      </c>
      <c r="F804" s="647">
        <v>53.221595999999998</v>
      </c>
      <c r="G804" s="643"/>
      <c r="H804" s="620"/>
      <c r="I804" s="620"/>
      <c r="J804" s="620"/>
      <c r="K804" s="620"/>
    </row>
    <row r="805" spans="2:11" ht="15" hidden="1" customHeight="1" x14ac:dyDescent="0.2">
      <c r="B805" s="651">
        <v>45306</v>
      </c>
      <c r="C805" s="646">
        <v>0</v>
      </c>
      <c r="D805" s="646">
        <v>0</v>
      </c>
      <c r="E805" s="646">
        <v>0</v>
      </c>
      <c r="F805" s="647">
        <v>0</v>
      </c>
      <c r="G805" s="643"/>
      <c r="H805" s="620"/>
      <c r="I805" s="620"/>
      <c r="J805" s="620"/>
      <c r="K805" s="620"/>
    </row>
    <row r="806" spans="2:11" ht="15" hidden="1" customHeight="1" x14ac:dyDescent="0.2">
      <c r="B806" s="651">
        <v>45307</v>
      </c>
      <c r="C806" s="646">
        <v>125.50839999999999</v>
      </c>
      <c r="D806" s="646">
        <v>2.0184000000000002</v>
      </c>
      <c r="E806" s="646">
        <v>127.52679999999999</v>
      </c>
      <c r="F806" s="647">
        <v>128.10011499999999</v>
      </c>
      <c r="G806" s="643"/>
      <c r="H806" s="620"/>
      <c r="I806" s="620"/>
      <c r="J806" s="620"/>
      <c r="K806" s="620"/>
    </row>
    <row r="807" spans="2:11" ht="15" hidden="1" customHeight="1" x14ac:dyDescent="0.2">
      <c r="B807" s="651">
        <v>45308</v>
      </c>
      <c r="C807" s="646">
        <v>68.679979479999986</v>
      </c>
      <c r="D807" s="646">
        <v>0.50526700000000002</v>
      </c>
      <c r="E807" s="646">
        <v>69.185246479999989</v>
      </c>
      <c r="F807" s="647">
        <v>71.267854999999997</v>
      </c>
      <c r="G807" s="643"/>
      <c r="H807" s="620"/>
      <c r="I807" s="620"/>
      <c r="J807" s="620"/>
      <c r="K807" s="620"/>
    </row>
    <row r="808" spans="2:11" ht="15" hidden="1" customHeight="1" x14ac:dyDescent="0.2">
      <c r="B808" s="651">
        <v>45309</v>
      </c>
      <c r="C808" s="646">
        <v>51.468694409999998</v>
      </c>
      <c r="D808" s="646">
        <v>0</v>
      </c>
      <c r="E808" s="646">
        <v>51.468694409999998</v>
      </c>
      <c r="F808" s="647">
        <v>53.223471000000004</v>
      </c>
      <c r="G808" s="643"/>
      <c r="H808" s="620"/>
      <c r="I808" s="620"/>
      <c r="J808" s="620"/>
      <c r="K808" s="620"/>
    </row>
    <row r="809" spans="2:11" ht="15" hidden="1" customHeight="1" x14ac:dyDescent="0.2">
      <c r="B809" s="652"/>
      <c r="C809" s="649">
        <v>290.87729782999997</v>
      </c>
      <c r="D809" s="649">
        <v>2.8264830000000001</v>
      </c>
      <c r="E809" s="649">
        <v>293.70378082999997</v>
      </c>
      <c r="F809" s="649">
        <v>305.81303700000001</v>
      </c>
      <c r="G809" s="643"/>
      <c r="H809" s="620"/>
      <c r="I809" s="620"/>
      <c r="J809" s="620"/>
      <c r="K809" s="620"/>
    </row>
    <row r="810" spans="2:11" ht="15" hidden="1" customHeight="1" x14ac:dyDescent="0.2">
      <c r="B810" s="653"/>
      <c r="C810" s="641"/>
      <c r="D810" s="641"/>
      <c r="E810" s="641"/>
      <c r="F810" s="642"/>
      <c r="G810" s="643"/>
      <c r="H810" s="620"/>
      <c r="I810" s="620"/>
      <c r="J810" s="620"/>
      <c r="K810" s="620"/>
    </row>
    <row r="811" spans="2:11" ht="15" hidden="1" customHeight="1" x14ac:dyDescent="0.2">
      <c r="B811" s="651">
        <v>45310</v>
      </c>
      <c r="C811" s="646">
        <v>47.856871460000008</v>
      </c>
      <c r="D811" s="646">
        <v>0.60250800000000004</v>
      </c>
      <c r="E811" s="646">
        <v>48.459379460000008</v>
      </c>
      <c r="F811" s="647">
        <v>53.484174000000003</v>
      </c>
      <c r="G811" s="643"/>
      <c r="H811" s="620"/>
      <c r="I811" s="620"/>
      <c r="J811" s="620"/>
      <c r="K811" s="620"/>
    </row>
    <row r="812" spans="2:11" ht="15" hidden="1" customHeight="1" x14ac:dyDescent="0.2">
      <c r="B812" s="651">
        <v>45313</v>
      </c>
      <c r="C812" s="646">
        <v>53.397801280000003</v>
      </c>
      <c r="D812" s="646">
        <v>0.50262899999999999</v>
      </c>
      <c r="E812" s="646">
        <v>53.900430280000002</v>
      </c>
      <c r="F812" s="647">
        <v>54.667262999999998</v>
      </c>
      <c r="G812" s="643"/>
      <c r="H812" s="620"/>
      <c r="I812" s="620"/>
      <c r="J812" s="620"/>
      <c r="K812" s="620"/>
    </row>
    <row r="813" spans="2:11" ht="15" hidden="1" customHeight="1" x14ac:dyDescent="0.2">
      <c r="B813" s="651">
        <v>45314</v>
      </c>
      <c r="C813" s="646">
        <v>89.409505800000005</v>
      </c>
      <c r="D813" s="646">
        <v>0.50712000000000002</v>
      </c>
      <c r="E813" s="646">
        <v>89.916625800000006</v>
      </c>
      <c r="F813" s="647">
        <v>80.626564000000002</v>
      </c>
      <c r="G813" s="643"/>
      <c r="H813" s="620"/>
      <c r="I813" s="620"/>
      <c r="J813" s="620"/>
      <c r="K813" s="620"/>
    </row>
    <row r="814" spans="2:11" ht="15" hidden="1" customHeight="1" x14ac:dyDescent="0.2">
      <c r="B814" s="651">
        <v>45315</v>
      </c>
      <c r="C814" s="646">
        <v>58.484592119999995</v>
      </c>
      <c r="D814" s="646">
        <v>0.31284300000000004</v>
      </c>
      <c r="E814" s="646">
        <v>58.797435119999996</v>
      </c>
      <c r="F814" s="647">
        <v>54.155839</v>
      </c>
      <c r="G814" s="643"/>
      <c r="H814" s="620"/>
      <c r="I814" s="620"/>
      <c r="J814" s="620"/>
      <c r="K814" s="620"/>
    </row>
    <row r="815" spans="2:11" ht="15" hidden="1" customHeight="1" x14ac:dyDescent="0.2">
      <c r="B815" s="651">
        <v>45316</v>
      </c>
      <c r="C815" s="646">
        <v>53.055631760000004</v>
      </c>
      <c r="D815" s="646">
        <v>0.30262299999999998</v>
      </c>
      <c r="E815" s="646">
        <v>53.358254760000001</v>
      </c>
      <c r="F815" s="647">
        <v>51.651665999999999</v>
      </c>
      <c r="G815" s="643"/>
      <c r="H815" s="620"/>
      <c r="I815" s="620"/>
      <c r="J815" s="620"/>
      <c r="K815" s="620"/>
    </row>
    <row r="816" spans="2:11" ht="15" hidden="1" customHeight="1" x14ac:dyDescent="0.2">
      <c r="B816" s="652"/>
      <c r="C816" s="649">
        <v>302.20440242000001</v>
      </c>
      <c r="D816" s="649">
        <v>2.2277230000000001</v>
      </c>
      <c r="E816" s="649">
        <v>304.43212542000003</v>
      </c>
      <c r="F816" s="649">
        <v>294.58550600000001</v>
      </c>
      <c r="G816" s="643"/>
      <c r="H816" s="620"/>
      <c r="I816" s="620"/>
      <c r="J816" s="620"/>
      <c r="K816" s="620"/>
    </row>
    <row r="817" spans="2:11" ht="15" hidden="1" customHeight="1" x14ac:dyDescent="0.2">
      <c r="B817" s="653"/>
      <c r="C817" s="641"/>
      <c r="D817" s="641"/>
      <c r="E817" s="641"/>
      <c r="F817" s="642"/>
      <c r="G817" s="643"/>
      <c r="H817" s="620"/>
      <c r="I817" s="620"/>
      <c r="J817" s="620"/>
      <c r="K817" s="620"/>
    </row>
    <row r="818" spans="2:11" ht="15" hidden="1" customHeight="1" x14ac:dyDescent="0.2">
      <c r="B818" s="651">
        <v>45317</v>
      </c>
      <c r="C818" s="646">
        <v>53.561848070000011</v>
      </c>
      <c r="D818" s="646">
        <v>0.30250499999999997</v>
      </c>
      <c r="E818" s="646">
        <v>53.864353070000007</v>
      </c>
      <c r="F818" s="647">
        <v>53.192013000000003</v>
      </c>
      <c r="G818" s="643"/>
      <c r="H818" s="620"/>
      <c r="I818" s="620"/>
      <c r="J818" s="620"/>
      <c r="K818" s="620"/>
    </row>
    <row r="819" spans="2:11" ht="15" hidden="1" customHeight="1" x14ac:dyDescent="0.2">
      <c r="B819" s="651">
        <v>45320</v>
      </c>
      <c r="C819" s="646">
        <v>49.220335720000001</v>
      </c>
      <c r="D819" s="646">
        <v>0.50143499999999996</v>
      </c>
      <c r="E819" s="646">
        <v>49.721770720000002</v>
      </c>
      <c r="F819" s="647">
        <v>53.306932999999994</v>
      </c>
      <c r="G819" s="643"/>
      <c r="H819" s="620"/>
      <c r="I819" s="620"/>
      <c r="J819" s="620"/>
      <c r="K819" s="620"/>
    </row>
    <row r="820" spans="2:11" ht="15" hidden="1" customHeight="1" x14ac:dyDescent="0.2">
      <c r="B820" s="651">
        <v>45321</v>
      </c>
      <c r="C820" s="646">
        <v>93.130721039999997</v>
      </c>
      <c r="D820" s="646">
        <v>0.50356400000000001</v>
      </c>
      <c r="E820" s="646">
        <v>93.634285039999995</v>
      </c>
      <c r="F820" s="647">
        <v>84.688253000000003</v>
      </c>
      <c r="G820" s="643"/>
      <c r="H820" s="620"/>
      <c r="I820" s="620"/>
      <c r="J820" s="620"/>
      <c r="K820" s="620"/>
    </row>
    <row r="821" spans="2:11" ht="15" hidden="1" customHeight="1" x14ac:dyDescent="0.2">
      <c r="B821" s="651">
        <v>45322</v>
      </c>
      <c r="C821" s="646">
        <v>64.297943110000006</v>
      </c>
      <c r="D821" s="646">
        <v>0.31618844000000002</v>
      </c>
      <c r="E821" s="646">
        <v>64.61413155000001</v>
      </c>
      <c r="F821" s="647">
        <v>60.609012999999997</v>
      </c>
      <c r="G821" s="643"/>
      <c r="H821" s="620"/>
      <c r="I821" s="620"/>
      <c r="J821" s="620"/>
      <c r="K821" s="620"/>
    </row>
    <row r="822" spans="2:11" ht="15" hidden="1" customHeight="1" x14ac:dyDescent="0.2">
      <c r="B822" s="651">
        <v>45323</v>
      </c>
      <c r="C822" s="646">
        <v>50.760593639999996</v>
      </c>
      <c r="D822" s="646">
        <v>0</v>
      </c>
      <c r="E822" s="646">
        <v>50.760593639999996</v>
      </c>
      <c r="F822" s="647">
        <v>50.894598999999999</v>
      </c>
      <c r="G822" s="643"/>
      <c r="H822" s="620"/>
      <c r="I822" s="620"/>
      <c r="J822" s="620"/>
      <c r="K822" s="620"/>
    </row>
    <row r="823" spans="2:11" ht="15" hidden="1" customHeight="1" x14ac:dyDescent="0.2">
      <c r="B823" s="652"/>
      <c r="C823" s="649">
        <v>310.97144158000003</v>
      </c>
      <c r="D823" s="649">
        <v>1.6236924399999997</v>
      </c>
      <c r="E823" s="649">
        <v>312.59513402000005</v>
      </c>
      <c r="F823" s="649">
        <v>302.690811</v>
      </c>
      <c r="G823" s="643"/>
      <c r="H823" s="620"/>
      <c r="I823" s="620"/>
      <c r="J823" s="620"/>
      <c r="K823" s="620"/>
    </row>
    <row r="824" spans="2:11" ht="15" hidden="1" customHeight="1" x14ac:dyDescent="0.2">
      <c r="B824" s="653"/>
      <c r="C824" s="641"/>
      <c r="D824" s="641"/>
      <c r="E824" s="641"/>
      <c r="F824" s="642"/>
      <c r="G824" s="643"/>
      <c r="H824" s="620"/>
      <c r="I824" s="620"/>
      <c r="J824" s="620"/>
      <c r="K824" s="620"/>
    </row>
    <row r="825" spans="2:11" ht="15" hidden="1" customHeight="1" x14ac:dyDescent="0.2">
      <c r="B825" s="651">
        <v>45324</v>
      </c>
      <c r="C825" s="646">
        <v>50.477630319999996</v>
      </c>
      <c r="D825" s="646">
        <v>0.30225099999999999</v>
      </c>
      <c r="E825" s="646">
        <v>50.779881319999994</v>
      </c>
      <c r="F825" s="647">
        <v>53.970620999999994</v>
      </c>
      <c r="G825" s="643"/>
      <c r="H825" s="620"/>
      <c r="I825" s="620"/>
      <c r="J825" s="620"/>
      <c r="K825" s="620"/>
    </row>
    <row r="826" spans="2:11" ht="15" hidden="1" customHeight="1" x14ac:dyDescent="0.2">
      <c r="B826" s="651">
        <v>45327</v>
      </c>
      <c r="C826" s="646">
        <v>55.463470800000003</v>
      </c>
      <c r="D826" s="646">
        <v>0.70401199999999997</v>
      </c>
      <c r="E826" s="646">
        <v>56.167482800000002</v>
      </c>
      <c r="F826" s="647">
        <v>56.928623000000002</v>
      </c>
      <c r="G826" s="643"/>
      <c r="H826" s="620"/>
      <c r="I826" s="620"/>
      <c r="J826" s="620"/>
      <c r="K826" s="620"/>
    </row>
    <row r="827" spans="2:11" ht="15" hidden="1" customHeight="1" x14ac:dyDescent="0.2">
      <c r="B827" s="651">
        <v>45328</v>
      </c>
      <c r="C827" s="646">
        <v>111.95371895999999</v>
      </c>
      <c r="D827" s="646">
        <v>0.50544999999999995</v>
      </c>
      <c r="E827" s="646">
        <v>112.45916895999999</v>
      </c>
      <c r="F827" s="647">
        <v>100.57363000000001</v>
      </c>
      <c r="G827" s="643"/>
      <c r="H827" s="620"/>
      <c r="I827" s="620"/>
      <c r="J827" s="620"/>
      <c r="K827" s="620"/>
    </row>
    <row r="828" spans="2:11" ht="15" hidden="1" customHeight="1" x14ac:dyDescent="0.2">
      <c r="B828" s="651">
        <v>45329</v>
      </c>
      <c r="C828" s="646">
        <v>57.702293770000004</v>
      </c>
      <c r="D828" s="646">
        <v>0.50369399999999998</v>
      </c>
      <c r="E828" s="646">
        <v>58.205987770000007</v>
      </c>
      <c r="F828" s="647">
        <v>53.336582</v>
      </c>
      <c r="G828" s="643"/>
      <c r="H828" s="620"/>
      <c r="I828" s="620"/>
      <c r="J828" s="620"/>
      <c r="K828" s="620"/>
    </row>
    <row r="829" spans="2:11" ht="15" hidden="1" customHeight="1" x14ac:dyDescent="0.2">
      <c r="B829" s="651">
        <v>45330</v>
      </c>
      <c r="C829" s="646">
        <v>55.920285889999995</v>
      </c>
      <c r="D829" s="646">
        <v>0.50174799999999997</v>
      </c>
      <c r="E829" s="646">
        <v>56.422033889999994</v>
      </c>
      <c r="F829" s="647">
        <v>54.256004000000004</v>
      </c>
      <c r="G829" s="643"/>
      <c r="H829" s="620"/>
      <c r="I829" s="620"/>
      <c r="J829" s="620"/>
      <c r="K829" s="620"/>
    </row>
    <row r="830" spans="2:11" ht="15" hidden="1" customHeight="1" x14ac:dyDescent="0.2">
      <c r="B830" s="652"/>
      <c r="C830" s="649">
        <v>331.51739973999997</v>
      </c>
      <c r="D830" s="649">
        <v>2.5171549999999998</v>
      </c>
      <c r="E830" s="649">
        <v>334.03455473999998</v>
      </c>
      <c r="F830" s="649">
        <v>319.06546000000003</v>
      </c>
      <c r="G830" s="643"/>
      <c r="H830" s="620"/>
      <c r="I830" s="620"/>
      <c r="J830" s="620"/>
      <c r="K830" s="620"/>
    </row>
    <row r="831" spans="2:11" ht="15" hidden="1" customHeight="1" x14ac:dyDescent="0.2">
      <c r="B831" s="653"/>
      <c r="C831" s="641"/>
      <c r="D831" s="641"/>
      <c r="E831" s="641"/>
      <c r="F831" s="642"/>
      <c r="G831" s="643"/>
      <c r="H831" s="620"/>
      <c r="I831" s="620"/>
      <c r="J831" s="620"/>
      <c r="K831" s="620"/>
    </row>
    <row r="832" spans="2:11" ht="15" hidden="1" customHeight="1" x14ac:dyDescent="0.2">
      <c r="B832" s="651">
        <v>45331</v>
      </c>
      <c r="C832" s="646">
        <v>51.168939399999999</v>
      </c>
      <c r="D832" s="646">
        <v>0.50383199999999995</v>
      </c>
      <c r="E832" s="646">
        <v>51.672771400000002</v>
      </c>
      <c r="F832" s="647">
        <v>52.524108999999996</v>
      </c>
      <c r="G832" s="643"/>
      <c r="H832" s="620"/>
      <c r="I832" s="620"/>
      <c r="J832" s="620"/>
      <c r="K832" s="620"/>
    </row>
    <row r="833" spans="2:11" ht="15" hidden="1" customHeight="1" x14ac:dyDescent="0.2">
      <c r="B833" s="651">
        <v>45334</v>
      </c>
      <c r="C833" s="646">
        <v>45.331361689999994</v>
      </c>
      <c r="D833" s="646">
        <v>0.50217000000000001</v>
      </c>
      <c r="E833" s="646">
        <v>45.833531689999994</v>
      </c>
      <c r="F833" s="647">
        <v>60.900746999999996</v>
      </c>
      <c r="G833" s="643"/>
      <c r="H833" s="620"/>
      <c r="I833" s="620"/>
      <c r="J833" s="620"/>
      <c r="K833" s="620"/>
    </row>
    <row r="834" spans="2:11" ht="15" hidden="1" customHeight="1" x14ac:dyDescent="0.2">
      <c r="B834" s="651">
        <v>45335</v>
      </c>
      <c r="C834" s="646">
        <v>121.60106793999999</v>
      </c>
      <c r="D834" s="646">
        <v>0.50571299999999997</v>
      </c>
      <c r="E834" s="646">
        <v>122.10678093999999</v>
      </c>
      <c r="F834" s="647">
        <v>104.667582</v>
      </c>
      <c r="G834" s="643"/>
      <c r="H834" s="620"/>
      <c r="I834" s="620"/>
      <c r="J834" s="620"/>
      <c r="K834" s="620"/>
    </row>
    <row r="835" spans="2:11" ht="15" hidden="1" customHeight="1" x14ac:dyDescent="0.2">
      <c r="B835" s="651">
        <v>45336</v>
      </c>
      <c r="C835" s="646">
        <v>62.505764870000007</v>
      </c>
      <c r="D835" s="646">
        <v>0.50313699999999995</v>
      </c>
      <c r="E835" s="646">
        <v>63.00890187000001</v>
      </c>
      <c r="F835" s="647">
        <v>56.623671000000002</v>
      </c>
      <c r="G835" s="643"/>
      <c r="H835" s="620"/>
      <c r="I835" s="620"/>
      <c r="J835" s="620"/>
      <c r="K835" s="620"/>
    </row>
    <row r="836" spans="2:11" ht="15" hidden="1" customHeight="1" x14ac:dyDescent="0.2">
      <c r="B836" s="651">
        <v>45337</v>
      </c>
      <c r="C836" s="646">
        <v>65.150000000000006</v>
      </c>
      <c r="D836" s="646">
        <v>0.314882</v>
      </c>
      <c r="E836" s="646">
        <v>65.464882000000003</v>
      </c>
      <c r="F836" s="647">
        <v>62.534994999999995</v>
      </c>
      <c r="G836" s="643"/>
      <c r="H836" s="620"/>
      <c r="I836" s="620"/>
      <c r="J836" s="620"/>
      <c r="K836" s="620"/>
    </row>
    <row r="837" spans="2:11" ht="15" hidden="1" customHeight="1" x14ac:dyDescent="0.2">
      <c r="B837" s="652"/>
      <c r="C837" s="649">
        <v>345.75713389999999</v>
      </c>
      <c r="D837" s="649">
        <v>2.3297340000000002</v>
      </c>
      <c r="E837" s="649">
        <v>348.08686789999996</v>
      </c>
      <c r="F837" s="649">
        <v>337.25110399999994</v>
      </c>
      <c r="G837" s="643"/>
      <c r="H837" s="620"/>
      <c r="I837" s="620"/>
      <c r="J837" s="620"/>
      <c r="K837" s="620"/>
    </row>
    <row r="838" spans="2:11" ht="15" hidden="1" customHeight="1" x14ac:dyDescent="0.2">
      <c r="B838" s="653"/>
      <c r="C838" s="641"/>
      <c r="D838" s="641"/>
      <c r="E838" s="641"/>
      <c r="F838" s="642"/>
      <c r="G838" s="643"/>
      <c r="H838" s="620"/>
      <c r="I838" s="620"/>
      <c r="J838" s="620"/>
      <c r="K838" s="620"/>
    </row>
    <row r="839" spans="2:11" ht="15" hidden="1" customHeight="1" x14ac:dyDescent="0.2">
      <c r="B839" s="651">
        <v>45338</v>
      </c>
      <c r="C839" s="646">
        <v>64.254299630000006</v>
      </c>
      <c r="D839" s="646">
        <v>0.30177199999999998</v>
      </c>
      <c r="E839" s="646">
        <v>64.556071630000005</v>
      </c>
      <c r="F839" s="647">
        <v>60.917659999999998</v>
      </c>
      <c r="G839" s="643"/>
      <c r="H839" s="620"/>
      <c r="I839" s="620"/>
      <c r="J839" s="620"/>
      <c r="K839" s="620"/>
    </row>
    <row r="840" spans="2:11" ht="15" hidden="1" customHeight="1" x14ac:dyDescent="0.2">
      <c r="B840" s="651">
        <v>45341</v>
      </c>
      <c r="C840" s="646">
        <v>0</v>
      </c>
      <c r="D840" s="646">
        <v>0</v>
      </c>
      <c r="E840" s="646">
        <v>0</v>
      </c>
      <c r="F840" s="647">
        <v>0</v>
      </c>
      <c r="G840" s="643"/>
      <c r="H840" s="620"/>
      <c r="I840" s="620"/>
      <c r="J840" s="620"/>
      <c r="K840" s="620"/>
    </row>
    <row r="841" spans="2:11" ht="15" hidden="1" customHeight="1" x14ac:dyDescent="0.2">
      <c r="B841" s="651">
        <v>45342</v>
      </c>
      <c r="C841" s="646">
        <v>127.87406779</v>
      </c>
      <c r="D841" s="646">
        <v>1.0044329999999999</v>
      </c>
      <c r="E841" s="646">
        <v>128.87850079</v>
      </c>
      <c r="F841" s="647">
        <v>123.063366</v>
      </c>
      <c r="G841" s="643"/>
      <c r="H841" s="620"/>
      <c r="I841" s="620"/>
      <c r="J841" s="620"/>
      <c r="K841" s="620"/>
    </row>
    <row r="842" spans="2:11" ht="15" hidden="1" customHeight="1" x14ac:dyDescent="0.2">
      <c r="B842" s="651">
        <v>45343</v>
      </c>
      <c r="C842" s="646">
        <v>79.9087519699995</v>
      </c>
      <c r="D842" s="646">
        <v>0.33413567999999405</v>
      </c>
      <c r="E842" s="646">
        <v>80.242887649999489</v>
      </c>
      <c r="F842" s="647">
        <v>74.310082000000008</v>
      </c>
      <c r="G842" s="643"/>
      <c r="H842" s="620"/>
      <c r="I842" s="620"/>
      <c r="J842" s="620"/>
      <c r="K842" s="620"/>
    </row>
    <row r="843" spans="2:11" ht="15" hidden="1" customHeight="1" x14ac:dyDescent="0.2">
      <c r="B843" s="651">
        <v>45344</v>
      </c>
      <c r="C843" s="646">
        <v>43.016817849999995</v>
      </c>
      <c r="D843" s="646">
        <v>0.60905999999999993</v>
      </c>
      <c r="E843" s="646">
        <v>43.625877849999995</v>
      </c>
      <c r="F843" s="647">
        <v>47.316663999999996</v>
      </c>
      <c r="G843" s="643"/>
      <c r="H843" s="620"/>
      <c r="I843" s="620"/>
      <c r="J843" s="620"/>
      <c r="K843" s="620"/>
    </row>
    <row r="844" spans="2:11" ht="15" hidden="1" customHeight="1" x14ac:dyDescent="0.2">
      <c r="B844" s="652"/>
      <c r="C844" s="649">
        <v>315.05393723999953</v>
      </c>
      <c r="D844" s="649">
        <v>2.2494006799999937</v>
      </c>
      <c r="E844" s="649">
        <v>317.30333791999948</v>
      </c>
      <c r="F844" s="649">
        <v>305.60777200000001</v>
      </c>
      <c r="G844" s="643"/>
      <c r="H844" s="620"/>
      <c r="I844" s="620"/>
      <c r="J844" s="620"/>
      <c r="K844" s="620"/>
    </row>
    <row r="845" spans="2:11" ht="15" hidden="1" customHeight="1" x14ac:dyDescent="0.2">
      <c r="B845" s="653"/>
      <c r="C845" s="641"/>
      <c r="D845" s="641"/>
      <c r="E845" s="641"/>
      <c r="F845" s="642"/>
      <c r="G845" s="643"/>
      <c r="H845" s="620"/>
      <c r="I845" s="620"/>
      <c r="J845" s="620"/>
      <c r="K845" s="620"/>
    </row>
    <row r="846" spans="2:11" ht="15" hidden="1" customHeight="1" x14ac:dyDescent="0.2">
      <c r="B846" s="651">
        <v>45345</v>
      </c>
      <c r="C846" s="646">
        <v>59.475002370000013</v>
      </c>
      <c r="D846" s="646">
        <v>0.70240499999999995</v>
      </c>
      <c r="E846" s="646">
        <v>60.177407370000012</v>
      </c>
      <c r="F846" s="647">
        <v>58.909966999999995</v>
      </c>
      <c r="G846" s="643"/>
      <c r="H846" s="620"/>
      <c r="I846" s="620"/>
      <c r="J846" s="620"/>
      <c r="K846" s="620"/>
    </row>
    <row r="847" spans="2:11" ht="15" hidden="1" customHeight="1" x14ac:dyDescent="0.2">
      <c r="B847" s="651">
        <v>45348</v>
      </c>
      <c r="C847" s="646">
        <v>51.295050020000005</v>
      </c>
      <c r="D847" s="646">
        <v>0.51215299999999997</v>
      </c>
      <c r="E847" s="646">
        <v>51.807203020000003</v>
      </c>
      <c r="F847" s="647">
        <v>53.288562999999996</v>
      </c>
      <c r="G847" s="643"/>
      <c r="H847" s="620"/>
      <c r="I847" s="620"/>
      <c r="J847" s="620"/>
      <c r="K847" s="620"/>
    </row>
    <row r="848" spans="2:11" ht="15" hidden="1" customHeight="1" x14ac:dyDescent="0.2">
      <c r="B848" s="651">
        <v>45349</v>
      </c>
      <c r="C848" s="646">
        <v>97.779600160000001</v>
      </c>
      <c r="D848" s="646">
        <v>0.50623600000000002</v>
      </c>
      <c r="E848" s="646">
        <v>98.285836160000002</v>
      </c>
      <c r="F848" s="647">
        <v>90.717215999999993</v>
      </c>
      <c r="G848" s="643"/>
      <c r="H848" s="620"/>
      <c r="I848" s="620"/>
      <c r="J848" s="620"/>
      <c r="K848" s="620"/>
    </row>
    <row r="849" spans="2:11" ht="15" hidden="1" customHeight="1" x14ac:dyDescent="0.2">
      <c r="B849" s="651">
        <v>45350</v>
      </c>
      <c r="C849" s="646">
        <v>66.397858150000005</v>
      </c>
      <c r="D849" s="646">
        <v>0.80698900000000007</v>
      </c>
      <c r="E849" s="646">
        <v>67.204847150000006</v>
      </c>
      <c r="F849" s="647">
        <v>62.284012999999995</v>
      </c>
      <c r="G849" s="643"/>
      <c r="H849" s="620"/>
      <c r="I849" s="620"/>
      <c r="J849" s="620"/>
      <c r="K849" s="620"/>
    </row>
    <row r="850" spans="2:11" ht="15" hidden="1" customHeight="1" x14ac:dyDescent="0.2">
      <c r="B850" s="651">
        <v>45351</v>
      </c>
      <c r="C850" s="646">
        <v>60.600069400000002</v>
      </c>
      <c r="D850" s="646">
        <v>0.50383999999999995</v>
      </c>
      <c r="E850" s="646">
        <v>61.103909399999999</v>
      </c>
      <c r="F850" s="647">
        <v>61.600000000000009</v>
      </c>
      <c r="G850" s="643"/>
      <c r="H850" s="620"/>
      <c r="I850" s="620"/>
      <c r="J850" s="620"/>
      <c r="K850" s="620"/>
    </row>
    <row r="851" spans="2:11" ht="15" hidden="1" customHeight="1" x14ac:dyDescent="0.2">
      <c r="B851" s="652"/>
      <c r="C851" s="649">
        <v>335.5475801</v>
      </c>
      <c r="D851" s="649">
        <v>3.0316229999999997</v>
      </c>
      <c r="E851" s="649">
        <v>338.57920310000009</v>
      </c>
      <c r="F851" s="649">
        <v>326.79975899999999</v>
      </c>
      <c r="G851" s="643"/>
      <c r="H851" s="620"/>
      <c r="I851" s="620"/>
      <c r="J851" s="620"/>
      <c r="K851" s="620"/>
    </row>
    <row r="852" spans="2:11" ht="15" hidden="1" customHeight="1" x14ac:dyDescent="0.2">
      <c r="B852" s="657"/>
      <c r="C852" s="658"/>
      <c r="D852" s="658"/>
      <c r="E852" s="658"/>
      <c r="F852" s="659"/>
      <c r="G852" s="643"/>
      <c r="H852" s="620"/>
      <c r="I852" s="620"/>
      <c r="J852" s="620"/>
      <c r="K852" s="620"/>
    </row>
    <row r="853" spans="2:11" ht="15" hidden="1" customHeight="1" x14ac:dyDescent="0.2">
      <c r="B853" s="651">
        <v>45352</v>
      </c>
      <c r="C853" s="646">
        <v>57.072059519999989</v>
      </c>
      <c r="D853" s="646">
        <v>0.30260115000000004</v>
      </c>
      <c r="E853" s="646">
        <v>57.37466066999999</v>
      </c>
      <c r="F853" s="647">
        <v>56.697430000000004</v>
      </c>
      <c r="G853" s="643"/>
      <c r="H853" s="620"/>
      <c r="I853" s="620"/>
      <c r="J853" s="620"/>
      <c r="K853" s="620"/>
    </row>
    <row r="854" spans="2:11" ht="15" hidden="1" customHeight="1" x14ac:dyDescent="0.2">
      <c r="B854" s="651">
        <v>45355</v>
      </c>
      <c r="C854" s="646">
        <v>53.676903369999998</v>
      </c>
      <c r="D854" s="646">
        <v>0</v>
      </c>
      <c r="E854" s="646">
        <v>53.676903369999998</v>
      </c>
      <c r="F854" s="647">
        <v>55.234005000000003</v>
      </c>
      <c r="G854" s="643"/>
      <c r="H854" s="620"/>
      <c r="I854" s="620"/>
      <c r="J854" s="620"/>
      <c r="K854" s="620"/>
    </row>
    <row r="855" spans="2:11" ht="15" hidden="1" customHeight="1" x14ac:dyDescent="0.2">
      <c r="B855" s="651">
        <v>45356</v>
      </c>
      <c r="C855" s="646">
        <v>116.36725608</v>
      </c>
      <c r="D855" s="646">
        <v>0.70446400000000009</v>
      </c>
      <c r="E855" s="646">
        <v>117.07172008000001</v>
      </c>
      <c r="F855" s="647">
        <v>105.39523700000001</v>
      </c>
      <c r="G855" s="643"/>
      <c r="H855" s="620"/>
      <c r="I855" s="620"/>
      <c r="J855" s="620"/>
      <c r="K855" s="620"/>
    </row>
    <row r="856" spans="2:11" ht="15" hidden="1" customHeight="1" x14ac:dyDescent="0.2">
      <c r="B856" s="651">
        <v>45357</v>
      </c>
      <c r="C856" s="646">
        <v>66.060538770000008</v>
      </c>
      <c r="D856" s="646">
        <v>0.70411999999999997</v>
      </c>
      <c r="E856" s="646">
        <v>66.764658770000011</v>
      </c>
      <c r="F856" s="647">
        <v>58.404702</v>
      </c>
      <c r="G856" s="643"/>
      <c r="H856" s="620"/>
      <c r="I856" s="620"/>
      <c r="J856" s="620"/>
      <c r="K856" s="620"/>
    </row>
    <row r="857" spans="2:11" ht="15" hidden="1" customHeight="1" x14ac:dyDescent="0.2">
      <c r="B857" s="651">
        <v>45358</v>
      </c>
      <c r="C857" s="646">
        <v>49.834233009999998</v>
      </c>
      <c r="D857" s="646">
        <v>0.710669</v>
      </c>
      <c r="E857" s="646">
        <v>50.544902010000001</v>
      </c>
      <c r="F857" s="647">
        <v>50.365908000000005</v>
      </c>
      <c r="G857" s="643"/>
      <c r="H857" s="620"/>
      <c r="I857" s="620"/>
      <c r="J857" s="620"/>
      <c r="K857" s="620"/>
    </row>
    <row r="858" spans="2:11" ht="15" hidden="1" customHeight="1" x14ac:dyDescent="0.2">
      <c r="B858" s="652"/>
      <c r="C858" s="649">
        <v>343.01099074999996</v>
      </c>
      <c r="D858" s="649">
        <v>2.4218541499999997</v>
      </c>
      <c r="E858" s="649">
        <v>345.43284489999996</v>
      </c>
      <c r="F858" s="649">
        <v>326.09728200000001</v>
      </c>
      <c r="G858" s="643"/>
      <c r="H858" s="620"/>
      <c r="I858" s="620"/>
      <c r="J858" s="620"/>
      <c r="K858" s="620"/>
    </row>
    <row r="859" spans="2:11" ht="15" hidden="1" customHeight="1" x14ac:dyDescent="0.2">
      <c r="B859" s="657"/>
      <c r="C859" s="658"/>
      <c r="D859" s="658"/>
      <c r="E859" s="658"/>
      <c r="F859" s="659"/>
      <c r="G859" s="643"/>
      <c r="H859" s="620"/>
      <c r="I859" s="620"/>
      <c r="J859" s="620"/>
      <c r="K859" s="620"/>
    </row>
    <row r="860" spans="2:11" ht="15" hidden="1" customHeight="1" x14ac:dyDescent="0.2">
      <c r="B860" s="651">
        <v>45359</v>
      </c>
      <c r="C860" s="646">
        <v>47.367567080000001</v>
      </c>
      <c r="D860" s="646">
        <v>1.0022549999999999</v>
      </c>
      <c r="E860" s="646">
        <v>48.369822079999999</v>
      </c>
      <c r="F860" s="647">
        <v>50.358750000000001</v>
      </c>
      <c r="G860" s="643"/>
      <c r="H860" s="620"/>
      <c r="I860" s="620"/>
      <c r="J860" s="620"/>
      <c r="K860" s="620"/>
    </row>
    <row r="861" spans="2:11" ht="15" hidden="1" customHeight="1" x14ac:dyDescent="0.2">
      <c r="B861" s="651">
        <v>45362</v>
      </c>
      <c r="C861" s="646">
        <v>62.049246100000005</v>
      </c>
      <c r="D861" s="646">
        <v>0.50266599999999995</v>
      </c>
      <c r="E861" s="646">
        <v>62.551912100000003</v>
      </c>
      <c r="F861" s="647">
        <v>62.951773000000003</v>
      </c>
      <c r="G861" s="643"/>
      <c r="H861" s="620"/>
      <c r="I861" s="620"/>
      <c r="J861" s="620"/>
      <c r="K861" s="620"/>
    </row>
    <row r="862" spans="2:11" ht="15" hidden="1" customHeight="1" x14ac:dyDescent="0.2">
      <c r="B862" s="651">
        <v>45363</v>
      </c>
      <c r="C862" s="646">
        <v>109.02481719999999</v>
      </c>
      <c r="D862" s="646">
        <v>0.50378400000000001</v>
      </c>
      <c r="E862" s="646">
        <v>109.52860119999998</v>
      </c>
      <c r="F862" s="647">
        <v>98.215581</v>
      </c>
      <c r="G862" s="643"/>
      <c r="H862" s="620"/>
      <c r="I862" s="620"/>
      <c r="J862" s="620"/>
      <c r="K862" s="620"/>
    </row>
    <row r="863" spans="2:11" ht="15" hidden="1" customHeight="1" x14ac:dyDescent="0.2">
      <c r="B863" s="651">
        <v>45364</v>
      </c>
      <c r="C863" s="646">
        <v>86.926526009999989</v>
      </c>
      <c r="D863" s="646">
        <v>0.50297800000000004</v>
      </c>
      <c r="E863" s="646">
        <v>87.429504009999988</v>
      </c>
      <c r="F863" s="647">
        <v>71.732771999999997</v>
      </c>
      <c r="G863" s="643"/>
      <c r="H863" s="620"/>
      <c r="I863" s="620"/>
      <c r="J863" s="620"/>
      <c r="K863" s="620"/>
    </row>
    <row r="864" spans="2:11" ht="15" hidden="1" customHeight="1" x14ac:dyDescent="0.2">
      <c r="B864" s="651">
        <v>45365</v>
      </c>
      <c r="C864" s="646">
        <v>50.119913759999996</v>
      </c>
      <c r="D864" s="646">
        <v>0.90271000000000001</v>
      </c>
      <c r="E864" s="646">
        <v>51.022623759999995</v>
      </c>
      <c r="F864" s="647">
        <v>49.002046000000007</v>
      </c>
      <c r="G864" s="643"/>
      <c r="H864" s="620"/>
      <c r="I864" s="620"/>
      <c r="J864" s="620"/>
      <c r="K864" s="620"/>
    </row>
    <row r="865" spans="2:11" ht="15" hidden="1" customHeight="1" x14ac:dyDescent="0.2">
      <c r="B865" s="652"/>
      <c r="C865" s="649">
        <v>355.48807014999994</v>
      </c>
      <c r="D865" s="649">
        <v>3.414393</v>
      </c>
      <c r="E865" s="649">
        <v>358.90246314999996</v>
      </c>
      <c r="F865" s="649">
        <v>332.26092199999999</v>
      </c>
      <c r="G865" s="643"/>
      <c r="H865" s="620"/>
      <c r="I865" s="620"/>
      <c r="J865" s="620"/>
      <c r="K865" s="620"/>
    </row>
    <row r="866" spans="2:11" ht="15" hidden="1" customHeight="1" x14ac:dyDescent="0.2">
      <c r="B866" s="657"/>
      <c r="C866" s="658"/>
      <c r="D866" s="658"/>
      <c r="E866" s="658"/>
      <c r="F866" s="659"/>
      <c r="G866" s="643"/>
      <c r="H866" s="620"/>
      <c r="I866" s="620"/>
      <c r="J866" s="620"/>
      <c r="K866" s="620"/>
    </row>
    <row r="867" spans="2:11" ht="15" hidden="1" customHeight="1" x14ac:dyDescent="0.2">
      <c r="B867" s="651">
        <v>45366</v>
      </c>
      <c r="C867" s="646">
        <v>54.385927959999997</v>
      </c>
      <c r="D867" s="646">
        <v>0.60157000000000005</v>
      </c>
      <c r="E867" s="646">
        <v>54.987497959999999</v>
      </c>
      <c r="F867" s="647">
        <v>55.370496000000003</v>
      </c>
      <c r="G867" s="643"/>
      <c r="H867" s="620"/>
      <c r="I867" s="620"/>
      <c r="J867" s="620"/>
      <c r="K867" s="620"/>
    </row>
    <row r="868" spans="2:11" ht="15" hidden="1" customHeight="1" x14ac:dyDescent="0.2">
      <c r="B868" s="651">
        <v>45369</v>
      </c>
      <c r="C868" s="646">
        <v>66.577829870000002</v>
      </c>
      <c r="D868" s="646">
        <v>0.50275000000000003</v>
      </c>
      <c r="E868" s="646">
        <v>67.080579870000008</v>
      </c>
      <c r="F868" s="647">
        <v>67.571138000000005</v>
      </c>
      <c r="G868" s="643"/>
      <c r="H868" s="620"/>
      <c r="I868" s="620"/>
      <c r="J868" s="620"/>
      <c r="K868" s="620"/>
    </row>
    <row r="869" spans="2:11" ht="15" hidden="1" customHeight="1" x14ac:dyDescent="0.2">
      <c r="B869" s="651">
        <v>45370</v>
      </c>
      <c r="C869" s="646">
        <v>110.01344334000001</v>
      </c>
      <c r="D869" s="646">
        <v>0.705816</v>
      </c>
      <c r="E869" s="646">
        <v>110.71925934000001</v>
      </c>
      <c r="F869" s="647">
        <v>99.540390000000002</v>
      </c>
      <c r="G869" s="643"/>
      <c r="H869" s="620"/>
      <c r="I869" s="620"/>
      <c r="J869" s="620"/>
      <c r="K869" s="620"/>
    </row>
    <row r="870" spans="2:11" ht="15" hidden="1" customHeight="1" x14ac:dyDescent="0.2">
      <c r="B870" s="651">
        <v>45371</v>
      </c>
      <c r="C870" s="646">
        <v>76.291327219999999</v>
      </c>
      <c r="D870" s="646">
        <v>0.50389499999999998</v>
      </c>
      <c r="E870" s="646">
        <v>76.795222219999999</v>
      </c>
      <c r="F870" s="647">
        <v>69.938074</v>
      </c>
      <c r="G870" s="643"/>
      <c r="H870" s="620"/>
      <c r="I870" s="620"/>
      <c r="J870" s="620"/>
      <c r="K870" s="620"/>
    </row>
    <row r="871" spans="2:11" ht="15" hidden="1" customHeight="1" x14ac:dyDescent="0.2">
      <c r="B871" s="651">
        <v>45372</v>
      </c>
      <c r="C871" s="646">
        <v>55.314142349999997</v>
      </c>
      <c r="D871" s="646">
        <v>0.70372799999999991</v>
      </c>
      <c r="E871" s="646">
        <v>56.017870349999995</v>
      </c>
      <c r="F871" s="647">
        <v>54.032591000000004</v>
      </c>
      <c r="G871" s="643"/>
      <c r="H871" s="620"/>
      <c r="I871" s="620"/>
      <c r="J871" s="620"/>
      <c r="K871" s="620"/>
    </row>
    <row r="872" spans="2:11" ht="15" hidden="1" customHeight="1" x14ac:dyDescent="0.2">
      <c r="B872" s="652"/>
      <c r="C872" s="649">
        <v>362.58267074000003</v>
      </c>
      <c r="D872" s="649">
        <v>3.0177589999999999</v>
      </c>
      <c r="E872" s="649">
        <v>365.60042974000004</v>
      </c>
      <c r="F872" s="649">
        <v>346.45268900000008</v>
      </c>
      <c r="G872" s="643"/>
      <c r="H872" s="620"/>
      <c r="I872" s="620"/>
      <c r="J872" s="620"/>
      <c r="K872" s="620"/>
    </row>
    <row r="873" spans="2:11" ht="15" hidden="1" customHeight="1" x14ac:dyDescent="0.2">
      <c r="B873" s="657"/>
      <c r="C873" s="658"/>
      <c r="D873" s="658"/>
      <c r="E873" s="658"/>
      <c r="F873" s="659"/>
      <c r="G873" s="643"/>
      <c r="H873" s="620"/>
      <c r="I873" s="620"/>
      <c r="J873" s="620"/>
      <c r="K873" s="620"/>
    </row>
    <row r="874" spans="2:11" ht="15" hidden="1" customHeight="1" x14ac:dyDescent="0.2">
      <c r="B874" s="651">
        <v>45373</v>
      </c>
      <c r="C874" s="646">
        <v>57.349461409999989</v>
      </c>
      <c r="D874" s="646">
        <v>0.70259299999999991</v>
      </c>
      <c r="E874" s="646">
        <v>58.05205440999999</v>
      </c>
      <c r="F874" s="647">
        <v>58.229421000000002</v>
      </c>
      <c r="G874" s="643"/>
      <c r="H874" s="620"/>
      <c r="I874" s="620"/>
      <c r="J874" s="620"/>
      <c r="K874" s="620"/>
    </row>
    <row r="875" spans="2:11" ht="15" hidden="1" customHeight="1" x14ac:dyDescent="0.2">
      <c r="B875" s="651">
        <v>45376</v>
      </c>
      <c r="C875" s="646">
        <v>65.032252620000008</v>
      </c>
      <c r="D875" s="646">
        <v>9.8900000000000008E-4</v>
      </c>
      <c r="E875" s="646">
        <v>65.033241620000013</v>
      </c>
      <c r="F875" s="647">
        <v>65.969585999999993</v>
      </c>
      <c r="G875" s="643"/>
      <c r="H875" s="620"/>
      <c r="I875" s="620"/>
      <c r="J875" s="620"/>
      <c r="K875" s="620"/>
    </row>
    <row r="876" spans="2:11" ht="15" hidden="1" customHeight="1" x14ac:dyDescent="0.2">
      <c r="B876" s="651">
        <v>45377</v>
      </c>
      <c r="C876" s="646">
        <v>124.40649035000003</v>
      </c>
      <c r="D876" s="646">
        <v>1.4053059999999999</v>
      </c>
      <c r="E876" s="646">
        <v>125.81179635000002</v>
      </c>
      <c r="F876" s="647">
        <v>111.381845</v>
      </c>
      <c r="G876" s="643"/>
      <c r="H876" s="620"/>
      <c r="I876" s="620"/>
      <c r="J876" s="620"/>
      <c r="K876" s="620"/>
    </row>
    <row r="877" spans="2:11" ht="15" hidden="1" customHeight="1" x14ac:dyDescent="0.2">
      <c r="B877" s="651">
        <v>45383</v>
      </c>
      <c r="C877" s="646">
        <v>145.21595779000006</v>
      </c>
      <c r="D877" s="646">
        <v>3.2749800000000003E-3</v>
      </c>
      <c r="E877" s="646">
        <v>145.21923277000005</v>
      </c>
      <c r="F877" s="647">
        <v>119.24901000000001</v>
      </c>
      <c r="G877" s="643"/>
      <c r="H877" s="620"/>
      <c r="I877" s="620"/>
      <c r="J877" s="620"/>
      <c r="K877" s="620"/>
    </row>
    <row r="878" spans="2:11" ht="15" hidden="1" customHeight="1" x14ac:dyDescent="0.2">
      <c r="B878" s="651">
        <v>45384</v>
      </c>
      <c r="C878" s="646">
        <v>100.0877619</v>
      </c>
      <c r="D878" s="646">
        <v>0.408165</v>
      </c>
      <c r="E878" s="646">
        <v>100.4959269</v>
      </c>
      <c r="F878" s="647">
        <v>86.33492600000001</v>
      </c>
      <c r="G878" s="643"/>
      <c r="H878" s="620"/>
      <c r="I878" s="620"/>
      <c r="J878" s="620"/>
      <c r="K878" s="620"/>
    </row>
    <row r="879" spans="2:11" ht="15" hidden="1" customHeight="1" x14ac:dyDescent="0.2">
      <c r="B879" s="651">
        <v>45385</v>
      </c>
      <c r="C879" s="646">
        <v>68.432733330000005</v>
      </c>
      <c r="D879" s="646">
        <v>0.50555000000000005</v>
      </c>
      <c r="E879" s="646">
        <v>68.938283330000004</v>
      </c>
      <c r="F879" s="647">
        <v>61.888057999999994</v>
      </c>
      <c r="G879" s="643"/>
      <c r="H879" s="620"/>
      <c r="I879" s="620"/>
      <c r="J879" s="620"/>
      <c r="K879" s="620"/>
    </row>
    <row r="880" spans="2:11" ht="15" hidden="1" customHeight="1" x14ac:dyDescent="0.2">
      <c r="B880" s="651">
        <v>45386</v>
      </c>
      <c r="C880" s="646">
        <v>74.787876580000002</v>
      </c>
      <c r="D880" s="646">
        <v>0.403916</v>
      </c>
      <c r="E880" s="646">
        <v>75.191792579999998</v>
      </c>
      <c r="F880" s="647">
        <v>70.478943000000001</v>
      </c>
      <c r="G880" s="643"/>
      <c r="H880" s="620"/>
      <c r="I880" s="620"/>
      <c r="J880" s="620"/>
      <c r="K880" s="620"/>
    </row>
    <row r="881" spans="2:11" ht="15" hidden="1" customHeight="1" x14ac:dyDescent="0.2">
      <c r="B881" s="652"/>
      <c r="C881" s="649">
        <v>635.31253398000013</v>
      </c>
      <c r="D881" s="649">
        <v>3.4297939799999999</v>
      </c>
      <c r="E881" s="649">
        <v>638.74232796000001</v>
      </c>
      <c r="F881" s="649">
        <v>573.531789</v>
      </c>
      <c r="G881" s="643"/>
      <c r="H881" s="620"/>
      <c r="I881" s="620"/>
      <c r="J881" s="620"/>
      <c r="K881" s="620"/>
    </row>
    <row r="882" spans="2:11" ht="15" hidden="1" customHeight="1" x14ac:dyDescent="0.2">
      <c r="B882" s="657"/>
      <c r="C882" s="658"/>
      <c r="D882" s="658"/>
      <c r="E882" s="658"/>
      <c r="F882" s="659"/>
      <c r="G882" s="643"/>
      <c r="H882" s="620"/>
      <c r="I882" s="620"/>
      <c r="J882" s="620"/>
      <c r="K882" s="620"/>
    </row>
    <row r="883" spans="2:11" ht="15" hidden="1" customHeight="1" x14ac:dyDescent="0.2">
      <c r="B883" s="651">
        <v>45387</v>
      </c>
      <c r="C883" s="646">
        <v>58.600190220000002</v>
      </c>
      <c r="D883" s="646">
        <v>0.70618300000000001</v>
      </c>
      <c r="E883" s="646">
        <v>59.306373220000005</v>
      </c>
      <c r="F883" s="647">
        <v>56.632208999999996</v>
      </c>
      <c r="G883" s="643"/>
      <c r="H883" s="620"/>
      <c r="I883" s="620"/>
      <c r="J883" s="620"/>
      <c r="K883" s="620"/>
    </row>
    <row r="884" spans="2:11" ht="15" hidden="1" customHeight="1" x14ac:dyDescent="0.2">
      <c r="B884" s="651">
        <v>45390</v>
      </c>
      <c r="C884" s="646">
        <v>61.724618069999998</v>
      </c>
      <c r="D884" s="646">
        <v>0.50216000000000005</v>
      </c>
      <c r="E884" s="646">
        <v>62.226778070000002</v>
      </c>
      <c r="F884" s="647">
        <v>61.285135999999994</v>
      </c>
      <c r="G884" s="643"/>
      <c r="H884" s="620"/>
      <c r="I884" s="620"/>
      <c r="J884" s="620"/>
      <c r="K884" s="620"/>
    </row>
    <row r="885" spans="2:11" ht="15" hidden="1" customHeight="1" x14ac:dyDescent="0.2">
      <c r="B885" s="651">
        <v>45391</v>
      </c>
      <c r="C885" s="646">
        <v>109.29227985999999</v>
      </c>
      <c r="D885" s="646">
        <v>0.70646400000000009</v>
      </c>
      <c r="E885" s="646">
        <v>109.99874385999999</v>
      </c>
      <c r="F885" s="647">
        <v>98.975256999999999</v>
      </c>
      <c r="G885" s="643"/>
      <c r="H885" s="620"/>
      <c r="I885" s="620"/>
      <c r="J885" s="620"/>
      <c r="K885" s="620"/>
    </row>
    <row r="886" spans="2:11" ht="15" hidden="1" customHeight="1" x14ac:dyDescent="0.2">
      <c r="B886" s="651">
        <v>45392</v>
      </c>
      <c r="C886" s="646">
        <v>71.80748444999999</v>
      </c>
      <c r="D886" s="646">
        <v>0.70387699999999997</v>
      </c>
      <c r="E886" s="646">
        <v>72.511361449999995</v>
      </c>
      <c r="F886" s="647">
        <v>64.719503000000003</v>
      </c>
      <c r="G886" s="643"/>
      <c r="H886" s="620"/>
      <c r="I886" s="620"/>
      <c r="J886" s="620"/>
      <c r="K886" s="620"/>
    </row>
    <row r="887" spans="2:11" ht="15" hidden="1" customHeight="1" x14ac:dyDescent="0.2">
      <c r="B887" s="651">
        <v>45393</v>
      </c>
      <c r="C887" s="646">
        <v>60.868779900000007</v>
      </c>
      <c r="D887" s="646">
        <v>0.70291199999999998</v>
      </c>
      <c r="E887" s="646">
        <v>61.571691900000005</v>
      </c>
      <c r="F887" s="647">
        <v>58.832030000000003</v>
      </c>
      <c r="G887" s="643"/>
      <c r="H887" s="620"/>
      <c r="I887" s="620"/>
      <c r="J887" s="620"/>
      <c r="K887" s="620"/>
    </row>
    <row r="888" spans="2:11" ht="15" hidden="1" customHeight="1" x14ac:dyDescent="0.2">
      <c r="B888" s="652"/>
      <c r="C888" s="649">
        <v>362.29335249999997</v>
      </c>
      <c r="D888" s="649">
        <v>3.321596</v>
      </c>
      <c r="E888" s="649">
        <v>365.61494850000003</v>
      </c>
      <c r="F888" s="649">
        <v>340.44413499999996</v>
      </c>
      <c r="I888" s="620"/>
    </row>
    <row r="889" spans="2:11" ht="15" hidden="1" customHeight="1" x14ac:dyDescent="0.2">
      <c r="B889" s="657"/>
      <c r="C889" s="658"/>
      <c r="D889" s="658"/>
      <c r="E889" s="658"/>
      <c r="F889" s="659"/>
      <c r="I889" s="620"/>
    </row>
    <row r="890" spans="2:11" ht="15" hidden="1" customHeight="1" x14ac:dyDescent="0.2">
      <c r="B890" s="651">
        <v>45394</v>
      </c>
      <c r="C890" s="646">
        <v>56.85334632</v>
      </c>
      <c r="D890" s="646">
        <v>0.702542</v>
      </c>
      <c r="E890" s="646">
        <v>57.555888320000001</v>
      </c>
      <c r="F890" s="647">
        <v>57.457339999999995</v>
      </c>
      <c r="I890" s="620"/>
    </row>
    <row r="891" spans="2:11" ht="15" hidden="1" customHeight="1" x14ac:dyDescent="0.2">
      <c r="B891" s="651">
        <v>45398</v>
      </c>
      <c r="C891" s="646">
        <v>175.67896360999995</v>
      </c>
      <c r="D891" s="646">
        <v>0.53383999999999998</v>
      </c>
      <c r="E891" s="646">
        <v>176.21280360999995</v>
      </c>
      <c r="F891" s="647">
        <v>153.38264799999999</v>
      </c>
      <c r="I891" s="620"/>
    </row>
    <row r="892" spans="2:11" ht="15" hidden="1" customHeight="1" x14ac:dyDescent="0.2">
      <c r="B892" s="651">
        <v>45399</v>
      </c>
      <c r="C892" s="646">
        <v>75.741715889999995</v>
      </c>
      <c r="D892" s="646">
        <v>0.40296399999999999</v>
      </c>
      <c r="E892" s="646">
        <v>76.144679889999992</v>
      </c>
      <c r="F892" s="647">
        <v>64.121071999999998</v>
      </c>
      <c r="I892" s="620"/>
    </row>
    <row r="893" spans="2:11" ht="15" hidden="1" customHeight="1" x14ac:dyDescent="0.2">
      <c r="B893" s="651">
        <v>45400</v>
      </c>
      <c r="C893" s="646">
        <v>59.093243070000007</v>
      </c>
      <c r="D893" s="646">
        <v>2.813E-3</v>
      </c>
      <c r="E893" s="646">
        <v>59.09605607000001</v>
      </c>
      <c r="F893" s="647">
        <v>56.792470000000002</v>
      </c>
      <c r="I893" s="620"/>
    </row>
    <row r="894" spans="2:11" ht="15" hidden="1" customHeight="1" x14ac:dyDescent="0.2">
      <c r="B894" s="652"/>
      <c r="C894" s="649">
        <v>367.36726888999993</v>
      </c>
      <c r="D894" s="649">
        <v>1.6421589999999997</v>
      </c>
      <c r="E894" s="649">
        <v>369.00942788999998</v>
      </c>
      <c r="F894" s="649">
        <v>331.75352999999996</v>
      </c>
      <c r="I894" s="620"/>
    </row>
    <row r="895" spans="2:11" ht="15" hidden="1" customHeight="1" x14ac:dyDescent="0.2">
      <c r="B895" s="653"/>
      <c r="C895" s="641"/>
      <c r="D895" s="641"/>
      <c r="E895" s="641"/>
      <c r="F895" s="642"/>
      <c r="I895" s="620"/>
    </row>
    <row r="896" spans="2:11" ht="15" hidden="1" customHeight="1" x14ac:dyDescent="0.2">
      <c r="B896" s="651">
        <v>45401</v>
      </c>
      <c r="C896" s="646">
        <v>48.017632649999996</v>
      </c>
      <c r="D896" s="646">
        <v>0.60060199999999997</v>
      </c>
      <c r="E896" s="646">
        <v>48.618234649999998</v>
      </c>
      <c r="F896" s="647">
        <v>50.299289999999999</v>
      </c>
      <c r="I896" s="620"/>
    </row>
    <row r="897" spans="2:9" ht="15" hidden="1" customHeight="1" x14ac:dyDescent="0.2">
      <c r="B897" s="651">
        <v>45404</v>
      </c>
      <c r="C897" s="646">
        <v>63.380652519999998</v>
      </c>
      <c r="D897" s="646">
        <v>1.3309999999999999E-3</v>
      </c>
      <c r="E897" s="646">
        <v>63.381983519999999</v>
      </c>
      <c r="F897" s="647">
        <v>64.179663000000005</v>
      </c>
      <c r="I897" s="620"/>
    </row>
    <row r="898" spans="2:9" ht="15" hidden="1" customHeight="1" x14ac:dyDescent="0.2">
      <c r="B898" s="651">
        <v>45405</v>
      </c>
      <c r="C898" s="646">
        <v>108.79592522999999</v>
      </c>
      <c r="D898" s="646">
        <v>4.3280000000000002E-3</v>
      </c>
      <c r="E898" s="646">
        <v>108.80025323</v>
      </c>
      <c r="F898" s="647">
        <v>98.789035999999996</v>
      </c>
      <c r="I898" s="620"/>
    </row>
    <row r="899" spans="2:9" ht="15" hidden="1" customHeight="1" x14ac:dyDescent="0.2">
      <c r="B899" s="651">
        <v>45406</v>
      </c>
      <c r="C899" s="646">
        <v>68.502320980000022</v>
      </c>
      <c r="D899" s="646">
        <v>1.0085660000000001</v>
      </c>
      <c r="E899" s="646">
        <v>69.510886980000024</v>
      </c>
      <c r="F899" s="647">
        <v>61.342270999999997</v>
      </c>
      <c r="I899" s="620"/>
    </row>
    <row r="900" spans="2:9" ht="15" hidden="1" customHeight="1" x14ac:dyDescent="0.2">
      <c r="B900" s="651">
        <v>45407</v>
      </c>
      <c r="C900" s="646">
        <v>48.887339130000008</v>
      </c>
      <c r="D900" s="646">
        <v>0.823851</v>
      </c>
      <c r="E900" s="646">
        <v>49.711190130000006</v>
      </c>
      <c r="F900" s="647">
        <v>49.227855000000005</v>
      </c>
      <c r="I900" s="620"/>
    </row>
    <row r="901" spans="2:9" ht="15" hidden="1" customHeight="1" x14ac:dyDescent="0.2">
      <c r="B901" s="652"/>
      <c r="C901" s="649">
        <v>337.58387051</v>
      </c>
      <c r="D901" s="649">
        <v>2.4386779999999999</v>
      </c>
      <c r="E901" s="649">
        <v>340.02254850999998</v>
      </c>
      <c r="F901" s="649">
        <v>323.83811500000002</v>
      </c>
      <c r="I901" s="620"/>
    </row>
    <row r="902" spans="2:9" ht="15" hidden="1" customHeight="1" x14ac:dyDescent="0.2">
      <c r="B902" s="653"/>
      <c r="C902" s="641"/>
      <c r="D902" s="641"/>
      <c r="E902" s="641"/>
      <c r="F902" s="642"/>
      <c r="I902" s="620"/>
    </row>
    <row r="903" spans="2:9" ht="15" hidden="1" customHeight="1" x14ac:dyDescent="0.2">
      <c r="B903" s="651">
        <v>45408</v>
      </c>
      <c r="C903" s="646">
        <v>54.240227110000014</v>
      </c>
      <c r="D903" s="646">
        <v>0</v>
      </c>
      <c r="E903" s="646">
        <v>54.240227110000014</v>
      </c>
      <c r="F903" s="647">
        <v>58.164657000000005</v>
      </c>
      <c r="I903" s="620"/>
    </row>
    <row r="904" spans="2:9" ht="15" hidden="1" customHeight="1" x14ac:dyDescent="0.2">
      <c r="B904" s="651">
        <v>45411</v>
      </c>
      <c r="C904" s="646">
        <v>57.458165510000001</v>
      </c>
      <c r="D904" s="646">
        <v>0.82174099999999994</v>
      </c>
      <c r="E904" s="646">
        <v>58.279906510000004</v>
      </c>
      <c r="F904" s="647">
        <v>59.852847999999994</v>
      </c>
      <c r="I904" s="620"/>
    </row>
    <row r="905" spans="2:9" ht="15" hidden="1" customHeight="1" x14ac:dyDescent="0.2">
      <c r="B905" s="651">
        <v>45412</v>
      </c>
      <c r="C905" s="646">
        <v>119.31817945</v>
      </c>
      <c r="D905" s="646">
        <v>1.605056</v>
      </c>
      <c r="E905" s="646">
        <v>120.92323545000001</v>
      </c>
      <c r="F905" s="647">
        <v>107.402621</v>
      </c>
      <c r="I905" s="620"/>
    </row>
    <row r="906" spans="2:9" ht="15" hidden="1" customHeight="1" x14ac:dyDescent="0.2">
      <c r="B906" s="651">
        <v>45414</v>
      </c>
      <c r="C906" s="646">
        <v>101.12967454999998</v>
      </c>
      <c r="D906" s="646">
        <v>0.55215311</v>
      </c>
      <c r="E906" s="646">
        <v>101.68182765999998</v>
      </c>
      <c r="F906" s="647">
        <v>88.655378999999996</v>
      </c>
      <c r="I906" s="620"/>
    </row>
    <row r="907" spans="2:9" ht="15" hidden="1" customHeight="1" x14ac:dyDescent="0.2">
      <c r="B907" s="652"/>
      <c r="C907" s="649">
        <v>332.14624662</v>
      </c>
      <c r="D907" s="649">
        <v>2.97895011</v>
      </c>
      <c r="E907" s="649">
        <v>335.12519672999997</v>
      </c>
      <c r="F907" s="649">
        <v>314.07550499999996</v>
      </c>
      <c r="I907" s="620"/>
    </row>
    <row r="908" spans="2:9" ht="15" hidden="1" customHeight="1" x14ac:dyDescent="0.2">
      <c r="B908" s="653"/>
      <c r="C908" s="641"/>
      <c r="D908" s="641"/>
      <c r="E908" s="641"/>
      <c r="F908" s="642"/>
      <c r="I908" s="620"/>
    </row>
    <row r="909" spans="2:9" ht="15" hidden="1" customHeight="1" x14ac:dyDescent="0.2">
      <c r="B909" s="651">
        <v>45415</v>
      </c>
      <c r="C909" s="646">
        <v>61.528959310000005</v>
      </c>
      <c r="D909" s="646">
        <v>0.60108700000000004</v>
      </c>
      <c r="E909" s="646">
        <v>62.130046310000004</v>
      </c>
      <c r="F909" s="647">
        <v>56.072203000000002</v>
      </c>
      <c r="I909" s="620"/>
    </row>
    <row r="910" spans="2:9" ht="15" hidden="1" customHeight="1" x14ac:dyDescent="0.2">
      <c r="B910" s="651">
        <v>45418</v>
      </c>
      <c r="C910" s="646">
        <v>70.241260780000005</v>
      </c>
      <c r="D910" s="646">
        <v>0.603854</v>
      </c>
      <c r="E910" s="646">
        <v>70.845114780000003</v>
      </c>
      <c r="F910" s="647">
        <v>68.087765000000005</v>
      </c>
      <c r="I910" s="620"/>
    </row>
    <row r="911" spans="2:9" ht="15" hidden="1" customHeight="1" x14ac:dyDescent="0.2">
      <c r="B911" s="651">
        <v>45419</v>
      </c>
      <c r="C911" s="646">
        <v>110.94463756999998</v>
      </c>
      <c r="D911" s="646">
        <v>0.55643299999999996</v>
      </c>
      <c r="E911" s="646">
        <v>111.50107056999998</v>
      </c>
      <c r="F911" s="647">
        <v>97.347051000000008</v>
      </c>
      <c r="I911" s="620"/>
    </row>
    <row r="912" spans="2:9" ht="15" hidden="1" customHeight="1" x14ac:dyDescent="0.2">
      <c r="B912" s="651">
        <v>45420</v>
      </c>
      <c r="C912" s="646">
        <v>69.81240265000001</v>
      </c>
      <c r="D912" s="646">
        <v>0.60127700000000006</v>
      </c>
      <c r="E912" s="646">
        <v>70.413679650000006</v>
      </c>
      <c r="F912" s="647">
        <v>59.888362000000001</v>
      </c>
      <c r="I912" s="620"/>
    </row>
    <row r="913" spans="2:9" ht="15" hidden="1" customHeight="1" x14ac:dyDescent="0.2">
      <c r="B913" s="651">
        <v>45421</v>
      </c>
      <c r="C913" s="646">
        <v>55.369530140000009</v>
      </c>
      <c r="D913" s="646">
        <v>0.60096000000000005</v>
      </c>
      <c r="E913" s="646">
        <v>55.97049014000001</v>
      </c>
      <c r="F913" s="647">
        <v>54.363787000000002</v>
      </c>
      <c r="I913" s="620"/>
    </row>
    <row r="914" spans="2:9" ht="15" hidden="1" customHeight="1" x14ac:dyDescent="0.2">
      <c r="B914" s="652"/>
      <c r="C914" s="649">
        <v>367.89679045000003</v>
      </c>
      <c r="D914" s="649">
        <v>2.9636110000000002</v>
      </c>
      <c r="E914" s="649">
        <v>370.86040145000004</v>
      </c>
      <c r="F914" s="649">
        <v>335.75916800000005</v>
      </c>
      <c r="I914" s="620"/>
    </row>
    <row r="915" spans="2:9" ht="15" hidden="1" customHeight="1" x14ac:dyDescent="0.2">
      <c r="B915" s="653"/>
      <c r="C915" s="641"/>
      <c r="D915" s="641"/>
      <c r="E915" s="641"/>
      <c r="F915" s="642"/>
      <c r="I915" s="620"/>
    </row>
    <row r="916" spans="2:9" ht="15" hidden="1" customHeight="1" x14ac:dyDescent="0.2">
      <c r="B916" s="651">
        <v>45422</v>
      </c>
      <c r="C916" s="646">
        <v>56.815533049999999</v>
      </c>
      <c r="D916" s="646">
        <v>0.50333800000000006</v>
      </c>
      <c r="E916" s="646">
        <v>57.318871049999998</v>
      </c>
      <c r="F916" s="647">
        <v>56.133237999999999</v>
      </c>
      <c r="I916" s="620"/>
    </row>
    <row r="917" spans="2:9" ht="15" hidden="1" customHeight="1" x14ac:dyDescent="0.2">
      <c r="B917" s="651">
        <v>45425</v>
      </c>
      <c r="C917" s="646">
        <v>70.143560229999977</v>
      </c>
      <c r="D917" s="646">
        <v>0.55030800000000002</v>
      </c>
      <c r="E917" s="646">
        <v>70.693868229999978</v>
      </c>
      <c r="F917" s="647">
        <v>67.490497000000005</v>
      </c>
      <c r="I917" s="620"/>
    </row>
    <row r="918" spans="2:9" ht="15" hidden="1" customHeight="1" x14ac:dyDescent="0.2">
      <c r="B918" s="651">
        <v>45426</v>
      </c>
      <c r="C918" s="646">
        <v>123.53467403000001</v>
      </c>
      <c r="D918" s="646">
        <v>0.60287099999999993</v>
      </c>
      <c r="E918" s="646">
        <v>124.13754503</v>
      </c>
      <c r="F918" s="647">
        <v>107.287246</v>
      </c>
      <c r="I918" s="620"/>
    </row>
    <row r="919" spans="2:9" ht="15" hidden="1" customHeight="1" x14ac:dyDescent="0.2">
      <c r="B919" s="651">
        <v>45427</v>
      </c>
      <c r="C919" s="646">
        <v>74.547573029999995</v>
      </c>
      <c r="D919" s="646">
        <v>0.55266300000000002</v>
      </c>
      <c r="E919" s="646">
        <v>75.100236029999991</v>
      </c>
      <c r="F919" s="647">
        <v>65.443162000000001</v>
      </c>
      <c r="I919" s="620"/>
    </row>
    <row r="920" spans="2:9" ht="15" hidden="1" customHeight="1" x14ac:dyDescent="0.2">
      <c r="B920" s="651">
        <v>45428</v>
      </c>
      <c r="C920" s="646">
        <v>65.446579959999994</v>
      </c>
      <c r="D920" s="646">
        <v>0</v>
      </c>
      <c r="E920" s="646">
        <v>65.446579959999994</v>
      </c>
      <c r="F920" s="647">
        <v>61.266382999999998</v>
      </c>
      <c r="I920" s="620"/>
    </row>
    <row r="921" spans="2:9" ht="15" hidden="1" customHeight="1" x14ac:dyDescent="0.2">
      <c r="B921" s="652"/>
      <c r="C921" s="649">
        <v>390.48792029999998</v>
      </c>
      <c r="D921" s="649">
        <v>2.2091799999999999</v>
      </c>
      <c r="E921" s="649">
        <v>392.69710029999999</v>
      </c>
      <c r="F921" s="649">
        <v>357.62052600000004</v>
      </c>
      <c r="I921" s="620"/>
    </row>
    <row r="922" spans="2:9" ht="15" hidden="1" customHeight="1" x14ac:dyDescent="0.2">
      <c r="B922" s="653"/>
      <c r="C922" s="641"/>
      <c r="D922" s="641"/>
      <c r="E922" s="641"/>
      <c r="F922" s="642"/>
      <c r="I922" s="620"/>
    </row>
    <row r="923" spans="2:9" ht="15" hidden="1" customHeight="1" x14ac:dyDescent="0.2">
      <c r="B923" s="651">
        <v>45429</v>
      </c>
      <c r="C923" s="646">
        <v>46.447225640000006</v>
      </c>
      <c r="D923" s="646">
        <v>0.60183000000000009</v>
      </c>
      <c r="E923" s="646">
        <v>47.049055640000006</v>
      </c>
      <c r="F923" s="647">
        <v>48.251913999999999</v>
      </c>
      <c r="I923" s="620"/>
    </row>
    <row r="924" spans="2:9" ht="15" hidden="1" customHeight="1" x14ac:dyDescent="0.2">
      <c r="B924" s="651">
        <v>45432</v>
      </c>
      <c r="C924" s="646">
        <v>56.273646619999994</v>
      </c>
      <c r="D924" s="646">
        <v>0.50152999999999992</v>
      </c>
      <c r="E924" s="646">
        <v>56.775176619999996</v>
      </c>
      <c r="F924" s="647">
        <v>59.775423999999994</v>
      </c>
      <c r="I924" s="620"/>
    </row>
    <row r="925" spans="2:9" ht="15" hidden="1" customHeight="1" x14ac:dyDescent="0.2">
      <c r="B925" s="651">
        <v>45433</v>
      </c>
      <c r="C925" s="646">
        <v>104.79141091999999</v>
      </c>
      <c r="D925" s="646">
        <v>0.60572700000000002</v>
      </c>
      <c r="E925" s="646">
        <v>105.39713791999999</v>
      </c>
      <c r="F925" s="647">
        <v>100.74062899999998</v>
      </c>
      <c r="I925" s="620"/>
    </row>
    <row r="926" spans="2:9" ht="15" hidden="1" customHeight="1" x14ac:dyDescent="0.2">
      <c r="B926" s="651">
        <v>45434</v>
      </c>
      <c r="C926" s="646">
        <v>68.513756729999997</v>
      </c>
      <c r="D926" s="646">
        <v>0.60383600000000004</v>
      </c>
      <c r="E926" s="646">
        <v>69.117592729999998</v>
      </c>
      <c r="F926" s="647">
        <v>57.836868000000003</v>
      </c>
      <c r="I926" s="620"/>
    </row>
    <row r="927" spans="2:9" ht="15" hidden="1" customHeight="1" x14ac:dyDescent="0.2">
      <c r="B927" s="651">
        <v>45435</v>
      </c>
      <c r="C927" s="646">
        <v>51.03189540000001</v>
      </c>
      <c r="D927" s="646">
        <v>0.50120799999999999</v>
      </c>
      <c r="E927" s="646">
        <v>51.533103400000009</v>
      </c>
      <c r="F927" s="647">
        <v>53.207190999999995</v>
      </c>
      <c r="I927" s="620"/>
    </row>
    <row r="928" spans="2:9" ht="15" hidden="1" customHeight="1" x14ac:dyDescent="0.2">
      <c r="B928" s="652"/>
      <c r="C928" s="649">
        <v>327.05793531</v>
      </c>
      <c r="D928" s="649">
        <v>2.8141309999999997</v>
      </c>
      <c r="E928" s="649">
        <v>329.87206631000004</v>
      </c>
      <c r="F928" s="649">
        <v>319.81202599999995</v>
      </c>
      <c r="I928" s="620"/>
    </row>
    <row r="929" spans="2:9" ht="15" hidden="1" customHeight="1" x14ac:dyDescent="0.2">
      <c r="B929" s="653"/>
      <c r="C929" s="641"/>
      <c r="D929" s="641"/>
      <c r="E929" s="641"/>
      <c r="F929" s="642"/>
      <c r="I929" s="620"/>
    </row>
    <row r="930" spans="2:9" ht="15" hidden="1" customHeight="1" x14ac:dyDescent="0.2">
      <c r="B930" s="651">
        <v>45436</v>
      </c>
      <c r="C930" s="646">
        <v>48.338593800000005</v>
      </c>
      <c r="D930" s="646">
        <v>0.60037199999999991</v>
      </c>
      <c r="E930" s="646">
        <v>48.938965800000005</v>
      </c>
      <c r="F930" s="647">
        <v>50.574730000000002</v>
      </c>
      <c r="I930" s="620"/>
    </row>
    <row r="931" spans="2:9" ht="15" hidden="1" customHeight="1" x14ac:dyDescent="0.2">
      <c r="B931" s="651">
        <v>45439</v>
      </c>
      <c r="C931" s="646">
        <v>0</v>
      </c>
      <c r="D931" s="646">
        <v>0</v>
      </c>
      <c r="E931" s="646">
        <v>0</v>
      </c>
      <c r="F931" s="647">
        <v>0</v>
      </c>
      <c r="I931" s="620"/>
    </row>
    <row r="932" spans="2:9" ht="15" hidden="1" customHeight="1" x14ac:dyDescent="0.2">
      <c r="B932" s="651">
        <v>45440</v>
      </c>
      <c r="C932" s="646">
        <v>129.94845986999999</v>
      </c>
      <c r="D932" s="646">
        <v>0.62333500000000008</v>
      </c>
      <c r="E932" s="646">
        <v>130.57179486999999</v>
      </c>
      <c r="F932" s="647">
        <v>131.04051200000001</v>
      </c>
      <c r="I932" s="620"/>
    </row>
    <row r="933" spans="2:9" ht="15" hidden="1" customHeight="1" x14ac:dyDescent="0.2">
      <c r="B933" s="651">
        <v>45441</v>
      </c>
      <c r="C933" s="646">
        <v>78.536090040000005</v>
      </c>
      <c r="D933" s="646">
        <v>0.301512</v>
      </c>
      <c r="E933" s="646">
        <v>78.837602040000007</v>
      </c>
      <c r="F933" s="647">
        <v>74.283155999999991</v>
      </c>
      <c r="I933" s="620"/>
    </row>
    <row r="934" spans="2:9" ht="15" hidden="1" customHeight="1" x14ac:dyDescent="0.2">
      <c r="B934" s="651">
        <v>45442</v>
      </c>
      <c r="C934" s="646">
        <v>59.535894930000005</v>
      </c>
      <c r="D934" s="646">
        <v>0.50307400000000002</v>
      </c>
      <c r="E934" s="646">
        <v>60.038968930000003</v>
      </c>
      <c r="F934" s="647">
        <v>59.463218999999995</v>
      </c>
      <c r="I934" s="620"/>
    </row>
    <row r="935" spans="2:9" ht="15" hidden="1" customHeight="1" x14ac:dyDescent="0.2">
      <c r="B935" s="652"/>
      <c r="C935" s="649">
        <v>316.35903863999999</v>
      </c>
      <c r="D935" s="649">
        <v>2.0282930000000001</v>
      </c>
      <c r="E935" s="649">
        <v>318.38733164000001</v>
      </c>
      <c r="F935" s="649">
        <v>315.36161700000002</v>
      </c>
      <c r="I935" s="620"/>
    </row>
    <row r="936" spans="2:9" ht="15" hidden="1" customHeight="1" x14ac:dyDescent="0.2">
      <c r="B936" s="653"/>
      <c r="C936" s="641"/>
      <c r="D936" s="641"/>
      <c r="E936" s="641"/>
      <c r="F936" s="642"/>
      <c r="I936" s="620"/>
    </row>
    <row r="937" spans="2:9" ht="15" hidden="1" customHeight="1" x14ac:dyDescent="0.2">
      <c r="B937" s="651">
        <v>45443</v>
      </c>
      <c r="C937" s="646">
        <v>60.448122869999999</v>
      </c>
      <c r="D937" s="646">
        <v>0.75269622999999997</v>
      </c>
      <c r="E937" s="646">
        <v>61.200819099999997</v>
      </c>
      <c r="F937" s="647">
        <v>61.346543000000004</v>
      </c>
      <c r="I937" s="620"/>
    </row>
    <row r="938" spans="2:9" ht="15" hidden="1" customHeight="1" x14ac:dyDescent="0.2">
      <c r="B938" s="651">
        <v>45446</v>
      </c>
      <c r="C938" s="646">
        <v>63.50051555000001</v>
      </c>
      <c r="D938" s="646">
        <v>0.503023</v>
      </c>
      <c r="E938" s="646">
        <v>64.003538550000016</v>
      </c>
      <c r="F938" s="647">
        <v>63.58126</v>
      </c>
      <c r="I938" s="620"/>
    </row>
    <row r="939" spans="2:9" ht="15" hidden="1" customHeight="1" x14ac:dyDescent="0.2">
      <c r="B939" s="651">
        <v>45447</v>
      </c>
      <c r="C939" s="646">
        <v>111.88101545999997</v>
      </c>
      <c r="D939" s="646">
        <v>0.51352399999999998</v>
      </c>
      <c r="E939" s="646">
        <v>112.39453945999998</v>
      </c>
      <c r="F939" s="647">
        <v>99.55218099999999</v>
      </c>
      <c r="I939" s="620"/>
    </row>
    <row r="940" spans="2:9" ht="15" hidden="1" customHeight="1" x14ac:dyDescent="0.2">
      <c r="B940" s="651">
        <v>45448</v>
      </c>
      <c r="C940" s="646">
        <v>73.889883370000007</v>
      </c>
      <c r="D940" s="646">
        <v>0.60450000000000004</v>
      </c>
      <c r="E940" s="646">
        <v>74.494383370000008</v>
      </c>
      <c r="F940" s="647">
        <v>63.056243000000002</v>
      </c>
      <c r="I940" s="620"/>
    </row>
    <row r="941" spans="2:9" ht="15" hidden="1" customHeight="1" x14ac:dyDescent="0.2">
      <c r="B941" s="651">
        <v>45449</v>
      </c>
      <c r="C941" s="646">
        <v>56.32576959</v>
      </c>
      <c r="D941" s="646">
        <v>0</v>
      </c>
      <c r="E941" s="646">
        <v>56.32576959</v>
      </c>
      <c r="F941" s="647">
        <v>57.501519000000002</v>
      </c>
      <c r="I941" s="620"/>
    </row>
    <row r="942" spans="2:9" ht="15" hidden="1" customHeight="1" x14ac:dyDescent="0.2">
      <c r="B942" s="652"/>
      <c r="C942" s="649">
        <v>366.04530683999997</v>
      </c>
      <c r="D942" s="649">
        <v>2.3737432299999996</v>
      </c>
      <c r="E942" s="649">
        <v>368.41905006999997</v>
      </c>
      <c r="F942" s="649">
        <v>345.03774599999997</v>
      </c>
      <c r="I942" s="620"/>
    </row>
    <row r="943" spans="2:9" ht="15" hidden="1" customHeight="1" x14ac:dyDescent="0.2">
      <c r="B943" s="653"/>
      <c r="C943" s="641"/>
      <c r="D943" s="641"/>
      <c r="E943" s="641"/>
      <c r="F943" s="642"/>
      <c r="I943" s="620"/>
    </row>
    <row r="944" spans="2:9" ht="15" hidden="1" customHeight="1" x14ac:dyDescent="0.2">
      <c r="B944" s="651">
        <v>45450</v>
      </c>
      <c r="C944" s="646">
        <v>61.43673021</v>
      </c>
      <c r="D944" s="646">
        <v>1.001854</v>
      </c>
      <c r="E944" s="646">
        <v>62.438584210000002</v>
      </c>
      <c r="F944" s="647">
        <v>62.661839000000001</v>
      </c>
      <c r="I944" s="620"/>
    </row>
    <row r="945" spans="2:9" ht="15" hidden="1" customHeight="1" x14ac:dyDescent="0.2">
      <c r="B945" s="651">
        <v>45453</v>
      </c>
      <c r="C945" s="646">
        <v>63.704348179999997</v>
      </c>
      <c r="D945" s="646">
        <v>4.0000000000000001E-3</v>
      </c>
      <c r="E945" s="646">
        <v>63.708348179999994</v>
      </c>
      <c r="F945" s="647">
        <v>63.638095</v>
      </c>
      <c r="I945" s="620"/>
    </row>
    <row r="946" spans="2:9" ht="15" hidden="1" customHeight="1" x14ac:dyDescent="0.2">
      <c r="B946" s="651">
        <v>45454</v>
      </c>
      <c r="C946" s="646">
        <v>122.10119749999998</v>
      </c>
      <c r="D946" s="646">
        <v>1.203063</v>
      </c>
      <c r="E946" s="646">
        <v>123.30426049999998</v>
      </c>
      <c r="F946" s="647">
        <v>108.96435</v>
      </c>
      <c r="I946" s="620"/>
    </row>
    <row r="947" spans="2:9" ht="15" hidden="1" customHeight="1" x14ac:dyDescent="0.2">
      <c r="B947" s="651">
        <v>45455</v>
      </c>
      <c r="C947" s="646">
        <v>74.312657729999984</v>
      </c>
      <c r="D947" s="646">
        <v>0.70950299999999999</v>
      </c>
      <c r="E947" s="646">
        <v>75.022160729999982</v>
      </c>
      <c r="F947" s="647">
        <v>56.635245000000005</v>
      </c>
      <c r="I947" s="620"/>
    </row>
    <row r="948" spans="2:9" ht="15" hidden="1" customHeight="1" x14ac:dyDescent="0.2">
      <c r="B948" s="651">
        <v>45456</v>
      </c>
      <c r="C948" s="646">
        <v>55.600580900000004</v>
      </c>
      <c r="D948" s="646">
        <v>0.50395999999999996</v>
      </c>
      <c r="E948" s="646">
        <v>56.104540900000003</v>
      </c>
      <c r="F948" s="647">
        <v>57.371800999999991</v>
      </c>
      <c r="I948" s="620"/>
    </row>
    <row r="949" spans="2:9" ht="15" hidden="1" customHeight="1" x14ac:dyDescent="0.2">
      <c r="B949" s="652"/>
      <c r="C949" s="649">
        <v>377.15551451999994</v>
      </c>
      <c r="D949" s="649">
        <v>3.4223800000000004</v>
      </c>
      <c r="E949" s="649">
        <v>380.57789451999997</v>
      </c>
      <c r="F949" s="649">
        <v>349.27133000000003</v>
      </c>
      <c r="I949" s="620"/>
    </row>
    <row r="950" spans="2:9" ht="15" hidden="1" customHeight="1" x14ac:dyDescent="0.2">
      <c r="B950" s="653"/>
      <c r="C950" s="641"/>
      <c r="D950" s="641"/>
      <c r="E950" s="641"/>
      <c r="F950" s="642"/>
      <c r="I950" s="620"/>
    </row>
    <row r="951" spans="2:9" ht="15" hidden="1" customHeight="1" x14ac:dyDescent="0.2">
      <c r="B951" s="651">
        <v>45457</v>
      </c>
      <c r="C951" s="646">
        <v>53.54030032</v>
      </c>
      <c r="D951" s="646">
        <v>0.80043900000000001</v>
      </c>
      <c r="E951" s="646">
        <v>54.340739319999997</v>
      </c>
      <c r="F951" s="647">
        <v>54.926867000000001</v>
      </c>
      <c r="I951" s="620"/>
    </row>
    <row r="952" spans="2:9" ht="15" hidden="1" customHeight="1" x14ac:dyDescent="0.2">
      <c r="B952" s="651">
        <v>45460</v>
      </c>
      <c r="C952" s="646">
        <v>69.446289119999989</v>
      </c>
      <c r="D952" s="646">
        <v>3.7090000000000001E-3</v>
      </c>
      <c r="E952" s="646">
        <v>69.449998119999989</v>
      </c>
      <c r="F952" s="647">
        <v>69.617524000000003</v>
      </c>
      <c r="I952" s="620"/>
    </row>
    <row r="953" spans="2:9" ht="15" hidden="1" customHeight="1" x14ac:dyDescent="0.2">
      <c r="B953" s="651">
        <v>45461</v>
      </c>
      <c r="C953" s="646">
        <v>107.64570916000001</v>
      </c>
      <c r="D953" s="646">
        <v>5.2210000000000005E-6</v>
      </c>
      <c r="E953" s="646">
        <v>107.645714381</v>
      </c>
      <c r="F953" s="647">
        <v>97.149288999999996</v>
      </c>
      <c r="I953" s="620"/>
    </row>
    <row r="954" spans="2:9" ht="15" hidden="1" customHeight="1" x14ac:dyDescent="0.2">
      <c r="B954" s="651">
        <v>45462</v>
      </c>
      <c r="C954" s="646">
        <v>0</v>
      </c>
      <c r="D954" s="646">
        <v>0</v>
      </c>
      <c r="E954" s="646">
        <v>0</v>
      </c>
      <c r="F954" s="647">
        <v>0</v>
      </c>
      <c r="I954" s="620"/>
    </row>
    <row r="955" spans="2:9" ht="15" hidden="1" customHeight="1" x14ac:dyDescent="0.2">
      <c r="B955" s="651">
        <v>45463</v>
      </c>
      <c r="C955" s="646">
        <v>108.69382401999998</v>
      </c>
      <c r="D955" s="646">
        <v>3.4779999999999998E-2</v>
      </c>
      <c r="E955" s="646">
        <v>108.72860401999998</v>
      </c>
      <c r="F955" s="647">
        <v>107.73883499999999</v>
      </c>
      <c r="I955" s="620"/>
    </row>
    <row r="956" spans="2:9" ht="15" hidden="1" customHeight="1" x14ac:dyDescent="0.2">
      <c r="B956" s="652"/>
      <c r="C956" s="649">
        <v>339.32612261999998</v>
      </c>
      <c r="D956" s="649">
        <v>0.83893322100000001</v>
      </c>
      <c r="E956" s="649">
        <v>340.16505584099997</v>
      </c>
      <c r="F956" s="649">
        <v>329.43251499999997</v>
      </c>
      <c r="I956" s="620"/>
    </row>
    <row r="957" spans="2:9" ht="15" hidden="1" customHeight="1" x14ac:dyDescent="0.2">
      <c r="B957" s="651">
        <v>45464</v>
      </c>
      <c r="C957" s="646">
        <v>51.647091290000006</v>
      </c>
      <c r="D957" s="646">
        <v>1.0008139999999999</v>
      </c>
      <c r="E957" s="646">
        <v>52.647905290000004</v>
      </c>
      <c r="F957" s="647">
        <v>54.825145999999997</v>
      </c>
      <c r="I957" s="620"/>
    </row>
    <row r="958" spans="2:9" ht="15" hidden="1" customHeight="1" x14ac:dyDescent="0.2">
      <c r="B958" s="651">
        <v>45467</v>
      </c>
      <c r="C958" s="646">
        <v>60.755647270000004</v>
      </c>
      <c r="D958" s="646">
        <v>2.003139</v>
      </c>
      <c r="E958" s="646">
        <v>62.758786270000002</v>
      </c>
      <c r="F958" s="647">
        <v>61.497084000000001</v>
      </c>
      <c r="I958" s="620"/>
    </row>
    <row r="959" spans="2:9" ht="15" hidden="1" customHeight="1" x14ac:dyDescent="0.2">
      <c r="B959" s="651">
        <v>45468</v>
      </c>
      <c r="C959" s="646">
        <v>95.628572840000004</v>
      </c>
      <c r="D959" s="646">
        <v>1.5030920000000001</v>
      </c>
      <c r="E959" s="646">
        <v>97.131664839999999</v>
      </c>
      <c r="F959" s="647">
        <v>90.379500999999991</v>
      </c>
      <c r="I959" s="620"/>
    </row>
    <row r="960" spans="2:9" ht="15" hidden="1" customHeight="1" x14ac:dyDescent="0.2">
      <c r="B960" s="651">
        <v>45469</v>
      </c>
      <c r="C960" s="646">
        <v>76.33865108000002</v>
      </c>
      <c r="D960" s="646">
        <v>1.0050600000000001</v>
      </c>
      <c r="E960" s="646">
        <v>77.34371108000002</v>
      </c>
      <c r="F960" s="647">
        <v>69.123197000000005</v>
      </c>
      <c r="I960" s="620"/>
    </row>
    <row r="961" spans="2:9" ht="15" hidden="1" customHeight="1" x14ac:dyDescent="0.2">
      <c r="B961" s="651">
        <v>45470</v>
      </c>
      <c r="C961" s="646">
        <v>56.069664010000011</v>
      </c>
      <c r="D961" s="646">
        <v>0.80629300000000004</v>
      </c>
      <c r="E961" s="646">
        <v>56.875957010000008</v>
      </c>
      <c r="F961" s="647">
        <v>59.983740999999995</v>
      </c>
      <c r="I961" s="620"/>
    </row>
    <row r="962" spans="2:9" ht="15" hidden="1" customHeight="1" x14ac:dyDescent="0.2">
      <c r="B962" s="652"/>
      <c r="C962" s="649">
        <v>340.43962649000002</v>
      </c>
      <c r="D962" s="649">
        <v>6.3183980000000002</v>
      </c>
      <c r="E962" s="649">
        <v>346.75802449000003</v>
      </c>
      <c r="F962" s="649">
        <v>335.80866900000001</v>
      </c>
      <c r="I962" s="620"/>
    </row>
    <row r="963" spans="2:9" ht="15" hidden="1" customHeight="1" x14ac:dyDescent="0.2">
      <c r="B963" s="651">
        <v>45471</v>
      </c>
      <c r="C963" s="646">
        <v>57.768327679999999</v>
      </c>
      <c r="D963" s="646">
        <v>0.766845</v>
      </c>
      <c r="E963" s="646">
        <v>58.535172680000002</v>
      </c>
      <c r="F963" s="647">
        <v>58.386702999999997</v>
      </c>
      <c r="I963" s="620"/>
    </row>
    <row r="964" spans="2:9" ht="15" hidden="1" customHeight="1" x14ac:dyDescent="0.2">
      <c r="B964" s="651">
        <v>45474</v>
      </c>
      <c r="C964" s="646">
        <v>71.656484379999995</v>
      </c>
      <c r="D964" s="646">
        <v>1.0021276800000001</v>
      </c>
      <c r="E964" s="646">
        <v>72.658612059999996</v>
      </c>
      <c r="F964" s="647">
        <v>70.064324999999997</v>
      </c>
      <c r="I964" s="620"/>
    </row>
    <row r="965" spans="2:9" ht="15" hidden="1" customHeight="1" x14ac:dyDescent="0.2">
      <c r="B965" s="651">
        <v>45475</v>
      </c>
      <c r="C965" s="646">
        <v>106.46978297999998</v>
      </c>
      <c r="D965" s="646">
        <v>1.0058400000000001</v>
      </c>
      <c r="E965" s="646">
        <v>107.47562297999998</v>
      </c>
      <c r="F965" s="647">
        <v>95.399695000000008</v>
      </c>
      <c r="I965" s="620"/>
    </row>
    <row r="966" spans="2:9" ht="15" hidden="1" customHeight="1" x14ac:dyDescent="0.2">
      <c r="B966" s="651">
        <v>45476</v>
      </c>
      <c r="C966" s="646">
        <v>68.169633899999994</v>
      </c>
      <c r="D966" s="646">
        <v>1.0036560000000001</v>
      </c>
      <c r="E966" s="646">
        <v>69.1732899</v>
      </c>
      <c r="F966" s="647">
        <v>62.857356000000003</v>
      </c>
      <c r="I966" s="620"/>
    </row>
    <row r="967" spans="2:9" ht="15" hidden="1" customHeight="1" x14ac:dyDescent="0.2">
      <c r="B967" s="651">
        <v>45477</v>
      </c>
      <c r="C967" s="646">
        <v>0</v>
      </c>
      <c r="D967" s="646">
        <v>0</v>
      </c>
      <c r="E967" s="646">
        <v>0</v>
      </c>
      <c r="F967" s="647">
        <v>0</v>
      </c>
      <c r="I967" s="620"/>
    </row>
    <row r="968" spans="2:9" ht="15" hidden="1" customHeight="1" x14ac:dyDescent="0.2">
      <c r="B968" s="652"/>
      <c r="C968" s="649">
        <v>304.06422893999996</v>
      </c>
      <c r="D968" s="649">
        <v>3.7784686800000005</v>
      </c>
      <c r="E968" s="649">
        <v>307.84269761999997</v>
      </c>
      <c r="F968" s="649">
        <v>286.708079</v>
      </c>
      <c r="I968" s="620"/>
    </row>
    <row r="969" spans="2:9" ht="15" hidden="1" customHeight="1" x14ac:dyDescent="0.2">
      <c r="B969" s="651">
        <v>45478</v>
      </c>
      <c r="C969" s="646">
        <v>98.242235210000018</v>
      </c>
      <c r="D969" s="646">
        <v>2.3817000000000001E-2</v>
      </c>
      <c r="E969" s="646">
        <v>98.266052210000012</v>
      </c>
      <c r="F969" s="647">
        <v>102.47454999999999</v>
      </c>
      <c r="I969" s="620"/>
    </row>
    <row r="970" spans="2:9" ht="15" hidden="1" customHeight="1" x14ac:dyDescent="0.2">
      <c r="B970" s="651">
        <v>45481</v>
      </c>
      <c r="C970" s="646">
        <v>66.413365939999991</v>
      </c>
      <c r="D970" s="646">
        <v>1.0016080000000001</v>
      </c>
      <c r="E970" s="646">
        <v>67.414973939999996</v>
      </c>
      <c r="F970" s="647">
        <v>66.219227000000004</v>
      </c>
      <c r="I970" s="620"/>
    </row>
    <row r="971" spans="2:9" ht="15" hidden="1" customHeight="1" x14ac:dyDescent="0.2">
      <c r="B971" s="651">
        <v>45482</v>
      </c>
      <c r="C971" s="646">
        <v>100.43923349999999</v>
      </c>
      <c r="D971" s="646">
        <v>1.007522</v>
      </c>
      <c r="E971" s="646">
        <v>101.44675549999998</v>
      </c>
      <c r="F971" s="647">
        <v>91.038858999999988</v>
      </c>
      <c r="I971" s="620"/>
    </row>
    <row r="972" spans="2:9" ht="15" hidden="1" customHeight="1" x14ac:dyDescent="0.2">
      <c r="B972" s="651">
        <v>45483</v>
      </c>
      <c r="C972" s="646">
        <v>58.527308140000002</v>
      </c>
      <c r="D972" s="646">
        <v>1.0039370000000001</v>
      </c>
      <c r="E972" s="646">
        <v>59.531245140000003</v>
      </c>
      <c r="F972" s="647">
        <v>58.490932999999998</v>
      </c>
      <c r="I972" s="620"/>
    </row>
    <row r="973" spans="2:9" ht="15" hidden="1" customHeight="1" x14ac:dyDescent="0.2">
      <c r="B973" s="651">
        <v>45484</v>
      </c>
      <c r="C973" s="646">
        <v>46.897348660000006</v>
      </c>
      <c r="D973" s="646">
        <v>2.4550000000000002E-3</v>
      </c>
      <c r="E973" s="646">
        <v>46.899803660000003</v>
      </c>
      <c r="F973" s="647">
        <v>49.221199999999996</v>
      </c>
      <c r="I973" s="620"/>
    </row>
    <row r="974" spans="2:9" ht="15" hidden="1" customHeight="1" x14ac:dyDescent="0.2">
      <c r="B974" s="652"/>
      <c r="C974" s="649">
        <v>370.51949145000003</v>
      </c>
      <c r="D974" s="649">
        <v>3.039339</v>
      </c>
      <c r="E974" s="649">
        <v>373.55883044999996</v>
      </c>
      <c r="F974" s="649">
        <v>367.44476900000001</v>
      </c>
      <c r="I974" s="620"/>
    </row>
    <row r="975" spans="2:9" ht="15" hidden="1" customHeight="1" x14ac:dyDescent="0.2">
      <c r="B975" s="651">
        <v>45485</v>
      </c>
      <c r="C975" s="646">
        <v>53.804310519999987</v>
      </c>
      <c r="D975" s="646">
        <v>1.753E-3</v>
      </c>
      <c r="E975" s="646">
        <v>53.806063519999988</v>
      </c>
      <c r="F975" s="647">
        <v>55.983311</v>
      </c>
      <c r="I975" s="620"/>
    </row>
    <row r="976" spans="2:9" ht="15" hidden="1" customHeight="1" x14ac:dyDescent="0.2">
      <c r="B976" s="651">
        <v>45488</v>
      </c>
      <c r="C976" s="646">
        <v>58.855655699999978</v>
      </c>
      <c r="D976" s="646">
        <v>1.004383</v>
      </c>
      <c r="E976" s="646">
        <v>59.860038699999976</v>
      </c>
      <c r="F976" s="647">
        <v>59.508575000000008</v>
      </c>
      <c r="I976" s="620"/>
    </row>
    <row r="977" spans="2:9" ht="15" hidden="1" customHeight="1" x14ac:dyDescent="0.2">
      <c r="B977" s="651">
        <v>45489</v>
      </c>
      <c r="C977" s="646">
        <v>109.70556336</v>
      </c>
      <c r="D977" s="646">
        <v>1.007269</v>
      </c>
      <c r="E977" s="646">
        <v>110.71283235999999</v>
      </c>
      <c r="F977" s="647">
        <v>100.997241</v>
      </c>
      <c r="I977" s="620"/>
    </row>
    <row r="978" spans="2:9" ht="15" hidden="1" customHeight="1" x14ac:dyDescent="0.2">
      <c r="B978" s="651">
        <v>45490</v>
      </c>
      <c r="C978" s="646">
        <v>69.958218110000004</v>
      </c>
      <c r="D978" s="646">
        <v>1.0024500000000001</v>
      </c>
      <c r="E978" s="646">
        <v>70.96066811</v>
      </c>
      <c r="F978" s="647">
        <v>63.339233</v>
      </c>
      <c r="I978" s="620"/>
    </row>
    <row r="979" spans="2:9" ht="15" hidden="1" customHeight="1" x14ac:dyDescent="0.2">
      <c r="B979" s="651">
        <v>45491</v>
      </c>
      <c r="C979" s="646">
        <v>45.168308600000003</v>
      </c>
      <c r="D979" s="646">
        <v>1.8265E-2</v>
      </c>
      <c r="E979" s="646">
        <v>45.186573600000003</v>
      </c>
      <c r="F979" s="647">
        <v>49.300332999999995</v>
      </c>
      <c r="I979" s="620"/>
    </row>
    <row r="980" spans="2:9" ht="15" hidden="1" customHeight="1" x14ac:dyDescent="0.2">
      <c r="B980" s="652"/>
      <c r="C980" s="649">
        <v>337.49205628999999</v>
      </c>
      <c r="D980" s="649">
        <v>3.0341199999999997</v>
      </c>
      <c r="E980" s="649">
        <v>340.52617628999997</v>
      </c>
      <c r="F980" s="649">
        <v>329.128693</v>
      </c>
      <c r="I980" s="620"/>
    </row>
    <row r="981" spans="2:9" ht="15" hidden="1" customHeight="1" x14ac:dyDescent="0.2">
      <c r="B981" s="651">
        <v>45492</v>
      </c>
      <c r="C981" s="646">
        <v>32.138406609999997</v>
      </c>
      <c r="D981" s="646">
        <v>4.8500000000000003E-4</v>
      </c>
      <c r="E981" s="646">
        <v>32.138891609999995</v>
      </c>
      <c r="F981" s="647">
        <v>47.475700000000003</v>
      </c>
      <c r="I981" s="620"/>
    </row>
    <row r="982" spans="2:9" ht="15" hidden="1" customHeight="1" x14ac:dyDescent="0.2">
      <c r="B982" s="651">
        <v>45495</v>
      </c>
      <c r="C982" s="646">
        <v>62.004054780000004</v>
      </c>
      <c r="D982" s="646">
        <v>1.0019499999999999</v>
      </c>
      <c r="E982" s="646">
        <v>63.006004780000005</v>
      </c>
      <c r="F982" s="647">
        <v>55.637445</v>
      </c>
      <c r="I982" s="620"/>
    </row>
    <row r="983" spans="2:9" ht="15" hidden="1" customHeight="1" x14ac:dyDescent="0.2">
      <c r="B983" s="651">
        <v>45496</v>
      </c>
      <c r="C983" s="646">
        <v>109.66291405</v>
      </c>
      <c r="D983" s="646">
        <v>1.006534</v>
      </c>
      <c r="E983" s="646">
        <v>110.66944805</v>
      </c>
      <c r="F983" s="647">
        <v>100.6506</v>
      </c>
      <c r="I983" s="620"/>
    </row>
    <row r="984" spans="2:9" ht="15" hidden="1" customHeight="1" x14ac:dyDescent="0.2">
      <c r="B984" s="651">
        <v>45497</v>
      </c>
      <c r="C984" s="646">
        <v>62.707002379999999</v>
      </c>
      <c r="D984" s="646">
        <v>5.2890000000000003E-3</v>
      </c>
      <c r="E984" s="646">
        <v>62.712291379999996</v>
      </c>
      <c r="F984" s="647">
        <v>55.555859999999996</v>
      </c>
      <c r="I984" s="620"/>
    </row>
    <row r="985" spans="2:9" ht="15" hidden="1" customHeight="1" x14ac:dyDescent="0.2">
      <c r="B985" s="651">
        <v>45498</v>
      </c>
      <c r="C985" s="646">
        <v>47.069302690000001</v>
      </c>
      <c r="D985" s="646">
        <v>0.502162</v>
      </c>
      <c r="E985" s="646">
        <v>47.571464689999999</v>
      </c>
      <c r="F985" s="647">
        <v>51.023913999999998</v>
      </c>
      <c r="I985" s="620"/>
    </row>
    <row r="986" spans="2:9" ht="15" hidden="1" customHeight="1" x14ac:dyDescent="0.2">
      <c r="B986" s="652"/>
      <c r="C986" s="649">
        <v>313.58168050999996</v>
      </c>
      <c r="D986" s="649">
        <v>2.5164200000000001</v>
      </c>
      <c r="E986" s="649">
        <v>316.09810050999999</v>
      </c>
      <c r="F986" s="649">
        <v>310.34351900000001</v>
      </c>
      <c r="I986" s="620"/>
    </row>
    <row r="987" spans="2:9" ht="15" hidden="1" customHeight="1" x14ac:dyDescent="0.2">
      <c r="B987" s="651">
        <v>45499</v>
      </c>
      <c r="C987" s="646">
        <v>44.982501800000009</v>
      </c>
      <c r="D987" s="646">
        <v>0.50241499999999994</v>
      </c>
      <c r="E987" s="646">
        <v>45.484916800000008</v>
      </c>
      <c r="F987" s="647">
        <v>49.637242000000001</v>
      </c>
      <c r="I987" s="620"/>
    </row>
    <row r="988" spans="2:9" ht="15" hidden="1" customHeight="1" x14ac:dyDescent="0.2">
      <c r="B988" s="651">
        <v>45502</v>
      </c>
      <c r="C988" s="646">
        <v>55.611432719999996</v>
      </c>
      <c r="D988" s="646">
        <v>2.1429999999999999E-3</v>
      </c>
      <c r="E988" s="646">
        <v>55.613575719999993</v>
      </c>
      <c r="F988" s="647">
        <v>58.807316</v>
      </c>
      <c r="I988" s="620"/>
    </row>
    <row r="989" spans="2:9" ht="15" hidden="1" customHeight="1" x14ac:dyDescent="0.2">
      <c r="B989" s="651">
        <v>45503</v>
      </c>
      <c r="C989" s="646">
        <v>106.74998515999999</v>
      </c>
      <c r="D989" s="646">
        <v>1.406534</v>
      </c>
      <c r="E989" s="646">
        <v>108.15651915999999</v>
      </c>
      <c r="F989" s="647">
        <v>98.466936000000004</v>
      </c>
      <c r="I989" s="620"/>
    </row>
    <row r="990" spans="2:9" ht="15" hidden="1" customHeight="1" x14ac:dyDescent="0.2">
      <c r="B990" s="651">
        <v>45504</v>
      </c>
      <c r="C990" s="646">
        <v>70.294391830000009</v>
      </c>
      <c r="D990" s="646">
        <v>0.61899990999999999</v>
      </c>
      <c r="E990" s="646">
        <v>70.913391740000009</v>
      </c>
      <c r="F990" s="647">
        <v>66.217139000000003</v>
      </c>
      <c r="I990" s="620"/>
    </row>
    <row r="991" spans="2:9" ht="15" hidden="1" customHeight="1" x14ac:dyDescent="0.2">
      <c r="B991" s="651">
        <v>45505</v>
      </c>
      <c r="C991" s="646">
        <v>54.277699859999991</v>
      </c>
      <c r="D991" s="646">
        <v>0.106571</v>
      </c>
      <c r="E991" s="646">
        <v>54.384270859999994</v>
      </c>
      <c r="F991" s="647">
        <v>56.121956999999995</v>
      </c>
      <c r="I991" s="620"/>
    </row>
    <row r="992" spans="2:9" ht="15" hidden="1" customHeight="1" x14ac:dyDescent="0.2">
      <c r="B992" s="652"/>
      <c r="C992" s="649">
        <v>331.91601136999998</v>
      </c>
      <c r="D992" s="649">
        <v>2.6366629100000001</v>
      </c>
      <c r="E992" s="649">
        <v>334.55267428000002</v>
      </c>
      <c r="F992" s="649">
        <v>329.25059000000005</v>
      </c>
      <c r="I992" s="620"/>
    </row>
    <row r="993" spans="2:9" ht="15" hidden="1" customHeight="1" x14ac:dyDescent="0.2">
      <c r="B993" s="651">
        <v>45506</v>
      </c>
      <c r="C993" s="646">
        <v>51.002801789999999</v>
      </c>
      <c r="D993" s="646">
        <v>0.102267</v>
      </c>
      <c r="E993" s="646">
        <v>51.105068789999997</v>
      </c>
      <c r="F993" s="647">
        <v>52.626684000000004</v>
      </c>
      <c r="I993" s="620"/>
    </row>
    <row r="994" spans="2:9" ht="15" hidden="1" customHeight="1" x14ac:dyDescent="0.2">
      <c r="B994" s="651">
        <v>45509</v>
      </c>
      <c r="C994" s="646">
        <v>51.010733440000003</v>
      </c>
      <c r="D994" s="646">
        <v>1.0036039999999999</v>
      </c>
      <c r="E994" s="646">
        <v>52.014337440000006</v>
      </c>
      <c r="F994" s="647">
        <v>54.503345999999993</v>
      </c>
      <c r="I994" s="620"/>
    </row>
    <row r="995" spans="2:9" ht="15" hidden="1" customHeight="1" x14ac:dyDescent="0.2">
      <c r="B995" s="651">
        <v>45510</v>
      </c>
      <c r="C995" s="646">
        <v>105.83112963000001</v>
      </c>
      <c r="D995" s="646">
        <v>1.0085649999999999</v>
      </c>
      <c r="E995" s="646">
        <v>106.83969463000001</v>
      </c>
      <c r="F995" s="647">
        <v>98.299432999999993</v>
      </c>
      <c r="I995" s="620"/>
    </row>
    <row r="996" spans="2:9" ht="15" hidden="1" customHeight="1" x14ac:dyDescent="0.2">
      <c r="B996" s="651">
        <v>45511</v>
      </c>
      <c r="C996" s="646">
        <v>65.464198359999997</v>
      </c>
      <c r="D996" s="646">
        <v>1.9824999999999999E-2</v>
      </c>
      <c r="E996" s="646">
        <v>65.484023359999995</v>
      </c>
      <c r="F996" s="647">
        <v>61.351997999999995</v>
      </c>
      <c r="I996" s="620"/>
    </row>
    <row r="997" spans="2:9" ht="15" hidden="1" customHeight="1" x14ac:dyDescent="0.2">
      <c r="B997" s="651">
        <v>45512</v>
      </c>
      <c r="C997" s="646">
        <v>48.659145810000005</v>
      </c>
      <c r="D997" s="646">
        <v>1.100803</v>
      </c>
      <c r="E997" s="646">
        <v>49.759948810000004</v>
      </c>
      <c r="F997" s="647">
        <v>50.796319000000004</v>
      </c>
      <c r="I997" s="620"/>
    </row>
    <row r="998" spans="2:9" ht="15" hidden="1" customHeight="1" x14ac:dyDescent="0.2">
      <c r="B998" s="652"/>
      <c r="C998" s="649">
        <v>321.96800903000002</v>
      </c>
      <c r="D998" s="649">
        <v>3.2350639999999999</v>
      </c>
      <c r="E998" s="649">
        <v>325.20307303000004</v>
      </c>
      <c r="F998" s="649">
        <v>317.57777999999996</v>
      </c>
      <c r="I998" s="620"/>
    </row>
    <row r="999" spans="2:9" ht="15" hidden="1" customHeight="1" x14ac:dyDescent="0.2">
      <c r="B999" s="651">
        <v>45513</v>
      </c>
      <c r="C999" s="646">
        <v>45.830899479999999</v>
      </c>
      <c r="D999" s="646">
        <v>0.102973</v>
      </c>
      <c r="E999" s="646">
        <v>45.933872479999998</v>
      </c>
      <c r="F999" s="647">
        <v>50.299055000000003</v>
      </c>
      <c r="I999" s="620"/>
    </row>
    <row r="1000" spans="2:9" ht="15" hidden="1" customHeight="1" x14ac:dyDescent="0.2">
      <c r="B1000" s="651">
        <v>45516</v>
      </c>
      <c r="C1000" s="646">
        <v>49.33209896999999</v>
      </c>
      <c r="D1000" s="646">
        <v>1.0029220000000001</v>
      </c>
      <c r="E1000" s="646">
        <v>50.335020969999988</v>
      </c>
      <c r="F1000" s="647">
        <v>53.183582000000001</v>
      </c>
      <c r="I1000" s="620"/>
    </row>
    <row r="1001" spans="2:9" ht="15" hidden="1" customHeight="1" x14ac:dyDescent="0.2">
      <c r="B1001" s="651">
        <v>45517</v>
      </c>
      <c r="C1001" s="646">
        <v>99.456911669999968</v>
      </c>
      <c r="D1001" s="646">
        <v>1.0050969999999999</v>
      </c>
      <c r="E1001" s="646">
        <v>100.46200866999997</v>
      </c>
      <c r="F1001" s="647">
        <v>93.624493000000001</v>
      </c>
      <c r="I1001" s="620"/>
    </row>
    <row r="1002" spans="2:9" ht="15" hidden="1" customHeight="1" x14ac:dyDescent="0.2">
      <c r="B1002" s="651">
        <v>45518</v>
      </c>
      <c r="C1002" s="646">
        <v>67.729369669999997</v>
      </c>
      <c r="D1002" s="646">
        <v>1.004413</v>
      </c>
      <c r="E1002" s="646">
        <v>68.733782669999997</v>
      </c>
      <c r="F1002" s="647">
        <v>64.199376000000001</v>
      </c>
      <c r="I1002" s="620"/>
    </row>
    <row r="1003" spans="2:9" ht="15" hidden="1" customHeight="1" x14ac:dyDescent="0.2">
      <c r="B1003" s="651">
        <v>45519</v>
      </c>
      <c r="C1003" s="646">
        <v>69.52525820999999</v>
      </c>
      <c r="D1003" s="646">
        <v>0.120325</v>
      </c>
      <c r="E1003" s="646">
        <v>69.645583209999984</v>
      </c>
      <c r="F1003" s="647">
        <v>65.114232000000001</v>
      </c>
      <c r="I1003" s="620"/>
    </row>
    <row r="1004" spans="2:9" ht="15" hidden="1" customHeight="1" x14ac:dyDescent="0.2">
      <c r="B1004" s="652"/>
      <c r="C1004" s="649">
        <v>331.87453799999997</v>
      </c>
      <c r="D1004" s="649">
        <v>3.2357299999999998</v>
      </c>
      <c r="E1004" s="649">
        <v>335.11026799999991</v>
      </c>
      <c r="F1004" s="649">
        <v>326.42073800000003</v>
      </c>
      <c r="I1004" s="620"/>
    </row>
    <row r="1005" spans="2:9" ht="15" hidden="1" customHeight="1" x14ac:dyDescent="0.2">
      <c r="B1005" s="651">
        <v>45520</v>
      </c>
      <c r="C1005" s="646">
        <v>52.518846749999994</v>
      </c>
      <c r="D1005" s="646">
        <v>0.101816</v>
      </c>
      <c r="E1005" s="646">
        <v>52.620662749999994</v>
      </c>
      <c r="F1005" s="647">
        <v>56.614586000000003</v>
      </c>
      <c r="I1005" s="620"/>
    </row>
    <row r="1006" spans="2:9" ht="15" hidden="1" customHeight="1" x14ac:dyDescent="0.2">
      <c r="B1006" s="651">
        <v>45523</v>
      </c>
      <c r="C1006" s="646">
        <v>55.293111469999992</v>
      </c>
      <c r="D1006" s="646">
        <v>1.0039199999999999</v>
      </c>
      <c r="E1006" s="646">
        <v>56.297031469999993</v>
      </c>
      <c r="F1006" s="647">
        <v>57.696969999999993</v>
      </c>
      <c r="I1006" s="620"/>
    </row>
    <row r="1007" spans="2:9" ht="15" hidden="1" customHeight="1" x14ac:dyDescent="0.2">
      <c r="B1007" s="651">
        <v>45524</v>
      </c>
      <c r="C1007" s="646">
        <v>109.12764093000001</v>
      </c>
      <c r="D1007" s="646">
        <v>1.0070680000000001</v>
      </c>
      <c r="E1007" s="646">
        <v>110.13470893000002</v>
      </c>
      <c r="F1007" s="647">
        <v>100.581154</v>
      </c>
      <c r="I1007" s="620"/>
    </row>
    <row r="1008" spans="2:9" ht="15" hidden="1" customHeight="1" x14ac:dyDescent="0.2">
      <c r="B1008" s="651">
        <v>45525</v>
      </c>
      <c r="C1008" s="646">
        <v>64.790438359999996</v>
      </c>
      <c r="D1008" s="646">
        <v>1.0027360000000001</v>
      </c>
      <c r="E1008" s="646">
        <v>65.793174359999995</v>
      </c>
      <c r="F1008" s="647">
        <v>61.135482999999994</v>
      </c>
      <c r="I1008" s="620"/>
    </row>
    <row r="1009" spans="2:9" ht="15" hidden="1" customHeight="1" x14ac:dyDescent="0.2">
      <c r="B1009" s="651">
        <v>45526</v>
      </c>
      <c r="C1009" s="646">
        <v>52.425578909999999</v>
      </c>
      <c r="D1009" s="646">
        <v>0.10391499999999999</v>
      </c>
      <c r="E1009" s="646">
        <v>52.529493909999999</v>
      </c>
      <c r="F1009" s="647">
        <v>54.554120000000005</v>
      </c>
      <c r="I1009" s="620"/>
    </row>
    <row r="1010" spans="2:9" ht="15" hidden="1" customHeight="1" x14ac:dyDescent="0.2">
      <c r="B1010" s="652"/>
      <c r="C1010" s="649">
        <v>334.15561642</v>
      </c>
      <c r="D1010" s="649">
        <v>3.219455</v>
      </c>
      <c r="E1010" s="649">
        <v>337.37507141999998</v>
      </c>
      <c r="F1010" s="649">
        <v>330.582313</v>
      </c>
      <c r="I1010" s="620"/>
    </row>
    <row r="1011" spans="2:9" ht="15" hidden="1" customHeight="1" x14ac:dyDescent="0.2">
      <c r="B1011" s="651">
        <v>45527</v>
      </c>
      <c r="C1011" s="646">
        <v>46.474452020000001</v>
      </c>
      <c r="D1011" s="646">
        <v>0</v>
      </c>
      <c r="E1011" s="646">
        <v>46.474452020000001</v>
      </c>
      <c r="F1011" s="647">
        <v>50.203979999999994</v>
      </c>
      <c r="I1011" s="620"/>
    </row>
    <row r="1012" spans="2:9" ht="15" hidden="1" customHeight="1" x14ac:dyDescent="0.2">
      <c r="B1012" s="651">
        <v>45530</v>
      </c>
      <c r="C1012" s="646">
        <v>54.453655049999988</v>
      </c>
      <c r="D1012" s="646">
        <v>1.0049650000000001</v>
      </c>
      <c r="E1012" s="646">
        <v>55.458620049999986</v>
      </c>
      <c r="F1012" s="647">
        <v>53.491675000000001</v>
      </c>
      <c r="I1012" s="620"/>
    </row>
    <row r="1013" spans="2:9" ht="15" hidden="1" customHeight="1" x14ac:dyDescent="0.2">
      <c r="B1013" s="651">
        <v>45531</v>
      </c>
      <c r="C1013" s="646">
        <v>109.36950084</v>
      </c>
      <c r="D1013" s="646">
        <v>1.0027429999999999</v>
      </c>
      <c r="E1013" s="646">
        <v>110.37224384</v>
      </c>
      <c r="F1013" s="647">
        <v>101.691778</v>
      </c>
      <c r="I1013" s="620"/>
    </row>
    <row r="1014" spans="2:9" ht="15" hidden="1" customHeight="1" x14ac:dyDescent="0.2">
      <c r="B1014" s="651">
        <v>45532</v>
      </c>
      <c r="C1014" s="646">
        <v>59.731549450000003</v>
      </c>
      <c r="D1014" s="646">
        <v>1.002437</v>
      </c>
      <c r="E1014" s="646">
        <v>60.733986450000003</v>
      </c>
      <c r="F1014" s="647">
        <v>52.305295999999998</v>
      </c>
      <c r="I1014" s="620"/>
    </row>
    <row r="1015" spans="2:9" ht="15" hidden="1" customHeight="1" x14ac:dyDescent="0.2">
      <c r="B1015" s="651">
        <v>45533</v>
      </c>
      <c r="C1015" s="646">
        <v>58.320655309999992</v>
      </c>
      <c r="D1015" s="646">
        <v>0.10245899999999999</v>
      </c>
      <c r="E1015" s="646">
        <v>58.423114309999995</v>
      </c>
      <c r="F1015" s="647">
        <v>65.635447999999997</v>
      </c>
      <c r="I1015" s="620"/>
    </row>
    <row r="1016" spans="2:9" ht="15" hidden="1" customHeight="1" x14ac:dyDescent="0.2">
      <c r="B1016" s="652"/>
      <c r="C1016" s="649">
        <v>328.34981267000001</v>
      </c>
      <c r="D1016" s="649">
        <v>3.1126040000000001</v>
      </c>
      <c r="E1016" s="649">
        <v>331.46241666999998</v>
      </c>
      <c r="F1016" s="649">
        <v>323.32817699999998</v>
      </c>
      <c r="I1016" s="620"/>
    </row>
    <row r="1017" spans="2:9" ht="15" hidden="1" customHeight="1" x14ac:dyDescent="0.2">
      <c r="B1017" s="651">
        <v>45534</v>
      </c>
      <c r="C1017" s="646">
        <v>50.551259550000005</v>
      </c>
      <c r="D1017" s="646">
        <v>0.101886</v>
      </c>
      <c r="E1017" s="646">
        <v>50.653145550000005</v>
      </c>
      <c r="F1017" s="647">
        <v>51.885483000000001</v>
      </c>
      <c r="I1017" s="620"/>
    </row>
    <row r="1018" spans="2:9" ht="15" hidden="1" customHeight="1" x14ac:dyDescent="0.2">
      <c r="B1018" s="651">
        <v>45537</v>
      </c>
      <c r="C1018" s="646">
        <v>0</v>
      </c>
      <c r="D1018" s="646">
        <v>0</v>
      </c>
      <c r="E1018" s="646">
        <v>0</v>
      </c>
      <c r="F1018" s="647">
        <v>0</v>
      </c>
      <c r="I1018" s="620"/>
    </row>
    <row r="1019" spans="2:9" ht="15" hidden="1" customHeight="1" x14ac:dyDescent="0.2">
      <c r="B1019" s="651">
        <v>45538</v>
      </c>
      <c r="C1019" s="646">
        <v>146.97194033000002</v>
      </c>
      <c r="D1019" s="646">
        <v>1.02523177</v>
      </c>
      <c r="E1019" s="646">
        <v>147.99717210000003</v>
      </c>
      <c r="F1019" s="647">
        <v>140.94557900000001</v>
      </c>
      <c r="I1019" s="620"/>
    </row>
    <row r="1020" spans="2:9" ht="15" hidden="1" customHeight="1" x14ac:dyDescent="0.2">
      <c r="B1020" s="651">
        <v>45539</v>
      </c>
      <c r="C1020" s="646">
        <v>77.441221119999994</v>
      </c>
      <c r="D1020" s="646">
        <v>1.0021150000000001</v>
      </c>
      <c r="E1020" s="646">
        <v>78.443336119999998</v>
      </c>
      <c r="F1020" s="647">
        <v>75.280299999999997</v>
      </c>
      <c r="I1020" s="620"/>
    </row>
    <row r="1021" spans="2:9" ht="15" hidden="1" customHeight="1" x14ac:dyDescent="0.2">
      <c r="B1021" s="651">
        <v>45540</v>
      </c>
      <c r="C1021" s="646">
        <v>52.178089990000004</v>
      </c>
      <c r="D1021" s="646">
        <v>1.1022700000000001</v>
      </c>
      <c r="E1021" s="646">
        <v>53.280359990000001</v>
      </c>
      <c r="F1021" s="647">
        <v>53.239392000000002</v>
      </c>
      <c r="I1021" s="620"/>
    </row>
    <row r="1022" spans="2:9" ht="15" hidden="1" customHeight="1" x14ac:dyDescent="0.2">
      <c r="B1022" s="652"/>
      <c r="C1022" s="649">
        <v>327.14251099000001</v>
      </c>
      <c r="D1022" s="649">
        <v>3.2315027699999996</v>
      </c>
      <c r="E1022" s="649">
        <v>330.37401376000008</v>
      </c>
      <c r="F1022" s="649">
        <v>321.35075399999999</v>
      </c>
      <c r="I1022" s="620"/>
    </row>
    <row r="1023" spans="2:9" ht="15" hidden="1" customHeight="1" x14ac:dyDescent="0.2">
      <c r="B1023" s="651">
        <v>45541</v>
      </c>
      <c r="C1023" s="646">
        <v>55.650146960000001</v>
      </c>
      <c r="D1023" s="646">
        <v>0.10443</v>
      </c>
      <c r="E1023" s="646">
        <v>55.754576960000001</v>
      </c>
      <c r="F1023" s="647">
        <v>58.314520999999999</v>
      </c>
      <c r="I1023" s="620"/>
    </row>
    <row r="1024" spans="2:9" ht="15" hidden="1" customHeight="1" x14ac:dyDescent="0.2">
      <c r="B1024" s="651">
        <v>45544</v>
      </c>
      <c r="C1024" s="646">
        <v>57.10993658999999</v>
      </c>
      <c r="D1024" s="646">
        <v>1.8842000000000001E-2</v>
      </c>
      <c r="E1024" s="646">
        <v>57.128778589999989</v>
      </c>
      <c r="F1024" s="647">
        <v>58.554243999999997</v>
      </c>
      <c r="I1024" s="620"/>
    </row>
    <row r="1025" spans="2:9" ht="15" hidden="1" customHeight="1" x14ac:dyDescent="0.2">
      <c r="B1025" s="651">
        <v>45545</v>
      </c>
      <c r="C1025" s="646">
        <v>100.29675755999999</v>
      </c>
      <c r="D1025" s="646">
        <v>1.0095780000000001</v>
      </c>
      <c r="E1025" s="646">
        <v>101.30633555999999</v>
      </c>
      <c r="F1025" s="647">
        <v>92.731371999999993</v>
      </c>
      <c r="I1025" s="620"/>
    </row>
    <row r="1026" spans="2:9" ht="15" hidden="1" customHeight="1" x14ac:dyDescent="0.2">
      <c r="B1026" s="651">
        <v>45546</v>
      </c>
      <c r="C1026" s="646">
        <v>66.016179090000009</v>
      </c>
      <c r="D1026" s="646">
        <v>2.8470000000000001E-3</v>
      </c>
      <c r="E1026" s="646">
        <v>66.019026090000011</v>
      </c>
      <c r="F1026" s="647">
        <v>63.352417000000003</v>
      </c>
      <c r="I1026" s="620"/>
    </row>
    <row r="1027" spans="2:9" ht="15" hidden="1" customHeight="1" x14ac:dyDescent="0.2">
      <c r="B1027" s="651">
        <v>45547</v>
      </c>
      <c r="C1027" s="646">
        <v>62.999417840000014</v>
      </c>
      <c r="D1027" s="646">
        <v>0</v>
      </c>
      <c r="E1027" s="646">
        <v>62.999417840000014</v>
      </c>
      <c r="F1027" s="647">
        <v>62.490625999999999</v>
      </c>
      <c r="I1027" s="620"/>
    </row>
    <row r="1028" spans="2:9" ht="15" hidden="1" customHeight="1" x14ac:dyDescent="0.2">
      <c r="B1028" s="652"/>
      <c r="C1028" s="649">
        <v>342.07243804000001</v>
      </c>
      <c r="D1028" s="649">
        <v>1.1356970000000002</v>
      </c>
      <c r="E1028" s="649">
        <v>343.20813504000006</v>
      </c>
      <c r="F1028" s="649">
        <v>335.44317999999998</v>
      </c>
      <c r="I1028" s="620"/>
    </row>
    <row r="1029" spans="2:9" ht="15" hidden="1" customHeight="1" x14ac:dyDescent="0.2">
      <c r="B1029" s="651">
        <v>45548</v>
      </c>
      <c r="C1029" s="646">
        <v>53.154741650000005</v>
      </c>
      <c r="D1029" s="646">
        <v>0.101342</v>
      </c>
      <c r="E1029" s="646">
        <v>53.256083650000008</v>
      </c>
      <c r="F1029" s="647">
        <v>55.827911</v>
      </c>
      <c r="I1029" s="620"/>
    </row>
    <row r="1030" spans="2:9" ht="15" hidden="1" customHeight="1" x14ac:dyDescent="0.2">
      <c r="B1030" s="651">
        <v>45552</v>
      </c>
      <c r="C1030" s="646">
        <v>147.21015297000002</v>
      </c>
      <c r="D1030" s="646">
        <v>3.0379999999999999E-3</v>
      </c>
      <c r="E1030" s="646">
        <v>147.21319097000003</v>
      </c>
      <c r="F1030" s="647">
        <v>130.389138</v>
      </c>
      <c r="I1030" s="620"/>
    </row>
    <row r="1031" spans="2:9" ht="15" hidden="1" customHeight="1" x14ac:dyDescent="0.2">
      <c r="B1031" s="651">
        <v>45553</v>
      </c>
      <c r="C1031" s="646">
        <v>62.694831969999996</v>
      </c>
      <c r="D1031" s="646">
        <v>1.629E-3</v>
      </c>
      <c r="E1031" s="646">
        <v>62.696460969999997</v>
      </c>
      <c r="F1031" s="647">
        <v>58.820766000000006</v>
      </c>
      <c r="I1031" s="620"/>
    </row>
    <row r="1032" spans="2:9" ht="15" hidden="1" customHeight="1" x14ac:dyDescent="0.2">
      <c r="B1032" s="651">
        <v>45554</v>
      </c>
      <c r="C1032" s="646">
        <v>60.749041259999991</v>
      </c>
      <c r="D1032" s="646">
        <v>0.50242500000000001</v>
      </c>
      <c r="E1032" s="646">
        <v>61.251466259999994</v>
      </c>
      <c r="F1032" s="647">
        <v>61.716297999999995</v>
      </c>
      <c r="I1032" s="620"/>
    </row>
    <row r="1033" spans="2:9" ht="15" hidden="1" customHeight="1" x14ac:dyDescent="0.2">
      <c r="B1033" s="652"/>
      <c r="C1033" s="649">
        <v>323.80876785000004</v>
      </c>
      <c r="D1033" s="649">
        <v>0.60843400000000003</v>
      </c>
      <c r="E1033" s="649">
        <v>324.41720184999997</v>
      </c>
      <c r="F1033" s="649">
        <v>306.75411300000002</v>
      </c>
      <c r="I1033" s="620"/>
    </row>
    <row r="1034" spans="2:9" ht="15" hidden="1" customHeight="1" x14ac:dyDescent="0.2">
      <c r="B1034" s="651">
        <v>45555</v>
      </c>
      <c r="C1034" s="646">
        <v>49.1600234</v>
      </c>
      <c r="D1034" s="646">
        <v>0.50044</v>
      </c>
      <c r="E1034" s="646">
        <v>49.660463399999998</v>
      </c>
      <c r="F1034" s="647">
        <v>52.819191999999994</v>
      </c>
      <c r="I1034" s="620"/>
    </row>
    <row r="1035" spans="2:9" ht="15" hidden="1" customHeight="1" x14ac:dyDescent="0.2">
      <c r="B1035" s="651">
        <v>45558</v>
      </c>
      <c r="C1035" s="646">
        <v>48.113064269999988</v>
      </c>
      <c r="D1035" s="646">
        <v>2.002129</v>
      </c>
      <c r="E1035" s="646">
        <v>50.115193269999992</v>
      </c>
      <c r="F1035" s="647">
        <v>53.126534999999997</v>
      </c>
      <c r="I1035" s="620"/>
    </row>
    <row r="1036" spans="2:9" ht="15" hidden="1" customHeight="1" x14ac:dyDescent="0.2">
      <c r="B1036" s="651">
        <v>45559</v>
      </c>
      <c r="C1036" s="646">
        <v>97.914335679999994</v>
      </c>
      <c r="D1036" s="646">
        <v>2.4330999999999998E-2</v>
      </c>
      <c r="E1036" s="646">
        <v>97.938666679999997</v>
      </c>
      <c r="F1036" s="647">
        <v>90.844360000000009</v>
      </c>
      <c r="I1036" s="620"/>
    </row>
    <row r="1037" spans="2:9" ht="15" hidden="1" customHeight="1" x14ac:dyDescent="0.2">
      <c r="B1037" s="651">
        <v>45560</v>
      </c>
      <c r="C1037" s="646">
        <v>71.62190846</v>
      </c>
      <c r="D1037" s="646">
        <v>4.2810000000000001E-3</v>
      </c>
      <c r="E1037" s="646">
        <v>71.626189460000006</v>
      </c>
      <c r="F1037" s="647">
        <v>70.567655000000002</v>
      </c>
      <c r="I1037" s="620"/>
    </row>
    <row r="1038" spans="2:9" ht="15" hidden="1" customHeight="1" x14ac:dyDescent="0.2">
      <c r="B1038" s="651">
        <v>45561</v>
      </c>
      <c r="C1038" s="646">
        <v>58.831653380000006</v>
      </c>
      <c r="D1038" s="646">
        <v>0</v>
      </c>
      <c r="E1038" s="646">
        <v>58.831653380000006</v>
      </c>
      <c r="F1038" s="647">
        <v>59.068372000000004</v>
      </c>
      <c r="I1038" s="620"/>
    </row>
    <row r="1039" spans="2:9" ht="15" hidden="1" customHeight="1" x14ac:dyDescent="0.2">
      <c r="B1039" s="652"/>
      <c r="C1039" s="649">
        <v>325.64098519000004</v>
      </c>
      <c r="D1039" s="649">
        <v>2.5311810000000006</v>
      </c>
      <c r="E1039" s="649">
        <v>328.17216618999998</v>
      </c>
      <c r="F1039" s="649">
        <v>326.42611400000004</v>
      </c>
      <c r="I1039" s="620"/>
    </row>
    <row r="1040" spans="2:9" ht="15" hidden="1" customHeight="1" x14ac:dyDescent="0.2">
      <c r="B1040" s="651">
        <v>45562</v>
      </c>
      <c r="C1040" s="646">
        <v>61.827852759999992</v>
      </c>
      <c r="D1040" s="646">
        <v>1.001951</v>
      </c>
      <c r="E1040" s="646">
        <v>62.82980375999999</v>
      </c>
      <c r="F1040" s="647">
        <v>64.363315</v>
      </c>
      <c r="I1040" s="620"/>
    </row>
    <row r="1041" spans="2:9" ht="15" hidden="1" customHeight="1" x14ac:dyDescent="0.2">
      <c r="B1041" s="651">
        <v>45572</v>
      </c>
      <c r="C1041" s="646">
        <v>296.37519113999991</v>
      </c>
      <c r="D1041" s="646">
        <v>3.2906640000000001E-2</v>
      </c>
      <c r="E1041" s="646">
        <v>296.40809777999993</v>
      </c>
      <c r="F1041" s="647">
        <v>200.49173499999998</v>
      </c>
      <c r="I1041" s="620"/>
    </row>
    <row r="1042" spans="2:9" ht="15" hidden="1" customHeight="1" x14ac:dyDescent="0.2">
      <c r="B1042" s="651">
        <v>45573</v>
      </c>
      <c r="C1042" s="646">
        <v>129.73316939999998</v>
      </c>
      <c r="D1042" s="646">
        <v>1.14E-2</v>
      </c>
      <c r="E1042" s="646">
        <v>129.74456939999999</v>
      </c>
      <c r="F1042" s="647">
        <v>163.36006</v>
      </c>
      <c r="I1042" s="620"/>
    </row>
    <row r="1043" spans="2:9" ht="15" hidden="1" customHeight="1" x14ac:dyDescent="0.2">
      <c r="B1043" s="651">
        <v>45574</v>
      </c>
      <c r="C1043" s="646">
        <v>72.663176650000011</v>
      </c>
      <c r="D1043" s="646">
        <v>1.611E-3</v>
      </c>
      <c r="E1043" s="646">
        <v>72.664787650000008</v>
      </c>
      <c r="F1043" s="647">
        <v>102.87796</v>
      </c>
      <c r="I1043" s="620"/>
    </row>
    <row r="1044" spans="2:9" ht="15" hidden="1" customHeight="1" x14ac:dyDescent="0.2">
      <c r="B1044" s="651">
        <v>45575</v>
      </c>
      <c r="C1044" s="646">
        <v>58.236940750000002</v>
      </c>
      <c r="D1044" s="646">
        <v>0.70208700000000002</v>
      </c>
      <c r="E1044" s="646">
        <v>58.939027750000001</v>
      </c>
      <c r="F1044" s="647">
        <v>97.638689999999997</v>
      </c>
      <c r="I1044" s="620"/>
    </row>
    <row r="1045" spans="2:9" ht="15" hidden="1" customHeight="1" x14ac:dyDescent="0.2">
      <c r="B1045" s="652"/>
      <c r="C1045" s="649">
        <v>618.83633069999985</v>
      </c>
      <c r="D1045" s="649">
        <v>1.74995564</v>
      </c>
      <c r="E1045" s="649">
        <v>620.58628634000002</v>
      </c>
      <c r="F1045" s="649">
        <v>628.73176000000001</v>
      </c>
      <c r="I1045" s="620"/>
    </row>
    <row r="1046" spans="2:9" ht="15" hidden="1" customHeight="1" x14ac:dyDescent="0.2">
      <c r="B1046" s="651">
        <v>45576</v>
      </c>
      <c r="C1046" s="646">
        <v>55.126298169999998</v>
      </c>
      <c r="D1046" s="646">
        <v>0.50148599999999999</v>
      </c>
      <c r="E1046" s="646">
        <v>55.627784169999998</v>
      </c>
      <c r="F1046" s="647">
        <v>62.788335000000004</v>
      </c>
      <c r="I1046" s="620"/>
    </row>
    <row r="1047" spans="2:9" ht="15" hidden="1" customHeight="1" x14ac:dyDescent="0.2">
      <c r="B1047" s="651">
        <v>45579</v>
      </c>
      <c r="C1047" s="646">
        <v>0</v>
      </c>
      <c r="D1047" s="646">
        <v>0</v>
      </c>
      <c r="E1047" s="646">
        <v>0</v>
      </c>
      <c r="F1047" s="647">
        <v>0</v>
      </c>
      <c r="I1047" s="620"/>
    </row>
    <row r="1048" spans="2:9" ht="15" hidden="1" customHeight="1" x14ac:dyDescent="0.2">
      <c r="B1048" s="651">
        <v>45580</v>
      </c>
      <c r="C1048" s="646">
        <v>146.70639885000003</v>
      </c>
      <c r="D1048" s="646">
        <v>1.0105440000000001</v>
      </c>
      <c r="E1048" s="646">
        <v>147.71694285000004</v>
      </c>
      <c r="F1048" s="647">
        <v>138.385222</v>
      </c>
      <c r="I1048" s="620"/>
    </row>
    <row r="1049" spans="2:9" ht="15" hidden="1" customHeight="1" x14ac:dyDescent="0.2">
      <c r="B1049" s="651">
        <v>45581</v>
      </c>
      <c r="C1049" s="646">
        <v>103.07393947000003</v>
      </c>
      <c r="D1049" s="646">
        <v>0.50324999999999998</v>
      </c>
      <c r="E1049" s="646">
        <v>103.57718947000002</v>
      </c>
      <c r="F1049" s="647">
        <v>78.704173999999995</v>
      </c>
      <c r="I1049" s="620"/>
    </row>
    <row r="1050" spans="2:9" ht="15" hidden="1" customHeight="1" x14ac:dyDescent="0.2">
      <c r="B1050" s="651">
        <v>45582</v>
      </c>
      <c r="C1050" s="646">
        <v>63.750870399999982</v>
      </c>
      <c r="D1050" s="646">
        <v>1.895E-3</v>
      </c>
      <c r="E1050" s="646">
        <v>63.75276539999998</v>
      </c>
      <c r="F1050" s="647">
        <v>62.932718999999999</v>
      </c>
      <c r="I1050" s="620"/>
    </row>
    <row r="1051" spans="2:9" ht="15" hidden="1" customHeight="1" x14ac:dyDescent="0.2">
      <c r="B1051" s="652"/>
      <c r="C1051" s="649">
        <v>368.65750689000004</v>
      </c>
      <c r="D1051" s="649">
        <v>2.0171750000000004</v>
      </c>
      <c r="E1051" s="649">
        <v>370.67468189000004</v>
      </c>
      <c r="F1051" s="649">
        <v>342.81045000000006</v>
      </c>
      <c r="I1051" s="620"/>
    </row>
    <row r="1052" spans="2:9" ht="15" hidden="1" customHeight="1" x14ac:dyDescent="0.2">
      <c r="B1052" s="651">
        <v>45583</v>
      </c>
      <c r="C1052" s="646">
        <v>45.804687739999999</v>
      </c>
      <c r="D1052" s="646">
        <v>1.002129</v>
      </c>
      <c r="E1052" s="646">
        <v>46.806816740000002</v>
      </c>
      <c r="F1052" s="647">
        <v>50.617066000000001</v>
      </c>
      <c r="I1052" s="620"/>
    </row>
    <row r="1053" spans="2:9" ht="15" hidden="1" customHeight="1" x14ac:dyDescent="0.2">
      <c r="B1053" s="651">
        <v>45586</v>
      </c>
      <c r="C1053" s="646">
        <v>50.825108120000003</v>
      </c>
      <c r="D1053" s="646">
        <v>2.002726</v>
      </c>
      <c r="E1053" s="646">
        <v>52.827834120000006</v>
      </c>
      <c r="F1053" s="647">
        <v>51.624308999999997</v>
      </c>
      <c r="I1053" s="620"/>
    </row>
    <row r="1054" spans="2:9" ht="15" hidden="1" customHeight="1" x14ac:dyDescent="0.2">
      <c r="B1054" s="651">
        <v>45587</v>
      </c>
      <c r="C1054" s="646">
        <v>105.51620088000003</v>
      </c>
      <c r="D1054" s="646">
        <v>0.40804299999999999</v>
      </c>
      <c r="E1054" s="646">
        <v>105.92424388000003</v>
      </c>
      <c r="F1054" s="647">
        <v>97.470967000000002</v>
      </c>
      <c r="I1054" s="620"/>
    </row>
    <row r="1055" spans="2:9" ht="15" hidden="1" customHeight="1" x14ac:dyDescent="0.2">
      <c r="B1055" s="651">
        <v>45588</v>
      </c>
      <c r="C1055" s="646">
        <v>63.444796209999993</v>
      </c>
      <c r="D1055" s="646">
        <v>0.401615</v>
      </c>
      <c r="E1055" s="646">
        <v>63.846411209999992</v>
      </c>
      <c r="F1055" s="647">
        <v>59.359831999999997</v>
      </c>
      <c r="I1055" s="620"/>
    </row>
    <row r="1056" spans="2:9" ht="15" hidden="1" customHeight="1" x14ac:dyDescent="0.2">
      <c r="B1056" s="651">
        <v>45589</v>
      </c>
      <c r="C1056" s="646">
        <v>48.519057700000005</v>
      </c>
      <c r="D1056" s="646">
        <v>0.81767000000000001</v>
      </c>
      <c r="E1056" s="646">
        <v>49.336727700000004</v>
      </c>
      <c r="F1056" s="647">
        <v>52.094251</v>
      </c>
      <c r="I1056" s="620"/>
    </row>
    <row r="1057" spans="2:9" ht="15" hidden="1" customHeight="1" x14ac:dyDescent="0.2">
      <c r="B1057" s="652"/>
      <c r="C1057" s="649">
        <v>314.10985065000006</v>
      </c>
      <c r="D1057" s="649">
        <v>4.6321830000000004</v>
      </c>
      <c r="E1057" s="649">
        <v>318.74203365</v>
      </c>
      <c r="F1057" s="649">
        <v>311.166425</v>
      </c>
      <c r="I1057" s="620"/>
    </row>
    <row r="1058" spans="2:9" ht="15" hidden="1" customHeight="1" x14ac:dyDescent="0.2">
      <c r="B1058" s="651">
        <v>45590</v>
      </c>
      <c r="C1058" s="646">
        <v>43.526472650000009</v>
      </c>
      <c r="D1058" s="646">
        <v>0.60052799999999995</v>
      </c>
      <c r="E1058" s="646">
        <v>44.127000650000006</v>
      </c>
      <c r="F1058" s="647">
        <v>48.476510999999995</v>
      </c>
      <c r="I1058" s="620"/>
    </row>
    <row r="1059" spans="2:9" ht="15" hidden="1" customHeight="1" x14ac:dyDescent="0.2">
      <c r="B1059" s="651">
        <v>45593</v>
      </c>
      <c r="C1059" s="646">
        <v>48.841201309999988</v>
      </c>
      <c r="D1059" s="646">
        <v>2.0041920000000002</v>
      </c>
      <c r="E1059" s="646">
        <v>50.845393309999992</v>
      </c>
      <c r="F1059" s="647">
        <v>58.835163000000001</v>
      </c>
      <c r="I1059" s="620"/>
    </row>
    <row r="1060" spans="2:9" ht="15" hidden="1" customHeight="1" x14ac:dyDescent="0.2">
      <c r="B1060" s="651">
        <v>45594</v>
      </c>
      <c r="C1060" s="646">
        <v>89.969837700000014</v>
      </c>
      <c r="D1060" s="646">
        <v>1.011476</v>
      </c>
      <c r="E1060" s="646">
        <v>90.981313700000015</v>
      </c>
      <c r="F1060" s="647">
        <v>87.200374999999994</v>
      </c>
      <c r="I1060" s="620"/>
    </row>
    <row r="1061" spans="2:9" ht="15" hidden="1" customHeight="1" x14ac:dyDescent="0.2">
      <c r="B1061" s="651">
        <v>45595</v>
      </c>
      <c r="C1061" s="646">
        <v>68.98407503</v>
      </c>
      <c r="D1061" s="646">
        <v>0.80547299999999999</v>
      </c>
      <c r="E1061" s="646">
        <v>69.789548030000006</v>
      </c>
      <c r="F1061" s="647">
        <v>65.657691</v>
      </c>
      <c r="I1061" s="620"/>
    </row>
    <row r="1062" spans="2:9" ht="15" hidden="1" customHeight="1" x14ac:dyDescent="0.2">
      <c r="B1062" s="651">
        <v>45596</v>
      </c>
      <c r="C1062" s="646">
        <v>71.348988009999999</v>
      </c>
      <c r="D1062" s="646">
        <v>0.80674699999999999</v>
      </c>
      <c r="E1062" s="646">
        <v>72.155735010000001</v>
      </c>
      <c r="F1062" s="647">
        <v>68.60622699999999</v>
      </c>
      <c r="I1062" s="620"/>
    </row>
    <row r="1063" spans="2:9" ht="15" hidden="1" customHeight="1" x14ac:dyDescent="0.2">
      <c r="B1063" s="652"/>
      <c r="C1063" s="649">
        <v>322.67057469999997</v>
      </c>
      <c r="D1063" s="649">
        <v>5.2284160000000002</v>
      </c>
      <c r="E1063" s="649">
        <v>327.89899070000001</v>
      </c>
      <c r="F1063" s="649">
        <v>328.77596699999998</v>
      </c>
      <c r="I1063" s="620"/>
    </row>
    <row r="1064" spans="2:9" ht="15" hidden="1" customHeight="1" x14ac:dyDescent="0.2">
      <c r="B1064" s="651">
        <v>45597</v>
      </c>
      <c r="C1064" s="646">
        <v>56.967906140000011</v>
      </c>
      <c r="D1064" s="646">
        <v>0.50178299999999998</v>
      </c>
      <c r="E1064" s="646">
        <v>57.469689140000014</v>
      </c>
      <c r="F1064" s="647">
        <v>55.279071000000002</v>
      </c>
      <c r="I1064" s="620"/>
    </row>
    <row r="1065" spans="2:9" ht="15" hidden="1" customHeight="1" x14ac:dyDescent="0.2">
      <c r="B1065" s="651">
        <v>45600</v>
      </c>
      <c r="C1065" s="646">
        <v>50.217701750000003</v>
      </c>
      <c r="D1065" s="646">
        <v>2.0042260000000001</v>
      </c>
      <c r="E1065" s="646">
        <v>52.221927750000006</v>
      </c>
      <c r="F1065" s="647">
        <v>50.875207999999994</v>
      </c>
      <c r="I1065" s="620"/>
    </row>
    <row r="1066" spans="2:9" ht="15" hidden="1" customHeight="1" x14ac:dyDescent="0.2">
      <c r="B1066" s="651">
        <v>45601</v>
      </c>
      <c r="C1066" s="646">
        <v>125.76525425</v>
      </c>
      <c r="D1066" s="646">
        <v>1.011701</v>
      </c>
      <c r="E1066" s="646">
        <v>126.77695525</v>
      </c>
      <c r="F1066" s="647">
        <v>104.53352899999999</v>
      </c>
      <c r="I1066" s="620"/>
    </row>
    <row r="1067" spans="2:9" ht="15" hidden="1" customHeight="1" x14ac:dyDescent="0.2">
      <c r="B1067" s="651">
        <v>45602</v>
      </c>
      <c r="C1067" s="646">
        <v>57.416089790000001</v>
      </c>
      <c r="D1067" s="646">
        <v>0.50202999999999998</v>
      </c>
      <c r="E1067" s="646">
        <v>57.918119789999999</v>
      </c>
      <c r="F1067" s="647">
        <v>60.667902000000005</v>
      </c>
      <c r="I1067" s="620"/>
    </row>
    <row r="1068" spans="2:9" ht="15" hidden="1" customHeight="1" x14ac:dyDescent="0.2">
      <c r="B1068" s="651">
        <v>45603</v>
      </c>
      <c r="C1068" s="646">
        <v>47.290037030000008</v>
      </c>
      <c r="D1068" s="646">
        <v>0.50236400000000003</v>
      </c>
      <c r="E1068" s="646">
        <v>47.792401030000008</v>
      </c>
      <c r="F1068" s="647">
        <v>45.892622999999993</v>
      </c>
      <c r="I1068" s="620"/>
    </row>
    <row r="1069" spans="2:9" ht="15" hidden="1" customHeight="1" x14ac:dyDescent="0.2">
      <c r="B1069" s="652"/>
      <c r="C1069" s="649">
        <v>337.65698896000004</v>
      </c>
      <c r="D1069" s="649">
        <v>4.5221040000000006</v>
      </c>
      <c r="E1069" s="649">
        <v>342.17909296000005</v>
      </c>
      <c r="F1069" s="649">
        <v>317.248333</v>
      </c>
      <c r="I1069" s="620"/>
    </row>
    <row r="1070" spans="2:9" ht="15" hidden="1" customHeight="1" x14ac:dyDescent="0.2">
      <c r="B1070" s="651">
        <v>45604</v>
      </c>
      <c r="C1070" s="646">
        <v>45.41</v>
      </c>
      <c r="D1070" s="646">
        <v>1.8710000000000001E-3</v>
      </c>
      <c r="E1070" s="646">
        <v>45.411870999999998</v>
      </c>
      <c r="F1070" s="647">
        <v>49.570000000000007</v>
      </c>
      <c r="I1070" s="620"/>
    </row>
    <row r="1071" spans="2:9" ht="15" hidden="1" customHeight="1" x14ac:dyDescent="0.2">
      <c r="B1071" s="651">
        <v>45607</v>
      </c>
      <c r="C1071" s="646">
        <v>0</v>
      </c>
      <c r="D1071" s="646">
        <v>0</v>
      </c>
      <c r="E1071" s="646">
        <v>0</v>
      </c>
      <c r="F1071" s="647">
        <v>0</v>
      </c>
      <c r="I1071" s="620"/>
    </row>
    <row r="1072" spans="2:9" ht="15" hidden="1" customHeight="1" x14ac:dyDescent="0.2">
      <c r="B1072" s="651">
        <v>45608</v>
      </c>
      <c r="C1072" s="646">
        <v>137.07267617999997</v>
      </c>
      <c r="D1072" s="646">
        <v>0</v>
      </c>
      <c r="E1072" s="646">
        <v>137.07267617999997</v>
      </c>
      <c r="F1072" s="647">
        <v>134.38843699999998</v>
      </c>
      <c r="I1072" s="620"/>
    </row>
    <row r="1073" spans="2:9" ht="15" hidden="1" customHeight="1" x14ac:dyDescent="0.2">
      <c r="B1073" s="651">
        <v>45609</v>
      </c>
      <c r="C1073" s="646">
        <v>80.773680859999999</v>
      </c>
      <c r="D1073" s="646">
        <v>0.41778900000000002</v>
      </c>
      <c r="E1073" s="646">
        <v>81.191469859999998</v>
      </c>
      <c r="F1073" s="647">
        <v>75.604915999999989</v>
      </c>
      <c r="I1073" s="620"/>
    </row>
    <row r="1074" spans="2:9" ht="15" hidden="1" customHeight="1" x14ac:dyDescent="0.2">
      <c r="B1074" s="651">
        <v>45610</v>
      </c>
      <c r="C1074" s="646">
        <v>69.055457269999991</v>
      </c>
      <c r="D1074" s="646">
        <v>0.404781</v>
      </c>
      <c r="E1074" s="646">
        <v>69.460238269999991</v>
      </c>
      <c r="F1074" s="647">
        <v>64.833710999999994</v>
      </c>
      <c r="I1074" s="620"/>
    </row>
    <row r="1075" spans="2:9" ht="15" hidden="1" customHeight="1" x14ac:dyDescent="0.2">
      <c r="B1075" s="652"/>
      <c r="C1075" s="649">
        <v>332.31181430999993</v>
      </c>
      <c r="D1075" s="649">
        <v>0.82444099999999998</v>
      </c>
      <c r="E1075" s="649">
        <v>333.13625530999997</v>
      </c>
      <c r="F1075" s="649">
        <v>324.397064</v>
      </c>
      <c r="I1075" s="620"/>
    </row>
    <row r="1076" spans="2:9" ht="15" hidden="1" customHeight="1" x14ac:dyDescent="0.2">
      <c r="B1076" s="651">
        <v>45611</v>
      </c>
      <c r="C1076" s="646">
        <v>51.40756643000001</v>
      </c>
      <c r="D1076" s="646">
        <v>0.501023</v>
      </c>
      <c r="E1076" s="646">
        <v>51.908589430000006</v>
      </c>
      <c r="F1076" s="647">
        <v>51.339970000000001</v>
      </c>
      <c r="I1076" s="620"/>
    </row>
    <row r="1077" spans="2:9" ht="15" hidden="1" customHeight="1" x14ac:dyDescent="0.2">
      <c r="B1077" s="651">
        <v>45614</v>
      </c>
      <c r="C1077" s="646">
        <v>50.747128469999993</v>
      </c>
      <c r="D1077" s="646">
        <v>1.92E-3</v>
      </c>
      <c r="E1077" s="646">
        <v>50.749048469999991</v>
      </c>
      <c r="F1077" s="647">
        <v>51.356315000000002</v>
      </c>
      <c r="I1077" s="620"/>
    </row>
    <row r="1078" spans="2:9" ht="15" hidden="1" customHeight="1" x14ac:dyDescent="0.2">
      <c r="B1078" s="651">
        <v>45615</v>
      </c>
      <c r="C1078" s="646">
        <v>101.19176038000001</v>
      </c>
      <c r="D1078" s="646">
        <v>1.005506</v>
      </c>
      <c r="E1078" s="646">
        <v>102.19726638</v>
      </c>
      <c r="F1078" s="647">
        <v>93.717984999999999</v>
      </c>
      <c r="I1078" s="620"/>
    </row>
    <row r="1079" spans="2:9" ht="15" hidden="1" customHeight="1" x14ac:dyDescent="0.2">
      <c r="B1079" s="651">
        <v>45616</v>
      </c>
      <c r="C1079" s="646">
        <v>66.429419949999996</v>
      </c>
      <c r="D1079" s="646">
        <v>8.0999999999999996E-4</v>
      </c>
      <c r="E1079" s="646">
        <v>66.430229949999998</v>
      </c>
      <c r="F1079" s="647">
        <v>62.897921000000004</v>
      </c>
      <c r="I1079" s="620"/>
    </row>
    <row r="1080" spans="2:9" ht="15" hidden="1" customHeight="1" x14ac:dyDescent="0.2">
      <c r="B1080" s="651">
        <v>45617</v>
      </c>
      <c r="C1080" s="646">
        <v>50.448691670000002</v>
      </c>
      <c r="D1080" s="646">
        <v>0.40296399999999999</v>
      </c>
      <c r="E1080" s="646">
        <v>50.85165567</v>
      </c>
      <c r="F1080" s="647">
        <v>51.622531999999993</v>
      </c>
      <c r="I1080" s="620"/>
    </row>
    <row r="1081" spans="2:9" ht="15" hidden="1" customHeight="1" x14ac:dyDescent="0.2">
      <c r="B1081" s="652"/>
      <c r="C1081" s="649">
        <v>320.22456690000001</v>
      </c>
      <c r="D1081" s="649">
        <v>1.912223</v>
      </c>
      <c r="E1081" s="649">
        <v>322.1367899</v>
      </c>
      <c r="F1081" s="649">
        <v>310.93472299999996</v>
      </c>
      <c r="I1081" s="620"/>
    </row>
    <row r="1082" spans="2:9" ht="15" hidden="1" customHeight="1" x14ac:dyDescent="0.2">
      <c r="B1082" s="651">
        <v>45618</v>
      </c>
      <c r="C1082" s="646">
        <v>48.094131509999997</v>
      </c>
      <c r="D1082" s="646">
        <v>0.40565600000000002</v>
      </c>
      <c r="E1082" s="646">
        <v>48.499787509999997</v>
      </c>
      <c r="F1082" s="647">
        <v>46.695736999999994</v>
      </c>
      <c r="I1082" s="620"/>
    </row>
    <row r="1083" spans="2:9" ht="15" hidden="1" customHeight="1" x14ac:dyDescent="0.2">
      <c r="B1083" s="651">
        <v>45621</v>
      </c>
      <c r="C1083" s="646">
        <v>55.72551386</v>
      </c>
      <c r="D1083" s="646">
        <v>4.5189999999999996E-3</v>
      </c>
      <c r="E1083" s="646">
        <v>55.730032860000001</v>
      </c>
      <c r="F1083" s="647">
        <v>63.345864000000006</v>
      </c>
      <c r="I1083" s="620"/>
    </row>
    <row r="1084" spans="2:9" ht="15" hidden="1" customHeight="1" x14ac:dyDescent="0.2">
      <c r="B1084" s="651">
        <v>45622</v>
      </c>
      <c r="C1084" s="646">
        <v>101.26361311000001</v>
      </c>
      <c r="D1084" s="646">
        <v>0.52107700000000001</v>
      </c>
      <c r="E1084" s="646">
        <v>101.78469011000001</v>
      </c>
      <c r="F1084" s="647">
        <v>94.235478000000015</v>
      </c>
      <c r="I1084" s="620"/>
    </row>
    <row r="1085" spans="2:9" ht="15" hidden="1" customHeight="1" x14ac:dyDescent="0.2">
      <c r="B1085" s="651">
        <v>45623</v>
      </c>
      <c r="C1085" s="646">
        <v>65.198963500000005</v>
      </c>
      <c r="D1085" s="646">
        <v>0.50414000000000003</v>
      </c>
      <c r="E1085" s="646">
        <v>65.703103500000012</v>
      </c>
      <c r="F1085" s="647">
        <v>62.160429999999998</v>
      </c>
      <c r="I1085" s="620"/>
    </row>
    <row r="1086" spans="2:9" ht="15" hidden="1" customHeight="1" x14ac:dyDescent="0.2">
      <c r="B1086" s="651">
        <v>45624</v>
      </c>
      <c r="C1086" s="646">
        <v>0</v>
      </c>
      <c r="D1086" s="646">
        <v>0</v>
      </c>
      <c r="E1086" s="646">
        <v>0</v>
      </c>
      <c r="F1086" s="647">
        <v>0</v>
      </c>
      <c r="I1086" s="620"/>
    </row>
    <row r="1087" spans="2:9" ht="15" hidden="1" customHeight="1" x14ac:dyDescent="0.2">
      <c r="B1087" s="652"/>
      <c r="C1087" s="649">
        <v>270.28222197999997</v>
      </c>
      <c r="D1087" s="649">
        <v>1.435392</v>
      </c>
      <c r="E1087" s="649">
        <v>271.71761398000001</v>
      </c>
      <c r="F1087" s="649">
        <v>266.43750900000003</v>
      </c>
      <c r="I1087" s="620"/>
    </row>
    <row r="1088" spans="2:9" ht="15" hidden="1" customHeight="1" x14ac:dyDescent="0.2">
      <c r="B1088" s="651">
        <v>45625</v>
      </c>
      <c r="C1088" s="646">
        <v>113.38397843000003</v>
      </c>
      <c r="D1088" s="646">
        <v>9.469E-3</v>
      </c>
      <c r="E1088" s="646">
        <v>113.39344743000002</v>
      </c>
      <c r="F1088" s="647">
        <v>114.954854</v>
      </c>
      <c r="I1088" s="620"/>
    </row>
    <row r="1089" spans="2:9" ht="15" hidden="1" customHeight="1" x14ac:dyDescent="0.2">
      <c r="B1089" s="651">
        <v>45628</v>
      </c>
      <c r="C1089" s="646">
        <v>76.980554159999997</v>
      </c>
      <c r="D1089" s="646">
        <v>1.78572E-3</v>
      </c>
      <c r="E1089" s="646">
        <v>76.982339879999998</v>
      </c>
      <c r="F1089" s="647">
        <v>74.424668999999994</v>
      </c>
      <c r="I1089" s="620"/>
    </row>
    <row r="1090" spans="2:9" ht="15" hidden="1" customHeight="1" x14ac:dyDescent="0.2">
      <c r="B1090" s="651">
        <v>45629</v>
      </c>
      <c r="C1090" s="646">
        <v>114.91769341</v>
      </c>
      <c r="D1090" s="646">
        <v>1.009555</v>
      </c>
      <c r="E1090" s="646">
        <v>115.92724841</v>
      </c>
      <c r="F1090" s="647">
        <v>103.10055499999999</v>
      </c>
      <c r="I1090" s="620"/>
    </row>
    <row r="1091" spans="2:9" ht="15" hidden="1" customHeight="1" x14ac:dyDescent="0.2">
      <c r="B1091" s="651">
        <v>45630</v>
      </c>
      <c r="C1091" s="646">
        <v>73.425359260000022</v>
      </c>
      <c r="D1091" s="646">
        <v>0.507691</v>
      </c>
      <c r="E1091" s="646">
        <v>73.933050260000016</v>
      </c>
      <c r="F1091" s="647">
        <v>67.449299999999994</v>
      </c>
      <c r="I1091" s="620"/>
    </row>
    <row r="1092" spans="2:9" ht="15" hidden="1" customHeight="1" x14ac:dyDescent="0.2">
      <c r="B1092" s="651">
        <v>45631</v>
      </c>
      <c r="C1092" s="646">
        <v>64.630551010000005</v>
      </c>
      <c r="D1092" s="646">
        <v>0.50429199999999996</v>
      </c>
      <c r="E1092" s="646">
        <v>65.134843010000012</v>
      </c>
      <c r="F1092" s="647">
        <v>62.828937000000003</v>
      </c>
      <c r="I1092" s="620"/>
    </row>
    <row r="1093" spans="2:9" ht="15" hidden="1" customHeight="1" x14ac:dyDescent="0.2">
      <c r="B1093" s="652"/>
      <c r="C1093" s="649">
        <v>443.33813627000006</v>
      </c>
      <c r="D1093" s="649">
        <v>2.0327927199999998</v>
      </c>
      <c r="E1093" s="649">
        <v>445.37092899000004</v>
      </c>
      <c r="F1093" s="649">
        <v>422.75831499999998</v>
      </c>
      <c r="I1093" s="620"/>
    </row>
    <row r="1094" spans="2:9" ht="15" hidden="1" customHeight="1" x14ac:dyDescent="0.2">
      <c r="B1094" s="651">
        <v>45632</v>
      </c>
      <c r="C1094" s="646">
        <v>63.621402289999999</v>
      </c>
      <c r="D1094" s="646">
        <v>1.05176</v>
      </c>
      <c r="E1094" s="646">
        <v>64.673162289999993</v>
      </c>
      <c r="F1094" s="647">
        <v>63.741145999999993</v>
      </c>
      <c r="I1094" s="620"/>
    </row>
    <row r="1095" spans="2:9" ht="15" hidden="1" customHeight="1" x14ac:dyDescent="0.2">
      <c r="B1095" s="651">
        <v>45635</v>
      </c>
      <c r="C1095" s="646">
        <v>68.936405040000011</v>
      </c>
      <c r="D1095" s="646">
        <v>2.1749999999999999E-3</v>
      </c>
      <c r="E1095" s="646">
        <v>68.938580040000005</v>
      </c>
      <c r="F1095" s="647">
        <v>67.732524999999995</v>
      </c>
      <c r="I1095" s="620"/>
    </row>
    <row r="1096" spans="2:9" ht="15" hidden="1" customHeight="1" x14ac:dyDescent="0.2">
      <c r="B1096" s="651">
        <v>45636</v>
      </c>
      <c r="C1096" s="646">
        <v>113.53022031</v>
      </c>
      <c r="D1096" s="646">
        <v>0.54323500000000002</v>
      </c>
      <c r="E1096" s="646">
        <v>114.07345531</v>
      </c>
      <c r="F1096" s="647">
        <v>100.58593499999999</v>
      </c>
      <c r="I1096" s="620"/>
    </row>
    <row r="1097" spans="2:9" ht="15" hidden="1" customHeight="1" x14ac:dyDescent="0.2">
      <c r="B1097" s="651">
        <v>45637</v>
      </c>
      <c r="C1097" s="646">
        <v>90.59567844</v>
      </c>
      <c r="D1097" s="646">
        <v>2.0370000000000002E-3</v>
      </c>
      <c r="E1097" s="646">
        <v>90.597715440000002</v>
      </c>
      <c r="F1097" s="647">
        <v>80.985994999999988</v>
      </c>
      <c r="I1097" s="620"/>
    </row>
    <row r="1098" spans="2:9" ht="15" hidden="1" customHeight="1" x14ac:dyDescent="0.2">
      <c r="B1098" s="651">
        <v>45638</v>
      </c>
      <c r="C1098" s="646">
        <v>72.750513989999973</v>
      </c>
      <c r="D1098" s="646">
        <v>2.3344E-2</v>
      </c>
      <c r="E1098" s="646">
        <v>72.773857989999968</v>
      </c>
      <c r="F1098" s="647">
        <v>67.450538999999992</v>
      </c>
      <c r="I1098" s="620"/>
    </row>
    <row r="1099" spans="2:9" ht="15" hidden="1" customHeight="1" x14ac:dyDescent="0.2">
      <c r="B1099" s="652"/>
      <c r="C1099" s="649">
        <v>409.43422006999992</v>
      </c>
      <c r="D1099" s="649">
        <v>1.6225510000000003</v>
      </c>
      <c r="E1099" s="649">
        <v>411.05677106999997</v>
      </c>
      <c r="F1099" s="649">
        <v>380.49613999999997</v>
      </c>
      <c r="I1099" s="620"/>
    </row>
    <row r="1100" spans="2:9" ht="15" hidden="1" customHeight="1" x14ac:dyDescent="0.2">
      <c r="B1100" s="651">
        <v>45639</v>
      </c>
      <c r="C1100" s="646">
        <v>74.513075839999985</v>
      </c>
      <c r="D1100" s="646">
        <v>4.3099999999999996E-3</v>
      </c>
      <c r="E1100" s="646">
        <v>74.517385839999989</v>
      </c>
      <c r="F1100" s="647">
        <v>71.065908999999991</v>
      </c>
      <c r="I1100" s="620"/>
    </row>
    <row r="1101" spans="2:9" ht="15" hidden="1" customHeight="1" x14ac:dyDescent="0.2">
      <c r="B1101" s="651">
        <v>45642</v>
      </c>
      <c r="C1101" s="646">
        <v>80.974316889999997</v>
      </c>
      <c r="D1101" s="646">
        <v>0</v>
      </c>
      <c r="E1101" s="646">
        <v>80.974316889999997</v>
      </c>
      <c r="F1101" s="647">
        <v>76.234589</v>
      </c>
      <c r="I1101" s="620"/>
    </row>
    <row r="1102" spans="2:9" ht="15" hidden="1" customHeight="1" x14ac:dyDescent="0.2">
      <c r="B1102" s="651">
        <v>45643</v>
      </c>
      <c r="C1102" s="646">
        <v>113.86589243</v>
      </c>
      <c r="D1102" s="646">
        <v>0.2082</v>
      </c>
      <c r="E1102" s="646">
        <v>114.07409243000001</v>
      </c>
      <c r="F1102" s="647">
        <v>117.760595</v>
      </c>
      <c r="I1102" s="620"/>
    </row>
    <row r="1103" spans="2:9" ht="15" hidden="1" customHeight="1" x14ac:dyDescent="0.2">
      <c r="B1103" s="651">
        <v>45644</v>
      </c>
      <c r="C1103" s="646">
        <v>114.68846372000002</v>
      </c>
      <c r="D1103" s="646">
        <v>2.7330000000000002E-3</v>
      </c>
      <c r="E1103" s="646">
        <v>114.69119672000002</v>
      </c>
      <c r="F1103" s="647">
        <v>80.183238999999986</v>
      </c>
      <c r="I1103" s="620"/>
    </row>
    <row r="1104" spans="2:9" ht="15" hidden="1" customHeight="1" x14ac:dyDescent="0.2">
      <c r="B1104" s="651">
        <v>45645</v>
      </c>
      <c r="C1104" s="646">
        <v>80.530468110000001</v>
      </c>
      <c r="D1104" s="646">
        <v>9.6970000000000008E-3</v>
      </c>
      <c r="E1104" s="646">
        <v>80.540165110000004</v>
      </c>
      <c r="F1104" s="647">
        <v>71.648170999999991</v>
      </c>
      <c r="I1104" s="620"/>
    </row>
    <row r="1105" spans="2:9" ht="15" hidden="1" customHeight="1" x14ac:dyDescent="0.2">
      <c r="B1105" s="652"/>
      <c r="C1105" s="649">
        <v>464.57221699000002</v>
      </c>
      <c r="D1105" s="649">
        <v>0.22494000000000003</v>
      </c>
      <c r="E1105" s="649">
        <v>464.79715698999996</v>
      </c>
      <c r="F1105" s="649">
        <v>416.89250299999998</v>
      </c>
      <c r="I1105" s="620"/>
    </row>
    <row r="1106" spans="2:9" ht="15" hidden="1" customHeight="1" x14ac:dyDescent="0.2">
      <c r="B1106" s="651">
        <v>45646</v>
      </c>
      <c r="C1106" s="646">
        <v>75.141741309999986</v>
      </c>
      <c r="D1106" s="646">
        <v>0.302728</v>
      </c>
      <c r="E1106" s="646">
        <v>75.444469309999988</v>
      </c>
      <c r="F1106" s="647">
        <v>69.871143000000004</v>
      </c>
      <c r="I1106" s="620"/>
    </row>
    <row r="1107" spans="2:9" ht="15" hidden="1" customHeight="1" x14ac:dyDescent="0.2">
      <c r="B1107" s="651">
        <v>45649</v>
      </c>
      <c r="C1107" s="646">
        <v>88.949831179999975</v>
      </c>
      <c r="D1107" s="646">
        <v>1.502297</v>
      </c>
      <c r="E1107" s="646">
        <v>90.452128179999974</v>
      </c>
      <c r="F1107" s="647">
        <v>0</v>
      </c>
      <c r="I1107" s="620"/>
    </row>
    <row r="1108" spans="2:9" ht="15" hidden="1" customHeight="1" x14ac:dyDescent="0.2">
      <c r="B1108" s="651">
        <v>45652</v>
      </c>
      <c r="C1108" s="646">
        <v>202.92221300999998</v>
      </c>
      <c r="D1108" s="646">
        <v>2.0088889999999999</v>
      </c>
      <c r="E1108" s="646">
        <v>204.93110200999999</v>
      </c>
      <c r="F1108" s="647">
        <v>173.09124</v>
      </c>
      <c r="I1108" s="620"/>
    </row>
    <row r="1109" spans="2:9" ht="15" hidden="1" customHeight="1" x14ac:dyDescent="0.2">
      <c r="B1109" s="652"/>
      <c r="C1109" s="649">
        <v>367.01378549999993</v>
      </c>
      <c r="D1109" s="649">
        <v>3.813914</v>
      </c>
      <c r="E1109" s="649">
        <v>370.82769949999999</v>
      </c>
      <c r="F1109" s="649">
        <v>242.96238299999999</v>
      </c>
      <c r="I1109" s="620"/>
    </row>
    <row r="1110" spans="2:9" ht="15" hidden="1" customHeight="1" x14ac:dyDescent="0.2">
      <c r="B1110" s="651">
        <v>45653</v>
      </c>
      <c r="C1110" s="646">
        <v>77.630035170000014</v>
      </c>
      <c r="D1110" s="646">
        <v>0.50608500000000001</v>
      </c>
      <c r="E1110" s="646">
        <v>78.136120170000012</v>
      </c>
      <c r="F1110" s="647">
        <v>116.05171</v>
      </c>
      <c r="I1110" s="620"/>
    </row>
    <row r="1111" spans="2:9" ht="15" hidden="1" customHeight="1" x14ac:dyDescent="0.2">
      <c r="B1111" s="651">
        <v>45656</v>
      </c>
      <c r="C1111" s="646">
        <v>64.292614990000004</v>
      </c>
      <c r="D1111" s="646">
        <v>3.0016129999999999</v>
      </c>
      <c r="E1111" s="646">
        <v>67.29422799000001</v>
      </c>
      <c r="F1111" s="647">
        <v>0</v>
      </c>
      <c r="I1111" s="620"/>
    </row>
    <row r="1112" spans="2:9" ht="15" hidden="1" customHeight="1" x14ac:dyDescent="0.2">
      <c r="B1112" s="651">
        <v>45657</v>
      </c>
      <c r="C1112" s="646">
        <v>122.08995824</v>
      </c>
      <c r="D1112" s="646">
        <v>0</v>
      </c>
      <c r="E1112" s="646">
        <v>122.08995824</v>
      </c>
      <c r="F1112" s="647">
        <v>0</v>
      </c>
      <c r="I1112" s="620"/>
    </row>
    <row r="1113" spans="2:9" ht="15" hidden="1" customHeight="1" x14ac:dyDescent="0.2">
      <c r="B1113" s="651">
        <v>45659</v>
      </c>
      <c r="C1113" s="646">
        <v>55.652963290000017</v>
      </c>
      <c r="D1113" s="646">
        <v>0.53314890000000004</v>
      </c>
      <c r="E1113" s="646">
        <v>56.186112190000017</v>
      </c>
      <c r="F1113" s="647">
        <v>139.82022000000001</v>
      </c>
      <c r="I1113" s="620"/>
    </row>
    <row r="1114" spans="2:9" ht="15" hidden="1" customHeight="1" x14ac:dyDescent="0.2">
      <c r="B1114" s="652"/>
      <c r="C1114" s="649">
        <v>319.66557169000004</v>
      </c>
      <c r="D1114" s="649">
        <v>4.0408469</v>
      </c>
      <c r="E1114" s="649">
        <v>323.70641859000006</v>
      </c>
      <c r="F1114" s="649">
        <v>255.87193000000002</v>
      </c>
      <c r="I1114" s="620"/>
    </row>
    <row r="1115" spans="2:9" ht="15" hidden="1" customHeight="1" x14ac:dyDescent="0.2">
      <c r="B1115" s="651">
        <v>45660</v>
      </c>
      <c r="C1115" s="646">
        <v>58.228023620000002</v>
      </c>
      <c r="D1115" s="646">
        <v>0.20921699999999999</v>
      </c>
      <c r="E1115" s="646">
        <v>58.437240620000004</v>
      </c>
      <c r="F1115" s="647">
        <v>47.099888</v>
      </c>
      <c r="I1115" s="620"/>
    </row>
    <row r="1116" spans="2:9" ht="15" hidden="1" customHeight="1" x14ac:dyDescent="0.2">
      <c r="B1116" s="651">
        <v>45663</v>
      </c>
      <c r="C1116" s="646">
        <v>56.121320310000002</v>
      </c>
      <c r="D1116" s="646">
        <v>6.9369999999999996E-3</v>
      </c>
      <c r="E1116" s="646">
        <v>56.128257310000002</v>
      </c>
      <c r="F1116" s="647">
        <v>47.899839</v>
      </c>
      <c r="I1116" s="620"/>
    </row>
    <row r="1117" spans="2:9" ht="15" hidden="1" customHeight="1" x14ac:dyDescent="0.2">
      <c r="B1117" s="651">
        <v>45664</v>
      </c>
      <c r="C1117" s="646">
        <v>102.75673459000001</v>
      </c>
      <c r="D1117" s="646">
        <v>1.1682E-2</v>
      </c>
      <c r="E1117" s="646">
        <v>102.76841659</v>
      </c>
      <c r="F1117" s="647">
        <v>93.096982999999994</v>
      </c>
      <c r="I1117" s="620"/>
    </row>
    <row r="1118" spans="2:9" ht="15" hidden="1" customHeight="1" x14ac:dyDescent="0.2">
      <c r="B1118" s="651">
        <v>45665</v>
      </c>
      <c r="C1118" s="646">
        <v>59.96356935</v>
      </c>
      <c r="D1118" s="646">
        <v>0</v>
      </c>
      <c r="E1118" s="646">
        <v>59.96356935</v>
      </c>
      <c r="F1118" s="647">
        <v>56.799956999999992</v>
      </c>
      <c r="I1118" s="620"/>
    </row>
    <row r="1119" spans="2:9" ht="15" hidden="1" customHeight="1" x14ac:dyDescent="0.2">
      <c r="B1119" s="651">
        <v>45666</v>
      </c>
      <c r="C1119" s="646">
        <v>57.256381280000006</v>
      </c>
      <c r="D1119" s="646">
        <v>3.258E-3</v>
      </c>
      <c r="E1119" s="646">
        <v>57.259639280000009</v>
      </c>
      <c r="F1119" s="647">
        <v>60.305858999999998</v>
      </c>
      <c r="I1119" s="620"/>
    </row>
    <row r="1120" spans="2:9" ht="15" hidden="1" customHeight="1" x14ac:dyDescent="0.2">
      <c r="B1120" s="652"/>
      <c r="C1120" s="649">
        <v>334.32602915000007</v>
      </c>
      <c r="D1120" s="649">
        <v>0.23109399999999999</v>
      </c>
      <c r="E1120" s="649">
        <v>334.55712315</v>
      </c>
      <c r="F1120" s="649">
        <v>305.20252599999998</v>
      </c>
      <c r="I1120" s="620"/>
    </row>
    <row r="1121" spans="2:9" ht="15" hidden="1" customHeight="1" x14ac:dyDescent="0.2">
      <c r="B1121" s="651">
        <v>45667</v>
      </c>
      <c r="C1121" s="646">
        <v>61.559801289999996</v>
      </c>
      <c r="D1121" s="646">
        <v>3.8289999999999999E-3</v>
      </c>
      <c r="E1121" s="646">
        <v>61.563630289999999</v>
      </c>
      <c r="F1121" s="647">
        <v>62.484790000000004</v>
      </c>
      <c r="I1121" s="620"/>
    </row>
    <row r="1122" spans="2:9" ht="15" hidden="1" customHeight="1" x14ac:dyDescent="0.2">
      <c r="B1122" s="651">
        <v>45670</v>
      </c>
      <c r="C1122" s="646">
        <v>78.385077290000012</v>
      </c>
      <c r="D1122" s="646">
        <v>1.004929</v>
      </c>
      <c r="E1122" s="646">
        <v>79.390006290000017</v>
      </c>
      <c r="F1122" s="647">
        <v>73.595637999999994</v>
      </c>
      <c r="I1122" s="620"/>
    </row>
    <row r="1123" spans="2:9" ht="15" hidden="1" customHeight="1" x14ac:dyDescent="0.2">
      <c r="B1123" s="651">
        <v>45671</v>
      </c>
      <c r="C1123" s="646">
        <v>118.05180477000003</v>
      </c>
      <c r="D1123" s="646">
        <v>0.308504</v>
      </c>
      <c r="E1123" s="646">
        <v>118.36030877000003</v>
      </c>
      <c r="F1123" s="647">
        <v>105.63575300000001</v>
      </c>
      <c r="I1123" s="620"/>
    </row>
    <row r="1124" spans="2:9" ht="15" hidden="1" customHeight="1" x14ac:dyDescent="0.2">
      <c r="B1124" s="651">
        <v>45672</v>
      </c>
      <c r="C1124" s="646">
        <v>93.046438409999993</v>
      </c>
      <c r="D1124" s="646">
        <v>0.31764900000000001</v>
      </c>
      <c r="E1124" s="646">
        <v>93.364087409999996</v>
      </c>
      <c r="F1124" s="647">
        <v>81.146478999999999</v>
      </c>
      <c r="I1124" s="620"/>
    </row>
    <row r="1125" spans="2:9" ht="15" hidden="1" customHeight="1" x14ac:dyDescent="0.2">
      <c r="B1125" s="651">
        <v>45673</v>
      </c>
      <c r="C1125" s="646">
        <v>64.641805680000004</v>
      </c>
      <c r="D1125" s="646">
        <v>0.30602099999999999</v>
      </c>
      <c r="E1125" s="646">
        <v>64.947826680000006</v>
      </c>
      <c r="F1125" s="647">
        <v>59.667968999999999</v>
      </c>
      <c r="I1125" s="620"/>
    </row>
    <row r="1126" spans="2:9" ht="15" hidden="1" customHeight="1" x14ac:dyDescent="0.2">
      <c r="B1126" s="652"/>
      <c r="C1126" s="649">
        <v>415.68492744000008</v>
      </c>
      <c r="D1126" s="649">
        <v>1.9409320000000001</v>
      </c>
      <c r="E1126" s="649">
        <v>417.62585944000006</v>
      </c>
      <c r="F1126" s="649">
        <v>382.53062899999998</v>
      </c>
      <c r="I1126" s="620"/>
    </row>
    <row r="1127" spans="2:9" ht="15" hidden="1" customHeight="1" x14ac:dyDescent="0.2">
      <c r="B1127" s="651">
        <v>45674</v>
      </c>
      <c r="C1127" s="646">
        <v>65.167987029999992</v>
      </c>
      <c r="D1127" s="646">
        <v>0.40865800000000002</v>
      </c>
      <c r="E1127" s="646">
        <v>65.576645029999995</v>
      </c>
      <c r="F1127" s="647">
        <v>64.242420999999993</v>
      </c>
      <c r="I1127" s="620"/>
    </row>
    <row r="1128" spans="2:9" ht="15" hidden="1" customHeight="1" x14ac:dyDescent="0.2">
      <c r="B1128" s="651">
        <v>45677</v>
      </c>
      <c r="C1128" s="646">
        <v>0</v>
      </c>
      <c r="D1128" s="646">
        <v>0</v>
      </c>
      <c r="E1128" s="646">
        <v>0</v>
      </c>
      <c r="F1128" s="647">
        <v>0</v>
      </c>
      <c r="I1128" s="620"/>
    </row>
    <row r="1129" spans="2:9" ht="15" hidden="1" customHeight="1" x14ac:dyDescent="0.2">
      <c r="B1129" s="651">
        <v>45678</v>
      </c>
      <c r="C1129" s="646">
        <v>158.33467318000001</v>
      </c>
      <c r="D1129" s="646">
        <v>0.511347</v>
      </c>
      <c r="E1129" s="646">
        <v>158.84602018000001</v>
      </c>
      <c r="F1129" s="647">
        <v>150.126552</v>
      </c>
      <c r="I1129" s="620"/>
    </row>
    <row r="1130" spans="2:9" ht="15" hidden="1" customHeight="1" x14ac:dyDescent="0.2">
      <c r="B1130" s="651">
        <v>45679</v>
      </c>
      <c r="C1130" s="646">
        <v>94.528418929999987</v>
      </c>
      <c r="D1130" s="646">
        <v>0</v>
      </c>
      <c r="E1130" s="646">
        <v>94.528418929999987</v>
      </c>
      <c r="F1130" s="647">
        <v>84.061693000000005</v>
      </c>
      <c r="I1130" s="620"/>
    </row>
    <row r="1131" spans="2:9" ht="15" hidden="1" customHeight="1" x14ac:dyDescent="0.2">
      <c r="B1131" s="651">
        <v>45680</v>
      </c>
      <c r="C1131" s="646">
        <v>70.221433000000019</v>
      </c>
      <c r="D1131" s="646">
        <v>0</v>
      </c>
      <c r="E1131" s="646">
        <v>70.221433000000019</v>
      </c>
      <c r="F1131" s="647">
        <v>67.563972000000007</v>
      </c>
      <c r="I1131" s="620"/>
    </row>
    <row r="1132" spans="2:9" ht="15" hidden="1" customHeight="1" x14ac:dyDescent="0.2">
      <c r="B1132" s="652"/>
      <c r="C1132" s="649">
        <v>388.25251214000002</v>
      </c>
      <c r="D1132" s="649">
        <v>0.92000499999999996</v>
      </c>
      <c r="E1132" s="649">
        <v>389.17251713999997</v>
      </c>
      <c r="F1132" s="649">
        <v>365.99463800000001</v>
      </c>
      <c r="I1132" s="620"/>
    </row>
    <row r="1133" spans="2:9" ht="15" hidden="1" customHeight="1" x14ac:dyDescent="0.2">
      <c r="B1133" s="651">
        <v>45681</v>
      </c>
      <c r="C1133" s="646">
        <v>70.057520400000016</v>
      </c>
      <c r="D1133" s="646">
        <v>0.50194700000000003</v>
      </c>
      <c r="E1133" s="646">
        <v>70.559467400000017</v>
      </c>
      <c r="F1133" s="647">
        <v>67.321144000000004</v>
      </c>
      <c r="I1133" s="620"/>
    </row>
    <row r="1134" spans="2:9" ht="15" hidden="1" customHeight="1" x14ac:dyDescent="0.2">
      <c r="B1134" s="651">
        <v>45684</v>
      </c>
      <c r="C1134" s="646">
        <v>67.662713330000003</v>
      </c>
      <c r="D1134" s="646">
        <v>2.021461</v>
      </c>
      <c r="E1134" s="646">
        <v>69.684174330000005</v>
      </c>
      <c r="F1134" s="647">
        <v>64.587181999999999</v>
      </c>
      <c r="I1134" s="620"/>
    </row>
    <row r="1135" spans="2:9" ht="15" hidden="1" customHeight="1" x14ac:dyDescent="0.2">
      <c r="B1135" s="651">
        <v>45685</v>
      </c>
      <c r="C1135" s="646">
        <v>124.29635735000001</v>
      </c>
      <c r="D1135" s="646">
        <v>1.007665</v>
      </c>
      <c r="E1135" s="646">
        <v>125.30402235000001</v>
      </c>
      <c r="F1135" s="647">
        <v>113.059839</v>
      </c>
      <c r="I1135" s="620"/>
    </row>
    <row r="1136" spans="2:9" ht="15" hidden="1" customHeight="1" x14ac:dyDescent="0.2">
      <c r="B1136" s="651">
        <v>45686</v>
      </c>
      <c r="C1136" s="646">
        <v>85.910029319999978</v>
      </c>
      <c r="D1136" s="646">
        <v>0</v>
      </c>
      <c r="E1136" s="646">
        <v>85.910029319999978</v>
      </c>
      <c r="F1136" s="647">
        <v>75.719149999999985</v>
      </c>
      <c r="I1136" s="620"/>
    </row>
    <row r="1137" spans="2:9" ht="15" hidden="1" customHeight="1" x14ac:dyDescent="0.2">
      <c r="B1137" s="651">
        <v>45687</v>
      </c>
      <c r="C1137" s="646">
        <v>66.438216030000007</v>
      </c>
      <c r="D1137" s="646">
        <v>0.50363999999999998</v>
      </c>
      <c r="E1137" s="646">
        <v>66.941856030000011</v>
      </c>
      <c r="F1137" s="647">
        <v>59.933644999999999</v>
      </c>
      <c r="I1137" s="620"/>
    </row>
    <row r="1138" spans="2:9" ht="15" hidden="1" customHeight="1" x14ac:dyDescent="0.2">
      <c r="B1138" s="652"/>
      <c r="C1138" s="649">
        <v>414.36483642999997</v>
      </c>
      <c r="D1138" s="649">
        <v>4.034713</v>
      </c>
      <c r="E1138" s="649">
        <v>418.39954943000004</v>
      </c>
      <c r="F1138" s="649">
        <v>380.62096000000003</v>
      </c>
      <c r="I1138" s="620"/>
    </row>
    <row r="1139" spans="2:9" ht="15" hidden="1" customHeight="1" x14ac:dyDescent="0.2">
      <c r="B1139" s="651">
        <v>45688</v>
      </c>
      <c r="C1139" s="646">
        <v>78.358731519999992</v>
      </c>
      <c r="D1139" s="646">
        <v>0.50460031999999999</v>
      </c>
      <c r="E1139" s="646">
        <v>78.863331839999987</v>
      </c>
      <c r="F1139" s="647">
        <v>69.147115999999997</v>
      </c>
      <c r="I1139" s="620"/>
    </row>
    <row r="1140" spans="2:9" ht="15" hidden="1" customHeight="1" x14ac:dyDescent="0.2">
      <c r="B1140" s="651">
        <v>45691</v>
      </c>
      <c r="C1140" s="646">
        <v>86.195011150000028</v>
      </c>
      <c r="D1140" s="646">
        <v>0.50384499999999999</v>
      </c>
      <c r="E1140" s="646">
        <v>86.698856150000026</v>
      </c>
      <c r="F1140" s="647">
        <v>79.112334999999987</v>
      </c>
      <c r="I1140" s="620"/>
    </row>
    <row r="1141" spans="2:9" ht="15" hidden="1" customHeight="1" x14ac:dyDescent="0.2">
      <c r="B1141" s="651">
        <v>45692</v>
      </c>
      <c r="C1141" s="646">
        <v>132.9157032</v>
      </c>
      <c r="D1141" s="646">
        <v>0.50467099999999998</v>
      </c>
      <c r="E1141" s="646">
        <v>133.4203742</v>
      </c>
      <c r="F1141" s="647">
        <v>113.241204</v>
      </c>
      <c r="I1141" s="620"/>
    </row>
    <row r="1142" spans="2:9" ht="15" hidden="1" customHeight="1" x14ac:dyDescent="0.2">
      <c r="B1142" s="651">
        <v>45693</v>
      </c>
      <c r="C1142" s="646">
        <v>82.541477870000023</v>
      </c>
      <c r="D1142" s="646">
        <v>0.50254299999999996</v>
      </c>
      <c r="E1142" s="646">
        <v>83.044020870000026</v>
      </c>
      <c r="F1142" s="647">
        <v>68.509119999999996</v>
      </c>
      <c r="I1142" s="620"/>
    </row>
    <row r="1143" spans="2:9" ht="15" hidden="1" customHeight="1" x14ac:dyDescent="0.2">
      <c r="B1143" s="651">
        <v>45694</v>
      </c>
      <c r="C1143" s="646">
        <v>90.815047199999995</v>
      </c>
      <c r="D1143" s="646">
        <v>0.51060300000000003</v>
      </c>
      <c r="E1143" s="646">
        <v>91.325650199999998</v>
      </c>
      <c r="F1143" s="647">
        <v>77.555976999999999</v>
      </c>
      <c r="I1143" s="620"/>
    </row>
    <row r="1144" spans="2:9" ht="15" hidden="1" customHeight="1" x14ac:dyDescent="0.2">
      <c r="B1144" s="652"/>
      <c r="C1144" s="649">
        <v>470.82597094000005</v>
      </c>
      <c r="D1144" s="649">
        <v>2.5262623200000003</v>
      </c>
      <c r="E1144" s="649">
        <v>473.35223325999999</v>
      </c>
      <c r="F1144" s="649">
        <v>407.56575199999997</v>
      </c>
      <c r="I1144" s="620"/>
    </row>
    <row r="1145" spans="2:9" ht="15" hidden="1" customHeight="1" x14ac:dyDescent="0.2">
      <c r="B1145" s="651">
        <v>45695</v>
      </c>
      <c r="C1145" s="646">
        <v>66.106751169999995</v>
      </c>
      <c r="D1145" s="646">
        <v>0.50286399999999998</v>
      </c>
      <c r="E1145" s="646">
        <v>66.609615169999998</v>
      </c>
      <c r="F1145" s="647">
        <v>58.088349000000001</v>
      </c>
      <c r="I1145" s="620"/>
    </row>
    <row r="1146" spans="2:9" ht="15" hidden="1" customHeight="1" x14ac:dyDescent="0.2">
      <c r="B1146" s="651">
        <v>45698</v>
      </c>
      <c r="C1146" s="646">
        <v>76.625888149999994</v>
      </c>
      <c r="D1146" s="646">
        <v>5.0480000000000004E-3</v>
      </c>
      <c r="E1146" s="646">
        <v>76.630936149999997</v>
      </c>
      <c r="F1146" s="647">
        <v>70.643845999999996</v>
      </c>
      <c r="I1146" s="620"/>
    </row>
    <row r="1147" spans="2:9" ht="15" hidden="1" customHeight="1" x14ac:dyDescent="0.2">
      <c r="B1147" s="651">
        <v>45699</v>
      </c>
      <c r="C1147" s="646">
        <v>136.07151662000001</v>
      </c>
      <c r="D1147" s="646">
        <v>0.50800699999999999</v>
      </c>
      <c r="E1147" s="646">
        <v>136.57952362</v>
      </c>
      <c r="F1147" s="647">
        <v>115.855085</v>
      </c>
      <c r="I1147" s="620"/>
    </row>
    <row r="1148" spans="2:9" ht="15" hidden="1" customHeight="1" x14ac:dyDescent="0.2">
      <c r="B1148" s="651">
        <v>45700</v>
      </c>
      <c r="C1148" s="646">
        <v>96.822761970000016</v>
      </c>
      <c r="D1148" s="646">
        <v>0.50473699999999999</v>
      </c>
      <c r="E1148" s="646">
        <v>97.327498970000022</v>
      </c>
      <c r="F1148" s="647">
        <v>80.193505000000002</v>
      </c>
      <c r="I1148" s="620"/>
    </row>
    <row r="1149" spans="2:9" ht="15" hidden="1" customHeight="1" x14ac:dyDescent="0.2">
      <c r="B1149" s="651">
        <v>45701</v>
      </c>
      <c r="C1149" s="646">
        <v>52.498833620000006</v>
      </c>
      <c r="D1149" s="646">
        <v>0.50743799999999994</v>
      </c>
      <c r="E1149" s="646">
        <v>53.006271620000007</v>
      </c>
      <c r="F1149" s="647">
        <v>46.737236000000003</v>
      </c>
      <c r="I1149" s="620"/>
    </row>
    <row r="1150" spans="2:9" ht="15" hidden="1" customHeight="1" x14ac:dyDescent="0.2">
      <c r="B1150" s="652"/>
      <c r="C1150" s="649">
        <v>428.12575153</v>
      </c>
      <c r="D1150" s="649">
        <v>2.0280939999999998</v>
      </c>
      <c r="E1150" s="649">
        <v>430.15384553000007</v>
      </c>
      <c r="F1150" s="649">
        <v>371.51802099999998</v>
      </c>
      <c r="I1150" s="620"/>
    </row>
    <row r="1151" spans="2:9" ht="15" hidden="1" customHeight="1" x14ac:dyDescent="0.2">
      <c r="B1151" s="651">
        <v>45702</v>
      </c>
      <c r="C1151" s="646">
        <v>61.737546479999999</v>
      </c>
      <c r="D1151" s="646">
        <v>0.50651299999999999</v>
      </c>
      <c r="E1151" s="646">
        <v>62.244059479999997</v>
      </c>
      <c r="F1151" s="647">
        <v>60.670171000000003</v>
      </c>
      <c r="I1151" s="620"/>
    </row>
    <row r="1152" spans="2:9" ht="15" hidden="1" customHeight="1" x14ac:dyDescent="0.2">
      <c r="B1152" s="651">
        <v>45705</v>
      </c>
      <c r="C1152" s="646">
        <v>0</v>
      </c>
      <c r="D1152" s="646">
        <v>0</v>
      </c>
      <c r="E1152" s="646">
        <v>0</v>
      </c>
      <c r="F1152" s="647">
        <v>0</v>
      </c>
      <c r="I1152" s="620"/>
    </row>
    <row r="1153" spans="2:9" ht="15" hidden="1" customHeight="1" x14ac:dyDescent="0.2">
      <c r="B1153" s="651">
        <v>45706</v>
      </c>
      <c r="C1153" s="646">
        <v>174.92184622999997</v>
      </c>
      <c r="D1153" s="646">
        <v>1.8584E-2</v>
      </c>
      <c r="E1153" s="646">
        <v>174.94043022999998</v>
      </c>
      <c r="F1153" s="647">
        <v>156.06080500000002</v>
      </c>
      <c r="I1153" s="620"/>
    </row>
    <row r="1154" spans="2:9" ht="15" hidden="1" customHeight="1" x14ac:dyDescent="0.2">
      <c r="B1154" s="651">
        <v>45707</v>
      </c>
      <c r="C1154" s="646">
        <v>88.9</v>
      </c>
      <c r="D1154" s="646">
        <v>0.7</v>
      </c>
      <c r="E1154" s="646">
        <v>89.600000000000009</v>
      </c>
      <c r="F1154" s="647">
        <v>78.400000000000006</v>
      </c>
      <c r="I1154" s="620"/>
    </row>
    <row r="1155" spans="2:9" ht="15" hidden="1" customHeight="1" x14ac:dyDescent="0.2">
      <c r="B1155" s="651">
        <v>45708</v>
      </c>
      <c r="C1155" s="646">
        <v>84.378780039999995</v>
      </c>
      <c r="D1155" s="646">
        <v>2.2300000000000002E-3</v>
      </c>
      <c r="E1155" s="646">
        <v>84.381010039999993</v>
      </c>
      <c r="F1155" s="647">
        <v>75.300883999999996</v>
      </c>
      <c r="I1155" s="620"/>
    </row>
    <row r="1156" spans="2:9" ht="15" hidden="1" customHeight="1" x14ac:dyDescent="0.2">
      <c r="B1156" s="652"/>
      <c r="C1156" s="649">
        <v>409.93817274999998</v>
      </c>
      <c r="D1156" s="649">
        <v>1.2273269999999998</v>
      </c>
      <c r="E1156" s="649">
        <v>411.16549974999998</v>
      </c>
      <c r="F1156" s="649">
        <v>370.43186000000003</v>
      </c>
      <c r="I1156" s="620"/>
    </row>
    <row r="1157" spans="2:9" ht="15" hidden="1" customHeight="1" x14ac:dyDescent="0.2">
      <c r="B1157" s="651">
        <v>45709</v>
      </c>
      <c r="C1157" s="646">
        <v>69.478529249999994</v>
      </c>
      <c r="D1157" s="646">
        <v>0.50302000000000002</v>
      </c>
      <c r="E1157" s="646">
        <v>69.98154925</v>
      </c>
      <c r="F1157" s="647">
        <v>62.611159999999998</v>
      </c>
      <c r="I1157" s="620"/>
    </row>
    <row r="1158" spans="2:9" ht="15" hidden="1" customHeight="1" x14ac:dyDescent="0.2">
      <c r="B1158" s="651">
        <v>45712</v>
      </c>
      <c r="C1158" s="646">
        <v>77.473000200000001</v>
      </c>
      <c r="D1158" s="646">
        <v>2.0029370000000002</v>
      </c>
      <c r="E1158" s="646">
        <v>79.475937200000004</v>
      </c>
      <c r="F1158" s="647">
        <v>71.203175000000002</v>
      </c>
      <c r="I1158" s="620"/>
    </row>
    <row r="1159" spans="2:9" ht="15" hidden="1" customHeight="1" x14ac:dyDescent="0.2">
      <c r="B1159" s="651">
        <v>45713</v>
      </c>
      <c r="C1159" s="646">
        <v>138.52101829999998</v>
      </c>
      <c r="D1159" s="646">
        <v>1.0036910000000001</v>
      </c>
      <c r="E1159" s="646">
        <v>139.52470929999998</v>
      </c>
      <c r="F1159" s="647">
        <v>119.65735500000001</v>
      </c>
      <c r="I1159" s="620"/>
    </row>
    <row r="1160" spans="2:9" ht="15" hidden="1" customHeight="1" x14ac:dyDescent="0.2">
      <c r="B1160" s="651">
        <v>45714</v>
      </c>
      <c r="C1160" s="646">
        <v>90.01889537000001</v>
      </c>
      <c r="D1160" s="646">
        <v>0.50338400000000005</v>
      </c>
      <c r="E1160" s="646">
        <v>90.522279370000007</v>
      </c>
      <c r="F1160" s="647">
        <v>88.576739000000003</v>
      </c>
      <c r="I1160" s="620"/>
    </row>
    <row r="1161" spans="2:9" ht="15" hidden="1" customHeight="1" x14ac:dyDescent="0.2">
      <c r="B1161" s="651">
        <v>45715</v>
      </c>
      <c r="C1161" s="646">
        <v>69.886043720000004</v>
      </c>
      <c r="D1161" s="646">
        <v>0.50844</v>
      </c>
      <c r="E1161" s="646">
        <v>70.394483719999997</v>
      </c>
      <c r="F1161" s="647">
        <v>64.483602000000005</v>
      </c>
      <c r="I1161" s="620"/>
    </row>
    <row r="1162" spans="2:9" ht="15" hidden="1" customHeight="1" x14ac:dyDescent="0.2">
      <c r="B1162" s="652"/>
      <c r="C1162" s="649">
        <v>445.37748683999996</v>
      </c>
      <c r="D1162" s="649">
        <v>4.521472000000001</v>
      </c>
      <c r="E1162" s="649">
        <v>449.89895883999992</v>
      </c>
      <c r="F1162" s="649">
        <v>406.53203100000007</v>
      </c>
      <c r="I1162" s="620"/>
    </row>
    <row r="1163" spans="2:9" ht="15" hidden="1" customHeight="1" x14ac:dyDescent="0.2">
      <c r="B1163" s="651">
        <v>45716</v>
      </c>
      <c r="C1163" s="646">
        <v>78.38439176</v>
      </c>
      <c r="D1163" s="646">
        <v>0.50301499999999999</v>
      </c>
      <c r="E1163" s="646">
        <v>78.887406760000005</v>
      </c>
      <c r="F1163" s="647">
        <v>71.762275000000002</v>
      </c>
      <c r="I1163" s="620"/>
    </row>
    <row r="1164" spans="2:9" ht="15" hidden="1" customHeight="1" x14ac:dyDescent="0.2">
      <c r="B1164" s="651">
        <v>45719</v>
      </c>
      <c r="C1164" s="646">
        <v>89.900236589999992</v>
      </c>
      <c r="D1164" s="646">
        <v>2.0089255800000001</v>
      </c>
      <c r="E1164" s="646">
        <v>91.909162169999988</v>
      </c>
      <c r="F1164" s="647">
        <v>76.694076999999993</v>
      </c>
      <c r="I1164" s="620"/>
    </row>
    <row r="1165" spans="2:9" ht="15" hidden="1" customHeight="1" x14ac:dyDescent="0.2">
      <c r="B1165" s="651">
        <v>45720</v>
      </c>
      <c r="C1165" s="646">
        <v>132.02450054000002</v>
      </c>
      <c r="D1165" s="646">
        <v>0.50507000000000002</v>
      </c>
      <c r="E1165" s="646">
        <v>132.52957054000001</v>
      </c>
      <c r="F1165" s="647">
        <v>117.176479</v>
      </c>
      <c r="I1165" s="620"/>
    </row>
    <row r="1166" spans="2:9" ht="15" hidden="1" customHeight="1" x14ac:dyDescent="0.2">
      <c r="B1166" s="651">
        <v>45721</v>
      </c>
      <c r="C1166" s="646">
        <v>83.175471419999994</v>
      </c>
      <c r="D1166" s="646">
        <v>0.50469699999999995</v>
      </c>
      <c r="E1166" s="646">
        <v>83.680168419999987</v>
      </c>
      <c r="F1166" s="647">
        <v>71.099001999999999</v>
      </c>
      <c r="I1166" s="620"/>
    </row>
    <row r="1167" spans="2:9" ht="15" hidden="1" customHeight="1" x14ac:dyDescent="0.2">
      <c r="B1167" s="651">
        <v>45722</v>
      </c>
      <c r="C1167" s="646">
        <v>69.121403840000013</v>
      </c>
      <c r="D1167" s="646">
        <v>0.50241100000000005</v>
      </c>
      <c r="E1167" s="646">
        <v>69.623814840000009</v>
      </c>
      <c r="F1167" s="647">
        <v>66.724428000000003</v>
      </c>
      <c r="I1167" s="620"/>
    </row>
    <row r="1168" spans="2:9" ht="15" hidden="1" customHeight="1" x14ac:dyDescent="0.2">
      <c r="B1168" s="652"/>
      <c r="C1168" s="649">
        <v>452.60600415000005</v>
      </c>
      <c r="D1168" s="649">
        <v>4.0241185800000006</v>
      </c>
      <c r="E1168" s="649">
        <v>456.63012272999998</v>
      </c>
      <c r="F1168" s="649">
        <v>403.45626099999998</v>
      </c>
      <c r="I1168" s="620"/>
    </row>
    <row r="1169" spans="2:9" ht="15" hidden="1" customHeight="1" x14ac:dyDescent="0.2">
      <c r="B1169" s="651">
        <v>45723</v>
      </c>
      <c r="C1169" s="646">
        <v>63.211296770000004</v>
      </c>
      <c r="D1169" s="646">
        <v>0.50482099999999996</v>
      </c>
      <c r="E1169" s="646">
        <v>63.716117770000004</v>
      </c>
      <c r="F1169" s="647">
        <v>68.044580999999994</v>
      </c>
      <c r="I1169" s="620"/>
    </row>
    <row r="1170" spans="2:9" ht="15" hidden="1" customHeight="1" x14ac:dyDescent="0.2">
      <c r="B1170" s="651">
        <v>45726</v>
      </c>
      <c r="C1170" s="646">
        <v>0</v>
      </c>
      <c r="D1170" s="646">
        <v>0</v>
      </c>
      <c r="E1170" s="646">
        <v>0</v>
      </c>
      <c r="F1170" s="647">
        <v>0</v>
      </c>
      <c r="I1170" s="620"/>
    </row>
    <row r="1171" spans="2:9" ht="15" hidden="1" customHeight="1" x14ac:dyDescent="0.2">
      <c r="B1171" s="651">
        <v>45727</v>
      </c>
      <c r="C1171" s="646">
        <v>204.85165190000001</v>
      </c>
      <c r="D1171" s="646">
        <v>0.51202400000000003</v>
      </c>
      <c r="E1171" s="646">
        <v>205.3636759</v>
      </c>
      <c r="F1171" s="647">
        <v>138.479829</v>
      </c>
      <c r="I1171" s="620"/>
    </row>
    <row r="1172" spans="2:9" ht="15" hidden="1" customHeight="1" x14ac:dyDescent="0.2">
      <c r="B1172" s="651">
        <v>45728</v>
      </c>
      <c r="C1172" s="646">
        <v>97.331054389999991</v>
      </c>
      <c r="D1172" s="646">
        <v>0.50386500000000001</v>
      </c>
      <c r="E1172" s="646">
        <v>97.834919389999996</v>
      </c>
      <c r="F1172" s="647">
        <v>88.599841999999995</v>
      </c>
      <c r="I1172" s="620"/>
    </row>
    <row r="1173" spans="2:9" ht="15" hidden="1" customHeight="1" x14ac:dyDescent="0.2">
      <c r="B1173" s="651">
        <v>45729</v>
      </c>
      <c r="C1173" s="646">
        <v>72.915306549999997</v>
      </c>
      <c r="D1173" s="646">
        <v>0.50222599999999995</v>
      </c>
      <c r="E1173" s="646">
        <v>73.41753254999999</v>
      </c>
      <c r="F1173" s="647">
        <v>66.221921000000009</v>
      </c>
      <c r="I1173" s="620"/>
    </row>
    <row r="1174" spans="2:9" ht="15" hidden="1" customHeight="1" x14ac:dyDescent="0.2">
      <c r="B1174" s="652"/>
      <c r="C1174" s="649">
        <v>438.30930961000001</v>
      </c>
      <c r="D1174" s="649">
        <v>2.0229360000000001</v>
      </c>
      <c r="E1174" s="649">
        <v>440.33224560999997</v>
      </c>
      <c r="F1174" s="649">
        <v>361.34617299999996</v>
      </c>
      <c r="I1174" s="620"/>
    </row>
    <row r="1175" spans="2:9" ht="15" hidden="1" customHeight="1" x14ac:dyDescent="0.2">
      <c r="B1175" s="651">
        <v>45730</v>
      </c>
      <c r="C1175" s="646">
        <v>63.825240519999994</v>
      </c>
      <c r="D1175" s="646">
        <v>0.502525</v>
      </c>
      <c r="E1175" s="646">
        <v>64.32776552</v>
      </c>
      <c r="F1175" s="647">
        <v>59.947681000000003</v>
      </c>
      <c r="I1175" s="620"/>
    </row>
    <row r="1176" spans="2:9" ht="15" hidden="1" customHeight="1" x14ac:dyDescent="0.2">
      <c r="B1176" s="651">
        <v>45733</v>
      </c>
      <c r="C1176" s="646">
        <v>79.376667699999985</v>
      </c>
      <c r="D1176" s="646">
        <v>2.0564200000000001</v>
      </c>
      <c r="E1176" s="646">
        <v>81.433087699999987</v>
      </c>
      <c r="F1176" s="647">
        <v>74.359583999999984</v>
      </c>
      <c r="I1176" s="620"/>
    </row>
    <row r="1177" spans="2:9" ht="15" hidden="1" customHeight="1" x14ac:dyDescent="0.2">
      <c r="B1177" s="651">
        <v>45734</v>
      </c>
      <c r="C1177" s="646">
        <v>133.22901256999998</v>
      </c>
      <c r="D1177" s="646">
        <v>0.50514099999999995</v>
      </c>
      <c r="E1177" s="646">
        <v>133.73415356999999</v>
      </c>
      <c r="F1177" s="647">
        <v>120.17604899999999</v>
      </c>
      <c r="I1177" s="620"/>
    </row>
    <row r="1178" spans="2:9" ht="15" hidden="1" customHeight="1" x14ac:dyDescent="0.2">
      <c r="B1178" s="651">
        <v>45735</v>
      </c>
      <c r="C1178" s="646">
        <v>79.969247449999997</v>
      </c>
      <c r="D1178" s="646">
        <v>0.50338000000000005</v>
      </c>
      <c r="E1178" s="646">
        <v>80.472627450000005</v>
      </c>
      <c r="F1178" s="647">
        <v>67.795753999999988</v>
      </c>
      <c r="I1178" s="620"/>
    </row>
    <row r="1179" spans="2:9" ht="15" hidden="1" customHeight="1" x14ac:dyDescent="0.2">
      <c r="B1179" s="651">
        <v>45736</v>
      </c>
      <c r="C1179" s="646">
        <v>75.607196299999998</v>
      </c>
      <c r="D1179" s="646">
        <v>0.50195500000000004</v>
      </c>
      <c r="E1179" s="646">
        <v>76.109151299999994</v>
      </c>
      <c r="F1179" s="647">
        <v>71.360481000000007</v>
      </c>
      <c r="I1179" s="620"/>
    </row>
    <row r="1180" spans="2:9" ht="15" hidden="1" customHeight="1" x14ac:dyDescent="0.2">
      <c r="B1180" s="652"/>
      <c r="C1180" s="649">
        <v>432.00736453999997</v>
      </c>
      <c r="D1180" s="649">
        <v>4.0694210000000002</v>
      </c>
      <c r="E1180" s="649">
        <v>436.07678554</v>
      </c>
      <c r="F1180" s="649">
        <v>393.63954899999993</v>
      </c>
      <c r="I1180" s="620"/>
    </row>
    <row r="1181" spans="2:9" ht="15" hidden="1" customHeight="1" x14ac:dyDescent="0.2">
      <c r="B1181" s="651">
        <v>45737</v>
      </c>
      <c r="C1181" s="646">
        <v>71.812482650000007</v>
      </c>
      <c r="D1181" s="646">
        <v>0.55429700000000004</v>
      </c>
      <c r="E1181" s="646">
        <v>72.366779650000012</v>
      </c>
      <c r="F1181" s="647">
        <v>67.443146999999996</v>
      </c>
      <c r="I1181" s="620"/>
    </row>
    <row r="1182" spans="2:9" ht="15" hidden="1" customHeight="1" x14ac:dyDescent="0.2">
      <c r="B1182" s="651">
        <v>45740</v>
      </c>
      <c r="C1182" s="646">
        <v>72.637349849999993</v>
      </c>
      <c r="D1182" s="646">
        <v>2.002456</v>
      </c>
      <c r="E1182" s="646">
        <v>74.639805849999988</v>
      </c>
      <c r="F1182" s="647">
        <v>67.901227000000006</v>
      </c>
      <c r="I1182" s="620"/>
    </row>
    <row r="1183" spans="2:9" ht="15" hidden="1" customHeight="1" x14ac:dyDescent="0.2">
      <c r="B1183" s="651">
        <v>45741</v>
      </c>
      <c r="C1183" s="646">
        <v>136.83369958999998</v>
      </c>
      <c r="D1183" s="646">
        <v>0.50881399999999999</v>
      </c>
      <c r="E1183" s="646">
        <v>137.34251358999998</v>
      </c>
      <c r="F1183" s="647">
        <v>124.79001100000001</v>
      </c>
      <c r="I1183" s="620"/>
    </row>
    <row r="1184" spans="2:9" ht="15" hidden="1" customHeight="1" x14ac:dyDescent="0.2">
      <c r="B1184" s="651">
        <v>45742</v>
      </c>
      <c r="C1184" s="646">
        <v>93.962746410000008</v>
      </c>
      <c r="D1184" s="646">
        <v>0.502444</v>
      </c>
      <c r="E1184" s="646">
        <v>94.465190410000005</v>
      </c>
      <c r="F1184" s="647">
        <v>81.064266000000003</v>
      </c>
      <c r="I1184" s="620"/>
    </row>
    <row r="1185" spans="2:9" ht="15" hidden="1" customHeight="1" x14ac:dyDescent="0.2">
      <c r="B1185" s="651">
        <v>45743</v>
      </c>
      <c r="C1185" s="646">
        <v>63.806330539999998</v>
      </c>
      <c r="D1185" s="646">
        <v>1.5019389999999999</v>
      </c>
      <c r="E1185" s="646">
        <v>65.308269539999998</v>
      </c>
      <c r="F1185" s="647">
        <v>59.115715999999999</v>
      </c>
      <c r="I1185" s="620"/>
    </row>
    <row r="1186" spans="2:9" ht="15" hidden="1" customHeight="1" x14ac:dyDescent="0.2">
      <c r="B1186" s="652"/>
      <c r="C1186" s="649">
        <v>439.05260903999999</v>
      </c>
      <c r="D1186" s="649">
        <v>5.0699500000000004</v>
      </c>
      <c r="E1186" s="649">
        <v>444.12255903999994</v>
      </c>
      <c r="F1186" s="649">
        <v>400.31436700000006</v>
      </c>
      <c r="I1186" s="620"/>
    </row>
    <row r="1187" spans="2:9" ht="15" hidden="1" customHeight="1" x14ac:dyDescent="0.2">
      <c r="B1187" s="651">
        <v>45744</v>
      </c>
      <c r="C1187" s="646">
        <v>72.043923720000009</v>
      </c>
      <c r="D1187" s="646">
        <v>0.55780200000000002</v>
      </c>
      <c r="E1187" s="646">
        <v>72.601725720000005</v>
      </c>
      <c r="F1187" s="647">
        <v>65.325714000000005</v>
      </c>
      <c r="I1187" s="620"/>
    </row>
    <row r="1188" spans="2:9" ht="15" hidden="1" customHeight="1" x14ac:dyDescent="0.2">
      <c r="B1188" s="651">
        <v>45747</v>
      </c>
      <c r="C1188" s="646">
        <v>83.316114590000012</v>
      </c>
      <c r="D1188" s="646">
        <v>0.50390877000000001</v>
      </c>
      <c r="E1188" s="646">
        <v>83.820023360000008</v>
      </c>
      <c r="F1188" s="647">
        <v>73.779259999999994</v>
      </c>
      <c r="I1188" s="620"/>
    </row>
    <row r="1189" spans="2:9" ht="15" hidden="1" customHeight="1" x14ac:dyDescent="0.2">
      <c r="B1189" s="651">
        <v>45748</v>
      </c>
      <c r="C1189" s="646">
        <v>131.98435177000002</v>
      </c>
      <c r="D1189" s="646">
        <v>0.50978299999999999</v>
      </c>
      <c r="E1189" s="646">
        <v>132.49413477000002</v>
      </c>
      <c r="F1189" s="647">
        <v>110.091148</v>
      </c>
      <c r="I1189" s="620"/>
    </row>
    <row r="1190" spans="2:9" ht="15" hidden="1" customHeight="1" x14ac:dyDescent="0.2">
      <c r="B1190" s="651">
        <v>45749</v>
      </c>
      <c r="C1190" s="646">
        <v>80.439791720000031</v>
      </c>
      <c r="D1190" s="646">
        <v>0.50068100000000004</v>
      </c>
      <c r="E1190" s="646">
        <v>80.940472720000031</v>
      </c>
      <c r="F1190" s="647">
        <v>71.530779999999993</v>
      </c>
      <c r="I1190" s="620"/>
    </row>
    <row r="1191" spans="2:9" ht="15" hidden="1" customHeight="1" x14ac:dyDescent="0.2">
      <c r="B1191" s="651">
        <v>45750</v>
      </c>
      <c r="C1191" s="646">
        <v>96.253881469999996</v>
      </c>
      <c r="D1191" s="646">
        <v>0.502938</v>
      </c>
      <c r="E1191" s="646">
        <v>96.756819469999996</v>
      </c>
      <c r="F1191" s="647">
        <v>85.973723000000007</v>
      </c>
      <c r="I1191" s="620"/>
    </row>
    <row r="1192" spans="2:9" ht="15" hidden="1" customHeight="1" x14ac:dyDescent="0.2">
      <c r="B1192" s="652"/>
      <c r="C1192" s="649">
        <v>464.03806327000007</v>
      </c>
      <c r="D1192" s="649">
        <v>2.5751127700000001</v>
      </c>
      <c r="E1192" s="649">
        <v>466.61317603999998</v>
      </c>
      <c r="F1192" s="649">
        <v>406.700625</v>
      </c>
      <c r="I1192" s="620"/>
    </row>
    <row r="1193" spans="2:9" ht="15" hidden="1" customHeight="1" x14ac:dyDescent="0.2">
      <c r="B1193" s="651">
        <v>45751</v>
      </c>
      <c r="C1193" s="646">
        <v>60.408292939999995</v>
      </c>
      <c r="D1193" s="646">
        <v>0.500664</v>
      </c>
      <c r="E1193" s="646">
        <v>60.908956939999996</v>
      </c>
      <c r="F1193" s="647">
        <v>61.623469</v>
      </c>
      <c r="I1193" s="620"/>
    </row>
    <row r="1194" spans="2:9" ht="15" hidden="1" customHeight="1" x14ac:dyDescent="0.2">
      <c r="B1194" s="651">
        <v>45754</v>
      </c>
      <c r="C1194" s="646">
        <v>78.748122759999987</v>
      </c>
      <c r="D1194" s="646">
        <v>2.00075</v>
      </c>
      <c r="E1194" s="646">
        <v>80.748872759999983</v>
      </c>
      <c r="F1194" s="647">
        <v>73.740959000000004</v>
      </c>
      <c r="I1194" s="620"/>
    </row>
    <row r="1195" spans="2:9" ht="15" hidden="1" customHeight="1" x14ac:dyDescent="0.2">
      <c r="B1195" s="651">
        <v>45755</v>
      </c>
      <c r="C1195" s="646">
        <v>131.08331005000002</v>
      </c>
      <c r="D1195" s="646">
        <v>0.52384200000000003</v>
      </c>
      <c r="E1195" s="646">
        <v>131.60715205000002</v>
      </c>
      <c r="F1195" s="647">
        <v>122.871604</v>
      </c>
      <c r="I1195" s="620"/>
    </row>
    <row r="1196" spans="2:9" ht="15" hidden="1" customHeight="1" x14ac:dyDescent="0.2">
      <c r="B1196" s="651">
        <v>45756</v>
      </c>
      <c r="C1196" s="646">
        <v>90.111809519999994</v>
      </c>
      <c r="D1196" s="646">
        <v>0.56172</v>
      </c>
      <c r="E1196" s="646">
        <v>90.673529519999988</v>
      </c>
      <c r="F1196" s="647">
        <v>76.299858</v>
      </c>
      <c r="I1196" s="620"/>
    </row>
    <row r="1197" spans="2:9" ht="15" hidden="1" customHeight="1" x14ac:dyDescent="0.2">
      <c r="B1197" s="651">
        <v>45757</v>
      </c>
      <c r="C1197" s="646">
        <v>69.185407850000004</v>
      </c>
      <c r="D1197" s="646">
        <v>0.50318300000000005</v>
      </c>
      <c r="E1197" s="646">
        <v>69.688590850000011</v>
      </c>
      <c r="F1197" s="647">
        <v>65.396850999999998</v>
      </c>
      <c r="I1197" s="620"/>
    </row>
    <row r="1198" spans="2:9" ht="15" hidden="1" customHeight="1" x14ac:dyDescent="0.2">
      <c r="B1198" s="652"/>
      <c r="C1198" s="649">
        <v>429.53694311999999</v>
      </c>
      <c r="D1198" s="649">
        <v>4.0901589999999999</v>
      </c>
      <c r="E1198" s="649">
        <v>433.62710212000002</v>
      </c>
      <c r="F1198" s="649">
        <v>399.93274099999996</v>
      </c>
      <c r="I1198" s="620"/>
    </row>
    <row r="1199" spans="2:9" ht="15" hidden="1" customHeight="1" x14ac:dyDescent="0.2">
      <c r="B1199" s="651">
        <v>45758</v>
      </c>
      <c r="C1199" s="646">
        <v>77.042325390000002</v>
      </c>
      <c r="D1199" s="646">
        <v>2.0054400000000001</v>
      </c>
      <c r="E1199" s="646">
        <v>79.047765389999995</v>
      </c>
      <c r="F1199" s="647">
        <v>74.341318999999999</v>
      </c>
      <c r="I1199" s="620"/>
    </row>
    <row r="1200" spans="2:9" ht="15" hidden="1" customHeight="1" x14ac:dyDescent="0.2">
      <c r="B1200" s="651">
        <v>45768</v>
      </c>
      <c r="C1200" s="646">
        <v>344.12691598000004</v>
      </c>
      <c r="D1200" s="646">
        <v>0.51554599999999995</v>
      </c>
      <c r="E1200" s="646">
        <v>344.64246198000001</v>
      </c>
      <c r="F1200" s="647">
        <v>125.15785099999999</v>
      </c>
      <c r="I1200" s="620"/>
    </row>
    <row r="1201" spans="2:9" ht="15" hidden="1" customHeight="1" x14ac:dyDescent="0.2">
      <c r="B1201" s="651">
        <v>45769</v>
      </c>
      <c r="C1201" s="646">
        <v>144.5912328</v>
      </c>
      <c r="D1201" s="646">
        <v>0.50502199999999997</v>
      </c>
      <c r="E1201" s="646">
        <v>145.0962548</v>
      </c>
      <c r="F1201" s="647">
        <v>131.22024999999999</v>
      </c>
      <c r="I1201" s="620"/>
    </row>
    <row r="1202" spans="2:9" ht="15" hidden="1" customHeight="1" x14ac:dyDescent="0.2">
      <c r="B1202" s="651">
        <v>45770</v>
      </c>
      <c r="C1202" s="646">
        <v>90.809980679999995</v>
      </c>
      <c r="D1202" s="646">
        <v>0</v>
      </c>
      <c r="E1202" s="646">
        <v>90.809980679999995</v>
      </c>
      <c r="F1202" s="647">
        <v>101.37483</v>
      </c>
      <c r="I1202" s="620"/>
    </row>
    <row r="1203" spans="2:9" ht="15" hidden="1" customHeight="1" x14ac:dyDescent="0.2">
      <c r="B1203" s="651">
        <v>45771</v>
      </c>
      <c r="C1203" s="646">
        <v>81.721608019999991</v>
      </c>
      <c r="D1203" s="646">
        <v>0.50469799999999998</v>
      </c>
      <c r="E1203" s="646">
        <v>82.226306019999996</v>
      </c>
      <c r="F1203" s="647">
        <v>62.599879999999999</v>
      </c>
      <c r="I1203" s="620"/>
    </row>
    <row r="1204" spans="2:9" ht="15" hidden="1" customHeight="1" x14ac:dyDescent="0.2">
      <c r="B1204" s="652"/>
      <c r="C1204" s="649">
        <v>738.29206286999988</v>
      </c>
      <c r="D1204" s="649">
        <v>3.5307059999999999</v>
      </c>
      <c r="E1204" s="649">
        <v>741.82276887</v>
      </c>
      <c r="F1204" s="649">
        <v>494.69412999999997</v>
      </c>
      <c r="I1204" s="620"/>
    </row>
    <row r="1205" spans="2:9" ht="15" hidden="1" customHeight="1" x14ac:dyDescent="0.2">
      <c r="B1205" s="651">
        <v>45772</v>
      </c>
      <c r="C1205" s="646">
        <v>73.929406360000016</v>
      </c>
      <c r="D1205" s="646">
        <v>0.75108600000000003</v>
      </c>
      <c r="E1205" s="646">
        <v>74.680492360000017</v>
      </c>
      <c r="F1205" s="647">
        <v>67.569733999999997</v>
      </c>
      <c r="I1205" s="620"/>
    </row>
    <row r="1206" spans="2:9" ht="15" hidden="1" customHeight="1" x14ac:dyDescent="0.2">
      <c r="B1206" s="651">
        <v>45775</v>
      </c>
      <c r="C1206" s="646">
        <v>75.485032969999992</v>
      </c>
      <c r="D1206" s="646">
        <v>3.0031880000000002</v>
      </c>
      <c r="E1206" s="646">
        <v>78.488220969999986</v>
      </c>
      <c r="F1206" s="647">
        <v>69.185682</v>
      </c>
      <c r="I1206" s="620"/>
    </row>
    <row r="1207" spans="2:9" ht="15" hidden="1" customHeight="1" x14ac:dyDescent="0.2">
      <c r="B1207" s="651">
        <v>45776</v>
      </c>
      <c r="C1207" s="646">
        <v>136.3108119</v>
      </c>
      <c r="D1207" s="646">
        <v>1.037903</v>
      </c>
      <c r="E1207" s="646">
        <v>137.3487149</v>
      </c>
      <c r="F1207" s="647">
        <v>119.697582</v>
      </c>
      <c r="I1207" s="620"/>
    </row>
    <row r="1208" spans="2:9" ht="15" hidden="1" customHeight="1" x14ac:dyDescent="0.2">
      <c r="B1208" s="651">
        <v>45777</v>
      </c>
      <c r="C1208" s="646">
        <v>93.80610867</v>
      </c>
      <c r="D1208" s="646">
        <v>0.75217000000000001</v>
      </c>
      <c r="E1208" s="646">
        <v>94.558278670000007</v>
      </c>
      <c r="F1208" s="647">
        <v>79.854169999999996</v>
      </c>
      <c r="I1208" s="620"/>
    </row>
    <row r="1209" spans="2:9" ht="15" hidden="1" customHeight="1" x14ac:dyDescent="0.2">
      <c r="B1209" s="652"/>
      <c r="C1209" s="649">
        <v>379.53135990000004</v>
      </c>
      <c r="D1209" s="649">
        <v>5.5443470000000001</v>
      </c>
      <c r="E1209" s="649">
        <v>385.0757069</v>
      </c>
      <c r="F1209" s="649">
        <v>336.30716799999999</v>
      </c>
      <c r="I1209" s="620"/>
    </row>
    <row r="1210" spans="2:9" ht="15" hidden="1" customHeight="1" x14ac:dyDescent="0.2">
      <c r="B1210" s="651">
        <v>45779</v>
      </c>
      <c r="C1210" s="646">
        <v>105.79219490999998</v>
      </c>
      <c r="D1210" s="646">
        <v>0.52339274000000002</v>
      </c>
      <c r="E1210" s="646">
        <v>106.31558764999998</v>
      </c>
      <c r="F1210" s="647">
        <v>83.542429999999996</v>
      </c>
      <c r="I1210" s="620"/>
    </row>
    <row r="1211" spans="2:9" ht="15" hidden="1" customHeight="1" x14ac:dyDescent="0.2">
      <c r="B1211" s="651">
        <v>45782</v>
      </c>
      <c r="C1211" s="646">
        <v>85.84332262999996</v>
      </c>
      <c r="D1211" s="646">
        <v>2.0041669999999998</v>
      </c>
      <c r="E1211" s="646">
        <v>87.847489629999956</v>
      </c>
      <c r="F1211" s="647">
        <v>73.399858000000009</v>
      </c>
      <c r="I1211" s="620"/>
    </row>
    <row r="1212" spans="2:9" ht="15" hidden="1" customHeight="1" x14ac:dyDescent="0.2">
      <c r="B1212" s="651">
        <v>45783</v>
      </c>
      <c r="C1212" s="646">
        <v>133.76046933999999</v>
      </c>
      <c r="D1212" s="646">
        <v>0.63583000000000001</v>
      </c>
      <c r="E1212" s="646">
        <v>134.39629933999998</v>
      </c>
      <c r="F1212" s="647">
        <v>122.51734900000001</v>
      </c>
      <c r="I1212" s="620"/>
    </row>
    <row r="1213" spans="2:9" ht="15" hidden="1" customHeight="1" x14ac:dyDescent="0.2">
      <c r="B1213" s="651">
        <v>45784</v>
      </c>
      <c r="C1213" s="646">
        <v>85.443210760000014</v>
      </c>
      <c r="D1213" s="646">
        <v>0.50263100000000005</v>
      </c>
      <c r="E1213" s="646">
        <v>85.945841760000008</v>
      </c>
      <c r="F1213" s="647">
        <v>77.499866000000011</v>
      </c>
      <c r="I1213" s="620"/>
    </row>
    <row r="1214" spans="2:9" ht="15" hidden="1" customHeight="1" x14ac:dyDescent="0.2">
      <c r="B1214" s="651">
        <v>45785</v>
      </c>
      <c r="C1214" s="646">
        <v>67.264106459999994</v>
      </c>
      <c r="D1214" s="646">
        <v>0.50338400000000005</v>
      </c>
      <c r="E1214" s="646">
        <v>67.767490459999991</v>
      </c>
      <c r="F1214" s="647">
        <v>63.426881999999992</v>
      </c>
      <c r="I1214" s="620"/>
    </row>
    <row r="1215" spans="2:9" ht="15" hidden="1" customHeight="1" x14ac:dyDescent="0.2">
      <c r="B1215" s="652"/>
      <c r="C1215" s="649">
        <v>478.10330409999989</v>
      </c>
      <c r="D1215" s="649">
        <v>4.1694047400000001</v>
      </c>
      <c r="E1215" s="649">
        <v>482.27270883999989</v>
      </c>
      <c r="F1215" s="649">
        <v>420.38638500000002</v>
      </c>
      <c r="I1215" s="620"/>
    </row>
    <row r="1216" spans="2:9" ht="15" hidden="1" customHeight="1" x14ac:dyDescent="0.2">
      <c r="B1216" s="651">
        <v>45786</v>
      </c>
      <c r="C1216" s="646">
        <v>70.908638849999988</v>
      </c>
      <c r="D1216" s="646">
        <v>0.50540700000000005</v>
      </c>
      <c r="E1216" s="646">
        <v>71.414045849999994</v>
      </c>
      <c r="F1216" s="647">
        <v>67.785172000000003</v>
      </c>
      <c r="I1216" s="620"/>
    </row>
    <row r="1217" spans="2:9" ht="15" hidden="1" customHeight="1" x14ac:dyDescent="0.2">
      <c r="B1217" s="651">
        <v>45789</v>
      </c>
      <c r="C1217" s="646">
        <v>73.571562810000003</v>
      </c>
      <c r="D1217" s="646">
        <v>2.005595</v>
      </c>
      <c r="E1217" s="646">
        <v>75.577157810000003</v>
      </c>
      <c r="F1217" s="647">
        <v>69.266976</v>
      </c>
      <c r="I1217" s="620"/>
    </row>
    <row r="1218" spans="2:9" ht="15" hidden="1" customHeight="1" x14ac:dyDescent="0.2">
      <c r="B1218" s="651">
        <v>45790</v>
      </c>
      <c r="C1218" s="646">
        <v>163.51931987</v>
      </c>
      <c r="D1218" s="646">
        <v>0.63404000000000005</v>
      </c>
      <c r="E1218" s="646">
        <v>164.15335987</v>
      </c>
      <c r="F1218" s="647">
        <v>125.54492500000001</v>
      </c>
      <c r="I1218" s="620"/>
    </row>
    <row r="1219" spans="2:9" ht="15" hidden="1" customHeight="1" x14ac:dyDescent="0.2">
      <c r="B1219" s="651">
        <v>45791</v>
      </c>
      <c r="C1219" s="646">
        <v>90.768030230000008</v>
      </c>
      <c r="D1219" s="646">
        <v>0.50238499999999997</v>
      </c>
      <c r="E1219" s="646">
        <v>91.270415230000012</v>
      </c>
      <c r="F1219" s="647">
        <v>86.199863000000008</v>
      </c>
      <c r="I1219" s="620"/>
    </row>
    <row r="1220" spans="2:9" ht="15" hidden="1" customHeight="1" x14ac:dyDescent="0.2">
      <c r="B1220" s="651">
        <v>45792</v>
      </c>
      <c r="C1220" s="646">
        <v>60.270145030000002</v>
      </c>
      <c r="D1220" s="646">
        <v>0.51885400000000004</v>
      </c>
      <c r="E1220" s="646">
        <v>60.788999029999999</v>
      </c>
      <c r="F1220" s="647">
        <v>58.744703999999999</v>
      </c>
      <c r="I1220" s="620"/>
    </row>
    <row r="1221" spans="2:9" ht="15" hidden="1" customHeight="1" x14ac:dyDescent="0.2">
      <c r="B1221" s="652"/>
      <c r="C1221" s="649">
        <v>459.03769678999998</v>
      </c>
      <c r="D1221" s="649">
        <v>4.1662809999999997</v>
      </c>
      <c r="E1221" s="649">
        <v>463.20397779000007</v>
      </c>
      <c r="F1221" s="649">
        <v>407.54164000000003</v>
      </c>
      <c r="I1221" s="620"/>
    </row>
    <row r="1222" spans="2:9" ht="15" hidden="1" customHeight="1" x14ac:dyDescent="0.2">
      <c r="B1222" s="651">
        <v>45793</v>
      </c>
      <c r="C1222" s="646">
        <v>64.182352879999982</v>
      </c>
      <c r="D1222" s="646">
        <v>0.50307199999999996</v>
      </c>
      <c r="E1222" s="646">
        <v>64.685424879999985</v>
      </c>
      <c r="F1222" s="647">
        <v>59.862203000000001</v>
      </c>
      <c r="I1222" s="620"/>
    </row>
    <row r="1223" spans="2:9" ht="15" hidden="1" customHeight="1" x14ac:dyDescent="0.2">
      <c r="B1223" s="651">
        <v>45796</v>
      </c>
      <c r="C1223" s="646">
        <v>69.642368759999997</v>
      </c>
      <c r="D1223" s="646">
        <v>2.0019909999999999</v>
      </c>
      <c r="E1223" s="646">
        <v>71.64435976</v>
      </c>
      <c r="F1223" s="647">
        <v>67.488832000000002</v>
      </c>
      <c r="I1223" s="620"/>
    </row>
    <row r="1224" spans="2:9" ht="15" hidden="1" customHeight="1" x14ac:dyDescent="0.2">
      <c r="B1224" s="651">
        <v>45797</v>
      </c>
      <c r="C1224" s="646">
        <v>128.07732924999999</v>
      </c>
      <c r="D1224" s="646">
        <v>0.63639000000000001</v>
      </c>
      <c r="E1224" s="646">
        <v>128.71371925</v>
      </c>
      <c r="F1224" s="647">
        <v>122.83293500000001</v>
      </c>
      <c r="I1224" s="620"/>
    </row>
    <row r="1225" spans="2:9" ht="15" hidden="1" customHeight="1" x14ac:dyDescent="0.2">
      <c r="B1225" s="651">
        <v>45798</v>
      </c>
      <c r="C1225" s="646">
        <v>85.863036530000002</v>
      </c>
      <c r="D1225" s="646">
        <v>0.50366699999999998</v>
      </c>
      <c r="E1225" s="646">
        <v>86.366703529999995</v>
      </c>
      <c r="F1225" s="647">
        <v>77.147862000000003</v>
      </c>
      <c r="I1225" s="620"/>
    </row>
    <row r="1226" spans="2:9" ht="15" hidden="1" customHeight="1" x14ac:dyDescent="0.2">
      <c r="B1226" s="651">
        <v>45799</v>
      </c>
      <c r="C1226" s="646">
        <v>59.531401029999998</v>
      </c>
      <c r="D1226" s="646">
        <v>4.1200000000000004E-3</v>
      </c>
      <c r="E1226" s="646">
        <v>59.535521029999998</v>
      </c>
      <c r="F1226" s="647">
        <v>56.117994999999993</v>
      </c>
      <c r="I1226" s="620"/>
    </row>
    <row r="1227" spans="2:9" ht="15" hidden="1" customHeight="1" x14ac:dyDescent="0.2">
      <c r="B1227" s="652"/>
      <c r="C1227" s="649">
        <v>407.29648844999991</v>
      </c>
      <c r="D1227" s="649">
        <v>3.6492399999999998</v>
      </c>
      <c r="E1227" s="649">
        <v>410.94572844999999</v>
      </c>
      <c r="F1227" s="649">
        <v>383.44982699999997</v>
      </c>
      <c r="I1227" s="620"/>
    </row>
    <row r="1228" spans="2:9" ht="15" hidden="1" customHeight="1" x14ac:dyDescent="0.2">
      <c r="B1228" s="651">
        <v>45800</v>
      </c>
      <c r="C1228" s="646">
        <v>51.574469100000009</v>
      </c>
      <c r="D1228" s="646">
        <v>3.0599999999999998E-3</v>
      </c>
      <c r="E1228" s="646">
        <v>51.577529100000007</v>
      </c>
      <c r="F1228" s="647">
        <v>53.800101999999995</v>
      </c>
      <c r="I1228" s="620"/>
    </row>
    <row r="1229" spans="2:9" ht="15" hidden="1" customHeight="1" x14ac:dyDescent="0.2">
      <c r="B1229" s="651">
        <v>45803</v>
      </c>
      <c r="C1229" s="646">
        <v>0</v>
      </c>
      <c r="D1229" s="646">
        <v>0</v>
      </c>
      <c r="E1229" s="646">
        <v>0</v>
      </c>
      <c r="F1229" s="647">
        <v>0</v>
      </c>
      <c r="I1229" s="620"/>
    </row>
    <row r="1230" spans="2:9" ht="15" hidden="1" customHeight="1" x14ac:dyDescent="0.2">
      <c r="B1230" s="651">
        <v>45804</v>
      </c>
      <c r="C1230" s="646">
        <v>157.80667470000003</v>
      </c>
      <c r="D1230" s="646">
        <v>1.634617</v>
      </c>
      <c r="E1230" s="646">
        <v>159.44129170000002</v>
      </c>
      <c r="F1230" s="647">
        <v>151.72790500000002</v>
      </c>
      <c r="I1230" s="620"/>
    </row>
    <row r="1231" spans="2:9" ht="15" hidden="1" customHeight="1" x14ac:dyDescent="0.2">
      <c r="B1231" s="651">
        <v>45805</v>
      </c>
      <c r="C1231" s="646">
        <v>105.35057449999999</v>
      </c>
      <c r="D1231" s="646">
        <v>0.50545799999999996</v>
      </c>
      <c r="E1231" s="646">
        <v>105.8560325</v>
      </c>
      <c r="F1231" s="647">
        <v>98.231139999999996</v>
      </c>
      <c r="I1231" s="620"/>
    </row>
    <row r="1232" spans="2:9" ht="15" hidden="1" customHeight="1" x14ac:dyDescent="0.2">
      <c r="B1232" s="651">
        <v>45806</v>
      </c>
      <c r="C1232" s="646">
        <v>84.873214369999999</v>
      </c>
      <c r="D1232" s="646">
        <v>0.50355499999999997</v>
      </c>
      <c r="E1232" s="646">
        <v>85.376769370000005</v>
      </c>
      <c r="F1232" s="647">
        <v>73.681562999999997</v>
      </c>
      <c r="I1232" s="620"/>
    </row>
    <row r="1233" spans="2:9" ht="15" hidden="1" customHeight="1" x14ac:dyDescent="0.2">
      <c r="B1233" s="652"/>
      <c r="C1233" s="649">
        <v>399.60493267000004</v>
      </c>
      <c r="D1233" s="649">
        <v>2.64669</v>
      </c>
      <c r="E1233" s="649">
        <v>402.25162267000007</v>
      </c>
      <c r="F1233" s="649">
        <v>377.44070999999997</v>
      </c>
      <c r="I1233" s="620"/>
    </row>
    <row r="1234" spans="2:9" ht="15" hidden="1" customHeight="1" x14ac:dyDescent="0.2">
      <c r="B1234" s="651">
        <v>45807</v>
      </c>
      <c r="C1234" s="646">
        <v>65.168901700000006</v>
      </c>
      <c r="D1234" s="646">
        <v>0.50357700000000005</v>
      </c>
      <c r="E1234" s="646">
        <v>65.672478700000013</v>
      </c>
      <c r="F1234" s="647">
        <v>63.135570999999999</v>
      </c>
      <c r="I1234" s="620"/>
    </row>
    <row r="1235" spans="2:9" ht="15" hidden="1" customHeight="1" x14ac:dyDescent="0.2">
      <c r="B1235" s="651">
        <v>45810</v>
      </c>
      <c r="C1235" s="646">
        <v>74.708918629999999</v>
      </c>
      <c r="D1235" s="646">
        <v>2.0044496299999999</v>
      </c>
      <c r="E1235" s="646">
        <v>76.713368259999996</v>
      </c>
      <c r="F1235" s="647">
        <v>71.888509999999997</v>
      </c>
      <c r="I1235" s="620"/>
    </row>
    <row r="1236" spans="2:9" ht="15" hidden="1" customHeight="1" x14ac:dyDescent="0.2">
      <c r="B1236" s="651">
        <v>45811</v>
      </c>
      <c r="C1236" s="646">
        <v>135.82349220999996</v>
      </c>
      <c r="D1236" s="646">
        <v>0.52177799999999996</v>
      </c>
      <c r="E1236" s="646">
        <v>136.34527020999997</v>
      </c>
      <c r="F1236" s="647">
        <v>97.594398999999996</v>
      </c>
      <c r="I1236" s="620"/>
    </row>
    <row r="1237" spans="2:9" ht="15" hidden="1" customHeight="1" x14ac:dyDescent="0.2">
      <c r="B1237" s="651">
        <v>45812</v>
      </c>
      <c r="C1237" s="646">
        <v>83.051622050000006</v>
      </c>
      <c r="D1237" s="646">
        <v>0.50796399999999997</v>
      </c>
      <c r="E1237" s="646">
        <v>83.559586050000007</v>
      </c>
      <c r="F1237" s="647">
        <v>74.299880999999999</v>
      </c>
      <c r="I1237" s="620"/>
    </row>
    <row r="1238" spans="2:9" ht="15" hidden="1" customHeight="1" x14ac:dyDescent="0.2">
      <c r="B1238" s="651">
        <v>45813</v>
      </c>
      <c r="C1238" s="646">
        <v>71.433898299999996</v>
      </c>
      <c r="D1238" s="646">
        <v>0.50055799999999995</v>
      </c>
      <c r="E1238" s="646">
        <v>71.934456299999994</v>
      </c>
      <c r="F1238" s="647">
        <v>57.959527000000001</v>
      </c>
      <c r="I1238" s="620"/>
    </row>
    <row r="1239" spans="2:9" ht="15" hidden="1" customHeight="1" x14ac:dyDescent="0.2">
      <c r="B1239" s="652"/>
      <c r="C1239" s="649">
        <v>430.18683289000001</v>
      </c>
      <c r="D1239" s="649">
        <v>4.0383266299999994</v>
      </c>
      <c r="E1239" s="649">
        <v>434.22515951999992</v>
      </c>
      <c r="F1239" s="649">
        <v>364.87788799999998</v>
      </c>
      <c r="I1239" s="620"/>
    </row>
    <row r="1240" spans="2:9" ht="15" hidden="1" customHeight="1" x14ac:dyDescent="0.2">
      <c r="B1240" s="651">
        <v>45814</v>
      </c>
      <c r="C1240" s="646">
        <v>74.820148860000003</v>
      </c>
      <c r="D1240" s="646">
        <v>0.50444199999999995</v>
      </c>
      <c r="E1240" s="646">
        <v>75.324590860000001</v>
      </c>
      <c r="F1240" s="647">
        <v>66.360097999999994</v>
      </c>
      <c r="I1240" s="620"/>
    </row>
    <row r="1241" spans="2:9" ht="15" hidden="1" customHeight="1" x14ac:dyDescent="0.2">
      <c r="B1241" s="651">
        <v>45817</v>
      </c>
      <c r="C1241" s="646">
        <v>79.892367970000009</v>
      </c>
      <c r="D1241" s="646">
        <v>2.0047700000000002</v>
      </c>
      <c r="E1241" s="646">
        <v>81.897137970000003</v>
      </c>
      <c r="F1241" s="647">
        <v>63.875984000000003</v>
      </c>
      <c r="I1241" s="620"/>
    </row>
    <row r="1242" spans="2:9" ht="15" hidden="1" customHeight="1" x14ac:dyDescent="0.2">
      <c r="B1242" s="651">
        <v>45818</v>
      </c>
      <c r="C1242" s="646">
        <v>136.41423601999998</v>
      </c>
      <c r="D1242" s="646">
        <v>0.50506200000000001</v>
      </c>
      <c r="E1242" s="646">
        <v>136.91929801999999</v>
      </c>
      <c r="F1242" s="647">
        <v>108.500322</v>
      </c>
      <c r="I1242" s="620"/>
    </row>
    <row r="1243" spans="2:9" ht="15" hidden="1" customHeight="1" x14ac:dyDescent="0.2">
      <c r="B1243" s="651">
        <v>45819</v>
      </c>
      <c r="C1243" s="646">
        <v>104.01345497</v>
      </c>
      <c r="D1243" s="646">
        <v>0.50637600000000005</v>
      </c>
      <c r="E1243" s="646">
        <v>104.51983097</v>
      </c>
      <c r="F1243" s="647">
        <v>85.094430000000003</v>
      </c>
      <c r="I1243" s="620"/>
    </row>
    <row r="1244" spans="2:9" ht="15" hidden="1" customHeight="1" x14ac:dyDescent="0.2">
      <c r="B1244" s="651">
        <v>45820</v>
      </c>
      <c r="C1244" s="646">
        <v>75.906948179999986</v>
      </c>
      <c r="D1244" s="646">
        <v>0.50715900000000003</v>
      </c>
      <c r="E1244" s="646">
        <v>76.414107179999988</v>
      </c>
      <c r="F1244" s="647">
        <v>75.190879999999993</v>
      </c>
      <c r="I1244" s="620"/>
    </row>
    <row r="1245" spans="2:9" ht="15" hidden="1" customHeight="1" x14ac:dyDescent="0.2">
      <c r="B1245" s="652"/>
      <c r="C1245" s="649">
        <v>471.04715599999997</v>
      </c>
      <c r="D1245" s="649">
        <v>4.0278090000000004</v>
      </c>
      <c r="E1245" s="649">
        <v>475.07496499999996</v>
      </c>
      <c r="F1245" s="649">
        <v>399.02171399999997</v>
      </c>
      <c r="I1245" s="620"/>
    </row>
    <row r="1246" spans="2:9" ht="15" hidden="1" customHeight="1" x14ac:dyDescent="0.2">
      <c r="B1246" s="651">
        <v>45821</v>
      </c>
      <c r="C1246" s="646">
        <v>76.208987790000009</v>
      </c>
      <c r="D1246" s="646">
        <v>0.50827</v>
      </c>
      <c r="E1246" s="646">
        <v>76.717257790000005</v>
      </c>
      <c r="F1246" s="647">
        <v>69.043050000000008</v>
      </c>
      <c r="I1246" s="620"/>
    </row>
    <row r="1247" spans="2:9" ht="15" hidden="1" customHeight="1" x14ac:dyDescent="0.2">
      <c r="B1247" s="651">
        <v>45824</v>
      </c>
      <c r="C1247" s="646">
        <v>82.609362650000008</v>
      </c>
      <c r="D1247" s="646">
        <v>3.163E-3</v>
      </c>
      <c r="E1247" s="646">
        <v>82.612525650000009</v>
      </c>
      <c r="F1247" s="647">
        <v>79.960220000000007</v>
      </c>
      <c r="I1247" s="620"/>
    </row>
    <row r="1248" spans="2:9" ht="15" hidden="1" customHeight="1" x14ac:dyDescent="0.2">
      <c r="B1248" s="651">
        <v>45825</v>
      </c>
      <c r="C1248" s="646">
        <v>142.37214850000001</v>
      </c>
      <c r="D1248" s="646">
        <v>0.51160799999999995</v>
      </c>
      <c r="E1248" s="646">
        <v>142.8837565</v>
      </c>
      <c r="F1248" s="647">
        <v>96.892719999999997</v>
      </c>
      <c r="I1248" s="620"/>
    </row>
    <row r="1249" spans="2:9" ht="15" hidden="1" customHeight="1" x14ac:dyDescent="0.2">
      <c r="B1249" s="651">
        <v>45826</v>
      </c>
      <c r="C1249" s="646">
        <v>81.785473209999992</v>
      </c>
      <c r="D1249" s="646">
        <v>0.50670400000000004</v>
      </c>
      <c r="E1249" s="646">
        <v>82.292177209999991</v>
      </c>
      <c r="F1249" s="647">
        <v>75.628640000000004</v>
      </c>
      <c r="I1249" s="620"/>
    </row>
    <row r="1250" spans="2:9" ht="15" hidden="1" customHeight="1" x14ac:dyDescent="0.2">
      <c r="B1250" s="651">
        <v>45827</v>
      </c>
      <c r="C1250" s="646">
        <v>0</v>
      </c>
      <c r="D1250" s="646">
        <v>0</v>
      </c>
      <c r="E1250" s="646">
        <v>0</v>
      </c>
      <c r="F1250" s="647">
        <v>0</v>
      </c>
      <c r="I1250" s="620"/>
    </row>
    <row r="1251" spans="2:9" ht="15" hidden="1" customHeight="1" x14ac:dyDescent="0.2">
      <c r="B1251" s="652"/>
      <c r="C1251" s="649">
        <v>382.97597214999996</v>
      </c>
      <c r="D1251" s="649">
        <v>1.5297450000000001</v>
      </c>
      <c r="E1251" s="649">
        <v>384.50571715000001</v>
      </c>
      <c r="F1251" s="649">
        <v>321.52463</v>
      </c>
      <c r="I1251" s="620"/>
    </row>
    <row r="1252" spans="2:9" ht="15" hidden="1" customHeight="1" x14ac:dyDescent="0.2">
      <c r="B1252" s="651">
        <v>45828</v>
      </c>
      <c r="C1252" s="646">
        <v>102.39617725999999</v>
      </c>
      <c r="D1252" s="646">
        <v>0.25699100000000002</v>
      </c>
      <c r="E1252" s="646">
        <v>102.65316825999999</v>
      </c>
      <c r="F1252" s="647">
        <v>104.350831</v>
      </c>
      <c r="I1252" s="620"/>
    </row>
    <row r="1253" spans="2:9" ht="15" hidden="1" customHeight="1" x14ac:dyDescent="0.2">
      <c r="B1253" s="651">
        <v>45831</v>
      </c>
      <c r="C1253" s="646">
        <v>88.679329859999996</v>
      </c>
      <c r="D1253" s="646">
        <v>2.0023659999999999</v>
      </c>
      <c r="E1253" s="646">
        <v>90.681695859999991</v>
      </c>
      <c r="F1253" s="647">
        <v>90.521595000000005</v>
      </c>
      <c r="I1253" s="620"/>
    </row>
    <row r="1254" spans="2:9" ht="15" hidden="1" customHeight="1" x14ac:dyDescent="0.2">
      <c r="B1254" s="651">
        <v>45832</v>
      </c>
      <c r="C1254" s="646">
        <v>133.17110994999996</v>
      </c>
      <c r="D1254" s="646">
        <v>0.50702800000000003</v>
      </c>
      <c r="E1254" s="646">
        <v>133.67813794999995</v>
      </c>
      <c r="F1254" s="647">
        <v>101.964629</v>
      </c>
      <c r="I1254" s="620"/>
    </row>
    <row r="1255" spans="2:9" ht="15" hidden="1" customHeight="1" x14ac:dyDescent="0.2">
      <c r="B1255" s="651">
        <v>45833</v>
      </c>
      <c r="C1255" s="646">
        <v>94.98978262</v>
      </c>
      <c r="D1255" s="646">
        <v>0.50207800000000002</v>
      </c>
      <c r="E1255" s="646">
        <v>95.491860619999997</v>
      </c>
      <c r="F1255" s="647">
        <v>75.123930000000001</v>
      </c>
      <c r="I1255" s="620"/>
    </row>
    <row r="1256" spans="2:9" ht="15" hidden="1" customHeight="1" x14ac:dyDescent="0.2">
      <c r="B1256" s="651">
        <v>45834</v>
      </c>
      <c r="C1256" s="646">
        <v>63.640650479999998</v>
      </c>
      <c r="D1256" s="646">
        <v>0.50419700000000001</v>
      </c>
      <c r="E1256" s="646">
        <v>64.144847479999996</v>
      </c>
      <c r="F1256" s="647">
        <v>68.410679999999999</v>
      </c>
      <c r="I1256" s="620"/>
    </row>
    <row r="1257" spans="2:9" ht="15" hidden="1" customHeight="1" x14ac:dyDescent="0.2">
      <c r="B1257" s="652"/>
      <c r="C1257" s="649">
        <v>482.87705016999996</v>
      </c>
      <c r="D1257" s="649">
        <v>3.7726600000000001</v>
      </c>
      <c r="E1257" s="649">
        <v>486.64971016999993</v>
      </c>
      <c r="F1257" s="649">
        <v>440.37166500000006</v>
      </c>
      <c r="I1257" s="620"/>
    </row>
    <row r="1258" spans="2:9" ht="15" hidden="1" customHeight="1" x14ac:dyDescent="0.2">
      <c r="B1258" s="651">
        <v>45835</v>
      </c>
      <c r="C1258" s="646">
        <v>69.260411839999989</v>
      </c>
      <c r="D1258" s="646">
        <v>0.25493500000000002</v>
      </c>
      <c r="E1258" s="646">
        <v>69.515346839999992</v>
      </c>
      <c r="F1258" s="647">
        <v>66.008029999999991</v>
      </c>
      <c r="I1258" s="620"/>
    </row>
    <row r="1259" spans="2:9" ht="15" hidden="1" customHeight="1" x14ac:dyDescent="0.2">
      <c r="B1259" s="651">
        <v>45838</v>
      </c>
      <c r="C1259" s="646">
        <v>92.16177678999999</v>
      </c>
      <c r="D1259" s="646">
        <v>2.0038860000000001</v>
      </c>
      <c r="E1259" s="646">
        <v>94.165662789999985</v>
      </c>
      <c r="F1259" s="647">
        <v>75.150030000000001</v>
      </c>
      <c r="I1259" s="620"/>
    </row>
    <row r="1260" spans="2:9" ht="15" hidden="1" customHeight="1" x14ac:dyDescent="0.2">
      <c r="B1260" s="651">
        <v>45839</v>
      </c>
      <c r="C1260" s="646">
        <v>150.72998218999999</v>
      </c>
      <c r="D1260" s="646">
        <v>0.52354862999999996</v>
      </c>
      <c r="E1260" s="646">
        <v>151.25353081999998</v>
      </c>
      <c r="F1260" s="647">
        <v>83.623429999999999</v>
      </c>
      <c r="I1260" s="620"/>
    </row>
    <row r="1261" spans="2:9" ht="15" hidden="1" customHeight="1" x14ac:dyDescent="0.2">
      <c r="B1261" s="651">
        <v>45840</v>
      </c>
      <c r="C1261" s="646">
        <v>91.593148909999996</v>
      </c>
      <c r="D1261" s="646">
        <v>0.51410699999999998</v>
      </c>
      <c r="E1261" s="646">
        <v>92.107255909999992</v>
      </c>
      <c r="F1261" s="647">
        <v>71.151560000000003</v>
      </c>
      <c r="I1261" s="620"/>
    </row>
    <row r="1262" spans="2:9" ht="15" hidden="1" customHeight="1" x14ac:dyDescent="0.2">
      <c r="B1262" s="651">
        <v>45841</v>
      </c>
      <c r="C1262" s="646">
        <v>72.924792310000001</v>
      </c>
      <c r="D1262" s="646">
        <v>0.50741000000000003</v>
      </c>
      <c r="E1262" s="646">
        <v>73.432202309999994</v>
      </c>
      <c r="F1262" s="647">
        <v>66.97766</v>
      </c>
      <c r="I1262" s="620"/>
    </row>
    <row r="1263" spans="2:9" ht="15" hidden="1" customHeight="1" x14ac:dyDescent="0.2">
      <c r="B1263" s="652"/>
      <c r="C1263" s="649">
        <v>476.67011203999999</v>
      </c>
      <c r="D1263" s="649">
        <v>3.8038866300000005</v>
      </c>
      <c r="E1263" s="649">
        <v>480.47399866999996</v>
      </c>
      <c r="F1263" s="649">
        <v>362.91070999999999</v>
      </c>
      <c r="I1263" s="620"/>
    </row>
    <row r="1264" spans="2:9" ht="15" hidden="1" customHeight="1" x14ac:dyDescent="0.2">
      <c r="B1264" s="651">
        <v>45842</v>
      </c>
      <c r="C1264" s="646">
        <v>0</v>
      </c>
      <c r="D1264" s="646">
        <v>0</v>
      </c>
      <c r="E1264" s="646">
        <v>0</v>
      </c>
      <c r="F1264" s="647">
        <v>0</v>
      </c>
      <c r="I1264" s="620"/>
    </row>
    <row r="1265" spans="2:9" ht="15" hidden="1" customHeight="1" x14ac:dyDescent="0.2">
      <c r="B1265" s="651">
        <v>45845</v>
      </c>
      <c r="C1265" s="646">
        <v>131.33423412999997</v>
      </c>
      <c r="D1265" s="646">
        <v>1.5128999999999999</v>
      </c>
      <c r="E1265" s="646">
        <v>132.84713412999997</v>
      </c>
      <c r="F1265" s="647">
        <v>153.60649000000001</v>
      </c>
      <c r="I1265" s="620"/>
    </row>
    <row r="1266" spans="2:9" ht="15" hidden="1" customHeight="1" x14ac:dyDescent="0.2">
      <c r="B1266" s="651">
        <v>45846</v>
      </c>
      <c r="C1266" s="646">
        <v>205.66447529000001</v>
      </c>
      <c r="D1266" s="646">
        <v>0.509602</v>
      </c>
      <c r="E1266" s="646">
        <v>206.17407729000001</v>
      </c>
      <c r="F1266" s="647">
        <v>95.894829999999999</v>
      </c>
      <c r="I1266" s="620"/>
    </row>
    <row r="1267" spans="2:9" ht="15" hidden="1" customHeight="1" x14ac:dyDescent="0.2">
      <c r="B1267" s="651">
        <v>45847</v>
      </c>
      <c r="C1267" s="646">
        <v>79.893487370000003</v>
      </c>
      <c r="D1267" s="646">
        <v>0.50209499999999996</v>
      </c>
      <c r="E1267" s="646">
        <v>80.39558237</v>
      </c>
      <c r="F1267" s="647">
        <v>76.659060000000011</v>
      </c>
      <c r="I1267" s="620"/>
    </row>
    <row r="1268" spans="2:9" ht="15" hidden="1" customHeight="1" x14ac:dyDescent="0.2">
      <c r="B1268" s="651">
        <v>45848</v>
      </c>
      <c r="C1268" s="646">
        <v>64.813729300000006</v>
      </c>
      <c r="D1268" s="646">
        <v>0.50549299999999997</v>
      </c>
      <c r="E1268" s="646">
        <v>65.319222300000007</v>
      </c>
      <c r="F1268" s="647">
        <v>72.88600000000001</v>
      </c>
      <c r="I1268" s="620"/>
    </row>
    <row r="1269" spans="2:9" ht="15" hidden="1" customHeight="1" x14ac:dyDescent="0.2">
      <c r="B1269" s="652"/>
      <c r="C1269" s="649">
        <v>481.70592608999993</v>
      </c>
      <c r="D1269" s="649">
        <v>3.03009</v>
      </c>
      <c r="E1269" s="649">
        <v>484.73601609000002</v>
      </c>
      <c r="F1269" s="649">
        <v>399.04638000000006</v>
      </c>
      <c r="I1269" s="620"/>
    </row>
    <row r="1270" spans="2:9" ht="15" hidden="1" customHeight="1" x14ac:dyDescent="0.2">
      <c r="B1270" s="651">
        <v>45849</v>
      </c>
      <c r="C1270" s="646">
        <v>63.348743570000003</v>
      </c>
      <c r="D1270" s="646">
        <v>0.50658300000000001</v>
      </c>
      <c r="E1270" s="646">
        <v>63.855326570000003</v>
      </c>
      <c r="F1270" s="647">
        <v>66.73921</v>
      </c>
      <c r="I1270" s="620"/>
    </row>
    <row r="1271" spans="2:9" ht="15" hidden="1" customHeight="1" x14ac:dyDescent="0.2">
      <c r="B1271" s="651">
        <v>45852</v>
      </c>
      <c r="C1271" s="646">
        <v>68.807746879999996</v>
      </c>
      <c r="D1271" s="646">
        <v>1.505333</v>
      </c>
      <c r="E1271" s="646">
        <v>70.313079879999989</v>
      </c>
      <c r="F1271" s="647">
        <v>71.959899000000007</v>
      </c>
      <c r="I1271" s="620"/>
    </row>
    <row r="1272" spans="2:9" ht="15" hidden="1" customHeight="1" x14ac:dyDescent="0.2">
      <c r="B1272" s="651">
        <v>45853</v>
      </c>
      <c r="C1272" s="646">
        <v>148.10924875999999</v>
      </c>
      <c r="D1272" s="646">
        <v>0.50614499999999996</v>
      </c>
      <c r="E1272" s="646">
        <v>148.61539375999999</v>
      </c>
      <c r="F1272" s="647">
        <v>90.379927999999992</v>
      </c>
      <c r="I1272" s="620"/>
    </row>
    <row r="1273" spans="2:9" ht="15" hidden="1" customHeight="1" x14ac:dyDescent="0.2">
      <c r="B1273" s="651">
        <v>45854</v>
      </c>
      <c r="C1273" s="646">
        <v>89.633534770000011</v>
      </c>
      <c r="D1273" s="646">
        <v>0.50645099999999998</v>
      </c>
      <c r="E1273" s="646">
        <v>90.13998577000001</v>
      </c>
      <c r="F1273" s="647">
        <v>73.72833</v>
      </c>
      <c r="I1273" s="620"/>
    </row>
    <row r="1274" spans="2:9" ht="15" hidden="1" customHeight="1" x14ac:dyDescent="0.2">
      <c r="B1274" s="651">
        <v>45855</v>
      </c>
      <c r="C1274" s="646">
        <v>63.088874309999994</v>
      </c>
      <c r="D1274" s="646">
        <v>3.6589999999999999E-3</v>
      </c>
      <c r="E1274" s="646">
        <v>63.092533309999993</v>
      </c>
      <c r="F1274" s="647">
        <v>76.899070000000009</v>
      </c>
      <c r="I1274" s="620"/>
    </row>
    <row r="1275" spans="2:9" ht="15" hidden="1" customHeight="1" x14ac:dyDescent="0.2">
      <c r="B1275" s="652"/>
      <c r="C1275" s="649">
        <v>432.98814828999997</v>
      </c>
      <c r="D1275" s="649">
        <v>3.0281710000000004</v>
      </c>
      <c r="E1275" s="649">
        <v>436.01631928999996</v>
      </c>
      <c r="F1275" s="649">
        <v>379.70643699999999</v>
      </c>
      <c r="I1275" s="620"/>
    </row>
    <row r="1276" spans="2:9" ht="15" hidden="1" customHeight="1" x14ac:dyDescent="0.2">
      <c r="B1276" s="651">
        <v>45856</v>
      </c>
      <c r="C1276" s="646">
        <v>55.790812400000007</v>
      </c>
      <c r="D1276" s="646">
        <v>0.504803</v>
      </c>
      <c r="E1276" s="646">
        <v>56.29561540000001</v>
      </c>
      <c r="F1276" s="647">
        <v>72.406350000000003</v>
      </c>
      <c r="I1276" s="620"/>
    </row>
    <row r="1277" spans="2:9" ht="15" hidden="1" customHeight="1" x14ac:dyDescent="0.2">
      <c r="B1277" s="651">
        <v>45859</v>
      </c>
      <c r="C1277" s="646">
        <v>66.974864630000027</v>
      </c>
      <c r="D1277" s="646">
        <v>1.5083470000000001</v>
      </c>
      <c r="E1277" s="646">
        <v>68.483211630000028</v>
      </c>
      <c r="F1277" s="647">
        <v>83.518940000000001</v>
      </c>
      <c r="I1277" s="620"/>
    </row>
    <row r="1278" spans="2:9" ht="15" hidden="1" customHeight="1" x14ac:dyDescent="0.2">
      <c r="B1278" s="651">
        <v>45860</v>
      </c>
      <c r="C1278" s="646">
        <v>144.32959929</v>
      </c>
      <c r="D1278" s="646">
        <v>0.51297400000000004</v>
      </c>
      <c r="E1278" s="646">
        <v>144.84257329000002</v>
      </c>
      <c r="F1278" s="647">
        <v>94.79289</v>
      </c>
      <c r="I1278" s="620"/>
    </row>
    <row r="1279" spans="2:9" ht="15" hidden="1" customHeight="1" x14ac:dyDescent="0.2">
      <c r="B1279" s="651">
        <v>45861</v>
      </c>
      <c r="C1279" s="646">
        <v>72.893351799999976</v>
      </c>
      <c r="D1279" s="646">
        <v>0.51511600000000002</v>
      </c>
      <c r="E1279" s="646">
        <v>73.408467799999983</v>
      </c>
      <c r="F1279" s="647">
        <v>84.814000000000007</v>
      </c>
      <c r="I1279" s="620"/>
    </row>
    <row r="1280" spans="2:9" ht="15" hidden="1" customHeight="1" x14ac:dyDescent="0.2">
      <c r="B1280" s="651">
        <v>45862</v>
      </c>
      <c r="C1280" s="646">
        <v>54.061252680000003</v>
      </c>
      <c r="D1280" s="646">
        <v>0.50850200000000001</v>
      </c>
      <c r="E1280" s="646">
        <v>54.569754680000003</v>
      </c>
      <c r="F1280" s="647">
        <v>72.670339999999996</v>
      </c>
      <c r="I1280" s="620"/>
    </row>
    <row r="1281" spans="2:9" ht="15" hidden="1" customHeight="1" x14ac:dyDescent="0.2">
      <c r="B1281" s="652"/>
      <c r="C1281" s="649">
        <v>394.04988080000004</v>
      </c>
      <c r="D1281" s="649">
        <v>3.5497420000000002</v>
      </c>
      <c r="E1281" s="649">
        <v>397.59962280000002</v>
      </c>
      <c r="F1281" s="649">
        <v>408.20252000000005</v>
      </c>
      <c r="I1281" s="620"/>
    </row>
    <row r="1282" spans="2:9" ht="15" hidden="1" customHeight="1" x14ac:dyDescent="0.2">
      <c r="B1282" s="651">
        <v>45863</v>
      </c>
      <c r="C1282" s="646">
        <v>55.215507760000001</v>
      </c>
      <c r="D1282" s="646">
        <v>0.50559399999999999</v>
      </c>
      <c r="E1282" s="646">
        <v>55.721101760000003</v>
      </c>
      <c r="F1282" s="647">
        <v>70.219999000000001</v>
      </c>
      <c r="I1282" s="620"/>
    </row>
    <row r="1283" spans="2:9" ht="15" hidden="1" customHeight="1" x14ac:dyDescent="0.2">
      <c r="B1283" s="651">
        <v>45866</v>
      </c>
      <c r="C1283" s="646">
        <v>68.818752350000011</v>
      </c>
      <c r="D1283" s="646">
        <v>2.007009</v>
      </c>
      <c r="E1283" s="646">
        <v>70.825761350000008</v>
      </c>
      <c r="F1283" s="647">
        <v>79.064229999999995</v>
      </c>
      <c r="I1283" s="620"/>
    </row>
    <row r="1284" spans="2:9" ht="15" hidden="1" customHeight="1" x14ac:dyDescent="0.2">
      <c r="B1284" s="651">
        <v>45867</v>
      </c>
      <c r="C1284" s="646">
        <v>140.18238605000002</v>
      </c>
      <c r="D1284" s="646">
        <v>0.50825200000000004</v>
      </c>
      <c r="E1284" s="646">
        <v>140.69063805000002</v>
      </c>
      <c r="F1284" s="647">
        <v>87.59393</v>
      </c>
      <c r="I1284" s="620"/>
    </row>
    <row r="1285" spans="2:9" ht="15" hidden="1" customHeight="1" x14ac:dyDescent="0.2">
      <c r="B1285" s="651">
        <v>45868</v>
      </c>
      <c r="C1285" s="646">
        <v>72.20017369</v>
      </c>
      <c r="D1285" s="646">
        <v>0.50637600000000005</v>
      </c>
      <c r="E1285" s="646">
        <v>72.706549690000003</v>
      </c>
      <c r="F1285" s="647">
        <v>69.936900000000009</v>
      </c>
      <c r="I1285" s="620"/>
    </row>
    <row r="1286" spans="2:9" ht="15" hidden="1" customHeight="1" x14ac:dyDescent="0.2">
      <c r="B1286" s="651">
        <v>45869</v>
      </c>
      <c r="C1286" s="646">
        <v>69.341046269999993</v>
      </c>
      <c r="D1286" s="646">
        <v>7.6717900000000004E-3</v>
      </c>
      <c r="E1286" s="646">
        <v>69.348718059999996</v>
      </c>
      <c r="F1286" s="647">
        <v>64.777959999999993</v>
      </c>
      <c r="I1286" s="620"/>
    </row>
    <row r="1287" spans="2:9" ht="15" hidden="1" customHeight="1" x14ac:dyDescent="0.2">
      <c r="B1287" s="652"/>
      <c r="C1287" s="649">
        <v>405.75786612000002</v>
      </c>
      <c r="D1287" s="649">
        <v>3.5349027899999999</v>
      </c>
      <c r="E1287" s="649">
        <v>409.29276891000006</v>
      </c>
      <c r="F1287" s="649">
        <v>371.59301900000003</v>
      </c>
      <c r="I1287" s="620"/>
    </row>
    <row r="1288" spans="2:9" ht="15" hidden="1" customHeight="1" x14ac:dyDescent="0.2">
      <c r="B1288" s="651">
        <v>45870</v>
      </c>
      <c r="C1288" s="646">
        <v>60.763776400000005</v>
      </c>
      <c r="D1288" s="646">
        <v>0.50537100000000001</v>
      </c>
      <c r="E1288" s="646">
        <v>61.269147400000001</v>
      </c>
      <c r="F1288" s="647">
        <v>62.855890000000002</v>
      </c>
      <c r="I1288" s="620"/>
    </row>
    <row r="1289" spans="2:9" ht="15" hidden="1" customHeight="1" x14ac:dyDescent="0.2">
      <c r="B1289" s="651">
        <v>45873</v>
      </c>
      <c r="C1289" s="646">
        <v>58.88252081000001</v>
      </c>
      <c r="D1289" s="646">
        <v>1.0031289999999999</v>
      </c>
      <c r="E1289" s="646">
        <v>59.885649810000011</v>
      </c>
      <c r="F1289" s="647">
        <v>66.627049999999997</v>
      </c>
      <c r="I1289" s="620"/>
    </row>
    <row r="1290" spans="2:9" ht="15" hidden="1" customHeight="1" x14ac:dyDescent="0.2">
      <c r="B1290" s="651">
        <v>45874</v>
      </c>
      <c r="C1290" s="646">
        <v>142.67324755999999</v>
      </c>
      <c r="D1290" s="646">
        <v>0.51332299999999997</v>
      </c>
      <c r="E1290" s="646">
        <v>143.18657056000001</v>
      </c>
      <c r="F1290" s="647">
        <v>88.863590000000002</v>
      </c>
      <c r="I1290" s="620"/>
    </row>
    <row r="1291" spans="2:9" ht="15" hidden="1" customHeight="1" x14ac:dyDescent="0.2">
      <c r="B1291" s="651">
        <v>45875</v>
      </c>
      <c r="C1291" s="646">
        <v>74.798660189999993</v>
      </c>
      <c r="D1291" s="646">
        <v>0.50842799999999999</v>
      </c>
      <c r="E1291" s="646">
        <v>75.307088189999988</v>
      </c>
      <c r="F1291" s="647">
        <v>66.737700000000004</v>
      </c>
      <c r="I1291" s="620"/>
    </row>
    <row r="1292" spans="2:9" ht="15" hidden="1" customHeight="1" x14ac:dyDescent="0.2">
      <c r="B1292" s="651">
        <v>45876</v>
      </c>
      <c r="C1292" s="646">
        <v>60.135188260000007</v>
      </c>
      <c r="D1292" s="646">
        <v>0.50609000000000004</v>
      </c>
      <c r="E1292" s="646">
        <v>60.641278260000007</v>
      </c>
      <c r="F1292" s="647">
        <v>66.572249999999997</v>
      </c>
      <c r="I1292" s="620"/>
    </row>
    <row r="1293" spans="2:9" ht="15" hidden="1" customHeight="1" x14ac:dyDescent="0.2">
      <c r="B1293" s="652"/>
      <c r="C1293" s="649">
        <v>397.25339321999996</v>
      </c>
      <c r="D1293" s="649">
        <v>3.0363409999999997</v>
      </c>
      <c r="E1293" s="649">
        <v>400.28973422000001</v>
      </c>
      <c r="F1293" s="649">
        <v>351.65647999999999</v>
      </c>
      <c r="I1293" s="620"/>
    </row>
    <row r="1294" spans="2:9" ht="15" hidden="1" customHeight="1" x14ac:dyDescent="0.2">
      <c r="B1294" s="651">
        <v>45877</v>
      </c>
      <c r="C1294" s="646">
        <v>61.897938189999998</v>
      </c>
      <c r="D1294" s="646">
        <v>0.50368999999999997</v>
      </c>
      <c r="E1294" s="646">
        <v>62.401628189999997</v>
      </c>
      <c r="F1294" s="647">
        <v>70.057850000000002</v>
      </c>
      <c r="I1294" s="620"/>
    </row>
    <row r="1295" spans="2:9" ht="15" hidden="1" customHeight="1" x14ac:dyDescent="0.2">
      <c r="B1295" s="651">
        <v>45880</v>
      </c>
      <c r="C1295" s="646">
        <v>65.328860289999994</v>
      </c>
      <c r="D1295" s="646">
        <v>1.504785</v>
      </c>
      <c r="E1295" s="646">
        <v>66.833645289999993</v>
      </c>
      <c r="F1295" s="647">
        <v>69.692629999999994</v>
      </c>
      <c r="I1295" s="620"/>
    </row>
    <row r="1296" spans="2:9" ht="15" hidden="1" customHeight="1" x14ac:dyDescent="0.2">
      <c r="B1296" s="651">
        <v>45881</v>
      </c>
      <c r="C1296" s="646">
        <v>136.96173013000003</v>
      </c>
      <c r="D1296" s="646">
        <v>0.50877600000000001</v>
      </c>
      <c r="E1296" s="646">
        <v>137.47050613000005</v>
      </c>
      <c r="F1296" s="647">
        <v>88.637900000000002</v>
      </c>
      <c r="I1296" s="620"/>
    </row>
    <row r="1297" spans="2:9" ht="15" hidden="1" customHeight="1" x14ac:dyDescent="0.2">
      <c r="B1297" s="651">
        <v>45882</v>
      </c>
      <c r="C1297" s="646">
        <v>74.234846019999992</v>
      </c>
      <c r="D1297" s="646">
        <v>0.50382099999999996</v>
      </c>
      <c r="E1297" s="646">
        <v>74.738667019999994</v>
      </c>
      <c r="F1297" s="647">
        <v>74.435479999999998</v>
      </c>
      <c r="I1297" s="620"/>
    </row>
    <row r="1298" spans="2:9" ht="15" hidden="1" customHeight="1" x14ac:dyDescent="0.2">
      <c r="B1298" s="651">
        <v>45883</v>
      </c>
      <c r="C1298" s="646">
        <v>61.683335149999998</v>
      </c>
      <c r="D1298" s="646">
        <v>0.505629</v>
      </c>
      <c r="E1298" s="646">
        <v>62.188964149999997</v>
      </c>
      <c r="F1298" s="647">
        <v>62.036935</v>
      </c>
      <c r="I1298" s="620"/>
    </row>
    <row r="1299" spans="2:9" ht="15" hidden="1" customHeight="1" x14ac:dyDescent="0.2">
      <c r="B1299" s="652"/>
      <c r="C1299" s="649">
        <v>400.10670978000002</v>
      </c>
      <c r="D1299" s="649">
        <v>3.5267009999999996</v>
      </c>
      <c r="E1299" s="649">
        <v>403.63341078000002</v>
      </c>
      <c r="F1299" s="649">
        <v>364.86079499999994</v>
      </c>
      <c r="I1299" s="620"/>
    </row>
    <row r="1300" spans="2:9" ht="15" hidden="1" customHeight="1" x14ac:dyDescent="0.2">
      <c r="B1300" s="651">
        <v>45884</v>
      </c>
      <c r="C1300" s="646">
        <v>66.686414320000011</v>
      </c>
      <c r="D1300" s="646">
        <v>0.50778000000000001</v>
      </c>
      <c r="E1300" s="646">
        <v>67.194194320000008</v>
      </c>
      <c r="F1300" s="647">
        <v>71.932933000000006</v>
      </c>
      <c r="I1300" s="620"/>
    </row>
    <row r="1301" spans="2:9" ht="15" hidden="1" customHeight="1" x14ac:dyDescent="0.2">
      <c r="B1301" s="651">
        <v>45887</v>
      </c>
      <c r="C1301" s="646">
        <v>69.639083869999993</v>
      </c>
      <c r="D1301" s="646">
        <v>1.5016860000000001</v>
      </c>
      <c r="E1301" s="646">
        <v>71.14076987</v>
      </c>
      <c r="F1301" s="647">
        <v>73.199983000000003</v>
      </c>
      <c r="I1301" s="620"/>
    </row>
    <row r="1302" spans="2:9" ht="15" hidden="1" customHeight="1" x14ac:dyDescent="0.2">
      <c r="B1302" s="651">
        <v>45888</v>
      </c>
      <c r="C1302" s="646">
        <v>148.72063544</v>
      </c>
      <c r="D1302" s="646">
        <v>0.51467399999999996</v>
      </c>
      <c r="E1302" s="646">
        <v>149.23530944000001</v>
      </c>
      <c r="F1302" s="647">
        <v>97.817026999999996</v>
      </c>
      <c r="I1302" s="620"/>
    </row>
    <row r="1303" spans="2:9" ht="15" hidden="1" customHeight="1" x14ac:dyDescent="0.2">
      <c r="B1303" s="651">
        <v>45889</v>
      </c>
      <c r="C1303" s="646">
        <v>84.378626049999994</v>
      </c>
      <c r="D1303" s="646">
        <v>0.503687</v>
      </c>
      <c r="E1303" s="646">
        <v>84.882313049999993</v>
      </c>
      <c r="F1303" s="647">
        <v>78.629989999999992</v>
      </c>
      <c r="I1303" s="620"/>
    </row>
    <row r="1304" spans="2:9" ht="15" hidden="1" customHeight="1" x14ac:dyDescent="0.2">
      <c r="B1304" s="651">
        <v>45890</v>
      </c>
      <c r="C1304" s="646">
        <v>53.36461508</v>
      </c>
      <c r="D1304" s="646">
        <v>0.50340799999999997</v>
      </c>
      <c r="E1304" s="646">
        <v>53.86802308</v>
      </c>
      <c r="F1304" s="647">
        <v>64.599966999999992</v>
      </c>
      <c r="I1304" s="620"/>
    </row>
    <row r="1305" spans="2:9" ht="15" hidden="1" customHeight="1" x14ac:dyDescent="0.2">
      <c r="B1305" s="652"/>
      <c r="C1305" s="649">
        <v>422.78937475999999</v>
      </c>
      <c r="D1305" s="649">
        <v>3.5312350000000001</v>
      </c>
      <c r="E1305" s="649">
        <v>426.32060975999997</v>
      </c>
      <c r="F1305" s="649">
        <v>386.17989999999998</v>
      </c>
      <c r="I1305" s="620"/>
    </row>
    <row r="1306" spans="2:9" ht="15" hidden="1" customHeight="1" x14ac:dyDescent="0.2">
      <c r="B1306" s="651">
        <v>45891</v>
      </c>
      <c r="C1306" s="646">
        <v>59.819660670000005</v>
      </c>
      <c r="D1306" s="646">
        <v>0.50146800000000002</v>
      </c>
      <c r="E1306" s="646">
        <v>60.321128670000007</v>
      </c>
      <c r="F1306" s="647">
        <v>68.832238000000004</v>
      </c>
      <c r="I1306" s="620"/>
    </row>
    <row r="1307" spans="2:9" ht="15" hidden="1" customHeight="1" x14ac:dyDescent="0.2">
      <c r="B1307" s="651">
        <v>45894</v>
      </c>
      <c r="C1307" s="646">
        <v>63.748901109999998</v>
      </c>
      <c r="D1307" s="646">
        <v>1.5008900000000001</v>
      </c>
      <c r="E1307" s="646">
        <v>65.249791110000004</v>
      </c>
      <c r="F1307" s="647">
        <v>67.779074000000008</v>
      </c>
      <c r="I1307" s="620"/>
    </row>
    <row r="1308" spans="2:9" ht="15" hidden="1" customHeight="1" x14ac:dyDescent="0.2">
      <c r="B1308" s="651">
        <v>45895</v>
      </c>
      <c r="C1308" s="646">
        <v>141.72774604000003</v>
      </c>
      <c r="D1308" s="646">
        <v>0.50948000000000004</v>
      </c>
      <c r="E1308" s="646">
        <v>142.23722604000002</v>
      </c>
      <c r="F1308" s="647">
        <v>107.160943</v>
      </c>
      <c r="I1308" s="620"/>
    </row>
    <row r="1309" spans="2:9" ht="15" hidden="1" customHeight="1" x14ac:dyDescent="0.2">
      <c r="B1309" s="651">
        <v>45896</v>
      </c>
      <c r="C1309" s="646">
        <v>71.193393260000008</v>
      </c>
      <c r="D1309" s="646">
        <v>0.50532699999999997</v>
      </c>
      <c r="E1309" s="646">
        <v>71.698720260000002</v>
      </c>
      <c r="F1309" s="647">
        <v>80.832750000000004</v>
      </c>
      <c r="I1309" s="620"/>
    </row>
    <row r="1310" spans="2:9" ht="15" hidden="1" customHeight="1" x14ac:dyDescent="0.2">
      <c r="B1310" s="651">
        <v>45897</v>
      </c>
      <c r="C1310" s="646">
        <v>60.171748590000007</v>
      </c>
      <c r="D1310" s="646">
        <v>0</v>
      </c>
      <c r="E1310" s="646">
        <v>60.171748590000007</v>
      </c>
      <c r="F1310" s="647">
        <v>63.699992000000002</v>
      </c>
      <c r="I1310" s="620"/>
    </row>
    <row r="1311" spans="2:9" ht="15" hidden="1" customHeight="1" x14ac:dyDescent="0.2">
      <c r="B1311" s="652"/>
      <c r="C1311" s="649">
        <v>396.66144967000002</v>
      </c>
      <c r="D1311" s="649">
        <v>3.0171649999999999</v>
      </c>
      <c r="E1311" s="649">
        <v>399.67861467000006</v>
      </c>
      <c r="F1311" s="649">
        <v>388.30499700000001</v>
      </c>
      <c r="I1311" s="620"/>
    </row>
    <row r="1312" spans="2:9" ht="15" hidden="1" customHeight="1" x14ac:dyDescent="0.2">
      <c r="B1312" s="651">
        <v>45898</v>
      </c>
      <c r="C1312" s="646">
        <v>56.27582078999999</v>
      </c>
      <c r="D1312" s="646">
        <v>1.0345999999999999E-2</v>
      </c>
      <c r="E1312" s="646">
        <v>56.286166789999989</v>
      </c>
      <c r="F1312" s="647">
        <v>58.65005</v>
      </c>
      <c r="I1312" s="620"/>
    </row>
    <row r="1313" spans="2:9" ht="15" hidden="1" customHeight="1" x14ac:dyDescent="0.2">
      <c r="B1313" s="651">
        <v>45901</v>
      </c>
      <c r="C1313" s="646">
        <v>0</v>
      </c>
      <c r="D1313" s="646">
        <v>0</v>
      </c>
      <c r="E1313" s="646">
        <v>0</v>
      </c>
      <c r="F1313" s="647">
        <v>0</v>
      </c>
      <c r="I1313" s="620"/>
    </row>
    <row r="1314" spans="2:9" ht="15" hidden="1" customHeight="1" x14ac:dyDescent="0.2">
      <c r="B1314" s="651">
        <v>45902</v>
      </c>
      <c r="C1314" s="646">
        <v>183.88687908000011</v>
      </c>
      <c r="D1314" s="646">
        <v>0.51593412999999999</v>
      </c>
      <c r="E1314" s="646">
        <v>184.40281321000012</v>
      </c>
      <c r="F1314" s="647">
        <v>155.94116600000001</v>
      </c>
      <c r="I1314" s="620"/>
    </row>
    <row r="1315" spans="2:9" ht="15" hidden="1" customHeight="1" x14ac:dyDescent="0.2">
      <c r="B1315" s="651">
        <v>45903</v>
      </c>
      <c r="C1315" s="646">
        <v>99.316038470000024</v>
      </c>
      <c r="D1315" s="646">
        <v>0.50322920000000004</v>
      </c>
      <c r="E1315" s="646">
        <v>99.819267670000031</v>
      </c>
      <c r="F1315" s="647">
        <v>80.510222999999996</v>
      </c>
      <c r="I1315" s="620"/>
    </row>
    <row r="1316" spans="2:9" ht="15" hidden="1" customHeight="1" x14ac:dyDescent="0.2">
      <c r="B1316" s="651">
        <v>45904</v>
      </c>
      <c r="C1316" s="646">
        <v>69.343567219999969</v>
      </c>
      <c r="D1316" s="646">
        <v>0.50306099999999998</v>
      </c>
      <c r="E1316" s="646">
        <v>69.846628219999971</v>
      </c>
      <c r="F1316" s="647">
        <v>67.399989000000005</v>
      </c>
      <c r="I1316" s="620"/>
    </row>
    <row r="1317" spans="2:9" ht="15" hidden="1" customHeight="1" x14ac:dyDescent="0.2">
      <c r="B1317" s="652"/>
      <c r="C1317" s="649">
        <v>408.82230556000007</v>
      </c>
      <c r="D1317" s="649">
        <v>1.53257033</v>
      </c>
      <c r="E1317" s="649">
        <v>410.35487589000007</v>
      </c>
      <c r="F1317" s="649">
        <v>362.50142800000003</v>
      </c>
      <c r="I1317" s="620"/>
    </row>
    <row r="1318" spans="2:9" ht="15" hidden="1" customHeight="1" x14ac:dyDescent="0.2">
      <c r="B1318" s="651">
        <v>45905</v>
      </c>
      <c r="C1318" s="646">
        <v>60.29681381000001</v>
      </c>
      <c r="D1318" s="646">
        <v>0.50461999999999996</v>
      </c>
      <c r="E1318" s="646">
        <v>60.801433810000013</v>
      </c>
      <c r="F1318" s="647">
        <v>59.259778000000004</v>
      </c>
      <c r="I1318" s="620"/>
    </row>
    <row r="1319" spans="2:9" ht="15" hidden="1" customHeight="1" x14ac:dyDescent="0.2">
      <c r="B1319" s="651">
        <v>45908</v>
      </c>
      <c r="C1319" s="646">
        <v>75.527224979999986</v>
      </c>
      <c r="D1319" s="646">
        <v>2.002119</v>
      </c>
      <c r="E1319" s="646">
        <v>77.529343979999979</v>
      </c>
      <c r="F1319" s="647">
        <v>67.799999</v>
      </c>
      <c r="I1319" s="620"/>
    </row>
    <row r="1320" spans="2:9" ht="15" hidden="1" customHeight="1" x14ac:dyDescent="0.2">
      <c r="B1320" s="651">
        <v>45909</v>
      </c>
      <c r="C1320" s="646">
        <v>128.44828676999998</v>
      </c>
      <c r="D1320" s="646">
        <v>0.51071200000000005</v>
      </c>
      <c r="E1320" s="646">
        <v>128.95899876999999</v>
      </c>
      <c r="F1320" s="647">
        <v>100.56150100000001</v>
      </c>
      <c r="I1320" s="620"/>
    </row>
    <row r="1321" spans="2:9" ht="15" hidden="1" customHeight="1" x14ac:dyDescent="0.2">
      <c r="B1321" s="651">
        <v>45910</v>
      </c>
      <c r="C1321" s="646">
        <v>95.341537099999996</v>
      </c>
      <c r="D1321" s="646">
        <v>0.50226700000000002</v>
      </c>
      <c r="E1321" s="646">
        <v>95.8438041</v>
      </c>
      <c r="F1321" s="647">
        <v>81.507930000000002</v>
      </c>
      <c r="I1321" s="620"/>
    </row>
    <row r="1322" spans="2:9" ht="15" hidden="1" customHeight="1" x14ac:dyDescent="0.2">
      <c r="B1322" s="651">
        <v>45911</v>
      </c>
      <c r="C1322" s="646">
        <v>69.776785329999996</v>
      </c>
      <c r="D1322" s="646">
        <v>0.50971</v>
      </c>
      <c r="E1322" s="646">
        <v>70.286495329999994</v>
      </c>
      <c r="F1322" s="647">
        <v>71.499994999999998</v>
      </c>
      <c r="I1322" s="620"/>
    </row>
    <row r="1323" spans="2:9" ht="15" hidden="1" customHeight="1" x14ac:dyDescent="0.2">
      <c r="B1323" s="652"/>
      <c r="C1323" s="649">
        <v>429.39064798999999</v>
      </c>
      <c r="D1323" s="649">
        <v>4.0294280000000002</v>
      </c>
      <c r="E1323" s="649">
        <v>433.42007598999993</v>
      </c>
      <c r="F1323" s="649">
        <v>380.62920300000002</v>
      </c>
      <c r="I1323" s="620"/>
    </row>
    <row r="1324" spans="2:9" ht="15" hidden="1" customHeight="1" x14ac:dyDescent="0.2">
      <c r="B1324" s="651">
        <v>45912</v>
      </c>
      <c r="C1324" s="646">
        <v>71.889584460000023</v>
      </c>
      <c r="D1324" s="646">
        <v>0.50144699999999998</v>
      </c>
      <c r="E1324" s="646">
        <v>72.391031460000022</v>
      </c>
      <c r="F1324" s="647">
        <v>57.601379999999999</v>
      </c>
      <c r="I1324" s="620"/>
    </row>
    <row r="1325" spans="2:9" ht="15" hidden="1" customHeight="1" x14ac:dyDescent="0.2">
      <c r="B1325" s="651">
        <v>45916</v>
      </c>
      <c r="C1325" s="646">
        <v>132.97899003999999</v>
      </c>
      <c r="D1325" s="646">
        <v>0.50661500000000004</v>
      </c>
      <c r="E1325" s="646">
        <v>133.48560504</v>
      </c>
      <c r="F1325" s="647">
        <v>82.815740000000005</v>
      </c>
      <c r="I1325" s="620"/>
    </row>
    <row r="1326" spans="2:9" ht="15" hidden="1" customHeight="1" x14ac:dyDescent="0.2">
      <c r="B1326" s="651">
        <v>45917</v>
      </c>
      <c r="C1326" s="646">
        <v>109.67914862000001</v>
      </c>
      <c r="D1326" s="646">
        <v>0.51112599999999997</v>
      </c>
      <c r="E1326" s="646">
        <v>110.19027462000001</v>
      </c>
      <c r="F1326" s="647">
        <v>91.88463999999999</v>
      </c>
      <c r="I1326" s="620"/>
    </row>
    <row r="1327" spans="2:9" ht="15" hidden="1" customHeight="1" x14ac:dyDescent="0.2">
      <c r="B1327" s="651">
        <v>45918</v>
      </c>
      <c r="C1327" s="646">
        <v>75.345329640000003</v>
      </c>
      <c r="D1327" s="646">
        <v>0.505857</v>
      </c>
      <c r="E1327" s="646">
        <v>75.851186640000009</v>
      </c>
      <c r="F1327" s="647">
        <v>70.499994999999998</v>
      </c>
      <c r="I1327" s="620"/>
    </row>
    <row r="1328" spans="2:9" ht="15" hidden="1" customHeight="1" x14ac:dyDescent="0.2">
      <c r="B1328" s="652"/>
      <c r="C1328" s="649">
        <v>389.89305275999999</v>
      </c>
      <c r="D1328" s="649">
        <v>2.025045</v>
      </c>
      <c r="E1328" s="649">
        <v>391.91809776000002</v>
      </c>
      <c r="F1328" s="649">
        <v>302.80175500000001</v>
      </c>
      <c r="I1328" s="620"/>
    </row>
    <row r="1329" spans="2:9" ht="15" hidden="1" customHeight="1" x14ac:dyDescent="0.2">
      <c r="B1329" s="651">
        <v>45919</v>
      </c>
      <c r="C1329" s="646">
        <v>62.54436693000001</v>
      </c>
      <c r="D1329" s="646">
        <v>0.50494099999999997</v>
      </c>
      <c r="E1329" s="646">
        <v>63.049307930000012</v>
      </c>
      <c r="F1329" s="647">
        <v>73.036965000000009</v>
      </c>
      <c r="I1329" s="620"/>
    </row>
    <row r="1330" spans="2:9" ht="15" hidden="1" customHeight="1" x14ac:dyDescent="0.2">
      <c r="B1330" s="651">
        <v>45922</v>
      </c>
      <c r="C1330" s="646">
        <v>73.955773669999999</v>
      </c>
      <c r="D1330" s="646">
        <v>2.007342</v>
      </c>
      <c r="E1330" s="646">
        <v>75.963115669999993</v>
      </c>
      <c r="F1330" s="647">
        <v>74.810040999999998</v>
      </c>
      <c r="I1330" s="620"/>
    </row>
    <row r="1331" spans="2:9" ht="15" hidden="1" customHeight="1" x14ac:dyDescent="0.2">
      <c r="B1331" s="651">
        <v>45923</v>
      </c>
      <c r="C1331" s="646">
        <v>146.82938300999999</v>
      </c>
      <c r="D1331" s="646">
        <v>0.50611799999999996</v>
      </c>
      <c r="E1331" s="646">
        <v>147.33550100999997</v>
      </c>
      <c r="F1331" s="647">
        <v>111.12219</v>
      </c>
      <c r="I1331" s="620"/>
    </row>
    <row r="1332" spans="2:9" ht="15" hidden="1" customHeight="1" x14ac:dyDescent="0.2">
      <c r="B1332" s="651">
        <v>45924</v>
      </c>
      <c r="C1332" s="646">
        <v>88.91643698</v>
      </c>
      <c r="D1332" s="646">
        <v>5.378E-3</v>
      </c>
      <c r="E1332" s="646">
        <v>88.921814979999994</v>
      </c>
      <c r="F1332" s="647">
        <v>90.562960000000004</v>
      </c>
      <c r="I1332" s="620"/>
    </row>
    <row r="1333" spans="2:9" ht="15" hidden="1" customHeight="1" x14ac:dyDescent="0.2">
      <c r="B1333" s="651">
        <v>45925</v>
      </c>
      <c r="C1333" s="646">
        <v>66.452336499999987</v>
      </c>
      <c r="D1333" s="646">
        <v>1.008192</v>
      </c>
      <c r="E1333" s="646">
        <v>67.460528499999981</v>
      </c>
      <c r="F1333" s="647">
        <v>89.864170000000001</v>
      </c>
      <c r="I1333" s="620"/>
    </row>
    <row r="1334" spans="2:9" ht="15" hidden="1" customHeight="1" x14ac:dyDescent="0.2">
      <c r="B1334" s="652"/>
      <c r="C1334" s="649">
        <v>438.69829709000004</v>
      </c>
      <c r="D1334" s="649">
        <v>4.0319709999999995</v>
      </c>
      <c r="E1334" s="649">
        <v>442.73026808999998</v>
      </c>
      <c r="F1334" s="649">
        <v>439.39632599999999</v>
      </c>
      <c r="I1334" s="620"/>
    </row>
    <row r="1335" spans="2:9" ht="15" hidden="1" customHeight="1" x14ac:dyDescent="0.2">
      <c r="B1335" s="651">
        <v>45926</v>
      </c>
      <c r="C1335" s="646">
        <v>62.784584769999995</v>
      </c>
      <c r="D1335" s="646">
        <v>2.5050829999999999</v>
      </c>
      <c r="E1335" s="646">
        <v>65.289667769999994</v>
      </c>
      <c r="F1335" s="647">
        <v>83.537480000000002</v>
      </c>
      <c r="I1335" s="620"/>
    </row>
    <row r="1336" spans="2:9" ht="15" hidden="1" customHeight="1" x14ac:dyDescent="0.2">
      <c r="B1336" s="651">
        <v>45936</v>
      </c>
      <c r="C1336" s="646">
        <v>371.42220512999995</v>
      </c>
      <c r="D1336" s="646">
        <v>0.52366603999999994</v>
      </c>
      <c r="E1336" s="646">
        <v>371.94587116999998</v>
      </c>
      <c r="F1336" s="647">
        <v>126.05859000000001</v>
      </c>
      <c r="I1336" s="620"/>
    </row>
    <row r="1337" spans="2:9" ht="15" hidden="1" customHeight="1" x14ac:dyDescent="0.2">
      <c r="B1337" s="651">
        <v>45937</v>
      </c>
      <c r="C1337" s="646">
        <v>154.07973127000002</v>
      </c>
      <c r="D1337" s="646">
        <v>0.51715900000000004</v>
      </c>
      <c r="E1337" s="646">
        <v>154.59689027000002</v>
      </c>
      <c r="F1337" s="647">
        <v>125.86902000000001</v>
      </c>
      <c r="I1337" s="620"/>
    </row>
    <row r="1338" spans="2:9" ht="15" hidden="1" customHeight="1" x14ac:dyDescent="0.2">
      <c r="B1338" s="651">
        <v>45938</v>
      </c>
      <c r="C1338" s="646">
        <v>105.99529203999998</v>
      </c>
      <c r="D1338" s="646">
        <v>0.50547200000000003</v>
      </c>
      <c r="E1338" s="646">
        <v>106.50076403999998</v>
      </c>
      <c r="F1338" s="647">
        <v>103.95264</v>
      </c>
      <c r="I1338" s="620"/>
    </row>
    <row r="1339" spans="2:9" ht="15" hidden="1" customHeight="1" x14ac:dyDescent="0.2">
      <c r="B1339" s="651">
        <v>45939</v>
      </c>
      <c r="C1339" s="646">
        <v>65.49399833999999</v>
      </c>
      <c r="D1339" s="646">
        <v>0.75654600000000005</v>
      </c>
      <c r="E1339" s="646">
        <v>66.25054433999999</v>
      </c>
      <c r="F1339" s="647">
        <v>93.913669999999996</v>
      </c>
      <c r="I1339" s="620"/>
    </row>
    <row r="1340" spans="2:9" ht="15" hidden="1" customHeight="1" x14ac:dyDescent="0.2">
      <c r="B1340" s="652"/>
      <c r="C1340" s="649">
        <v>759.77581154999996</v>
      </c>
      <c r="D1340" s="649">
        <v>4.8079260399999999</v>
      </c>
      <c r="E1340" s="649">
        <v>764.58373759000006</v>
      </c>
      <c r="F1340" s="649">
        <v>533.33140000000003</v>
      </c>
      <c r="I1340" s="620"/>
    </row>
    <row r="1341" spans="2:9" ht="15" hidden="1" customHeight="1" x14ac:dyDescent="0.2">
      <c r="B1341" s="651">
        <v>45940</v>
      </c>
      <c r="C1341" s="646">
        <v>66.823573409999995</v>
      </c>
      <c r="D1341" s="646">
        <v>0.75246999999999997</v>
      </c>
      <c r="E1341" s="646">
        <v>67.576043409999997</v>
      </c>
      <c r="F1341" s="647">
        <v>81.299670000000006</v>
      </c>
      <c r="I1341" s="620"/>
    </row>
    <row r="1342" spans="2:9" ht="15" hidden="1" customHeight="1" x14ac:dyDescent="0.2">
      <c r="B1342" s="651">
        <v>45943</v>
      </c>
      <c r="C1342" s="646">
        <v>0</v>
      </c>
      <c r="D1342" s="646">
        <v>0</v>
      </c>
      <c r="E1342" s="646">
        <v>0</v>
      </c>
      <c r="F1342" s="647">
        <v>0</v>
      </c>
      <c r="I1342" s="620"/>
    </row>
    <row r="1343" spans="2:9" ht="15" hidden="1" customHeight="1" x14ac:dyDescent="0.2">
      <c r="B1343" s="651">
        <v>45944</v>
      </c>
      <c r="C1343" s="646">
        <v>177.68947992000003</v>
      </c>
      <c r="D1343" s="646">
        <v>1.0157689999999999</v>
      </c>
      <c r="E1343" s="646">
        <v>178.70524892000003</v>
      </c>
      <c r="F1343" s="647">
        <v>186.54216</v>
      </c>
      <c r="I1343" s="620"/>
    </row>
    <row r="1344" spans="2:9" ht="15" hidden="1" customHeight="1" x14ac:dyDescent="0.2">
      <c r="B1344" s="651">
        <v>45945</v>
      </c>
      <c r="C1344" s="646">
        <v>102.43605979</v>
      </c>
      <c r="D1344" s="646">
        <v>0.75356800000000002</v>
      </c>
      <c r="E1344" s="646">
        <v>103.18962779</v>
      </c>
      <c r="F1344" s="647">
        <v>84.724289999999996</v>
      </c>
      <c r="I1344" s="620"/>
    </row>
    <row r="1345" spans="2:9" ht="15" hidden="1" customHeight="1" x14ac:dyDescent="0.2">
      <c r="B1345" s="651">
        <v>45946</v>
      </c>
      <c r="C1345" s="646">
        <v>75.169300459999988</v>
      </c>
      <c r="D1345" s="646">
        <v>0.75759399999999999</v>
      </c>
      <c r="E1345" s="646">
        <v>75.926894459999986</v>
      </c>
      <c r="F1345" s="647">
        <v>84.361150000000009</v>
      </c>
      <c r="I1345" s="620"/>
    </row>
    <row r="1346" spans="2:9" ht="15" hidden="1" customHeight="1" x14ac:dyDescent="0.2">
      <c r="B1346" s="652"/>
      <c r="C1346" s="649">
        <v>422.11841357999998</v>
      </c>
      <c r="D1346" s="649">
        <v>3.279401</v>
      </c>
      <c r="E1346" s="649">
        <v>425.39781458000004</v>
      </c>
      <c r="F1346" s="649">
        <v>436.92727000000002</v>
      </c>
      <c r="I1346" s="620"/>
    </row>
    <row r="1347" spans="2:9" ht="15" hidden="1" customHeight="1" x14ac:dyDescent="0.2">
      <c r="B1347" s="651">
        <v>45947</v>
      </c>
      <c r="C1347" s="646">
        <v>60.890879469999994</v>
      </c>
      <c r="D1347" s="646">
        <v>0.50402199999999997</v>
      </c>
      <c r="E1347" s="646">
        <v>61.394901469999994</v>
      </c>
      <c r="F1347" s="647">
        <v>77.633240000000001</v>
      </c>
      <c r="I1347" s="620"/>
    </row>
    <row r="1348" spans="2:9" ht="15" hidden="1" customHeight="1" x14ac:dyDescent="0.2">
      <c r="B1348" s="651">
        <v>45950</v>
      </c>
      <c r="C1348" s="646">
        <v>75.716068240000013</v>
      </c>
      <c r="D1348" s="646">
        <v>2.0021629999999999</v>
      </c>
      <c r="E1348" s="646">
        <v>77.718231240000009</v>
      </c>
      <c r="F1348" s="647">
        <v>94.890140000000002</v>
      </c>
      <c r="I1348" s="620"/>
    </row>
    <row r="1349" spans="2:9" ht="15" hidden="1" customHeight="1" x14ac:dyDescent="0.2">
      <c r="B1349" s="651">
        <v>45951</v>
      </c>
      <c r="C1349" s="646">
        <v>133.65913694999998</v>
      </c>
      <c r="D1349" s="646">
        <v>0.51478199999999996</v>
      </c>
      <c r="E1349" s="646">
        <v>134.17391894999997</v>
      </c>
      <c r="F1349" s="647">
        <v>108.78202</v>
      </c>
      <c r="I1349" s="620"/>
    </row>
    <row r="1350" spans="2:9" ht="15" hidden="1" customHeight="1" x14ac:dyDescent="0.2">
      <c r="B1350" s="651">
        <v>45952</v>
      </c>
      <c r="C1350" s="646">
        <v>70.307347440000001</v>
      </c>
      <c r="D1350" s="646">
        <v>0.50767799999999996</v>
      </c>
      <c r="E1350" s="646">
        <v>70.815025439999999</v>
      </c>
      <c r="F1350" s="647">
        <v>81.399998999999994</v>
      </c>
      <c r="I1350" s="620"/>
    </row>
    <row r="1351" spans="2:9" ht="15" hidden="1" customHeight="1" x14ac:dyDescent="0.2">
      <c r="B1351" s="651">
        <v>45953</v>
      </c>
      <c r="C1351" s="646">
        <v>60.260491129999998</v>
      </c>
      <c r="D1351" s="646">
        <v>0.50717100000000004</v>
      </c>
      <c r="E1351" s="646">
        <v>60.767662129999998</v>
      </c>
      <c r="F1351" s="647">
        <v>69.899996000000002</v>
      </c>
      <c r="I1351" s="620"/>
    </row>
    <row r="1352" spans="2:9" ht="15" hidden="1" customHeight="1" x14ac:dyDescent="0.2">
      <c r="B1352" s="652"/>
      <c r="C1352" s="649">
        <v>400.83392322999998</v>
      </c>
      <c r="D1352" s="649">
        <v>4.0358159999999996</v>
      </c>
      <c r="E1352" s="649">
        <v>404.86973922999999</v>
      </c>
      <c r="F1352" s="649">
        <v>432.60539499999999</v>
      </c>
      <c r="I1352" s="620"/>
    </row>
    <row r="1353" spans="2:9" ht="15" hidden="1" customHeight="1" x14ac:dyDescent="0.2">
      <c r="B1353" s="651">
        <v>45954</v>
      </c>
      <c r="C1353" s="646">
        <v>58.200557740000001</v>
      </c>
      <c r="D1353" s="646">
        <v>0.50395800000000002</v>
      </c>
      <c r="E1353" s="646">
        <v>58.704515739999998</v>
      </c>
      <c r="F1353" s="647">
        <v>80.219096000000008</v>
      </c>
      <c r="I1353" s="620"/>
    </row>
    <row r="1354" spans="2:9" ht="15" hidden="1" customHeight="1" x14ac:dyDescent="0.2">
      <c r="B1354" s="651">
        <v>45957</v>
      </c>
      <c r="C1354" s="646">
        <v>66.602462039999992</v>
      </c>
      <c r="D1354" s="646">
        <v>2.0042369999999998</v>
      </c>
      <c r="E1354" s="646">
        <v>68.606699039999995</v>
      </c>
      <c r="F1354" s="647">
        <v>69.299987000000002</v>
      </c>
      <c r="I1354" s="620"/>
    </row>
    <row r="1355" spans="2:9" ht="15" hidden="1" customHeight="1" x14ac:dyDescent="0.2">
      <c r="B1355" s="651">
        <v>45958</v>
      </c>
      <c r="C1355" s="646">
        <v>125.61060297000002</v>
      </c>
      <c r="D1355" s="646">
        <v>0.51316899999999999</v>
      </c>
      <c r="E1355" s="646">
        <v>126.12377197000002</v>
      </c>
      <c r="F1355" s="647">
        <v>113.70316000000001</v>
      </c>
      <c r="I1355" s="620"/>
    </row>
    <row r="1356" spans="2:9" ht="15" hidden="1" customHeight="1" x14ac:dyDescent="0.2">
      <c r="B1356" s="651">
        <v>45959</v>
      </c>
      <c r="C1356" s="646">
        <v>75.203446979999995</v>
      </c>
      <c r="D1356" s="646">
        <v>0.50584799999999996</v>
      </c>
      <c r="E1356" s="646">
        <v>75.709294979999996</v>
      </c>
      <c r="F1356" s="647">
        <v>86.51648999999999</v>
      </c>
      <c r="I1356" s="620"/>
    </row>
    <row r="1357" spans="2:9" ht="15" hidden="1" customHeight="1" x14ac:dyDescent="0.2">
      <c r="B1357" s="651">
        <v>45960</v>
      </c>
      <c r="C1357" s="646">
        <v>57.379196450000002</v>
      </c>
      <c r="D1357" s="646">
        <v>0.50392800000000004</v>
      </c>
      <c r="E1357" s="646">
        <v>57.883124450000004</v>
      </c>
      <c r="F1357" s="647">
        <v>71.899998999999994</v>
      </c>
      <c r="I1357" s="620"/>
    </row>
    <row r="1358" spans="2:9" ht="15" hidden="1" customHeight="1" x14ac:dyDescent="0.2">
      <c r="B1358" s="652"/>
      <c r="C1358" s="649">
        <v>382.99626618000002</v>
      </c>
      <c r="D1358" s="649">
        <v>4.0311399999999997</v>
      </c>
      <c r="E1358" s="649">
        <v>387.02740618000001</v>
      </c>
      <c r="F1358" s="649">
        <v>421.638732</v>
      </c>
      <c r="I1358" s="620"/>
    </row>
    <row r="1359" spans="2:9" ht="15" hidden="1" customHeight="1" x14ac:dyDescent="0.2">
      <c r="B1359" s="651">
        <v>45961</v>
      </c>
      <c r="C1359" s="646">
        <v>65.100199889999985</v>
      </c>
      <c r="D1359" s="646">
        <v>0.50281938999999998</v>
      </c>
      <c r="E1359" s="646">
        <v>65.603019279999984</v>
      </c>
      <c r="F1359" s="647">
        <v>66.899996000000002</v>
      </c>
      <c r="I1359" s="620"/>
    </row>
    <row r="1360" spans="2:9" ht="15" hidden="1" customHeight="1" x14ac:dyDescent="0.2">
      <c r="B1360" s="651">
        <v>45964</v>
      </c>
      <c r="C1360" s="646">
        <v>64.828075850000005</v>
      </c>
      <c r="D1360" s="646">
        <v>2.0025629999999999</v>
      </c>
      <c r="E1360" s="646">
        <v>66.83063885</v>
      </c>
      <c r="F1360" s="647">
        <v>79.073262999999997</v>
      </c>
      <c r="I1360" s="620"/>
    </row>
    <row r="1361" spans="2:9" ht="15" hidden="1" customHeight="1" x14ac:dyDescent="0.2">
      <c r="B1361" s="651">
        <v>45965</v>
      </c>
      <c r="C1361" s="646">
        <v>124.39546197</v>
      </c>
      <c r="D1361" s="646">
        <v>0.50709899999999997</v>
      </c>
      <c r="E1361" s="646">
        <v>124.90256097</v>
      </c>
      <c r="F1361" s="647">
        <v>90.707630000000009</v>
      </c>
      <c r="I1361" s="620"/>
    </row>
    <row r="1362" spans="2:9" ht="15" hidden="1" customHeight="1" x14ac:dyDescent="0.2">
      <c r="B1362" s="651">
        <v>45966</v>
      </c>
      <c r="C1362" s="646">
        <v>87.39225531999999</v>
      </c>
      <c r="D1362" s="646">
        <v>0.50341100000000005</v>
      </c>
      <c r="E1362" s="646">
        <v>87.895666319999989</v>
      </c>
      <c r="F1362" s="647">
        <v>88.657360000000011</v>
      </c>
      <c r="I1362" s="620"/>
    </row>
    <row r="1363" spans="2:9" ht="15" hidden="1" customHeight="1" x14ac:dyDescent="0.2">
      <c r="B1363" s="651">
        <v>45967</v>
      </c>
      <c r="C1363" s="646">
        <v>56.685021670000005</v>
      </c>
      <c r="D1363" s="646">
        <v>0.50428099999999998</v>
      </c>
      <c r="E1363" s="646">
        <v>57.189302670000004</v>
      </c>
      <c r="F1363" s="647">
        <v>71.379260000000002</v>
      </c>
      <c r="I1363" s="620"/>
    </row>
    <row r="1364" spans="2:9" ht="15" hidden="1" customHeight="1" x14ac:dyDescent="0.2">
      <c r="B1364" s="652"/>
      <c r="C1364" s="649">
        <v>398.40101470000002</v>
      </c>
      <c r="D1364" s="649">
        <v>4.0201733899999992</v>
      </c>
      <c r="E1364" s="649">
        <v>402.42118808999999</v>
      </c>
      <c r="F1364" s="649">
        <v>396.71750900000001</v>
      </c>
      <c r="I1364" s="620"/>
    </row>
    <row r="1365" spans="2:9" ht="15" hidden="1" customHeight="1" x14ac:dyDescent="0.2">
      <c r="B1365" s="651">
        <v>45968</v>
      </c>
      <c r="C1365" s="646">
        <v>57.303972109999997</v>
      </c>
      <c r="D1365" s="646">
        <v>0.503413</v>
      </c>
      <c r="E1365" s="646">
        <v>57.807385109999998</v>
      </c>
      <c r="F1365" s="647">
        <v>65.737199999999987</v>
      </c>
      <c r="I1365" s="620"/>
    </row>
    <row r="1366" spans="2:9" ht="15" hidden="1" customHeight="1" x14ac:dyDescent="0.2">
      <c r="B1366" s="651">
        <v>45971</v>
      </c>
      <c r="C1366" s="646">
        <v>64.886127709999997</v>
      </c>
      <c r="D1366" s="646">
        <v>2.0037060000000002</v>
      </c>
      <c r="E1366" s="646">
        <v>66.889833709999991</v>
      </c>
      <c r="F1366" s="647">
        <v>78.057550000000006</v>
      </c>
      <c r="I1366" s="620"/>
    </row>
    <row r="1367" spans="2:9" ht="15" hidden="1" customHeight="1" x14ac:dyDescent="0.2">
      <c r="B1367" s="651">
        <v>45972</v>
      </c>
      <c r="C1367" s="646">
        <v>0</v>
      </c>
      <c r="D1367" s="646">
        <v>0</v>
      </c>
      <c r="E1367" s="646">
        <v>0</v>
      </c>
      <c r="F1367" s="647">
        <v>0</v>
      </c>
      <c r="I1367" s="620"/>
    </row>
    <row r="1368" spans="2:9" ht="15" hidden="1" customHeight="1" x14ac:dyDescent="0.2">
      <c r="B1368" s="651">
        <v>45973</v>
      </c>
      <c r="C1368" s="646">
        <v>195.97200606000004</v>
      </c>
      <c r="D1368" s="646">
        <v>0.76286699999999996</v>
      </c>
      <c r="E1368" s="646">
        <v>196.73487306000004</v>
      </c>
      <c r="F1368" s="647">
        <v>172.22605999999999</v>
      </c>
      <c r="I1368" s="620"/>
    </row>
    <row r="1369" spans="2:9" ht="15" hidden="1" customHeight="1" x14ac:dyDescent="0.2">
      <c r="B1369" s="651">
        <v>45974</v>
      </c>
      <c r="C1369" s="646">
        <v>76.003629619999984</v>
      </c>
      <c r="D1369" s="646">
        <v>0.75240399999999996</v>
      </c>
      <c r="E1369" s="646">
        <v>76.756033619999982</v>
      </c>
      <c r="F1369" s="647">
        <v>83.179630000000003</v>
      </c>
      <c r="I1369" s="620"/>
    </row>
    <row r="1370" spans="2:9" ht="15" hidden="1" customHeight="1" x14ac:dyDescent="0.2">
      <c r="B1370" s="652"/>
      <c r="C1370" s="649">
        <v>394.16573549999998</v>
      </c>
      <c r="D1370" s="649">
        <v>4.0223900000000006</v>
      </c>
      <c r="E1370" s="649">
        <v>398.18812550000001</v>
      </c>
      <c r="F1370" s="649">
        <v>399.20043999999996</v>
      </c>
      <c r="I1370" s="620"/>
    </row>
    <row r="1371" spans="2:9" ht="15" hidden="1" customHeight="1" x14ac:dyDescent="0.2">
      <c r="B1371" s="651">
        <v>45975</v>
      </c>
      <c r="C1371" s="646">
        <v>64.915728429999987</v>
      </c>
      <c r="D1371" s="646">
        <v>0.50243000000000004</v>
      </c>
      <c r="E1371" s="646">
        <v>65.418158429999991</v>
      </c>
      <c r="F1371" s="647">
        <v>70.716740000000001</v>
      </c>
      <c r="I1371" s="620"/>
    </row>
    <row r="1372" spans="2:9" ht="15" hidden="1" customHeight="1" x14ac:dyDescent="0.2">
      <c r="B1372" s="651">
        <v>45978</v>
      </c>
      <c r="C1372" s="646">
        <v>68.965128299999975</v>
      </c>
      <c r="D1372" s="646">
        <v>1.0084109999999999</v>
      </c>
      <c r="E1372" s="646">
        <v>69.97353929999997</v>
      </c>
      <c r="F1372" s="647">
        <v>68.105519999999999</v>
      </c>
      <c r="I1372" s="620"/>
    </row>
    <row r="1373" spans="2:9" ht="15" hidden="1" customHeight="1" x14ac:dyDescent="0.2">
      <c r="B1373" s="651">
        <v>45979</v>
      </c>
      <c r="C1373" s="646">
        <v>124.38704865999999</v>
      </c>
      <c r="D1373" s="646">
        <v>0.51086200000000004</v>
      </c>
      <c r="E1373" s="646">
        <v>124.89791065999999</v>
      </c>
      <c r="F1373" s="647">
        <v>96.606819999999999</v>
      </c>
      <c r="I1373" s="620"/>
    </row>
    <row r="1374" spans="2:9" ht="15" hidden="1" customHeight="1" x14ac:dyDescent="0.2">
      <c r="B1374" s="651">
        <v>45980</v>
      </c>
      <c r="C1374" s="646">
        <v>85.059584739999991</v>
      </c>
      <c r="D1374" s="646">
        <v>0.51383000000000001</v>
      </c>
      <c r="E1374" s="646">
        <v>85.57341473999999</v>
      </c>
      <c r="F1374" s="647">
        <v>85.4619</v>
      </c>
      <c r="I1374" s="620"/>
    </row>
    <row r="1375" spans="2:9" ht="15" hidden="1" customHeight="1" x14ac:dyDescent="0.2">
      <c r="B1375" s="651">
        <v>45981</v>
      </c>
      <c r="C1375" s="646">
        <v>57.64705627</v>
      </c>
      <c r="D1375" s="646">
        <v>0.50554200000000005</v>
      </c>
      <c r="E1375" s="646">
        <v>58.152598269999999</v>
      </c>
      <c r="F1375" s="647">
        <v>75.599988999999994</v>
      </c>
      <c r="I1375" s="620"/>
    </row>
    <row r="1376" spans="2:9" ht="15" hidden="1" customHeight="1" x14ac:dyDescent="0.2">
      <c r="B1376" s="652"/>
      <c r="C1376" s="649">
        <v>400.97454639999995</v>
      </c>
      <c r="D1376" s="649">
        <v>3.0410750000000002</v>
      </c>
      <c r="E1376" s="649">
        <v>404.01562139999993</v>
      </c>
      <c r="F1376" s="649">
        <v>396.49096900000001</v>
      </c>
      <c r="I1376" s="620"/>
    </row>
    <row r="1377" spans="2:9" ht="15" hidden="1" customHeight="1" x14ac:dyDescent="0.2">
      <c r="B1377" s="651">
        <v>45982</v>
      </c>
      <c r="C1377" s="646">
        <v>73.874253690000003</v>
      </c>
      <c r="D1377" s="646">
        <v>0.50443400000000005</v>
      </c>
      <c r="E1377" s="646">
        <v>74.378687690000007</v>
      </c>
      <c r="F1377" s="647">
        <v>71.10548</v>
      </c>
      <c r="I1377" s="620"/>
    </row>
    <row r="1378" spans="2:9" ht="15" hidden="1" customHeight="1" x14ac:dyDescent="0.2">
      <c r="B1378" s="651">
        <v>45985</v>
      </c>
      <c r="C1378" s="646">
        <v>68.853074270000008</v>
      </c>
      <c r="D1378" s="646">
        <v>6.0959999999999999E-3</v>
      </c>
      <c r="E1378" s="646">
        <v>68.859170270000007</v>
      </c>
      <c r="F1378" s="647">
        <v>72.599992999999998</v>
      </c>
      <c r="I1378" s="620"/>
    </row>
    <row r="1379" spans="2:9" ht="15" hidden="1" customHeight="1" x14ac:dyDescent="0.2">
      <c r="B1379" s="651">
        <v>45986</v>
      </c>
      <c r="C1379" s="646">
        <v>129.71242687</v>
      </c>
      <c r="D1379" s="646">
        <v>2.5092249999999998</v>
      </c>
      <c r="E1379" s="646">
        <v>132.22165186999999</v>
      </c>
      <c r="F1379" s="647">
        <v>86.80274</v>
      </c>
      <c r="I1379" s="620"/>
    </row>
    <row r="1380" spans="2:9" ht="15" hidden="1" customHeight="1" x14ac:dyDescent="0.2">
      <c r="B1380" s="651">
        <v>45987</v>
      </c>
      <c r="C1380" s="646">
        <v>99.138682889999998</v>
      </c>
      <c r="D1380" s="646">
        <v>2.7755350000000001</v>
      </c>
      <c r="E1380" s="646">
        <v>101.91421789</v>
      </c>
      <c r="F1380" s="647">
        <v>83.752089999999995</v>
      </c>
      <c r="I1380" s="620"/>
    </row>
    <row r="1381" spans="2:9" ht="15" hidden="1" customHeight="1" x14ac:dyDescent="0.2">
      <c r="B1381" s="651">
        <v>45988</v>
      </c>
      <c r="C1381" s="646">
        <v>0</v>
      </c>
      <c r="D1381" s="646">
        <v>0</v>
      </c>
      <c r="E1381" s="646">
        <v>0</v>
      </c>
      <c r="F1381" s="647">
        <v>0</v>
      </c>
      <c r="I1381" s="620"/>
    </row>
    <row r="1382" spans="2:9" ht="15" hidden="1" customHeight="1" x14ac:dyDescent="0.2">
      <c r="B1382" s="652"/>
      <c r="C1382" s="649">
        <v>371.57843772000001</v>
      </c>
      <c r="D1382" s="649">
        <v>5.7952899999999996</v>
      </c>
      <c r="E1382" s="649">
        <v>377.37372772000003</v>
      </c>
      <c r="F1382" s="649">
        <v>314.26030299999996</v>
      </c>
      <c r="I1382" s="620"/>
    </row>
    <row r="1383" spans="2:9" ht="15" hidden="1" customHeight="1" x14ac:dyDescent="0.2">
      <c r="B1383" s="651">
        <v>45989</v>
      </c>
      <c r="C1383" s="646">
        <v>135.17214806000001</v>
      </c>
      <c r="D1383" s="646">
        <v>2.0083790000000001</v>
      </c>
      <c r="E1383" s="646">
        <v>137.18052706</v>
      </c>
      <c r="F1383" s="647">
        <v>151.099985</v>
      </c>
      <c r="I1383" s="620"/>
    </row>
    <row r="1384" spans="2:9" ht="15" hidden="1" customHeight="1" x14ac:dyDescent="0.2">
      <c r="B1384" s="651">
        <v>45993</v>
      </c>
      <c r="C1384" s="646">
        <v>181.97138952</v>
      </c>
      <c r="D1384" s="646">
        <v>2.3992400000000001E-2</v>
      </c>
      <c r="E1384" s="646">
        <v>181.99538192</v>
      </c>
      <c r="F1384" s="647">
        <v>103.248587</v>
      </c>
      <c r="I1384" s="620"/>
    </row>
    <row r="1385" spans="2:9" ht="15" hidden="1" customHeight="1" x14ac:dyDescent="0.2">
      <c r="B1385" s="651">
        <v>45994</v>
      </c>
      <c r="C1385" s="646">
        <v>95.275191280000016</v>
      </c>
      <c r="D1385" s="646">
        <v>0.50276600000000005</v>
      </c>
      <c r="E1385" s="646">
        <v>95.77795728000001</v>
      </c>
      <c r="F1385" s="647">
        <v>84.195840000000004</v>
      </c>
      <c r="I1385" s="620"/>
    </row>
    <row r="1386" spans="2:9" ht="15" hidden="1" customHeight="1" x14ac:dyDescent="0.2">
      <c r="B1386" s="651">
        <v>45995</v>
      </c>
      <c r="C1386" s="646">
        <v>70.867453189999992</v>
      </c>
      <c r="D1386" s="646">
        <v>1.0069870000000001</v>
      </c>
      <c r="E1386" s="646">
        <v>71.874440189999987</v>
      </c>
      <c r="F1386" s="647">
        <v>85.888210000000001</v>
      </c>
      <c r="I1386" s="620"/>
    </row>
    <row r="1387" spans="2:9" ht="15" hidden="1" customHeight="1" x14ac:dyDescent="0.2">
      <c r="B1387" s="652"/>
      <c r="C1387" s="649">
        <v>483.28618205000004</v>
      </c>
      <c r="D1387" s="649">
        <v>3.5421244000000001</v>
      </c>
      <c r="E1387" s="649">
        <v>486.82830645000001</v>
      </c>
      <c r="F1387" s="649">
        <v>424.43262199999998</v>
      </c>
      <c r="I1387" s="620"/>
    </row>
    <row r="1388" spans="2:9" ht="15" hidden="1" customHeight="1" x14ac:dyDescent="0.2">
      <c r="B1388" s="651">
        <v>45996</v>
      </c>
      <c r="C1388" s="646">
        <v>73.202635339999986</v>
      </c>
      <c r="D1388" s="646">
        <v>0.50547600000000004</v>
      </c>
      <c r="E1388" s="646">
        <v>73.708111339999988</v>
      </c>
      <c r="F1388" s="647">
        <v>74.187719999999999</v>
      </c>
      <c r="I1388" s="620"/>
    </row>
    <row r="1389" spans="2:9" ht="15" hidden="1" customHeight="1" x14ac:dyDescent="0.2">
      <c r="B1389" s="651">
        <v>45999</v>
      </c>
      <c r="C1389" s="646">
        <v>96.890019580000029</v>
      </c>
      <c r="D1389" s="646">
        <v>2.0049950000000001</v>
      </c>
      <c r="E1389" s="646">
        <v>98.895014580000023</v>
      </c>
      <c r="F1389" s="647">
        <v>74.442099999999996</v>
      </c>
      <c r="I1389" s="620"/>
    </row>
    <row r="1390" spans="2:9" ht="15" hidden="1" customHeight="1" x14ac:dyDescent="0.2">
      <c r="B1390" s="651">
        <v>46000</v>
      </c>
      <c r="C1390" s="646">
        <v>122.88421013</v>
      </c>
      <c r="D1390" s="646">
        <v>0.51198699999999997</v>
      </c>
      <c r="E1390" s="646">
        <v>123.39619713</v>
      </c>
      <c r="F1390" s="647">
        <v>88.318919999999991</v>
      </c>
      <c r="I1390" s="620"/>
    </row>
    <row r="1391" spans="2:9" ht="15" hidden="1" customHeight="1" x14ac:dyDescent="0.2">
      <c r="B1391" s="651">
        <v>46001</v>
      </c>
      <c r="C1391" s="646">
        <v>98.770192570000006</v>
      </c>
      <c r="D1391" s="646">
        <v>0.50552399999999997</v>
      </c>
      <c r="E1391" s="646">
        <v>99.27571657</v>
      </c>
      <c r="F1391" s="647">
        <v>75.307480000000012</v>
      </c>
      <c r="I1391" s="620"/>
    </row>
    <row r="1392" spans="2:9" ht="15" hidden="1" customHeight="1" x14ac:dyDescent="0.2">
      <c r="B1392" s="651">
        <v>46002</v>
      </c>
      <c r="C1392" s="646">
        <v>107.62003036000002</v>
      </c>
      <c r="D1392" s="646">
        <v>0.50399700000000003</v>
      </c>
      <c r="E1392" s="646">
        <v>108.12402736000001</v>
      </c>
      <c r="F1392" s="647">
        <v>70.044880000000006</v>
      </c>
      <c r="I1392" s="620"/>
    </row>
    <row r="1393" spans="2:9" ht="15" hidden="1" customHeight="1" x14ac:dyDescent="0.2">
      <c r="B1393" s="652"/>
      <c r="C1393" s="649">
        <v>499.36708798000006</v>
      </c>
      <c r="D1393" s="649">
        <v>4.0319789999999998</v>
      </c>
      <c r="E1393" s="649">
        <v>503.39906698000004</v>
      </c>
      <c r="F1393" s="649">
        <v>382.30110000000002</v>
      </c>
      <c r="I1393" s="620"/>
    </row>
    <row r="1394" spans="2:9" ht="15" hidden="1" customHeight="1" x14ac:dyDescent="0.2">
      <c r="B1394" s="651">
        <v>46003</v>
      </c>
      <c r="C1394" s="646">
        <v>96.002805889999991</v>
      </c>
      <c r="D1394" s="646">
        <v>0.50305800000000001</v>
      </c>
      <c r="E1394" s="646">
        <v>96.505863889999986</v>
      </c>
      <c r="F1394" s="647">
        <v>70.995549999999994</v>
      </c>
      <c r="I1394" s="620"/>
    </row>
    <row r="1395" spans="2:9" ht="15" hidden="1" customHeight="1" x14ac:dyDescent="0.2">
      <c r="B1395" s="651">
        <v>46006</v>
      </c>
      <c r="C1395" s="646">
        <v>108.50525707</v>
      </c>
      <c r="D1395" s="646">
        <v>2.6519999999999998E-3</v>
      </c>
      <c r="E1395" s="646">
        <v>108.50790907</v>
      </c>
      <c r="F1395" s="647">
        <v>68.697730000000007</v>
      </c>
      <c r="I1395" s="620"/>
    </row>
    <row r="1396" spans="2:9" ht="15" hidden="1" customHeight="1" x14ac:dyDescent="0.2">
      <c r="B1396" s="651">
        <v>46007</v>
      </c>
      <c r="C1396" s="646">
        <v>172.17272265</v>
      </c>
      <c r="D1396" s="646">
        <v>1.5091000000000001</v>
      </c>
      <c r="E1396" s="646">
        <v>173.68182264999999</v>
      </c>
      <c r="F1396" s="647">
        <v>88.24569000000001</v>
      </c>
      <c r="I1396" s="620"/>
    </row>
    <row r="1397" spans="2:9" ht="15" hidden="1" customHeight="1" x14ac:dyDescent="0.2">
      <c r="B1397" s="651">
        <v>46008</v>
      </c>
      <c r="C1397" s="646">
        <v>101.76393263</v>
      </c>
      <c r="D1397" s="646">
        <v>0.761266</v>
      </c>
      <c r="E1397" s="646">
        <v>102.52519863000001</v>
      </c>
      <c r="F1397" s="647">
        <v>82.28873999999999</v>
      </c>
      <c r="I1397" s="620"/>
    </row>
    <row r="1398" spans="2:9" ht="15" hidden="1" customHeight="1" x14ac:dyDescent="0.2">
      <c r="B1398" s="651">
        <v>46009</v>
      </c>
      <c r="C1398" s="646">
        <v>77.438519780000007</v>
      </c>
      <c r="D1398" s="646">
        <v>0</v>
      </c>
      <c r="E1398" s="646">
        <v>77.438519780000007</v>
      </c>
      <c r="F1398" s="647">
        <v>83.799989999999994</v>
      </c>
      <c r="I1398" s="620"/>
    </row>
    <row r="1399" spans="2:9" ht="15" hidden="1" customHeight="1" x14ac:dyDescent="0.2">
      <c r="B1399" s="652"/>
      <c r="C1399" s="649">
        <v>555.88323802000002</v>
      </c>
      <c r="D1399" s="649">
        <v>2.7760760000000002</v>
      </c>
      <c r="E1399" s="649">
        <v>558.6593140199999</v>
      </c>
      <c r="F1399" s="649">
        <v>394.02769999999998</v>
      </c>
      <c r="I1399" s="620"/>
    </row>
    <row r="1400" spans="2:9" ht="15" hidden="1" customHeight="1" x14ac:dyDescent="0.2">
      <c r="B1400" s="651">
        <v>46010</v>
      </c>
      <c r="C1400" s="646">
        <v>93.786416750000001</v>
      </c>
      <c r="D1400" s="646">
        <v>0.50442100000000001</v>
      </c>
      <c r="E1400" s="646">
        <v>94.290837749999994</v>
      </c>
      <c r="F1400" s="647">
        <v>83.616003000000006</v>
      </c>
      <c r="I1400" s="620"/>
    </row>
    <row r="1401" spans="2:9" ht="15" hidden="1" customHeight="1" x14ac:dyDescent="0.2">
      <c r="B1401" s="651">
        <v>46013</v>
      </c>
      <c r="C1401" s="646">
        <v>100.6541418</v>
      </c>
      <c r="D1401" s="646">
        <v>2.005541</v>
      </c>
      <c r="E1401" s="646">
        <v>102.6596828</v>
      </c>
      <c r="F1401" s="647">
        <v>99.082790000000003</v>
      </c>
      <c r="I1401" s="620"/>
    </row>
    <row r="1402" spans="2:9" ht="15" hidden="1" customHeight="1" x14ac:dyDescent="0.2">
      <c r="B1402" s="651">
        <v>46014</v>
      </c>
      <c r="C1402" s="646">
        <v>179.05579825000001</v>
      </c>
      <c r="D1402" s="646">
        <v>1.015217</v>
      </c>
      <c r="E1402" s="646">
        <v>180.07101525000002</v>
      </c>
      <c r="F1402" s="647">
        <v>116.67672999999999</v>
      </c>
      <c r="I1402" s="620"/>
    </row>
    <row r="1403" spans="2:9" ht="15" hidden="1" customHeight="1" x14ac:dyDescent="0.2">
      <c r="B1403" s="651">
        <v>46015</v>
      </c>
      <c r="C1403" s="646">
        <v>123.15219743999999</v>
      </c>
      <c r="D1403" s="646">
        <v>1.0407E-2</v>
      </c>
      <c r="E1403" s="646">
        <v>123.16260444</v>
      </c>
      <c r="F1403" s="647">
        <v>68.775059999999996</v>
      </c>
      <c r="I1403" s="620"/>
    </row>
    <row r="1404" spans="2:9" ht="15" hidden="1" customHeight="1" x14ac:dyDescent="0.2">
      <c r="B1404" s="652"/>
      <c r="C1404" s="649">
        <v>496.64855424000001</v>
      </c>
      <c r="D1404" s="649">
        <v>3.5355859999999995</v>
      </c>
      <c r="E1404" s="649">
        <v>500.18414024000003</v>
      </c>
      <c r="F1404" s="649">
        <v>368.15058300000004</v>
      </c>
      <c r="I1404" s="620"/>
    </row>
    <row r="1405" spans="2:9" ht="15" hidden="1" customHeight="1" x14ac:dyDescent="0.2">
      <c r="B1405" s="651">
        <v>46017</v>
      </c>
      <c r="C1405" s="646">
        <v>0</v>
      </c>
      <c r="D1405" s="646">
        <v>0</v>
      </c>
      <c r="E1405" s="646">
        <v>0</v>
      </c>
      <c r="F1405" s="647">
        <v>0</v>
      </c>
      <c r="I1405" s="620"/>
    </row>
    <row r="1406" spans="2:9" ht="15" hidden="1" customHeight="1" x14ac:dyDescent="0.2">
      <c r="B1406" s="651">
        <v>46020</v>
      </c>
      <c r="C1406" s="646">
        <v>165.60932227999996</v>
      </c>
      <c r="D1406" s="646">
        <v>1.5152110000000001</v>
      </c>
      <c r="E1406" s="646">
        <v>167.12453327999995</v>
      </c>
      <c r="F1406" s="647">
        <v>103.67482</v>
      </c>
      <c r="I1406" s="620"/>
    </row>
    <row r="1407" spans="2:9" ht="15" hidden="1" customHeight="1" x14ac:dyDescent="0.2">
      <c r="B1407" s="651">
        <v>46021</v>
      </c>
      <c r="C1407" s="646">
        <v>137.62144159999997</v>
      </c>
      <c r="D1407" s="646">
        <v>1.7642000000000001E-2</v>
      </c>
      <c r="E1407" s="646">
        <v>137.63908359999996</v>
      </c>
      <c r="F1407" s="647">
        <v>95.726020000000005</v>
      </c>
      <c r="I1407" s="620"/>
    </row>
    <row r="1408" spans="2:9" ht="15" hidden="1" customHeight="1" x14ac:dyDescent="0.2">
      <c r="B1408" s="651">
        <v>46022</v>
      </c>
      <c r="C1408" s="646">
        <v>124.59588355</v>
      </c>
      <c r="D1408" s="646">
        <v>1.081491E-2</v>
      </c>
      <c r="E1408" s="646">
        <v>124.60669845999999</v>
      </c>
      <c r="F1408" s="647">
        <v>0</v>
      </c>
      <c r="I1408" s="620"/>
    </row>
    <row r="1409" spans="2:9" ht="15" hidden="1" customHeight="1" x14ac:dyDescent="0.2">
      <c r="B1409" s="652"/>
      <c r="C1409" s="649">
        <v>427.82664742999992</v>
      </c>
      <c r="D1409" s="649">
        <v>1.5436679099999999</v>
      </c>
      <c r="E1409" s="649">
        <v>429.37031533999993</v>
      </c>
      <c r="F1409" s="649">
        <v>199.40084000000002</v>
      </c>
      <c r="I1409" s="620"/>
    </row>
    <row r="1410" spans="2:9" ht="15" hidden="1" customHeight="1" x14ac:dyDescent="0.2">
      <c r="B1410" s="651">
        <v>46027</v>
      </c>
      <c r="C1410" s="646">
        <v>111.83298242000002</v>
      </c>
      <c r="D1410" s="646">
        <v>0.50451999999999997</v>
      </c>
      <c r="E1410" s="646">
        <v>112.33750242000002</v>
      </c>
      <c r="F1410" s="647">
        <v>93.869100000000003</v>
      </c>
      <c r="I1410" s="620"/>
    </row>
    <row r="1411" spans="2:9" ht="15" hidden="1" customHeight="1" x14ac:dyDescent="0.2">
      <c r="B1411" s="651">
        <v>46028</v>
      </c>
      <c r="C1411" s="646">
        <v>133.80714514000002</v>
      </c>
      <c r="D1411" s="646">
        <v>0.51097000000000004</v>
      </c>
      <c r="E1411" s="646">
        <v>134.31811514</v>
      </c>
      <c r="F1411" s="647">
        <v>103.19305</v>
      </c>
      <c r="I1411" s="620"/>
    </row>
    <row r="1412" spans="2:9" ht="15" hidden="1" customHeight="1" x14ac:dyDescent="0.2">
      <c r="B1412" s="651">
        <v>46029</v>
      </c>
      <c r="C1412" s="646">
        <v>80.210220789999994</v>
      </c>
      <c r="D1412" s="646">
        <v>0.50358700000000001</v>
      </c>
      <c r="E1412" s="646">
        <v>80.71380778999999</v>
      </c>
      <c r="F1412" s="647">
        <v>85.599992</v>
      </c>
      <c r="I1412" s="620"/>
    </row>
    <row r="1413" spans="2:9" ht="15" hidden="1" customHeight="1" x14ac:dyDescent="0.2">
      <c r="B1413" s="651">
        <v>46030</v>
      </c>
      <c r="C1413" s="646">
        <v>58.839859650000008</v>
      </c>
      <c r="D1413" s="646">
        <v>0.51206700000000005</v>
      </c>
      <c r="E1413" s="646">
        <v>59.35192665000001</v>
      </c>
      <c r="F1413" s="647">
        <v>77.099998999999997</v>
      </c>
      <c r="I1413" s="620"/>
    </row>
    <row r="1414" spans="2:9" ht="15" hidden="1" customHeight="1" x14ac:dyDescent="0.2">
      <c r="B1414" s="652"/>
      <c r="C1414" s="649">
        <v>384.69020800000004</v>
      </c>
      <c r="D1414" s="649">
        <v>2.0311440000000003</v>
      </c>
      <c r="E1414" s="649">
        <v>386.72135200000002</v>
      </c>
      <c r="F1414" s="649">
        <v>359.76214100000004</v>
      </c>
      <c r="I1414" s="620"/>
    </row>
    <row r="1415" spans="2:9" ht="15" hidden="1" customHeight="1" x14ac:dyDescent="0.2">
      <c r="B1415" s="651">
        <v>46031</v>
      </c>
      <c r="C1415" s="646">
        <v>80.417482890000002</v>
      </c>
      <c r="D1415" s="646">
        <v>0.50670599999999999</v>
      </c>
      <c r="E1415" s="646">
        <v>80.924188889999996</v>
      </c>
      <c r="F1415" s="647">
        <v>77.443790000000007</v>
      </c>
      <c r="I1415" s="620"/>
    </row>
    <row r="1416" spans="2:9" ht="15" hidden="1" customHeight="1" x14ac:dyDescent="0.2">
      <c r="B1416" s="651">
        <v>46034</v>
      </c>
      <c r="C1416" s="646">
        <v>86.180442600000006</v>
      </c>
      <c r="D1416" s="646">
        <v>1.0056099999999999</v>
      </c>
      <c r="E1416" s="646">
        <v>87.186052600000011</v>
      </c>
      <c r="F1416" s="647">
        <v>72.162310000000005</v>
      </c>
      <c r="I1416" s="620"/>
    </row>
    <row r="1417" spans="2:9" ht="15" hidden="1" customHeight="1" x14ac:dyDescent="0.2">
      <c r="B1417" s="651">
        <v>46035</v>
      </c>
      <c r="C1417" s="646">
        <v>149.90793401000002</v>
      </c>
      <c r="D1417" s="646">
        <v>0.51069799999999999</v>
      </c>
      <c r="E1417" s="646">
        <v>150.41863201000001</v>
      </c>
      <c r="F1417" s="647">
        <v>83.843099999999993</v>
      </c>
      <c r="I1417" s="620"/>
    </row>
    <row r="1418" spans="2:9" ht="15" hidden="1" customHeight="1" x14ac:dyDescent="0.2">
      <c r="B1418" s="651">
        <v>46036</v>
      </c>
      <c r="C1418" s="646">
        <v>83.662372829999995</v>
      </c>
      <c r="D1418" s="646">
        <v>0.50954699999999997</v>
      </c>
      <c r="E1418" s="646">
        <v>84.171919829999993</v>
      </c>
      <c r="F1418" s="647">
        <v>72.68768</v>
      </c>
      <c r="I1418" s="620"/>
    </row>
    <row r="1419" spans="2:9" ht="15" hidden="1" customHeight="1" x14ac:dyDescent="0.2">
      <c r="B1419" s="651">
        <v>46037</v>
      </c>
      <c r="C1419" s="646">
        <v>77.64517137</v>
      </c>
      <c r="D1419" s="646">
        <v>0.50264299999999995</v>
      </c>
      <c r="E1419" s="646">
        <v>78.147814370000006</v>
      </c>
      <c r="F1419" s="647">
        <v>71.509060000000005</v>
      </c>
      <c r="I1419" s="620"/>
    </row>
    <row r="1420" spans="2:9" ht="15" hidden="1" customHeight="1" x14ac:dyDescent="0.2">
      <c r="B1420" s="652"/>
      <c r="C1420" s="649">
        <v>477.81340370000004</v>
      </c>
      <c r="D1420" s="649">
        <v>3.0352039999999998</v>
      </c>
      <c r="E1420" s="649">
        <v>480.8486077</v>
      </c>
      <c r="F1420" s="649">
        <v>377.64594</v>
      </c>
      <c r="I1420" s="620"/>
    </row>
    <row r="1421" spans="2:9" ht="15" hidden="1" customHeight="1" x14ac:dyDescent="0.2">
      <c r="B1421" s="651">
        <v>46038</v>
      </c>
      <c r="C1421" s="646">
        <v>87.037606109999999</v>
      </c>
      <c r="D1421" s="646">
        <v>0.507714</v>
      </c>
      <c r="E1421" s="646">
        <v>87.545320110000006</v>
      </c>
      <c r="F1421" s="647">
        <v>77.886380000000003</v>
      </c>
      <c r="I1421" s="620"/>
    </row>
    <row r="1422" spans="2:9" ht="15" hidden="1" customHeight="1" x14ac:dyDescent="0.2">
      <c r="B1422" s="651">
        <v>46041</v>
      </c>
      <c r="C1422" s="646">
        <v>0</v>
      </c>
      <c r="D1422" s="646">
        <v>0</v>
      </c>
      <c r="E1422" s="646">
        <v>0</v>
      </c>
      <c r="F1422" s="647">
        <v>0</v>
      </c>
      <c r="I1422" s="620"/>
    </row>
    <row r="1423" spans="2:9" ht="15" hidden="1" customHeight="1" x14ac:dyDescent="0.2">
      <c r="B1423" s="651">
        <v>46042</v>
      </c>
      <c r="C1423" s="646">
        <v>205.58361794000007</v>
      </c>
      <c r="D1423" s="646">
        <v>0.78515599999999997</v>
      </c>
      <c r="E1423" s="646">
        <v>206.36877394000007</v>
      </c>
      <c r="F1423" s="647">
        <v>175.86442</v>
      </c>
      <c r="I1423" s="620"/>
    </row>
    <row r="1424" spans="2:9" ht="15" hidden="1" customHeight="1" x14ac:dyDescent="0.2">
      <c r="B1424" s="651">
        <v>46043</v>
      </c>
      <c r="C1424" s="646">
        <v>113.97258322</v>
      </c>
      <c r="D1424" s="646">
        <v>0.75506499999999999</v>
      </c>
      <c r="E1424" s="646">
        <v>114.72764822000001</v>
      </c>
      <c r="F1424" s="647">
        <v>83.495019999999997</v>
      </c>
      <c r="I1424" s="620"/>
    </row>
    <row r="1425" spans="2:9" ht="15" hidden="1" customHeight="1" x14ac:dyDescent="0.2">
      <c r="B1425" s="651">
        <v>46044</v>
      </c>
      <c r="C1425" s="646">
        <v>86.40271602</v>
      </c>
      <c r="D1425" s="646">
        <v>0.50447399999999998</v>
      </c>
      <c r="E1425" s="646">
        <v>86.907190020000002</v>
      </c>
      <c r="F1425" s="647">
        <v>85.076980000000006</v>
      </c>
      <c r="I1425" s="620"/>
    </row>
    <row r="1426" spans="2:9" ht="15" hidden="1" customHeight="1" x14ac:dyDescent="0.2">
      <c r="B1426" s="652"/>
      <c r="C1426" s="649">
        <v>492.99652329000008</v>
      </c>
      <c r="D1426" s="649">
        <v>2.5524089999999999</v>
      </c>
      <c r="E1426" s="649">
        <v>495.54893229000004</v>
      </c>
      <c r="F1426" s="649">
        <v>422.32279999999997</v>
      </c>
      <c r="I1426" s="620"/>
    </row>
    <row r="1427" spans="2:9" ht="15" hidden="1" customHeight="1" x14ac:dyDescent="0.2">
      <c r="B1427" s="651">
        <v>46045</v>
      </c>
      <c r="C1427" s="646">
        <v>76.522203230000002</v>
      </c>
      <c r="D1427" s="646">
        <v>0.50594600000000001</v>
      </c>
      <c r="E1427" s="646">
        <v>77.028149229999997</v>
      </c>
      <c r="F1427" s="647">
        <v>76.425079999999994</v>
      </c>
      <c r="I1427" s="620"/>
    </row>
    <row r="1428" spans="2:9" ht="15" hidden="1" customHeight="1" x14ac:dyDescent="0.2">
      <c r="B1428" s="651">
        <v>46048</v>
      </c>
      <c r="C1428" s="646">
        <v>78.387070990000012</v>
      </c>
      <c r="D1428" s="646">
        <v>2.0053489999999998</v>
      </c>
      <c r="E1428" s="646">
        <v>80.392419990000008</v>
      </c>
      <c r="F1428" s="647">
        <v>85.012730000000005</v>
      </c>
      <c r="I1428" s="620"/>
    </row>
    <row r="1429" spans="2:9" ht="15" hidden="1" customHeight="1" x14ac:dyDescent="0.2">
      <c r="B1429" s="651">
        <v>46049</v>
      </c>
      <c r="C1429" s="646">
        <v>135.40800256999995</v>
      </c>
      <c r="D1429" s="646">
        <v>0.51195999999999997</v>
      </c>
      <c r="E1429" s="646">
        <v>135.91996256999994</v>
      </c>
      <c r="F1429" s="647">
        <v>100.30947999999999</v>
      </c>
      <c r="I1429" s="620"/>
    </row>
    <row r="1430" spans="2:9" ht="15" hidden="1" customHeight="1" x14ac:dyDescent="0.2">
      <c r="B1430" s="651">
        <v>46050</v>
      </c>
      <c r="C1430" s="646">
        <v>92.061989060000002</v>
      </c>
      <c r="D1430" s="646">
        <v>0.50115200000000004</v>
      </c>
      <c r="E1430" s="646">
        <v>92.563141060000007</v>
      </c>
      <c r="F1430" s="647">
        <v>90.491190000000003</v>
      </c>
      <c r="I1430" s="620"/>
    </row>
    <row r="1431" spans="2:9" ht="15" hidden="1" customHeight="1" x14ac:dyDescent="0.2">
      <c r="B1431" s="651">
        <v>46051</v>
      </c>
      <c r="C1431" s="646">
        <v>82.534689489999991</v>
      </c>
      <c r="D1431" s="646">
        <v>0.50455499999999998</v>
      </c>
      <c r="E1431" s="646">
        <v>83.039244489999987</v>
      </c>
      <c r="F1431" s="647">
        <v>84.781109999999998</v>
      </c>
      <c r="I1431" s="620"/>
    </row>
    <row r="1432" spans="2:9" ht="15" hidden="1" customHeight="1" x14ac:dyDescent="0.2">
      <c r="B1432" s="652"/>
      <c r="C1432" s="649">
        <v>464.91395533999992</v>
      </c>
      <c r="D1432" s="649">
        <v>4.0289619999999999</v>
      </c>
      <c r="E1432" s="649">
        <v>468.94291733999995</v>
      </c>
      <c r="F1432" s="649">
        <v>437.01959000000005</v>
      </c>
      <c r="I1432" s="620"/>
    </row>
    <row r="1433" spans="2:9" ht="15" hidden="1" customHeight="1" x14ac:dyDescent="0.2">
      <c r="B1433" s="651">
        <v>46052</v>
      </c>
      <c r="C1433" s="646">
        <v>80.185381919999998</v>
      </c>
      <c r="D1433" s="646">
        <v>0.50515399999999999</v>
      </c>
      <c r="E1433" s="646">
        <v>80.690535920000002</v>
      </c>
      <c r="F1433" s="647">
        <v>68.024000000000001</v>
      </c>
      <c r="I1433" s="620"/>
    </row>
    <row r="1434" spans="2:9" ht="15" hidden="1" customHeight="1" x14ac:dyDescent="0.2">
      <c r="B1434" s="651">
        <v>46055</v>
      </c>
      <c r="C1434" s="646">
        <v>99.587781219999997</v>
      </c>
      <c r="D1434" s="646">
        <v>1.0049928399999999</v>
      </c>
      <c r="E1434" s="646">
        <v>100.59277406</v>
      </c>
      <c r="F1434" s="647">
        <v>74.816419999999994</v>
      </c>
      <c r="I1434" s="620"/>
    </row>
    <row r="1435" spans="2:9" ht="15" hidden="1" customHeight="1" x14ac:dyDescent="0.2">
      <c r="B1435" s="651">
        <v>46056</v>
      </c>
      <c r="C1435" s="646">
        <v>138.90645272</v>
      </c>
      <c r="D1435" s="646">
        <v>0.76124999999999998</v>
      </c>
      <c r="E1435" s="646">
        <v>139.66770271999999</v>
      </c>
      <c r="F1435" s="647">
        <v>89.061959999999999</v>
      </c>
      <c r="I1435" s="620"/>
    </row>
    <row r="1436" spans="2:9" ht="15" hidden="1" customHeight="1" x14ac:dyDescent="0.2">
      <c r="B1436" s="651">
        <v>46057</v>
      </c>
      <c r="C1436" s="646">
        <v>92.246734549999999</v>
      </c>
      <c r="D1436" s="646">
        <v>0.75426899999999997</v>
      </c>
      <c r="E1436" s="646">
        <v>93.001003549999993</v>
      </c>
      <c r="F1436" s="647">
        <v>74.604990000000001</v>
      </c>
      <c r="I1436" s="620"/>
    </row>
    <row r="1437" spans="2:9" ht="15" hidden="1" customHeight="1" x14ac:dyDescent="0.2">
      <c r="B1437" s="651">
        <v>46058</v>
      </c>
      <c r="C1437" s="646">
        <v>66.977771739999994</v>
      </c>
      <c r="D1437" s="646">
        <v>0.50931199999999999</v>
      </c>
      <c r="E1437" s="646">
        <v>67.487083739999989</v>
      </c>
      <c r="F1437" s="647">
        <v>71.761440000000007</v>
      </c>
      <c r="I1437" s="620"/>
    </row>
    <row r="1438" spans="2:9" ht="15" hidden="1" customHeight="1" x14ac:dyDescent="0.2">
      <c r="B1438" s="652"/>
      <c r="C1438" s="649">
        <v>477.90412214999998</v>
      </c>
      <c r="D1438" s="649">
        <v>3.5349778399999998</v>
      </c>
      <c r="E1438" s="649">
        <v>481.43909998999999</v>
      </c>
      <c r="F1438" s="649">
        <v>378.26880999999997</v>
      </c>
      <c r="I1438" s="620"/>
    </row>
    <row r="1439" spans="2:9" ht="15" hidden="1" customHeight="1" x14ac:dyDescent="0.2">
      <c r="B1439" s="651">
        <v>46059</v>
      </c>
      <c r="C1439" s="646">
        <v>66.525026499999981</v>
      </c>
      <c r="D1439" s="646">
        <v>0.51117299999999999</v>
      </c>
      <c r="E1439" s="646">
        <v>67.036199499999981</v>
      </c>
      <c r="F1439" s="647">
        <v>75.543379999999999</v>
      </c>
      <c r="I1439" s="620"/>
    </row>
    <row r="1440" spans="2:9" ht="15" hidden="1" customHeight="1" x14ac:dyDescent="0.2">
      <c r="B1440" s="651">
        <v>46062</v>
      </c>
      <c r="C1440" s="646">
        <v>85.616131980000006</v>
      </c>
      <c r="D1440" s="646">
        <v>1.5046109999999999</v>
      </c>
      <c r="E1440" s="646">
        <v>87.120742980000003</v>
      </c>
      <c r="F1440" s="647">
        <v>85.619710999999995</v>
      </c>
      <c r="I1440" s="620"/>
    </row>
    <row r="1441" spans="2:9" ht="15" hidden="1" customHeight="1" x14ac:dyDescent="0.2">
      <c r="B1441" s="651">
        <v>46063</v>
      </c>
      <c r="C1441" s="646">
        <v>144.98702752999998</v>
      </c>
      <c r="D1441" s="646">
        <v>0.77026600000000001</v>
      </c>
      <c r="E1441" s="646">
        <v>145.75729352999997</v>
      </c>
      <c r="F1441" s="647">
        <v>103.229353</v>
      </c>
      <c r="I1441" s="620"/>
    </row>
    <row r="1442" spans="2:9" ht="15" hidden="1" customHeight="1" x14ac:dyDescent="0.2">
      <c r="B1442" s="651">
        <v>46064</v>
      </c>
      <c r="C1442" s="646">
        <v>99.913147290000012</v>
      </c>
      <c r="D1442" s="646">
        <v>0.75869699999999995</v>
      </c>
      <c r="E1442" s="646">
        <v>100.67184429000001</v>
      </c>
      <c r="F1442" s="647">
        <v>79.262500000000003</v>
      </c>
      <c r="I1442" s="620"/>
    </row>
    <row r="1443" spans="2:9" ht="15" hidden="1" customHeight="1" x14ac:dyDescent="0.2">
      <c r="B1443" s="651">
        <v>46065</v>
      </c>
      <c r="C1443" s="646">
        <v>79.71687661</v>
      </c>
      <c r="D1443" s="646">
        <v>0.50714700000000001</v>
      </c>
      <c r="E1443" s="646">
        <v>80.224023610000003</v>
      </c>
      <c r="F1443" s="647">
        <v>78.735249999999994</v>
      </c>
      <c r="I1443" s="620"/>
    </row>
    <row r="1444" spans="2:9" ht="15" hidden="1" customHeight="1" x14ac:dyDescent="0.2">
      <c r="B1444" s="652"/>
      <c r="C1444" s="649">
        <v>476.75820991000001</v>
      </c>
      <c r="D1444" s="649">
        <v>4.0518939999999999</v>
      </c>
      <c r="E1444" s="649">
        <v>480.81010391000001</v>
      </c>
      <c r="F1444" s="649">
        <v>422.39019400000001</v>
      </c>
      <c r="I1444" s="620"/>
    </row>
    <row r="1445" spans="2:9" ht="15" hidden="1" customHeight="1" x14ac:dyDescent="0.2">
      <c r="B1445" s="651">
        <v>46066</v>
      </c>
      <c r="C1445" s="646">
        <v>75.896758750000018</v>
      </c>
      <c r="D1445" s="646">
        <v>0.50937100000000002</v>
      </c>
      <c r="E1445" s="646">
        <v>76.406129750000019</v>
      </c>
      <c r="F1445" s="647">
        <v>71.279509999999988</v>
      </c>
      <c r="I1445" s="620"/>
    </row>
    <row r="1446" spans="2:9" ht="15" hidden="1" customHeight="1" x14ac:dyDescent="0.2">
      <c r="B1446" s="651">
        <v>46069</v>
      </c>
      <c r="C1446" s="646">
        <v>0</v>
      </c>
      <c r="D1446" s="646">
        <v>0</v>
      </c>
      <c r="E1446" s="646">
        <v>0</v>
      </c>
      <c r="F1446" s="647">
        <v>0</v>
      </c>
      <c r="I1446" s="620"/>
    </row>
    <row r="1447" spans="2:9" ht="15" hidden="1" customHeight="1" x14ac:dyDescent="0.2">
      <c r="B1447" s="651">
        <v>46070</v>
      </c>
      <c r="C1447" s="646">
        <v>215.56549560999994</v>
      </c>
      <c r="D1447" s="646">
        <v>1.015353</v>
      </c>
      <c r="E1447" s="646">
        <v>216.58084860999995</v>
      </c>
      <c r="F1447" s="647">
        <v>168.97486000000001</v>
      </c>
      <c r="I1447" s="620"/>
    </row>
    <row r="1448" spans="2:9" ht="15" hidden="1" customHeight="1" x14ac:dyDescent="0.2">
      <c r="B1448" s="651">
        <v>46071</v>
      </c>
      <c r="C1448" s="646">
        <v>109.43052474000002</v>
      </c>
      <c r="D1448" s="646">
        <v>0.75353199999999998</v>
      </c>
      <c r="E1448" s="646">
        <v>110.18405674000003</v>
      </c>
      <c r="F1448" s="647">
        <v>85.34208000000001</v>
      </c>
      <c r="I1448" s="620"/>
    </row>
    <row r="1449" spans="2:9" ht="15" hidden="1" customHeight="1" x14ac:dyDescent="0.2">
      <c r="B1449" s="651">
        <v>46072</v>
      </c>
      <c r="C1449" s="646">
        <v>61.676120560000001</v>
      </c>
      <c r="D1449" s="646">
        <v>0.751718</v>
      </c>
      <c r="E1449" s="646">
        <v>62.427838559999998</v>
      </c>
      <c r="F1449" s="647">
        <v>68.399996000000002</v>
      </c>
      <c r="I1449" s="620"/>
    </row>
    <row r="1450" spans="2:9" ht="15" hidden="1" customHeight="1" x14ac:dyDescent="0.2">
      <c r="B1450" s="652"/>
      <c r="C1450" s="649">
        <v>462.56889966</v>
      </c>
      <c r="D1450" s="649">
        <v>3.0299739999999997</v>
      </c>
      <c r="E1450" s="649">
        <v>465.59887365999998</v>
      </c>
      <c r="F1450" s="649">
        <v>393.99644599999999</v>
      </c>
      <c r="I1450" s="620"/>
    </row>
    <row r="1451" spans="2:9" ht="15" hidden="1" customHeight="1" x14ac:dyDescent="0.2">
      <c r="B1451" s="651">
        <v>46073</v>
      </c>
      <c r="C1451" s="646">
        <v>81.224719650000026</v>
      </c>
      <c r="D1451" s="646">
        <v>0.50614000000000003</v>
      </c>
      <c r="E1451" s="646">
        <v>81.730859650000028</v>
      </c>
      <c r="F1451" s="647">
        <v>72.961860000000001</v>
      </c>
      <c r="I1451" s="620"/>
    </row>
    <row r="1452" spans="2:9" ht="15" hidden="1" customHeight="1" x14ac:dyDescent="0.2">
      <c r="B1452" s="651">
        <v>46076</v>
      </c>
      <c r="C1452" s="646">
        <v>92.096486640000009</v>
      </c>
      <c r="D1452" s="646">
        <v>1.02275</v>
      </c>
      <c r="E1452" s="646">
        <v>93.119236640000011</v>
      </c>
      <c r="F1452" s="647">
        <v>75.095770000000002</v>
      </c>
      <c r="I1452" s="620"/>
    </row>
    <row r="1453" spans="2:9" ht="15" hidden="1" customHeight="1" x14ac:dyDescent="0.2">
      <c r="B1453" s="651">
        <v>46077</v>
      </c>
      <c r="C1453" s="646">
        <v>152.14746209</v>
      </c>
      <c r="D1453" s="646">
        <v>0.75859399999999999</v>
      </c>
      <c r="E1453" s="646">
        <v>152.90605608999999</v>
      </c>
      <c r="F1453" s="647">
        <v>85.042790000000011</v>
      </c>
      <c r="I1453" s="620"/>
    </row>
    <row r="1454" spans="2:9" ht="15" hidden="1" customHeight="1" x14ac:dyDescent="0.2">
      <c r="B1454" s="651">
        <v>46078</v>
      </c>
      <c r="C1454" s="646">
        <v>87.390516489999996</v>
      </c>
      <c r="D1454" s="646">
        <v>0.75546000000000002</v>
      </c>
      <c r="E1454" s="646">
        <v>88.145976489999995</v>
      </c>
      <c r="F1454" s="647">
        <v>83.296050000000008</v>
      </c>
      <c r="I1454" s="620"/>
    </row>
    <row r="1455" spans="2:9" ht="15" hidden="1" customHeight="1" x14ac:dyDescent="0.2">
      <c r="B1455" s="651">
        <v>46079</v>
      </c>
      <c r="C1455" s="646">
        <v>85.47448399000001</v>
      </c>
      <c r="D1455" s="646">
        <v>0.50498200000000004</v>
      </c>
      <c r="E1455" s="646">
        <v>85.979465990000008</v>
      </c>
      <c r="F1455" s="647">
        <v>81.699984999999998</v>
      </c>
      <c r="I1455" s="620"/>
    </row>
    <row r="1456" spans="2:9" ht="15" hidden="1" customHeight="1" x14ac:dyDescent="0.2">
      <c r="B1456" s="652"/>
      <c r="C1456" s="649">
        <v>498.33366886000005</v>
      </c>
      <c r="D1456" s="649">
        <v>3.5479260000000004</v>
      </c>
      <c r="E1456" s="649">
        <v>501.88159486000001</v>
      </c>
      <c r="F1456" s="649">
        <v>398.09645499999999</v>
      </c>
      <c r="I1456" s="620"/>
    </row>
    <row r="1457" spans="2:9" ht="15" hidden="1" customHeight="1" x14ac:dyDescent="0.2">
      <c r="B1457" s="651">
        <v>46080</v>
      </c>
      <c r="C1457" s="646">
        <v>84.455451950000011</v>
      </c>
      <c r="D1457" s="646">
        <v>0.50585400000000003</v>
      </c>
      <c r="E1457" s="646">
        <v>84.961305950000011</v>
      </c>
      <c r="F1457" s="647">
        <v>79.299991999999989</v>
      </c>
      <c r="I1457" s="620"/>
    </row>
    <row r="1458" spans="2:9" ht="15" hidden="1" customHeight="1" x14ac:dyDescent="0.2">
      <c r="B1458" s="651">
        <v>46083</v>
      </c>
      <c r="C1458" s="646">
        <v>90.288537939999998</v>
      </c>
      <c r="D1458" s="646">
        <v>1.0073464699999999</v>
      </c>
      <c r="E1458" s="646">
        <v>91.295884409999999</v>
      </c>
      <c r="F1458" s="647">
        <v>89.299988999999997</v>
      </c>
      <c r="I1458" s="620"/>
    </row>
    <row r="1459" spans="2:9" ht="15" hidden="1" customHeight="1" x14ac:dyDescent="0.2">
      <c r="B1459" s="651">
        <v>46084</v>
      </c>
      <c r="C1459" s="646">
        <v>170.09529253000005</v>
      </c>
      <c r="D1459" s="646">
        <v>0.51172799999999996</v>
      </c>
      <c r="E1459" s="646">
        <v>170.60702053000006</v>
      </c>
      <c r="F1459" s="647">
        <v>107.56379</v>
      </c>
      <c r="I1459" s="620"/>
    </row>
    <row r="1460" spans="2:9" ht="15" hidden="1" customHeight="1" x14ac:dyDescent="0.2">
      <c r="B1460" s="651">
        <v>46085</v>
      </c>
      <c r="C1460" s="646">
        <v>108.21543242999999</v>
      </c>
      <c r="D1460" s="646">
        <v>0.50805</v>
      </c>
      <c r="E1460" s="646">
        <v>108.72348242999999</v>
      </c>
      <c r="F1460" s="647">
        <v>88.182540000000003</v>
      </c>
      <c r="I1460" s="620"/>
    </row>
    <row r="1461" spans="2:9" ht="15" hidden="1" customHeight="1" x14ac:dyDescent="0.2">
      <c r="B1461" s="651">
        <v>46086</v>
      </c>
      <c r="C1461" s="646">
        <v>73.65570778</v>
      </c>
      <c r="D1461" s="646">
        <v>0.50624999999999998</v>
      </c>
      <c r="E1461" s="646">
        <v>74.161957779999995</v>
      </c>
      <c r="F1461" s="647">
        <v>84.599988999999994</v>
      </c>
      <c r="I1461" s="620"/>
    </row>
    <row r="1462" spans="2:9" ht="15" hidden="1" customHeight="1" x14ac:dyDescent="0.2">
      <c r="B1462" s="652"/>
      <c r="C1462" s="649">
        <v>526.71042263000004</v>
      </c>
      <c r="D1462" s="649">
        <v>3.0392284699999998</v>
      </c>
      <c r="E1462" s="649">
        <v>529.74965110000005</v>
      </c>
      <c r="F1462" s="649">
        <v>448.94630000000001</v>
      </c>
      <c r="I1462" s="620"/>
    </row>
    <row r="1463" spans="2:9" ht="15" hidden="1" customHeight="1" x14ac:dyDescent="0.2">
      <c r="B1463" s="651">
        <v>46087</v>
      </c>
      <c r="C1463" s="646">
        <v>88.180805760000027</v>
      </c>
      <c r="D1463" s="646">
        <v>0.50439800000000001</v>
      </c>
      <c r="E1463" s="646">
        <v>88.685203760000022</v>
      </c>
      <c r="F1463" s="647">
        <v>81.683199999999999</v>
      </c>
      <c r="I1463" s="620"/>
    </row>
    <row r="1464" spans="2:9" ht="15" hidden="1" customHeight="1" x14ac:dyDescent="0.2">
      <c r="B1464" s="651">
        <v>46090</v>
      </c>
      <c r="C1464" s="646">
        <v>81.616155380000009</v>
      </c>
      <c r="D1464" s="646">
        <v>1.0034780000000001</v>
      </c>
      <c r="E1464" s="646">
        <v>82.61963338000001</v>
      </c>
      <c r="F1464" s="647">
        <v>79.599998999999997</v>
      </c>
      <c r="I1464" s="620"/>
    </row>
    <row r="1465" spans="2:9" ht="15" hidden="1" customHeight="1" x14ac:dyDescent="0.2">
      <c r="B1465" s="651">
        <v>46091</v>
      </c>
      <c r="C1465" s="646">
        <v>182.32338001000002</v>
      </c>
      <c r="D1465" s="646">
        <v>0.51127</v>
      </c>
      <c r="E1465" s="646">
        <v>182.83465001000002</v>
      </c>
      <c r="F1465" s="647">
        <v>96.597079999999991</v>
      </c>
      <c r="I1465" s="620"/>
    </row>
    <row r="1466" spans="2:9" ht="15" hidden="1" customHeight="1" x14ac:dyDescent="0.2">
      <c r="B1466" s="651">
        <v>46092</v>
      </c>
      <c r="C1466" s="646">
        <v>96.262139419999997</v>
      </c>
      <c r="D1466" s="646">
        <v>0.50687700000000002</v>
      </c>
      <c r="E1466" s="646">
        <v>96.76901642</v>
      </c>
      <c r="F1466" s="647">
        <v>90.692939999999993</v>
      </c>
      <c r="I1466" s="620"/>
    </row>
    <row r="1467" spans="2:9" ht="15" hidden="1" customHeight="1" x14ac:dyDescent="0.2">
      <c r="B1467" s="651">
        <v>46093</v>
      </c>
      <c r="C1467" s="646">
        <v>73.838003739999991</v>
      </c>
      <c r="D1467" s="646">
        <v>0.50656800000000002</v>
      </c>
      <c r="E1467" s="646">
        <v>74.344571739999992</v>
      </c>
      <c r="F1467" s="647">
        <v>79.599980000000002</v>
      </c>
      <c r="I1467" s="620"/>
    </row>
    <row r="1468" spans="2:9" ht="15" hidden="1" customHeight="1" x14ac:dyDescent="0.2">
      <c r="B1468" s="652"/>
      <c r="C1468" s="649">
        <v>522.22048431000007</v>
      </c>
      <c r="D1468" s="649">
        <v>3.0325910000000005</v>
      </c>
      <c r="E1468" s="649">
        <v>525.25307530999999</v>
      </c>
      <c r="F1468" s="649">
        <v>428.17319900000001</v>
      </c>
      <c r="I1468" s="620"/>
    </row>
    <row r="1469" spans="2:9" ht="15" hidden="1" customHeight="1" x14ac:dyDescent="0.2">
      <c r="B1469" s="651">
        <v>46094</v>
      </c>
      <c r="C1469" s="646">
        <v>87.489464459999994</v>
      </c>
      <c r="D1469" s="646">
        <v>0.50521799999999994</v>
      </c>
      <c r="E1469" s="646">
        <v>87.994682459999993</v>
      </c>
      <c r="F1469" s="647">
        <v>78.626080000000002</v>
      </c>
      <c r="I1469" s="620"/>
    </row>
    <row r="1470" spans="2:9" ht="15" hidden="1" customHeight="1" x14ac:dyDescent="0.2">
      <c r="B1470" s="651">
        <v>46097</v>
      </c>
      <c r="C1470" s="646">
        <v>91.008503140000002</v>
      </c>
      <c r="D1470" s="646">
        <v>1.02711</v>
      </c>
      <c r="E1470" s="646">
        <v>92.035613139999995</v>
      </c>
      <c r="F1470" s="647">
        <v>82.725679999999997</v>
      </c>
      <c r="I1470" s="620"/>
    </row>
    <row r="1471" spans="2:9" ht="15" hidden="1" customHeight="1" x14ac:dyDescent="0.2">
      <c r="B1471" s="651">
        <v>46098</v>
      </c>
      <c r="C1471" s="646">
        <v>163.12829315999997</v>
      </c>
      <c r="D1471" s="646">
        <v>0.50700599999999996</v>
      </c>
      <c r="E1471" s="646">
        <v>163.63529915999996</v>
      </c>
      <c r="F1471" s="647">
        <v>91.448672000000002</v>
      </c>
      <c r="I1471" s="620"/>
    </row>
    <row r="1472" spans="2:9" ht="15" hidden="1" customHeight="1" x14ac:dyDescent="0.2">
      <c r="B1472" s="651">
        <v>46099</v>
      </c>
      <c r="C1472" s="646">
        <v>97.041256180000005</v>
      </c>
      <c r="D1472" s="646">
        <v>0.503888</v>
      </c>
      <c r="E1472" s="646">
        <v>97.545144180000008</v>
      </c>
      <c r="F1472" s="647">
        <v>97.544753</v>
      </c>
      <c r="I1472" s="620"/>
    </row>
    <row r="1473" spans="2:9" ht="15" hidden="1" customHeight="1" x14ac:dyDescent="0.2">
      <c r="B1473" s="651">
        <v>46100</v>
      </c>
      <c r="C1473" s="646">
        <v>78.593555760000001</v>
      </c>
      <c r="D1473" s="646">
        <v>0.05</v>
      </c>
      <c r="E1473" s="646">
        <v>78.643555759999998</v>
      </c>
      <c r="F1473" s="647">
        <v>90.887540000000001</v>
      </c>
      <c r="I1473" s="620"/>
    </row>
    <row r="1474" spans="2:9" ht="15" hidden="1" customHeight="1" x14ac:dyDescent="0.2">
      <c r="B1474" s="652"/>
      <c r="C1474" s="649">
        <v>517.26107269999989</v>
      </c>
      <c r="D1474" s="649">
        <v>2.5932219999999995</v>
      </c>
      <c r="E1474" s="649">
        <v>519.85429469999997</v>
      </c>
      <c r="F1474" s="649">
        <v>441.23272500000002</v>
      </c>
      <c r="I1474" s="620"/>
    </row>
    <row r="1475" spans="2:9" ht="15" hidden="1" customHeight="1" x14ac:dyDescent="0.2">
      <c r="B1475" s="651">
        <v>46101</v>
      </c>
      <c r="C1475" s="646">
        <v>74.976309729999983</v>
      </c>
      <c r="D1475" s="646">
        <v>0.50431499999999996</v>
      </c>
      <c r="E1475" s="646">
        <v>75.480624729999988</v>
      </c>
      <c r="F1475" s="647">
        <v>75.524210000000011</v>
      </c>
      <c r="I1475" s="620"/>
    </row>
    <row r="1476" spans="2:9" ht="15" hidden="1" customHeight="1" x14ac:dyDescent="0.2">
      <c r="B1476" s="651">
        <v>46104</v>
      </c>
      <c r="C1476" s="646">
        <v>84.809092630000023</v>
      </c>
      <c r="D1476" s="646">
        <v>1.0064219999999999</v>
      </c>
      <c r="E1476" s="646">
        <v>85.815514630000024</v>
      </c>
      <c r="F1476" s="647">
        <v>83.199986999999993</v>
      </c>
      <c r="I1476" s="620"/>
    </row>
    <row r="1477" spans="2:9" ht="15" hidden="1" customHeight="1" x14ac:dyDescent="0.2">
      <c r="B1477" s="651">
        <v>46105</v>
      </c>
      <c r="C1477" s="646">
        <v>158.03352205999997</v>
      </c>
      <c r="D1477" s="646">
        <v>0.50819199999999998</v>
      </c>
      <c r="E1477" s="646">
        <v>158.54171405999998</v>
      </c>
      <c r="F1477" s="647">
        <v>96.299999</v>
      </c>
      <c r="I1477" s="620"/>
    </row>
    <row r="1478" spans="2:9" ht="15" hidden="1" customHeight="1" x14ac:dyDescent="0.2">
      <c r="B1478" s="651">
        <v>46106</v>
      </c>
      <c r="C1478" s="646">
        <v>96.128435959999976</v>
      </c>
      <c r="D1478" s="646">
        <v>0.51136000000000004</v>
      </c>
      <c r="E1478" s="646">
        <v>96.639795959999972</v>
      </c>
      <c r="F1478" s="647">
        <v>87.570390000000003</v>
      </c>
      <c r="I1478" s="620"/>
    </row>
    <row r="1479" spans="2:9" ht="15" hidden="1" customHeight="1" x14ac:dyDescent="0.2">
      <c r="B1479" s="651">
        <v>46107</v>
      </c>
      <c r="C1479" s="646">
        <v>82.38821209000001</v>
      </c>
      <c r="D1479" s="646">
        <v>0.51189300000000004</v>
      </c>
      <c r="E1479" s="646">
        <v>82.900105090000011</v>
      </c>
      <c r="F1479" s="647">
        <v>98.722360000000009</v>
      </c>
      <c r="I1479" s="620"/>
    </row>
    <row r="1480" spans="2:9" ht="15" hidden="1" customHeight="1" x14ac:dyDescent="0.2">
      <c r="B1480" s="652"/>
      <c r="C1480" s="649">
        <v>496.33557246999999</v>
      </c>
      <c r="D1480" s="649">
        <v>3.0421819999999999</v>
      </c>
      <c r="E1480" s="649">
        <v>499.37775446999996</v>
      </c>
      <c r="F1480" s="649">
        <v>441.31694600000003</v>
      </c>
      <c r="I1480" s="620"/>
    </row>
    <row r="1481" spans="2:9" ht="15" hidden="1" customHeight="1" x14ac:dyDescent="0.2">
      <c r="B1481" s="651">
        <v>46108</v>
      </c>
      <c r="C1481" s="646">
        <v>73.08187848</v>
      </c>
      <c r="D1481" s="646">
        <v>0.51189300000000004</v>
      </c>
      <c r="E1481" s="646">
        <v>73.593771480000001</v>
      </c>
      <c r="F1481" s="647">
        <v>91.059709999999995</v>
      </c>
      <c r="I1481" s="620"/>
    </row>
    <row r="1482" spans="2:9" ht="15" hidden="1" customHeight="1" x14ac:dyDescent="0.2">
      <c r="B1482" s="651">
        <v>46111</v>
      </c>
      <c r="C1482" s="646">
        <v>82.450386690000002</v>
      </c>
      <c r="D1482" s="646">
        <v>0.50570099999999996</v>
      </c>
      <c r="E1482" s="646">
        <v>82.956087690000004</v>
      </c>
      <c r="F1482" s="647">
        <v>79.753200000000007</v>
      </c>
      <c r="I1482" s="620"/>
    </row>
    <row r="1483" spans="2:9" ht="15" hidden="1" customHeight="1" x14ac:dyDescent="0.2">
      <c r="B1483" s="651">
        <v>46112</v>
      </c>
      <c r="C1483" s="646">
        <v>172.70555494000004</v>
      </c>
      <c r="D1483" s="646">
        <v>0</v>
      </c>
      <c r="E1483" s="646">
        <v>172.70555494000004</v>
      </c>
      <c r="F1483" s="647">
        <v>72.668499999999995</v>
      </c>
      <c r="I1483" s="620"/>
    </row>
    <row r="1484" spans="2:9" ht="15" hidden="1" customHeight="1" x14ac:dyDescent="0.2">
      <c r="B1484" s="651">
        <v>46113</v>
      </c>
      <c r="C1484" s="646">
        <v>86.168725419999987</v>
      </c>
      <c r="D1484" s="646">
        <v>3.1050000000000001E-3</v>
      </c>
      <c r="E1484" s="646">
        <v>86.171830419999992</v>
      </c>
      <c r="F1484" s="647">
        <v>53.218890000000002</v>
      </c>
      <c r="I1484" s="620"/>
    </row>
    <row r="1485" spans="2:9" ht="15" hidden="1" customHeight="1" x14ac:dyDescent="0.2">
      <c r="B1485" s="651">
        <v>46118</v>
      </c>
      <c r="C1485" s="646">
        <v>70.351338749999982</v>
      </c>
      <c r="D1485" s="646">
        <v>1.501465</v>
      </c>
      <c r="E1485" s="646">
        <v>71.852803749999978</v>
      </c>
      <c r="F1485" s="647">
        <v>76.999992999999989</v>
      </c>
      <c r="I1485" s="620"/>
    </row>
    <row r="1486" spans="2:9" ht="15" hidden="1" customHeight="1" x14ac:dyDescent="0.2">
      <c r="B1486" s="651">
        <v>46119</v>
      </c>
      <c r="C1486" s="646">
        <v>136.63054432000001</v>
      </c>
      <c r="D1486" s="646">
        <v>0.51283900000000004</v>
      </c>
      <c r="E1486" s="646">
        <v>137.14338332000003</v>
      </c>
      <c r="F1486" s="647">
        <v>104.0436</v>
      </c>
      <c r="I1486" s="620"/>
    </row>
    <row r="1487" spans="2:9" ht="15" hidden="1" customHeight="1" x14ac:dyDescent="0.2">
      <c r="B1487" s="651">
        <v>46120</v>
      </c>
      <c r="C1487" s="646">
        <v>116.28743325000001</v>
      </c>
      <c r="D1487" s="646">
        <v>0.50404700000000002</v>
      </c>
      <c r="E1487" s="646">
        <v>116.79148025000001</v>
      </c>
      <c r="F1487" s="647">
        <v>94.504009999999994</v>
      </c>
      <c r="I1487" s="620"/>
    </row>
    <row r="1488" spans="2:9" ht="15" hidden="1" customHeight="1" x14ac:dyDescent="0.2">
      <c r="B1488" s="651">
        <v>46121</v>
      </c>
      <c r="C1488" s="646">
        <v>86.86581230000003</v>
      </c>
      <c r="D1488" s="646">
        <v>0.50440399999999996</v>
      </c>
      <c r="E1488" s="646">
        <v>87.370216300000024</v>
      </c>
      <c r="F1488" s="647">
        <v>82.999991000000009</v>
      </c>
      <c r="I1488" s="620"/>
    </row>
    <row r="1489" spans="2:9" ht="15" hidden="1" customHeight="1" x14ac:dyDescent="0.2">
      <c r="B1489" s="652"/>
      <c r="C1489" s="649">
        <v>824.54167415000006</v>
      </c>
      <c r="D1489" s="649">
        <v>4.0434539999999997</v>
      </c>
      <c r="E1489" s="649">
        <v>828.58512815000017</v>
      </c>
      <c r="F1489" s="649">
        <v>655.24789399999997</v>
      </c>
      <c r="I1489" s="620"/>
    </row>
    <row r="1490" spans="2:9" ht="15" hidden="1" customHeight="1" x14ac:dyDescent="0.2">
      <c r="B1490" s="651">
        <v>46122</v>
      </c>
      <c r="C1490" s="646">
        <v>64.869963830000003</v>
      </c>
      <c r="D1490" s="646">
        <v>0.50749999999999995</v>
      </c>
      <c r="E1490" s="646">
        <v>65.377463829999996</v>
      </c>
      <c r="F1490" s="647">
        <v>70.526420000000002</v>
      </c>
      <c r="I1490" s="620"/>
    </row>
    <row r="1491" spans="2:9" ht="15" hidden="1" customHeight="1" x14ac:dyDescent="0.2">
      <c r="B1491" s="651">
        <v>46125</v>
      </c>
      <c r="C1491" s="646">
        <v>86.824508809999998</v>
      </c>
      <c r="D1491" s="646">
        <v>1.5252060000000001</v>
      </c>
      <c r="E1491" s="646">
        <v>88.349714809999995</v>
      </c>
      <c r="F1491" s="647">
        <v>82.999993000000003</v>
      </c>
      <c r="I1491" s="620"/>
    </row>
    <row r="1492" spans="2:9" ht="15" hidden="1" customHeight="1" x14ac:dyDescent="0.2">
      <c r="B1492" s="651">
        <v>46126</v>
      </c>
      <c r="C1492" s="646">
        <v>176.2538788</v>
      </c>
      <c r="D1492" s="646">
        <v>0.50689899999999999</v>
      </c>
      <c r="E1492" s="646">
        <v>176.7607778</v>
      </c>
      <c r="F1492" s="647">
        <v>97.711150000000004</v>
      </c>
      <c r="I1492" s="620"/>
    </row>
    <row r="1493" spans="2:9" ht="15" hidden="1" customHeight="1" x14ac:dyDescent="0.2">
      <c r="B1493" s="651">
        <v>46127</v>
      </c>
      <c r="C1493" s="646">
        <v>92.358544840000022</v>
      </c>
      <c r="D1493" s="646">
        <v>0.50674600000000003</v>
      </c>
      <c r="E1493" s="646">
        <v>92.865290840000029</v>
      </c>
      <c r="F1493" s="647">
        <v>85.12191</v>
      </c>
      <c r="I1493" s="620"/>
    </row>
    <row r="1494" spans="2:9" ht="15" hidden="1" customHeight="1" x14ac:dyDescent="0.2">
      <c r="B1494" s="651">
        <v>46128</v>
      </c>
      <c r="C1494" s="646">
        <v>78.729697830000006</v>
      </c>
      <c r="D1494" s="646">
        <v>0.50904499999999997</v>
      </c>
      <c r="E1494" s="646">
        <v>79.238742830000007</v>
      </c>
      <c r="F1494" s="647">
        <v>78.384569999999997</v>
      </c>
      <c r="I1494" s="620"/>
    </row>
    <row r="1495" spans="2:9" ht="15" hidden="1" customHeight="1" x14ac:dyDescent="0.2">
      <c r="B1495" s="652"/>
      <c r="C1495" s="649">
        <v>499.03659411000007</v>
      </c>
      <c r="D1495" s="649">
        <v>3.555396</v>
      </c>
      <c r="E1495" s="649">
        <v>502.59199010999998</v>
      </c>
      <c r="F1495" s="649">
        <v>414.74404299999998</v>
      </c>
      <c r="I1495" s="620"/>
    </row>
    <row r="1496" spans="2:9" ht="15" hidden="1" customHeight="1" x14ac:dyDescent="0.2">
      <c r="B1496" s="651">
        <v>46129</v>
      </c>
      <c r="C1496" s="646">
        <v>66.982732749999997</v>
      </c>
      <c r="D1496" s="646">
        <v>0.51163999999999998</v>
      </c>
      <c r="E1496" s="646">
        <v>67.494372749999997</v>
      </c>
      <c r="F1496" s="647">
        <v>81.972409999999996</v>
      </c>
      <c r="I1496" s="620"/>
    </row>
    <row r="1497" spans="2:9" ht="15" hidden="1" customHeight="1" x14ac:dyDescent="0.2">
      <c r="B1497" s="651">
        <v>46132</v>
      </c>
      <c r="C1497" s="646">
        <v>94.434445940000003</v>
      </c>
      <c r="D1497" s="646">
        <v>4.2310000000000004E-3</v>
      </c>
      <c r="E1497" s="646">
        <v>94.438676940000008</v>
      </c>
      <c r="F1497" s="647">
        <v>40.110309999999998</v>
      </c>
      <c r="I1497" s="620"/>
    </row>
    <row r="1498" spans="2:9" ht="15" hidden="1" customHeight="1" x14ac:dyDescent="0.2">
      <c r="B1498" s="651">
        <v>46133</v>
      </c>
      <c r="C1498" s="646">
        <v>71.168488790000012</v>
      </c>
      <c r="D1498" s="646">
        <v>1.5014320000000001</v>
      </c>
      <c r="E1498" s="646">
        <v>72.669920790000006</v>
      </c>
      <c r="F1498" s="647">
        <v>88.942849999999993</v>
      </c>
      <c r="I1498" s="620"/>
    </row>
    <row r="1499" spans="2:9" ht="15" hidden="1" customHeight="1" x14ac:dyDescent="0.2">
      <c r="B1499" s="651">
        <v>46134</v>
      </c>
      <c r="C1499" s="646">
        <v>147.76682939000003</v>
      </c>
      <c r="D1499" s="646">
        <v>0.75586699999999996</v>
      </c>
      <c r="E1499" s="646">
        <v>148.52269639000002</v>
      </c>
      <c r="F1499" s="647">
        <v>97.69171</v>
      </c>
      <c r="I1499" s="620"/>
    </row>
    <row r="1500" spans="2:9" ht="15" hidden="1" customHeight="1" x14ac:dyDescent="0.2">
      <c r="B1500" s="651">
        <v>46135</v>
      </c>
      <c r="C1500" s="646">
        <v>84.459466620000001</v>
      </c>
      <c r="D1500" s="646">
        <v>0.75699499999999997</v>
      </c>
      <c r="E1500" s="646">
        <v>85.216461620000004</v>
      </c>
      <c r="F1500" s="647">
        <v>76.699982000000006</v>
      </c>
      <c r="I1500" s="620"/>
    </row>
    <row r="1501" spans="2:9" ht="15" hidden="1" customHeight="1" x14ac:dyDescent="0.2">
      <c r="B1501" s="652"/>
      <c r="C1501" s="649">
        <v>464.8119634900001</v>
      </c>
      <c r="D1501" s="649">
        <v>3.5301649999999998</v>
      </c>
      <c r="E1501" s="649">
        <v>468.34212849000005</v>
      </c>
      <c r="F1501" s="649">
        <v>385.41726199999994</v>
      </c>
      <c r="H1501" s="620"/>
      <c r="I1501" s="620"/>
    </row>
    <row r="1502" spans="2:9" ht="15" hidden="1" customHeight="1" x14ac:dyDescent="0.2">
      <c r="B1502" s="651">
        <v>46136</v>
      </c>
      <c r="C1502" s="646">
        <v>63.112449000000005</v>
      </c>
      <c r="D1502" s="646">
        <v>0.543076</v>
      </c>
      <c r="E1502" s="646">
        <v>63.655525000000004</v>
      </c>
      <c r="F1502" s="647">
        <v>73.917999999999992</v>
      </c>
      <c r="I1502" s="620"/>
    </row>
    <row r="1503" spans="2:9" ht="15" hidden="1" customHeight="1" x14ac:dyDescent="0.2">
      <c r="B1503" s="651">
        <v>46139</v>
      </c>
      <c r="C1503" s="646">
        <v>74.887065390000004</v>
      </c>
      <c r="D1503" s="646">
        <v>1.0068029999999999</v>
      </c>
      <c r="E1503" s="646">
        <v>75.893868390000009</v>
      </c>
      <c r="F1503" s="647">
        <v>71.499994000000001</v>
      </c>
      <c r="I1503" s="620"/>
    </row>
    <row r="1504" spans="2:9" ht="15" hidden="1" customHeight="1" x14ac:dyDescent="0.2">
      <c r="B1504" s="651">
        <v>46140</v>
      </c>
      <c r="C1504" s="646">
        <v>158.49668398000003</v>
      </c>
      <c r="D1504" s="646">
        <v>0.51797899999999997</v>
      </c>
      <c r="E1504" s="646">
        <v>159.01466298000003</v>
      </c>
      <c r="F1504" s="647">
        <v>86.656241000000009</v>
      </c>
      <c r="I1504" s="620"/>
    </row>
    <row r="1505" spans="2:9" ht="15" hidden="1" customHeight="1" x14ac:dyDescent="0.2">
      <c r="B1505" s="651">
        <v>46141</v>
      </c>
      <c r="C1505" s="646">
        <v>90.698248869999986</v>
      </c>
      <c r="D1505" s="646">
        <v>0.51591799999999999</v>
      </c>
      <c r="E1505" s="646">
        <v>91.214166869999985</v>
      </c>
      <c r="F1505" s="647">
        <v>76.699991000000011</v>
      </c>
      <c r="I1505" s="620"/>
    </row>
    <row r="1506" spans="2:9" ht="15" hidden="1" customHeight="1" x14ac:dyDescent="0.2">
      <c r="B1506" s="651">
        <v>46142</v>
      </c>
      <c r="C1506" s="646">
        <v>87.705555719999992</v>
      </c>
      <c r="D1506" s="646">
        <v>0.51251999999999998</v>
      </c>
      <c r="E1506" s="646">
        <v>88.218075719999987</v>
      </c>
      <c r="F1506" s="647">
        <v>74.344279999999998</v>
      </c>
      <c r="I1506" s="620"/>
    </row>
    <row r="1507" spans="2:9" ht="15" hidden="1" customHeight="1" x14ac:dyDescent="0.2">
      <c r="B1507" s="652"/>
      <c r="C1507" s="649">
        <v>474.90000295999999</v>
      </c>
      <c r="D1507" s="649">
        <v>3.0962959999999997</v>
      </c>
      <c r="E1507" s="649">
        <v>477.99629895999999</v>
      </c>
      <c r="F1507" s="649">
        <v>383.11850600000002</v>
      </c>
      <c r="I1507" s="620"/>
    </row>
    <row r="1508" spans="2:9" ht="15" hidden="1" customHeight="1" x14ac:dyDescent="0.2">
      <c r="B1508" s="651">
        <v>46146</v>
      </c>
      <c r="C1508" s="646">
        <v>114.21084086999998</v>
      </c>
      <c r="D1508" s="646">
        <v>0.50821682000000001</v>
      </c>
      <c r="E1508" s="646">
        <v>114.71905768999999</v>
      </c>
      <c r="F1508" s="647">
        <v>91.053060000000002</v>
      </c>
      <c r="I1508" s="620"/>
    </row>
    <row r="1509" spans="2:9" ht="15" hidden="1" customHeight="1" x14ac:dyDescent="0.2">
      <c r="B1509" s="651">
        <v>46147</v>
      </c>
      <c r="C1509" s="646">
        <v>174.59339621999999</v>
      </c>
      <c r="D1509" s="646">
        <v>0.75930900000000001</v>
      </c>
      <c r="E1509" s="646">
        <v>175.35270521999999</v>
      </c>
      <c r="F1509" s="647">
        <v>99.631920000000008</v>
      </c>
      <c r="I1509" s="620"/>
    </row>
    <row r="1510" spans="2:9" ht="15" hidden="1" customHeight="1" x14ac:dyDescent="0.2">
      <c r="B1510" s="651">
        <v>46148</v>
      </c>
      <c r="C1510" s="646">
        <v>104.12349061</v>
      </c>
      <c r="D1510" s="646">
        <v>0.75330399999999997</v>
      </c>
      <c r="E1510" s="646">
        <v>104.87679461</v>
      </c>
      <c r="F1510" s="647">
        <v>90.042569999999998</v>
      </c>
      <c r="I1510" s="620"/>
    </row>
    <row r="1511" spans="2:9" ht="15" hidden="1" customHeight="1" x14ac:dyDescent="0.2">
      <c r="B1511" s="651">
        <v>46149</v>
      </c>
      <c r="C1511" s="646">
        <v>73.881532229999991</v>
      </c>
      <c r="D1511" s="646">
        <v>0.50277499999999997</v>
      </c>
      <c r="E1511" s="646">
        <v>74.38430722999999</v>
      </c>
      <c r="F1511" s="647">
        <v>83.062709999999996</v>
      </c>
      <c r="I1511" s="620"/>
    </row>
    <row r="1512" spans="2:9" ht="15" hidden="1" customHeight="1" x14ac:dyDescent="0.2">
      <c r="B1512" s="652"/>
      <c r="C1512" s="649">
        <v>466.80925993</v>
      </c>
      <c r="D1512" s="649">
        <v>2.5236048200000001</v>
      </c>
      <c r="E1512" s="649">
        <v>469.33286474999994</v>
      </c>
      <c r="F1512" s="649">
        <v>363.79025999999999</v>
      </c>
      <c r="I1512" s="620"/>
    </row>
    <row r="1513" spans="2:9" ht="15" hidden="1" customHeight="1" x14ac:dyDescent="0.2">
      <c r="B1513" s="651">
        <v>46150</v>
      </c>
      <c r="C1513" s="646">
        <v>68.903322590000002</v>
      </c>
      <c r="D1513" s="646">
        <v>0.53559299999999999</v>
      </c>
      <c r="E1513" s="646">
        <v>69.438915590000008</v>
      </c>
      <c r="F1513" s="647">
        <v>75.1999</v>
      </c>
      <c r="I1513" s="620"/>
    </row>
    <row r="1514" spans="2:9" ht="15" hidden="1" customHeight="1" x14ac:dyDescent="0.2">
      <c r="B1514" s="651">
        <v>46153</v>
      </c>
      <c r="C1514" s="646">
        <v>89.862194560000006</v>
      </c>
      <c r="D1514" s="646">
        <v>2.0031300000000001</v>
      </c>
      <c r="E1514" s="646">
        <v>91.865324560000005</v>
      </c>
      <c r="F1514" s="647">
        <v>88.067154000000002</v>
      </c>
      <c r="I1514" s="620"/>
    </row>
    <row r="1515" spans="2:9" ht="15" hidden="1" customHeight="1" x14ac:dyDescent="0.2">
      <c r="B1515" s="651">
        <v>46154</v>
      </c>
      <c r="C1515" s="646">
        <v>179.83135342</v>
      </c>
      <c r="D1515" s="646">
        <v>0.50696699999999995</v>
      </c>
      <c r="E1515" s="646">
        <v>180.33832042</v>
      </c>
      <c r="F1515" s="647">
        <v>98.074480000000008</v>
      </c>
      <c r="I1515" s="620"/>
    </row>
    <row r="1516" spans="2:9" ht="15" hidden="1" customHeight="1" x14ac:dyDescent="0.2">
      <c r="B1516" s="651">
        <v>46155</v>
      </c>
      <c r="C1516" s="646">
        <v>88.21422591000001</v>
      </c>
      <c r="D1516" s="646">
        <v>0.50855099999999998</v>
      </c>
      <c r="E1516" s="646">
        <v>88.722776910000007</v>
      </c>
      <c r="F1516" s="647">
        <v>87.663029999999992</v>
      </c>
      <c r="I1516" s="620"/>
    </row>
    <row r="1517" spans="2:9" ht="15" hidden="1" customHeight="1" x14ac:dyDescent="0.2">
      <c r="B1517" s="651">
        <v>46156</v>
      </c>
      <c r="C1517" s="646">
        <v>70.457535099999987</v>
      </c>
      <c r="D1517" s="646">
        <v>0.50373100000000004</v>
      </c>
      <c r="E1517" s="646">
        <v>70.961266099999989</v>
      </c>
      <c r="F1517" s="647">
        <v>74.951949999999997</v>
      </c>
      <c r="I1517" s="620"/>
    </row>
    <row r="1518" spans="2:9" ht="15" hidden="1" customHeight="1" x14ac:dyDescent="0.2">
      <c r="B1518" s="652"/>
      <c r="C1518" s="649">
        <v>497.26863157999992</v>
      </c>
      <c r="D1518" s="649">
        <v>4.0579720000000004</v>
      </c>
      <c r="E1518" s="649">
        <v>501.32660357999998</v>
      </c>
      <c r="F1518" s="649">
        <v>423.95651400000003</v>
      </c>
      <c r="I1518" s="620"/>
    </row>
    <row r="1519" spans="2:9" ht="15" hidden="1" customHeight="1" x14ac:dyDescent="0.2">
      <c r="B1519" s="651">
        <v>46157</v>
      </c>
      <c r="C1519" s="646">
        <v>71.096537979999994</v>
      </c>
      <c r="D1519" s="646">
        <v>0.50208600000000003</v>
      </c>
      <c r="E1519" s="646">
        <v>71.598623979999999</v>
      </c>
      <c r="F1519" s="647">
        <v>70.760840000000002</v>
      </c>
      <c r="I1519" s="620"/>
    </row>
    <row r="1520" spans="2:9" ht="15" hidden="1" customHeight="1" x14ac:dyDescent="0.2">
      <c r="B1520" s="651">
        <v>46160</v>
      </c>
      <c r="C1520" s="646">
        <v>85.005834109999995</v>
      </c>
      <c r="D1520" s="646">
        <v>2.0071240000000001</v>
      </c>
      <c r="E1520" s="646">
        <v>87.01295811</v>
      </c>
      <c r="F1520" s="647">
        <v>85.512139000000005</v>
      </c>
      <c r="I1520" s="620"/>
    </row>
    <row r="1521" spans="2:9" ht="15" hidden="1" customHeight="1" x14ac:dyDescent="0.2">
      <c r="B1521" s="651">
        <v>46161</v>
      </c>
      <c r="C1521" s="646">
        <v>129.97996423999999</v>
      </c>
      <c r="D1521" s="646">
        <v>0.51567200000000002</v>
      </c>
      <c r="E1521" s="646">
        <v>130.49563623999998</v>
      </c>
      <c r="F1521" s="647">
        <v>98.299986000000004</v>
      </c>
      <c r="I1521" s="620"/>
    </row>
    <row r="1522" spans="2:9" ht="15" hidden="1" customHeight="1" x14ac:dyDescent="0.2">
      <c r="B1522" s="651">
        <v>46162</v>
      </c>
      <c r="C1522" s="646">
        <v>91.123136459999998</v>
      </c>
      <c r="D1522" s="646">
        <v>0.51013500000000001</v>
      </c>
      <c r="E1522" s="646">
        <v>91.633271460000003</v>
      </c>
      <c r="F1522" s="647">
        <v>85.51212799999999</v>
      </c>
      <c r="I1522" s="620"/>
    </row>
    <row r="1523" spans="2:9" ht="15" hidden="1" customHeight="1" x14ac:dyDescent="0.2">
      <c r="B1523" s="651">
        <v>46163</v>
      </c>
      <c r="C1523" s="646">
        <v>77.539920209999991</v>
      </c>
      <c r="D1523" s="646">
        <v>0.51013500000000001</v>
      </c>
      <c r="E1523" s="646">
        <v>78.050055209999996</v>
      </c>
      <c r="F1523" s="647">
        <v>85.499999000000003</v>
      </c>
      <c r="I1523" s="620"/>
    </row>
    <row r="1524" spans="2:9" ht="15" hidden="1" customHeight="1" x14ac:dyDescent="0.2">
      <c r="B1524" s="652"/>
      <c r="C1524" s="649">
        <v>454.74539299999998</v>
      </c>
      <c r="D1524" s="649">
        <v>4.0451519999999999</v>
      </c>
      <c r="E1524" s="649">
        <v>458.79054500000001</v>
      </c>
      <c r="F1524" s="649">
        <v>425.58509200000003</v>
      </c>
      <c r="I1524" s="620"/>
    </row>
    <row r="1525" spans="2:9" ht="15" hidden="1" customHeight="1" x14ac:dyDescent="0.2">
      <c r="B1525" s="651">
        <v>46164</v>
      </c>
      <c r="C1525" s="646">
        <v>72.215892870000005</v>
      </c>
      <c r="D1525" s="646">
        <v>0.50253700000000001</v>
      </c>
      <c r="E1525" s="646">
        <v>72.718429870000008</v>
      </c>
      <c r="F1525" s="647">
        <v>89.799990999999991</v>
      </c>
      <c r="I1525" s="620"/>
    </row>
    <row r="1526" spans="2:9" ht="15" hidden="1" customHeight="1" x14ac:dyDescent="0.2">
      <c r="B1526" s="651">
        <v>46167</v>
      </c>
      <c r="C1526" s="646">
        <v>0</v>
      </c>
      <c r="D1526" s="646">
        <v>0</v>
      </c>
      <c r="E1526" s="646">
        <v>0</v>
      </c>
      <c r="F1526" s="647">
        <v>0</v>
      </c>
      <c r="I1526" s="620"/>
    </row>
    <row r="1527" spans="2:9" ht="15" hidden="1" customHeight="1" x14ac:dyDescent="0.2">
      <c r="B1527" s="651">
        <v>46168</v>
      </c>
      <c r="C1527" s="646">
        <v>179.28579588999997</v>
      </c>
      <c r="D1527" s="646">
        <v>0.51236199999999998</v>
      </c>
      <c r="E1527" s="646">
        <v>179.79815788999997</v>
      </c>
      <c r="F1527" s="647">
        <v>197.09868</v>
      </c>
      <c r="I1527" s="620"/>
    </row>
    <row r="1528" spans="2:9" ht="15" hidden="1" customHeight="1" x14ac:dyDescent="0.2">
      <c r="B1528" s="651">
        <v>46169</v>
      </c>
      <c r="C1528" s="646">
        <v>100.75666023999999</v>
      </c>
      <c r="D1528" s="646">
        <v>0.52579399999999998</v>
      </c>
      <c r="E1528" s="646">
        <v>101.28245423999999</v>
      </c>
      <c r="F1528" s="647">
        <v>109.299995</v>
      </c>
      <c r="I1528" s="620"/>
    </row>
    <row r="1529" spans="2:9" ht="15" hidden="1" customHeight="1" x14ac:dyDescent="0.2">
      <c r="B1529" s="651">
        <v>46170</v>
      </c>
      <c r="C1529" s="646">
        <v>83.229656709999972</v>
      </c>
      <c r="D1529" s="646">
        <v>0.50302899999999995</v>
      </c>
      <c r="E1529" s="646">
        <v>83.73268570999997</v>
      </c>
      <c r="F1529" s="647">
        <v>79.499949000000001</v>
      </c>
      <c r="I1529" s="620"/>
    </row>
    <row r="1530" spans="2:9" ht="15" hidden="1" customHeight="1" x14ac:dyDescent="0.2">
      <c r="B1530" s="652"/>
      <c r="C1530" s="649">
        <v>435.48800570999992</v>
      </c>
      <c r="D1530" s="649">
        <v>2.0437219999999998</v>
      </c>
      <c r="E1530" s="649">
        <v>437.53172770999993</v>
      </c>
      <c r="F1530" s="649">
        <v>475.69861500000002</v>
      </c>
      <c r="I1530" s="620"/>
    </row>
    <row r="1531" spans="2:9" ht="15" hidden="1" customHeight="1" x14ac:dyDescent="0.2">
      <c r="B1531" s="651">
        <v>46171</v>
      </c>
      <c r="C1531" s="646">
        <v>76.355476440000004</v>
      </c>
      <c r="D1531" s="646">
        <v>0.50700299999999998</v>
      </c>
      <c r="E1531" s="646">
        <v>76.862479440000001</v>
      </c>
      <c r="F1531" s="647">
        <v>98.314177999999998</v>
      </c>
      <c r="I1531" s="620"/>
    </row>
    <row r="1532" spans="2:9" ht="15" hidden="1" customHeight="1" x14ac:dyDescent="0.2">
      <c r="B1532" s="651">
        <v>46174</v>
      </c>
      <c r="C1532" s="646">
        <v>83.642041709999987</v>
      </c>
      <c r="D1532" s="646">
        <v>1.0062644599999999</v>
      </c>
      <c r="E1532" s="646">
        <v>84.648306169999984</v>
      </c>
      <c r="F1532" s="647">
        <v>96.699999000000005</v>
      </c>
      <c r="I1532" s="620"/>
    </row>
    <row r="1533" spans="2:9" ht="15" hidden="1" customHeight="1" x14ac:dyDescent="0.2">
      <c r="B1533" s="651">
        <v>46175</v>
      </c>
      <c r="C1533" s="646">
        <v>143.34862810000001</v>
      </c>
      <c r="D1533" s="646">
        <v>0.50714599999999999</v>
      </c>
      <c r="E1533" s="646">
        <v>143.85577410000002</v>
      </c>
      <c r="F1533" s="647">
        <v>105.099998</v>
      </c>
      <c r="I1533" s="620"/>
    </row>
    <row r="1534" spans="2:9" ht="15" hidden="1" customHeight="1" x14ac:dyDescent="0.2">
      <c r="B1534" s="651">
        <v>46176</v>
      </c>
      <c r="C1534" s="646">
        <v>77.90333468</v>
      </c>
      <c r="D1534" s="646">
        <v>0.51048000000000004</v>
      </c>
      <c r="E1534" s="646">
        <v>78.413814680000002</v>
      </c>
      <c r="F1534" s="647">
        <v>96.299999</v>
      </c>
      <c r="I1534" s="620"/>
    </row>
    <row r="1535" spans="2:9" ht="15" hidden="1" customHeight="1" x14ac:dyDescent="0.2">
      <c r="B1535" s="651">
        <v>46177</v>
      </c>
      <c r="C1535" s="646">
        <v>69.429534129999993</v>
      </c>
      <c r="D1535" s="646">
        <v>0.50168000000000001</v>
      </c>
      <c r="E1535" s="646">
        <v>69.931214129999987</v>
      </c>
      <c r="F1535" s="647">
        <v>80.999999000000003</v>
      </c>
      <c r="I1535" s="620"/>
    </row>
    <row r="1536" spans="2:9" ht="15" hidden="1" customHeight="1" x14ac:dyDescent="0.2">
      <c r="B1536" s="652"/>
      <c r="C1536" s="649">
        <v>450.67901505999998</v>
      </c>
      <c r="D1536" s="649">
        <v>3.0325734599999996</v>
      </c>
      <c r="E1536" s="649">
        <v>453.71158852000002</v>
      </c>
      <c r="F1536" s="649">
        <v>477.41417300000006</v>
      </c>
      <c r="I1536" s="620"/>
    </row>
    <row r="1537" spans="2:9" ht="15" hidden="1" customHeight="1" x14ac:dyDescent="0.2">
      <c r="B1537" s="651">
        <v>46178</v>
      </c>
      <c r="C1537" s="646">
        <v>84.35125140000001</v>
      </c>
      <c r="D1537" s="646">
        <v>0.53594600000000003</v>
      </c>
      <c r="E1537" s="646">
        <v>84.887197400000005</v>
      </c>
      <c r="F1537" s="647">
        <v>81.099996999999988</v>
      </c>
      <c r="I1537" s="620"/>
    </row>
    <row r="1538" spans="2:9" ht="15" hidden="1" customHeight="1" x14ac:dyDescent="0.2">
      <c r="B1538" s="651">
        <v>46181</v>
      </c>
      <c r="C1538" s="646">
        <v>94.247951470000018</v>
      </c>
      <c r="D1538" s="646">
        <v>1.0053179999999999</v>
      </c>
      <c r="E1538" s="646">
        <v>95.253269470000021</v>
      </c>
      <c r="F1538" s="647">
        <v>87.100360000000009</v>
      </c>
      <c r="I1538" s="620"/>
    </row>
    <row r="1539" spans="2:9" ht="15" hidden="1" customHeight="1" x14ac:dyDescent="0.2">
      <c r="B1539" s="651">
        <v>46182</v>
      </c>
      <c r="C1539" s="646">
        <v>145.35017911000003</v>
      </c>
      <c r="D1539" s="646">
        <v>0.50893999999999995</v>
      </c>
      <c r="E1539" s="646">
        <v>145.85911911000002</v>
      </c>
      <c r="F1539" s="647">
        <v>95.274850000000001</v>
      </c>
      <c r="I1539" s="620"/>
    </row>
    <row r="1540" spans="2:9" ht="15" hidden="1" customHeight="1" x14ac:dyDescent="0.2">
      <c r="B1540" s="651">
        <v>46183</v>
      </c>
      <c r="C1540" s="646">
        <v>114.92223165999998</v>
      </c>
      <c r="D1540" s="646">
        <v>0.50368900000000005</v>
      </c>
      <c r="E1540" s="646">
        <v>115.42592065999997</v>
      </c>
      <c r="F1540" s="647">
        <v>88.289230000000003</v>
      </c>
      <c r="I1540" s="620"/>
    </row>
    <row r="1541" spans="2:9" ht="15" hidden="1" customHeight="1" x14ac:dyDescent="0.2">
      <c r="B1541" s="651">
        <v>46184</v>
      </c>
      <c r="C1541" s="646">
        <v>74.549980989999995</v>
      </c>
      <c r="D1541" s="646">
        <v>0.50545700000000005</v>
      </c>
      <c r="E1541" s="646">
        <v>75.055437990000001</v>
      </c>
      <c r="F1541" s="647">
        <v>85.099993999999995</v>
      </c>
      <c r="I1541" s="620"/>
    </row>
    <row r="1542" spans="2:9" ht="15" hidden="1" customHeight="1" x14ac:dyDescent="0.2">
      <c r="B1542" s="652"/>
      <c r="C1542" s="649">
        <v>513.42159463000007</v>
      </c>
      <c r="D1542" s="649">
        <v>3.0593500000000002</v>
      </c>
      <c r="E1542" s="649">
        <v>516.48094462999995</v>
      </c>
      <c r="F1542" s="649">
        <v>436.86443100000002</v>
      </c>
      <c r="I1542" s="620"/>
    </row>
    <row r="1543" spans="2:9" ht="15" hidden="1" customHeight="1" x14ac:dyDescent="0.2">
      <c r="B1543" s="651">
        <v>46185</v>
      </c>
      <c r="C1543" s="646">
        <v>78.884492890000018</v>
      </c>
      <c r="D1543" s="646">
        <v>0.50481799999999999</v>
      </c>
      <c r="E1543" s="646">
        <v>79.389310890000019</v>
      </c>
      <c r="F1543" s="647">
        <v>68.39179</v>
      </c>
      <c r="I1543" s="620"/>
    </row>
    <row r="1544" spans="2:9" ht="15" hidden="1" customHeight="1" x14ac:dyDescent="0.2">
      <c r="B1544" s="651">
        <v>46188</v>
      </c>
      <c r="C1544" s="646">
        <v>77.581838910000016</v>
      </c>
      <c r="D1544" s="646">
        <v>1.008473</v>
      </c>
      <c r="E1544" s="646">
        <v>78.590311910000011</v>
      </c>
      <c r="F1544" s="647">
        <v>78.899989000000005</v>
      </c>
      <c r="I1544" s="620"/>
    </row>
    <row r="1545" spans="2:9" ht="15" hidden="1" customHeight="1" x14ac:dyDescent="0.2">
      <c r="B1545" s="651">
        <v>46189</v>
      </c>
      <c r="C1545" s="646">
        <v>166.70643661000005</v>
      </c>
      <c r="D1545" s="646">
        <v>0.50918600000000003</v>
      </c>
      <c r="E1545" s="646">
        <v>167.21562261000005</v>
      </c>
      <c r="F1545" s="647">
        <v>98.258500000000012</v>
      </c>
      <c r="I1545" s="620"/>
    </row>
    <row r="1546" spans="2:9" ht="15" hidden="1" customHeight="1" x14ac:dyDescent="0.2">
      <c r="B1546" s="651">
        <v>46190</v>
      </c>
      <c r="C1546" s="646">
        <v>104.72605464000002</v>
      </c>
      <c r="D1546" s="646">
        <v>0.50618099999999999</v>
      </c>
      <c r="E1546" s="646">
        <v>105.23223564000001</v>
      </c>
      <c r="F1546" s="647">
        <v>94.641630000000006</v>
      </c>
      <c r="I1546" s="620"/>
    </row>
    <row r="1547" spans="2:9" ht="15" hidden="1" customHeight="1" x14ac:dyDescent="0.2">
      <c r="B1547" s="651">
        <v>46191</v>
      </c>
      <c r="C1547" s="646">
        <v>64.329824670000008</v>
      </c>
      <c r="D1547" s="646">
        <v>0.50443300000000002</v>
      </c>
      <c r="E1547" s="646">
        <v>64.834257670000014</v>
      </c>
      <c r="F1547" s="647">
        <v>79.89615400000001</v>
      </c>
      <c r="I1547" s="620"/>
    </row>
    <row r="1548" spans="2:9" ht="15" hidden="1" customHeight="1" x14ac:dyDescent="0.2">
      <c r="B1548" s="652"/>
      <c r="C1548" s="649">
        <v>492.22864772000014</v>
      </c>
      <c r="D1548" s="649">
        <v>3.0330910000000002</v>
      </c>
      <c r="E1548" s="649">
        <v>495.2617387200001</v>
      </c>
      <c r="F1548" s="649">
        <v>420.08806300000009</v>
      </c>
      <c r="I1548" s="620"/>
    </row>
    <row r="1549" spans="2:9" ht="15" hidden="1" customHeight="1" x14ac:dyDescent="0.2">
      <c r="B1549" s="651">
        <v>46192</v>
      </c>
      <c r="C1549" s="646">
        <v>0</v>
      </c>
      <c r="D1549" s="646">
        <v>0</v>
      </c>
      <c r="E1549" s="646">
        <v>0</v>
      </c>
      <c r="F1549" s="647">
        <v>0</v>
      </c>
      <c r="I1549" s="620"/>
    </row>
    <row r="1550" spans="2:9" ht="15" hidden="1" customHeight="1" x14ac:dyDescent="0.2">
      <c r="B1550" s="651">
        <v>46195</v>
      </c>
      <c r="C1550" s="646">
        <v>132.97719386</v>
      </c>
      <c r="D1550" s="646">
        <v>1.0128619999999999</v>
      </c>
      <c r="E1550" s="646">
        <v>133.99005586000001</v>
      </c>
      <c r="F1550" s="647">
        <v>167.29998900000001</v>
      </c>
      <c r="I1550" s="620"/>
    </row>
    <row r="1551" spans="2:9" ht="15" hidden="1" customHeight="1" x14ac:dyDescent="0.2">
      <c r="B1551" s="651">
        <v>46196</v>
      </c>
      <c r="C1551" s="646">
        <v>147.78852985000003</v>
      </c>
      <c r="D1551" s="646">
        <v>0.50731800000000005</v>
      </c>
      <c r="E1551" s="646">
        <v>148.29584785000003</v>
      </c>
      <c r="F1551" s="647">
        <v>106.23845</v>
      </c>
      <c r="I1551" s="620"/>
    </row>
    <row r="1552" spans="2:9" ht="15" hidden="1" customHeight="1" x14ac:dyDescent="0.2">
      <c r="B1552" s="651">
        <v>46197</v>
      </c>
      <c r="C1552" s="646">
        <v>85.019030860000015</v>
      </c>
      <c r="D1552" s="646">
        <v>0.50719199999999998</v>
      </c>
      <c r="E1552" s="646">
        <v>85.526222860000018</v>
      </c>
      <c r="F1552" s="647">
        <v>93.760870000000011</v>
      </c>
      <c r="I1552" s="620"/>
    </row>
    <row r="1553" spans="2:9" ht="15" hidden="1" customHeight="1" x14ac:dyDescent="0.2">
      <c r="B1553" s="651">
        <v>46198</v>
      </c>
      <c r="C1553" s="646">
        <v>76.859012100000001</v>
      </c>
      <c r="D1553" s="646">
        <v>0.50407400000000002</v>
      </c>
      <c r="E1553" s="646">
        <v>77.363086100000004</v>
      </c>
      <c r="F1553" s="647">
        <v>89</v>
      </c>
      <c r="I1553" s="620"/>
    </row>
    <row r="1554" spans="2:9" ht="15" hidden="1" customHeight="1" x14ac:dyDescent="0.2">
      <c r="B1554" s="652"/>
      <c r="C1554" s="649">
        <v>442.64376666999999</v>
      </c>
      <c r="D1554" s="649">
        <v>2.5314459999999999</v>
      </c>
      <c r="E1554" s="649">
        <v>445.17521267000006</v>
      </c>
      <c r="F1554" s="649">
        <v>456.29930900000005</v>
      </c>
      <c r="I1554" s="620"/>
    </row>
    <row r="1555" spans="2:9" ht="15" hidden="1" customHeight="1" x14ac:dyDescent="0.2">
      <c r="B1555" s="651">
        <v>46199</v>
      </c>
      <c r="C1555" s="646">
        <v>64.914834080000006</v>
      </c>
      <c r="D1555" s="646">
        <v>0.50361800000000001</v>
      </c>
      <c r="E1555" s="646">
        <v>65.418452080000009</v>
      </c>
      <c r="F1555" s="647">
        <v>93.815349999999995</v>
      </c>
      <c r="I1555" s="620"/>
    </row>
    <row r="1556" spans="2:9" ht="15" hidden="1" customHeight="1" x14ac:dyDescent="0.2">
      <c r="B1556" s="651">
        <v>46202</v>
      </c>
      <c r="C1556" s="646">
        <v>72.316263219999996</v>
      </c>
      <c r="D1556" s="646">
        <v>1.000383</v>
      </c>
      <c r="E1556" s="646">
        <v>73.316646219999996</v>
      </c>
      <c r="F1556" s="647">
        <v>95.599999000000011</v>
      </c>
      <c r="I1556" s="620"/>
    </row>
    <row r="1557" spans="2:9" ht="15" hidden="1" customHeight="1" x14ac:dyDescent="0.2">
      <c r="B1557" s="651">
        <v>46203</v>
      </c>
      <c r="C1557" s="646">
        <v>143.45508199</v>
      </c>
      <c r="D1557" s="646">
        <v>0.50752399999999998</v>
      </c>
      <c r="E1557" s="646">
        <v>143.96260598999999</v>
      </c>
      <c r="F1557" s="647">
        <v>96.187549000000004</v>
      </c>
      <c r="I1557" s="620"/>
    </row>
    <row r="1558" spans="2:9" ht="15" hidden="1" customHeight="1" x14ac:dyDescent="0.2">
      <c r="B1558" s="651">
        <v>46204</v>
      </c>
      <c r="C1558" s="646">
        <v>101.97040662000001</v>
      </c>
      <c r="D1558" s="646">
        <v>0.50478630000000002</v>
      </c>
      <c r="E1558" s="646">
        <v>102.47519292000001</v>
      </c>
      <c r="F1558" s="647">
        <v>99.356369999999998</v>
      </c>
      <c r="I1558" s="620"/>
    </row>
    <row r="1559" spans="2:9" ht="15" hidden="1" customHeight="1" x14ac:dyDescent="0.2">
      <c r="B1559" s="651">
        <v>46205</v>
      </c>
      <c r="C1559" s="646">
        <v>68.39021412999999</v>
      </c>
      <c r="D1559" s="646">
        <v>0.51560399999999995</v>
      </c>
      <c r="E1559" s="646">
        <v>68.905818129999986</v>
      </c>
      <c r="F1559" s="647">
        <v>86.499999000000003</v>
      </c>
      <c r="I1559" s="620"/>
    </row>
    <row r="1560" spans="2:9" ht="15" hidden="1" customHeight="1" x14ac:dyDescent="0.2">
      <c r="B1560" s="652"/>
      <c r="C1560" s="649">
        <v>451.04680003999999</v>
      </c>
      <c r="D1560" s="649">
        <v>3.0319153000000005</v>
      </c>
      <c r="E1560" s="649">
        <v>454.07871533999997</v>
      </c>
      <c r="F1560" s="649">
        <v>471.45926699999995</v>
      </c>
      <c r="I1560" s="620"/>
    </row>
    <row r="1561" spans="2:9" ht="15" hidden="1" customHeight="1" x14ac:dyDescent="0.2">
      <c r="B1561" s="651">
        <v>46206</v>
      </c>
      <c r="C1561" s="646">
        <v>64.959355020000004</v>
      </c>
      <c r="D1561" s="646">
        <v>8.3409999999999995E-3</v>
      </c>
      <c r="E1561" s="646">
        <v>64.967696020000005</v>
      </c>
      <c r="F1561" s="647">
        <v>81.499989999999997</v>
      </c>
      <c r="I1561" s="620"/>
    </row>
    <row r="1562" spans="2:9" ht="15" hidden="1" customHeight="1" x14ac:dyDescent="0.2">
      <c r="B1562" s="651">
        <v>46209</v>
      </c>
      <c r="C1562" s="646">
        <v>74.223659549999994</v>
      </c>
      <c r="D1562" s="646">
        <v>1.508686</v>
      </c>
      <c r="E1562" s="646">
        <v>75.732345549999991</v>
      </c>
      <c r="F1562" s="647">
        <v>85.599996000000004</v>
      </c>
      <c r="I1562" s="620"/>
    </row>
    <row r="1563" spans="2:9" ht="15" hidden="1" customHeight="1" x14ac:dyDescent="0.2">
      <c r="B1563" s="651">
        <v>46210</v>
      </c>
      <c r="C1563" s="646">
        <v>145.57328477999997</v>
      </c>
      <c r="D1563" s="646">
        <v>0.50902400000000003</v>
      </c>
      <c r="E1563" s="646">
        <v>146.08230877999998</v>
      </c>
      <c r="F1563" s="647">
        <v>98.49269000000001</v>
      </c>
      <c r="I1563" s="620"/>
    </row>
    <row r="1564" spans="2:9" ht="15" hidden="1" customHeight="1" x14ac:dyDescent="0.2">
      <c r="B1564" s="651">
        <v>46211</v>
      </c>
      <c r="C1564" s="646">
        <v>79.088595739999988</v>
      </c>
      <c r="D1564" s="646">
        <v>0.50470000000000004</v>
      </c>
      <c r="E1564" s="646">
        <v>79.593295739999988</v>
      </c>
      <c r="F1564" s="647">
        <v>92.11596999999999</v>
      </c>
      <c r="I1564" s="620"/>
    </row>
    <row r="1565" spans="2:9" ht="15" hidden="1" customHeight="1" x14ac:dyDescent="0.2">
      <c r="B1565" s="651">
        <v>46212</v>
      </c>
      <c r="C1565" s="646">
        <v>63.110673259999999</v>
      </c>
      <c r="D1565" s="646">
        <v>0.50584200000000001</v>
      </c>
      <c r="E1565" s="646">
        <v>63.61651526</v>
      </c>
      <c r="F1565" s="647">
        <v>82.699992000000009</v>
      </c>
      <c r="I1565" s="620"/>
    </row>
    <row r="1566" spans="2:9" ht="15" hidden="1" customHeight="1" x14ac:dyDescent="0.2">
      <c r="B1566" s="652"/>
      <c r="C1566" s="649">
        <v>426.95556834999991</v>
      </c>
      <c r="D1566" s="649">
        <v>3.0365929999999999</v>
      </c>
      <c r="E1566" s="649">
        <v>429.99216134999995</v>
      </c>
      <c r="F1566" s="649">
        <v>440.408638</v>
      </c>
      <c r="I1566" s="620"/>
    </row>
    <row r="1567" spans="2:9" ht="15" hidden="1" customHeight="1" x14ac:dyDescent="0.2">
      <c r="B1567" s="651">
        <v>46213</v>
      </c>
      <c r="C1567" s="646">
        <v>69.415224909999992</v>
      </c>
      <c r="D1567" s="646">
        <v>0.51327</v>
      </c>
      <c r="E1567" s="646">
        <v>69.928494909999998</v>
      </c>
      <c r="F1567" s="647">
        <v>80.06532</v>
      </c>
      <c r="I1567" s="620"/>
    </row>
    <row r="1568" spans="2:9" ht="15" hidden="1" customHeight="1" x14ac:dyDescent="0.2">
      <c r="B1568" s="651">
        <v>46216</v>
      </c>
      <c r="C1568" s="646">
        <v>76.719717619999983</v>
      </c>
      <c r="D1568" s="646">
        <v>1.009517</v>
      </c>
      <c r="E1568" s="646">
        <v>77.729234619999986</v>
      </c>
      <c r="F1568" s="647">
        <v>84.999997000000008</v>
      </c>
      <c r="I1568" s="620"/>
    </row>
    <row r="1569" spans="2:9" ht="15" hidden="1" customHeight="1" x14ac:dyDescent="0.2">
      <c r="B1569" s="651">
        <v>46217</v>
      </c>
      <c r="C1569" s="646">
        <v>146.63184437000001</v>
      </c>
      <c r="D1569" s="646">
        <v>0.50910500000000003</v>
      </c>
      <c r="E1569" s="646">
        <v>147.14094937000002</v>
      </c>
      <c r="F1569" s="647">
        <v>98.364346000000012</v>
      </c>
      <c r="I1569" s="620"/>
    </row>
    <row r="1570" spans="2:9" ht="15" hidden="1" customHeight="1" x14ac:dyDescent="0.2">
      <c r="B1570" s="651">
        <v>46218</v>
      </c>
      <c r="C1570" s="646">
        <v>95.427414169999992</v>
      </c>
      <c r="D1570" s="646">
        <v>0.50331000000000004</v>
      </c>
      <c r="E1570" s="646">
        <v>95.930724169999991</v>
      </c>
      <c r="F1570" s="647">
        <v>99.800000000000011</v>
      </c>
      <c r="I1570" s="620"/>
    </row>
    <row r="1571" spans="2:9" ht="15" hidden="1" customHeight="1" x14ac:dyDescent="0.2">
      <c r="B1571" s="651">
        <v>46219</v>
      </c>
      <c r="C1571" s="646">
        <v>71.834397800000005</v>
      </c>
      <c r="D1571" s="646">
        <v>0.50958000000000003</v>
      </c>
      <c r="E1571" s="646">
        <v>72.343977800000005</v>
      </c>
      <c r="F1571" s="647">
        <v>88.799996000000007</v>
      </c>
      <c r="I1571" s="620"/>
    </row>
    <row r="1572" spans="2:9" ht="15" hidden="1" customHeight="1" x14ac:dyDescent="0.2">
      <c r="B1572" s="652"/>
      <c r="C1572" s="649">
        <v>460.02859887</v>
      </c>
      <c r="D1572" s="649">
        <v>3.0447820000000001</v>
      </c>
      <c r="E1572" s="649">
        <v>463.07338086999999</v>
      </c>
      <c r="F1572" s="649">
        <v>452.02965900000004</v>
      </c>
      <c r="I1572" s="620"/>
    </row>
    <row r="1573" spans="2:9" ht="15" hidden="1" customHeight="1" x14ac:dyDescent="0.2">
      <c r="B1573" s="651">
        <v>46220</v>
      </c>
      <c r="C1573" s="646">
        <v>64.534672830000005</v>
      </c>
      <c r="D1573" s="646">
        <v>0.50581399999999999</v>
      </c>
      <c r="E1573" s="646">
        <v>65.040486830000006</v>
      </c>
      <c r="F1573" s="647">
        <v>86.364933000000008</v>
      </c>
      <c r="I1573" s="620"/>
    </row>
    <row r="1574" spans="2:9" ht="15" hidden="1" customHeight="1" x14ac:dyDescent="0.2">
      <c r="B1574" s="651">
        <v>46223</v>
      </c>
      <c r="C1574" s="646">
        <v>69.529214730000021</v>
      </c>
      <c r="D1574" s="646">
        <v>1.0077510000000001</v>
      </c>
      <c r="E1574" s="646">
        <v>70.53696573000002</v>
      </c>
      <c r="F1574" s="647">
        <v>90.799987999999999</v>
      </c>
      <c r="I1574" s="620"/>
    </row>
    <row r="1575" spans="2:9" ht="15" hidden="1" customHeight="1" x14ac:dyDescent="0.2">
      <c r="B1575" s="651">
        <v>46224</v>
      </c>
      <c r="C1575" s="646">
        <v>153.08631828999998</v>
      </c>
      <c r="D1575" s="646">
        <v>0.51643899999999998</v>
      </c>
      <c r="E1575" s="646">
        <v>153.60275728999997</v>
      </c>
      <c r="F1575" s="647">
        <v>114.11896</v>
      </c>
      <c r="I1575" s="620"/>
    </row>
    <row r="1576" spans="2:9" ht="15" hidden="1" customHeight="1" x14ac:dyDescent="0.2">
      <c r="B1576" s="651">
        <v>46225</v>
      </c>
      <c r="C1576" s="646">
        <v>93.094375870000022</v>
      </c>
      <c r="D1576" s="646">
        <v>0.50737500000000002</v>
      </c>
      <c r="E1576" s="646">
        <v>93.601750870000018</v>
      </c>
      <c r="F1576" s="647">
        <v>96.499998000000005</v>
      </c>
      <c r="I1576" s="620"/>
    </row>
    <row r="1577" spans="2:9" ht="15" hidden="1" customHeight="1" x14ac:dyDescent="0.2">
      <c r="B1577" s="651">
        <v>46226</v>
      </c>
      <c r="C1577" s="646">
        <v>58.962462320000007</v>
      </c>
      <c r="D1577" s="646">
        <v>0.50285899999999994</v>
      </c>
      <c r="E1577" s="646">
        <v>59.465321320000008</v>
      </c>
      <c r="F1577" s="647">
        <v>86.8</v>
      </c>
      <c r="I1577" s="620"/>
    </row>
    <row r="1578" spans="2:9" ht="15" hidden="1" customHeight="1" x14ac:dyDescent="0.2">
      <c r="B1578" s="652"/>
      <c r="C1578" s="649">
        <v>439.20704404000003</v>
      </c>
      <c r="D1578" s="649">
        <v>3.040238</v>
      </c>
      <c r="E1578" s="649">
        <v>442.24728204000002</v>
      </c>
      <c r="F1578" s="649">
        <v>474.58387900000002</v>
      </c>
      <c r="I1578" s="620"/>
    </row>
    <row r="1579" spans="2:9" ht="15" hidden="1" customHeight="1" x14ac:dyDescent="0.2">
      <c r="B1579" s="651">
        <v>46227</v>
      </c>
      <c r="C1579" s="646">
        <v>59.25153859000001</v>
      </c>
      <c r="D1579" s="646">
        <v>0.50703600000000004</v>
      </c>
      <c r="E1579" s="646">
        <v>59.758574590000009</v>
      </c>
      <c r="F1579" s="647">
        <v>83.499993000000003</v>
      </c>
      <c r="I1579" s="620"/>
    </row>
    <row r="1580" spans="2:9" ht="15" hidden="1" customHeight="1" x14ac:dyDescent="0.2">
      <c r="B1580" s="651">
        <v>46230</v>
      </c>
      <c r="C1580" s="646">
        <v>72.039449410000003</v>
      </c>
      <c r="D1580" s="646">
        <v>0.50329800000000002</v>
      </c>
      <c r="E1580" s="646">
        <v>72.542747410000004</v>
      </c>
      <c r="F1580" s="647">
        <v>95.599997999999999</v>
      </c>
      <c r="I1580" s="620"/>
    </row>
    <row r="1581" spans="2:9" ht="15" hidden="1" customHeight="1" x14ac:dyDescent="0.2">
      <c r="B1581" s="651">
        <v>46231</v>
      </c>
      <c r="C1581" s="646">
        <v>145.46891071000002</v>
      </c>
      <c r="D1581" s="646">
        <v>0.50907100000000005</v>
      </c>
      <c r="E1581" s="646">
        <v>145.97798171000002</v>
      </c>
      <c r="F1581" s="647">
        <v>118.25148900000001</v>
      </c>
      <c r="I1581" s="620"/>
    </row>
    <row r="1582" spans="2:9" ht="15" hidden="1" customHeight="1" x14ac:dyDescent="0.2">
      <c r="B1582" s="651">
        <v>46232</v>
      </c>
      <c r="C1582" s="646">
        <v>76.491388730000011</v>
      </c>
      <c r="D1582" s="646">
        <v>0.50275099999999995</v>
      </c>
      <c r="E1582" s="646">
        <v>76.994139730000015</v>
      </c>
      <c r="F1582" s="647">
        <v>101.399995</v>
      </c>
      <c r="I1582" s="620"/>
    </row>
    <row r="1583" spans="2:9" ht="15" hidden="1" customHeight="1" x14ac:dyDescent="0.2">
      <c r="B1583" s="651">
        <v>46233</v>
      </c>
      <c r="C1583" s="646">
        <v>64.76511570000001</v>
      </c>
      <c r="D1583" s="646">
        <v>0.50577300000000003</v>
      </c>
      <c r="E1583" s="646">
        <v>65.270888700000015</v>
      </c>
      <c r="F1583" s="647">
        <v>86.9</v>
      </c>
      <c r="I1583" s="620"/>
    </row>
    <row r="1584" spans="2:9" ht="15" hidden="1" customHeight="1" x14ac:dyDescent="0.2">
      <c r="B1584" s="652"/>
      <c r="C1584" s="649">
        <v>418.01640314000008</v>
      </c>
      <c r="D1584" s="649">
        <v>2.5279289999999999</v>
      </c>
      <c r="E1584" s="649">
        <v>420.54433214000005</v>
      </c>
      <c r="F1584" s="649">
        <v>485.651475</v>
      </c>
      <c r="I1584" s="620"/>
    </row>
    <row r="1585" spans="2:9" ht="15" hidden="1" customHeight="1" x14ac:dyDescent="0.2">
      <c r="B1585" s="651">
        <v>46234</v>
      </c>
      <c r="C1585" s="646">
        <v>75.469963980000003</v>
      </c>
      <c r="D1585" s="646">
        <v>0.50642646000000002</v>
      </c>
      <c r="E1585" s="646">
        <v>75.976390440000003</v>
      </c>
      <c r="F1585" s="647">
        <v>83.40079999999999</v>
      </c>
      <c r="I1585" s="620"/>
    </row>
    <row r="1586" spans="2:9" ht="15" hidden="1" customHeight="1" x14ac:dyDescent="0.2">
      <c r="B1586" s="651">
        <v>46237</v>
      </c>
      <c r="C1586" s="646">
        <v>77.140428439999994</v>
      </c>
      <c r="D1586" s="646">
        <v>0.50253999999999999</v>
      </c>
      <c r="E1586" s="646">
        <v>77.64296843999999</v>
      </c>
      <c r="F1586" s="647">
        <v>96.2</v>
      </c>
      <c r="I1586" s="620"/>
    </row>
    <row r="1587" spans="2:9" ht="15" hidden="1" customHeight="1" x14ac:dyDescent="0.2">
      <c r="B1587" s="651">
        <v>46238</v>
      </c>
      <c r="C1587" s="646">
        <v>144.25672935999998</v>
      </c>
      <c r="D1587" s="646">
        <v>0.51327699999999998</v>
      </c>
      <c r="E1587" s="646">
        <v>144.77000635999997</v>
      </c>
      <c r="F1587" s="647">
        <v>110.76173</v>
      </c>
      <c r="I1587" s="620"/>
    </row>
    <row r="1588" spans="2:9" ht="15" hidden="1" customHeight="1" x14ac:dyDescent="0.2">
      <c r="B1588" s="651">
        <v>46239</v>
      </c>
      <c r="C1588" s="646">
        <v>89.244824739999999</v>
      </c>
      <c r="D1588" s="646">
        <v>0.75551699999999999</v>
      </c>
      <c r="E1588" s="646">
        <v>90.000341739999996</v>
      </c>
      <c r="F1588" s="647">
        <v>96.699996999999996</v>
      </c>
      <c r="I1588" s="620"/>
    </row>
    <row r="1589" spans="2:9" ht="15" hidden="1" customHeight="1" x14ac:dyDescent="0.2">
      <c r="B1589" s="651">
        <v>46240</v>
      </c>
      <c r="C1589" s="646">
        <v>69.691881299999991</v>
      </c>
      <c r="D1589" s="646">
        <v>0.76244500000000004</v>
      </c>
      <c r="E1589" s="646">
        <v>70.454326299999991</v>
      </c>
      <c r="F1589" s="647">
        <v>93.199997999999994</v>
      </c>
      <c r="I1589" s="620"/>
    </row>
    <row r="1590" spans="2:9" ht="15" hidden="1" customHeight="1" x14ac:dyDescent="0.2">
      <c r="B1590" s="652"/>
      <c r="C1590" s="649">
        <v>455.80382781999992</v>
      </c>
      <c r="D1590" s="649">
        <v>3.0402054599999997</v>
      </c>
      <c r="E1590" s="649">
        <v>458.84403327999996</v>
      </c>
      <c r="F1590" s="649">
        <v>480.26252499999998</v>
      </c>
      <c r="I1590" s="620"/>
    </row>
    <row r="1591" spans="2:9" ht="15" hidden="1" customHeight="1" x14ac:dyDescent="0.2">
      <c r="B1591" s="651">
        <v>46241</v>
      </c>
      <c r="C1591" s="646">
        <v>57.684817209999991</v>
      </c>
      <c r="D1591" s="646">
        <v>0.50626000000000004</v>
      </c>
      <c r="E1591" s="646">
        <v>58.191077209999989</v>
      </c>
      <c r="F1591" s="647">
        <v>78.588049999999996</v>
      </c>
      <c r="I1591" s="620"/>
    </row>
    <row r="1592" spans="2:9" ht="15" hidden="1" customHeight="1" x14ac:dyDescent="0.2">
      <c r="B1592" s="651">
        <v>46244</v>
      </c>
      <c r="C1592" s="646">
        <v>71.978176009999999</v>
      </c>
      <c r="D1592" s="646">
        <v>1.008391</v>
      </c>
      <c r="E1592" s="646">
        <v>72.986567010000002</v>
      </c>
      <c r="F1592" s="647">
        <v>83.499999000000003</v>
      </c>
      <c r="I1592" s="620"/>
    </row>
    <row r="1593" spans="2:9" ht="15" hidden="1" customHeight="1" x14ac:dyDescent="0.2">
      <c r="B1593" s="651">
        <v>46245</v>
      </c>
      <c r="C1593" s="646">
        <v>160.17380084000001</v>
      </c>
      <c r="D1593" s="646">
        <v>0.50366999999999995</v>
      </c>
      <c r="E1593" s="646">
        <v>160.67747084000001</v>
      </c>
      <c r="F1593" s="647">
        <v>95.042014000000009</v>
      </c>
      <c r="I1593" s="620"/>
    </row>
    <row r="1594" spans="2:9" ht="15" hidden="1" customHeight="1" x14ac:dyDescent="0.2">
      <c r="B1594" s="651">
        <v>46246</v>
      </c>
      <c r="C1594" s="646">
        <v>85.051470940000016</v>
      </c>
      <c r="D1594" s="646">
        <v>0.50834100000000004</v>
      </c>
      <c r="E1594" s="646">
        <v>85.559811940000017</v>
      </c>
      <c r="F1594" s="647">
        <v>96.643280000000004</v>
      </c>
      <c r="I1594" s="620"/>
    </row>
    <row r="1595" spans="2:9" ht="15" hidden="1" customHeight="1" x14ac:dyDescent="0.2">
      <c r="B1595" s="651">
        <v>46247</v>
      </c>
      <c r="C1595" s="646">
        <v>72.610676300000009</v>
      </c>
      <c r="D1595" s="646">
        <v>0.50895599999999996</v>
      </c>
      <c r="E1595" s="646">
        <v>73.119632300000006</v>
      </c>
      <c r="F1595" s="647">
        <v>92.3</v>
      </c>
      <c r="I1595" s="620"/>
    </row>
    <row r="1596" spans="2:9" ht="15" hidden="1" customHeight="1" x14ac:dyDescent="0.2">
      <c r="B1596" s="652"/>
      <c r="C1596" s="649">
        <v>447.49894130000001</v>
      </c>
      <c r="D1596" s="649">
        <v>3.0356180000000004</v>
      </c>
      <c r="E1596" s="649">
        <v>450.53455930000007</v>
      </c>
      <c r="F1596" s="649">
        <v>446.07334300000002</v>
      </c>
      <c r="I1596" s="620"/>
    </row>
    <row r="1597" spans="2:9" ht="15" hidden="1" customHeight="1" x14ac:dyDescent="0.2">
      <c r="B1597" s="651">
        <v>46248</v>
      </c>
      <c r="C1597" s="646">
        <v>62.394884410000003</v>
      </c>
      <c r="D1597" s="646">
        <v>0.50431599999999999</v>
      </c>
      <c r="E1597" s="646">
        <v>62.899200410000006</v>
      </c>
      <c r="F1597" s="647">
        <v>81.699998999999991</v>
      </c>
      <c r="I1597" s="620"/>
    </row>
    <row r="1598" spans="2:9" ht="15" hidden="1" customHeight="1" x14ac:dyDescent="0.2">
      <c r="B1598" s="651">
        <v>46251</v>
      </c>
      <c r="C1598" s="646">
        <v>75.000431559999996</v>
      </c>
      <c r="D1598" s="646">
        <v>1.006931</v>
      </c>
      <c r="E1598" s="646">
        <v>76.00736255999999</v>
      </c>
      <c r="F1598" s="647">
        <v>95.584147000000002</v>
      </c>
      <c r="I1598" s="620"/>
    </row>
    <row r="1599" spans="2:9" ht="15" hidden="1" customHeight="1" x14ac:dyDescent="0.2">
      <c r="B1599" s="651">
        <v>46252</v>
      </c>
      <c r="C1599" s="646">
        <v>155.6510763</v>
      </c>
      <c r="D1599" s="646">
        <v>0.51680199999999998</v>
      </c>
      <c r="E1599" s="646">
        <v>156.16787830000001</v>
      </c>
      <c r="F1599" s="647">
        <v>112.37222</v>
      </c>
      <c r="I1599" s="620"/>
    </row>
    <row r="1600" spans="2:9" ht="15" hidden="1" customHeight="1" x14ac:dyDescent="0.2">
      <c r="B1600" s="651">
        <v>46253</v>
      </c>
      <c r="C1600" s="646">
        <v>88.315349090000012</v>
      </c>
      <c r="D1600" s="646">
        <v>0.50558400000000003</v>
      </c>
      <c r="E1600" s="646">
        <v>88.820933090000011</v>
      </c>
      <c r="F1600" s="647">
        <v>102.39999899999999</v>
      </c>
      <c r="I1600" s="620"/>
    </row>
    <row r="1601" spans="2:9" ht="15" hidden="1" customHeight="1" x14ac:dyDescent="0.2">
      <c r="B1601" s="651">
        <v>46254</v>
      </c>
      <c r="C1601" s="646">
        <v>64.527363229999992</v>
      </c>
      <c r="D1601" s="646">
        <v>0.50690500000000005</v>
      </c>
      <c r="E1601" s="646">
        <v>65.034268229999995</v>
      </c>
      <c r="F1601" s="647">
        <v>86.699999000000005</v>
      </c>
      <c r="I1601" s="620"/>
    </row>
    <row r="1602" spans="2:9" ht="15" hidden="1" customHeight="1" x14ac:dyDescent="0.2">
      <c r="B1602" s="652"/>
      <c r="C1602" s="649">
        <v>445.88910458999999</v>
      </c>
      <c r="D1602" s="649">
        <v>3.0405380000000002</v>
      </c>
      <c r="E1602" s="649">
        <v>448.92964259000001</v>
      </c>
      <c r="F1602" s="649">
        <v>478.75636399999996</v>
      </c>
      <c r="I1602" s="620"/>
    </row>
    <row r="1603" spans="2:9" ht="15" hidden="1" customHeight="1" x14ac:dyDescent="0.2">
      <c r="B1603" s="651">
        <v>46255</v>
      </c>
      <c r="C1603" s="646">
        <v>63.382217430000004</v>
      </c>
      <c r="D1603" s="646">
        <v>0.50456999999999996</v>
      </c>
      <c r="E1603" s="646">
        <v>63.886787430000005</v>
      </c>
      <c r="F1603" s="647">
        <v>86.7</v>
      </c>
      <c r="I1603" s="620"/>
    </row>
    <row r="1604" spans="2:9" ht="15" hidden="1" customHeight="1" x14ac:dyDescent="0.2">
      <c r="B1604" s="651">
        <v>46258</v>
      </c>
      <c r="C1604" s="646">
        <v>69.959865500000021</v>
      </c>
      <c r="D1604" s="646">
        <v>1.0079260000000001</v>
      </c>
      <c r="E1604" s="646">
        <v>70.967791500000018</v>
      </c>
      <c r="F1604" s="647">
        <v>91.599997999999999</v>
      </c>
      <c r="I1604" s="620"/>
    </row>
    <row r="1605" spans="2:9" ht="15" hidden="1" customHeight="1" x14ac:dyDescent="0.2">
      <c r="B1605" s="651">
        <v>46259</v>
      </c>
      <c r="C1605" s="646">
        <v>149.00939158000006</v>
      </c>
      <c r="D1605" s="646">
        <v>0.50420100000000001</v>
      </c>
      <c r="E1605" s="646">
        <v>149.51359258000005</v>
      </c>
      <c r="F1605" s="647">
        <v>107.724509</v>
      </c>
      <c r="I1605" s="620"/>
    </row>
    <row r="1606" spans="2:9" ht="15" hidden="1" customHeight="1" x14ac:dyDescent="0.2">
      <c r="B1606" s="651">
        <v>46260</v>
      </c>
      <c r="C1606" s="646">
        <v>79.75516850999999</v>
      </c>
      <c r="D1606" s="646">
        <v>0.50318099999999999</v>
      </c>
      <c r="E1606" s="646">
        <v>80.258349509999988</v>
      </c>
      <c r="F1606" s="647">
        <v>96.199998000000008</v>
      </c>
      <c r="I1606" s="620"/>
    </row>
    <row r="1607" spans="2:9" ht="15" hidden="1" customHeight="1" x14ac:dyDescent="0.2">
      <c r="B1607" s="651">
        <v>46261</v>
      </c>
      <c r="C1607" s="646">
        <v>57.274704519999993</v>
      </c>
      <c r="D1607" s="646">
        <v>0.50442100000000001</v>
      </c>
      <c r="E1607" s="646">
        <v>57.779125519999994</v>
      </c>
      <c r="F1607" s="647">
        <v>79.828191000000004</v>
      </c>
      <c r="I1607" s="620"/>
    </row>
    <row r="1608" spans="2:9" ht="15" hidden="1" customHeight="1" x14ac:dyDescent="0.2">
      <c r="B1608" s="652"/>
      <c r="C1608" s="649">
        <v>419.38134754000009</v>
      </c>
      <c r="D1608" s="649">
        <v>3.0242990000000001</v>
      </c>
      <c r="E1608" s="649">
        <v>422.40564654000002</v>
      </c>
      <c r="F1608" s="649">
        <v>462.05269600000003</v>
      </c>
      <c r="I1608" s="620"/>
    </row>
    <row r="1609" spans="2:9" ht="15" customHeight="1" x14ac:dyDescent="0.2">
      <c r="B1609" s="651">
        <v>46262</v>
      </c>
      <c r="C1609" s="646">
        <v>65.0047845</v>
      </c>
      <c r="D1609" s="646">
        <v>0.51759699999999997</v>
      </c>
      <c r="E1609" s="646">
        <v>65.522381499999995</v>
      </c>
      <c r="F1609" s="647">
        <v>84.736650999999995</v>
      </c>
      <c r="I1609" s="620"/>
    </row>
    <row r="1610" spans="2:9" ht="15" customHeight="1" x14ac:dyDescent="0.2">
      <c r="B1610" s="651">
        <v>46265</v>
      </c>
      <c r="C1610" s="646">
        <v>77.425811649999986</v>
      </c>
      <c r="D1610" s="646">
        <v>1.0119848300000001</v>
      </c>
      <c r="E1610" s="646">
        <v>78.437796479999989</v>
      </c>
      <c r="F1610" s="647">
        <v>93.019289999999998</v>
      </c>
      <c r="I1610" s="620"/>
    </row>
    <row r="1611" spans="2:9" ht="15" customHeight="1" x14ac:dyDescent="0.2">
      <c r="B1611" s="651">
        <v>46266</v>
      </c>
      <c r="C1611" s="646">
        <v>154.00504488999999</v>
      </c>
      <c r="D1611" s="646">
        <v>0.50796699999999995</v>
      </c>
      <c r="E1611" s="646">
        <v>154.51301189</v>
      </c>
      <c r="F1611" s="647">
        <v>112.40877</v>
      </c>
      <c r="I1611" s="620"/>
    </row>
    <row r="1612" spans="2:9" ht="15" customHeight="1" x14ac:dyDescent="0.2">
      <c r="B1612" s="651">
        <v>46267</v>
      </c>
      <c r="C1612" s="646">
        <v>83.805233399999992</v>
      </c>
      <c r="D1612" s="646">
        <v>0.50722699999999998</v>
      </c>
      <c r="E1612" s="646">
        <v>84.312460399999992</v>
      </c>
      <c r="F1612" s="647">
        <v>95.291330000000002</v>
      </c>
      <c r="I1612" s="620"/>
    </row>
    <row r="1613" spans="2:9" ht="15" customHeight="1" x14ac:dyDescent="0.2">
      <c r="B1613" s="651">
        <v>46268</v>
      </c>
      <c r="C1613" s="646">
        <v>65.371225389999992</v>
      </c>
      <c r="D1613" s="646">
        <v>0.506718</v>
      </c>
      <c r="E1613" s="646">
        <v>65.877943389999999</v>
      </c>
      <c r="F1613" s="647">
        <v>85.7</v>
      </c>
      <c r="I1613" s="620"/>
    </row>
    <row r="1614" spans="2:9" ht="15" customHeight="1" x14ac:dyDescent="0.2">
      <c r="B1614" s="652"/>
      <c r="C1614" s="649">
        <v>445.61209982999998</v>
      </c>
      <c r="D1614" s="649">
        <v>3.0514938300000001</v>
      </c>
      <c r="E1614" s="649">
        <v>448.66359365999989</v>
      </c>
      <c r="F1614" s="649">
        <v>471.15604100000002</v>
      </c>
      <c r="I1614" s="620"/>
    </row>
    <row r="1615" spans="2:9" ht="15" customHeight="1" x14ac:dyDescent="0.2">
      <c r="B1615" s="651">
        <v>46269</v>
      </c>
      <c r="C1615" s="646">
        <v>68.045976469999999</v>
      </c>
      <c r="D1615" s="646">
        <v>0.50538300000000003</v>
      </c>
      <c r="E1615" s="646">
        <v>68.551359469999994</v>
      </c>
      <c r="F1615" s="647">
        <v>85.7</v>
      </c>
      <c r="I1615" s="620"/>
    </row>
    <row r="1616" spans="2:9" ht="15" customHeight="1" x14ac:dyDescent="0.2">
      <c r="B1616" s="651">
        <v>46272</v>
      </c>
      <c r="C1616" s="646">
        <v>0</v>
      </c>
      <c r="D1616" s="646">
        <v>0</v>
      </c>
      <c r="E1616" s="646">
        <v>0</v>
      </c>
      <c r="F1616" s="647">
        <v>0</v>
      </c>
      <c r="I1616" s="620"/>
    </row>
    <row r="1617" spans="2:9" ht="15" customHeight="1" x14ac:dyDescent="0.2">
      <c r="B1617" s="651">
        <v>46273</v>
      </c>
      <c r="C1617" s="646">
        <v>187.55671301000001</v>
      </c>
      <c r="D1617" s="646">
        <v>1.023649</v>
      </c>
      <c r="E1617" s="646">
        <v>188.58036201000002</v>
      </c>
      <c r="F1617" s="647">
        <v>193.05431999999999</v>
      </c>
      <c r="I1617" s="620"/>
    </row>
    <row r="1618" spans="2:9" ht="15" customHeight="1" x14ac:dyDescent="0.2">
      <c r="B1618" s="651">
        <v>46274</v>
      </c>
      <c r="C1618" s="646">
        <v>123.39315111000001</v>
      </c>
      <c r="D1618" s="646">
        <v>0.75289099999999998</v>
      </c>
      <c r="E1618" s="646">
        <v>124.14604211000001</v>
      </c>
      <c r="F1618" s="647">
        <v>89.320989999999995</v>
      </c>
      <c r="I1618" s="620"/>
    </row>
    <row r="1619" spans="2:9" ht="15" customHeight="1" x14ac:dyDescent="0.2">
      <c r="B1619" s="651">
        <v>46275</v>
      </c>
      <c r="C1619" s="646">
        <v>75.204130919999997</v>
      </c>
      <c r="D1619" s="646">
        <v>0.75289099999999998</v>
      </c>
      <c r="E1619" s="646">
        <v>75.957021920000003</v>
      </c>
      <c r="F1619" s="647">
        <v>89.436299999999989</v>
      </c>
      <c r="I1619" s="620"/>
    </row>
    <row r="1620" spans="2:9" ht="15" customHeight="1" x14ac:dyDescent="0.2">
      <c r="B1620" s="652"/>
      <c r="C1620" s="649">
        <v>454.19997151000001</v>
      </c>
      <c r="D1620" s="649">
        <v>3.0348139999999999</v>
      </c>
      <c r="E1620" s="649">
        <v>457.23478550999999</v>
      </c>
      <c r="F1620" s="649">
        <v>457.51161000000002</v>
      </c>
      <c r="I1620" s="620"/>
    </row>
    <row r="1621" spans="2:9" ht="15" customHeight="1" x14ac:dyDescent="0.2">
      <c r="B1621" s="651">
        <v>46276</v>
      </c>
      <c r="C1621" s="646">
        <v>69.661619839999986</v>
      </c>
      <c r="D1621" s="646">
        <v>0.50336899999999996</v>
      </c>
      <c r="E1621" s="646">
        <v>70.164988839999992</v>
      </c>
      <c r="F1621" s="647">
        <v>72.804450000000003</v>
      </c>
      <c r="I1621" s="620"/>
    </row>
    <row r="1622" spans="2:9" ht="15" customHeight="1" x14ac:dyDescent="0.2">
      <c r="B1622" s="651">
        <v>46279</v>
      </c>
      <c r="C1622" s="646">
        <v>77.507571320000011</v>
      </c>
      <c r="D1622" s="646">
        <v>1.2637069999999999</v>
      </c>
      <c r="E1622" s="646">
        <v>78.771278320000008</v>
      </c>
      <c r="F1622" s="647">
        <v>82.15325</v>
      </c>
      <c r="I1622" s="620"/>
    </row>
    <row r="1623" spans="2:9" ht="15" customHeight="1" x14ac:dyDescent="0.2">
      <c r="B1623" s="651">
        <v>46281</v>
      </c>
      <c r="C1623" s="646">
        <v>161.88774359000004</v>
      </c>
      <c r="D1623" s="646">
        <v>1.0153559999999999</v>
      </c>
      <c r="E1623" s="646">
        <v>162.90309959000004</v>
      </c>
      <c r="F1623" s="647">
        <v>96.42052000000001</v>
      </c>
      <c r="I1623" s="620"/>
    </row>
    <row r="1624" spans="2:9" ht="15" customHeight="1" x14ac:dyDescent="0.2">
      <c r="B1624" s="651">
        <v>46282</v>
      </c>
      <c r="C1624" s="646">
        <v>104.77144530999999</v>
      </c>
      <c r="D1624" s="646">
        <v>0.50813900000000001</v>
      </c>
      <c r="E1624" s="646">
        <v>105.27958430999999</v>
      </c>
      <c r="F1624" s="647">
        <v>105.59677000000001</v>
      </c>
      <c r="I1624" s="620"/>
    </row>
    <row r="1625" spans="2:9" ht="15" customHeight="1" x14ac:dyDescent="0.2">
      <c r="B1625" s="652"/>
      <c r="C1625" s="649">
        <v>413.82838006000003</v>
      </c>
      <c r="D1625" s="649">
        <v>3.2905709999999999</v>
      </c>
      <c r="E1625" s="649">
        <v>417.11895106000009</v>
      </c>
      <c r="F1625" s="649">
        <v>356.97498999999999</v>
      </c>
      <c r="I1625" s="620"/>
    </row>
    <row r="1626" spans="2:9" ht="15" customHeight="1" x14ac:dyDescent="0.2">
      <c r="B1626" s="651">
        <v>46283</v>
      </c>
      <c r="C1626" s="646">
        <v>69.699812260000002</v>
      </c>
      <c r="D1626" s="646">
        <v>0.50289799999999996</v>
      </c>
      <c r="E1626" s="646">
        <v>70.202710260000003</v>
      </c>
      <c r="F1626" s="647">
        <v>83.768090000000001</v>
      </c>
      <c r="I1626" s="620"/>
    </row>
    <row r="1627" spans="2:9" ht="15" customHeight="1" x14ac:dyDescent="0.2">
      <c r="B1627" s="651">
        <v>46286</v>
      </c>
      <c r="C1627" s="646">
        <v>73.912749939999983</v>
      </c>
      <c r="D1627" s="646">
        <v>1.008292</v>
      </c>
      <c r="E1627" s="646">
        <v>74.921041939999981</v>
      </c>
      <c r="F1627" s="647">
        <v>88.571359999999999</v>
      </c>
      <c r="I1627" s="620"/>
    </row>
    <row r="1628" spans="2:9" ht="15" customHeight="1" x14ac:dyDescent="0.2">
      <c r="B1628" s="651">
        <v>46287</v>
      </c>
      <c r="C1628" s="646">
        <v>158.18276852000002</v>
      </c>
      <c r="D1628" s="646">
        <v>0.512934</v>
      </c>
      <c r="E1628" s="646">
        <v>158.69570252000003</v>
      </c>
      <c r="F1628" s="647">
        <v>107.27846000000001</v>
      </c>
      <c r="I1628" s="620"/>
    </row>
    <row r="1629" spans="2:9" ht="15" customHeight="1" x14ac:dyDescent="0.2">
      <c r="B1629" s="651">
        <v>46288</v>
      </c>
      <c r="C1629" s="646">
        <v>76.189225250000021</v>
      </c>
      <c r="D1629" s="646">
        <v>0</v>
      </c>
      <c r="E1629" s="646">
        <v>76.189225250000021</v>
      </c>
      <c r="F1629" s="647">
        <v>92.300000000000011</v>
      </c>
      <c r="I1629" s="620"/>
    </row>
    <row r="1630" spans="2:9" ht="15" customHeight="1" x14ac:dyDescent="0.2">
      <c r="B1630" s="651">
        <v>46289</v>
      </c>
      <c r="C1630" s="646">
        <v>61.542916460000001</v>
      </c>
      <c r="D1630" s="646">
        <v>0.50407999999999997</v>
      </c>
      <c r="E1630" s="646">
        <v>62.046996460000003</v>
      </c>
      <c r="F1630" s="647">
        <v>92.899995000000004</v>
      </c>
      <c r="I1630" s="620"/>
    </row>
    <row r="1631" spans="2:9" ht="15" customHeight="1" x14ac:dyDescent="0.2">
      <c r="B1631" s="652"/>
      <c r="C1631" s="649">
        <v>439.5274724300001</v>
      </c>
      <c r="D1631" s="649">
        <v>2.5282040000000001</v>
      </c>
      <c r="E1631" s="649">
        <v>442.05567643000001</v>
      </c>
      <c r="F1631" s="649">
        <v>464.817905</v>
      </c>
      <c r="I1631" s="620"/>
    </row>
    <row r="1632" spans="2:9" ht="15" customHeight="1" x14ac:dyDescent="0.2">
      <c r="B1632" s="653"/>
      <c r="C1632" s="641"/>
      <c r="D1632" s="641"/>
      <c r="E1632" s="641"/>
      <c r="F1632" s="642"/>
      <c r="I1632" s="620"/>
    </row>
    <row r="1633" spans="2:9" ht="15" customHeight="1" x14ac:dyDescent="0.2">
      <c r="B1633" s="663" t="s">
        <v>258</v>
      </c>
      <c r="C1633" s="646">
        <v>17532.076651550011</v>
      </c>
      <c r="D1633" s="646">
        <v>114.79913718000002</v>
      </c>
      <c r="E1633" s="646">
        <v>17646.875788730013</v>
      </c>
      <c r="F1633" s="647">
        <v>16209.134100000001</v>
      </c>
      <c r="I1633" s="620"/>
    </row>
    <row r="1634" spans="2:9" ht="15" customHeight="1" x14ac:dyDescent="0.2">
      <c r="B1634" s="664" t="s">
        <v>259</v>
      </c>
      <c r="C1634" s="646">
        <v>16121.838964400007</v>
      </c>
      <c r="D1634" s="646">
        <v>118.56720368999991</v>
      </c>
      <c r="E1634" s="646">
        <v>16240.406168090007</v>
      </c>
      <c r="F1634" s="647">
        <v>14339.012059999999</v>
      </c>
      <c r="I1634" s="620"/>
    </row>
    <row r="1635" spans="2:9" ht="15" customHeight="1" x14ac:dyDescent="0.2">
      <c r="B1635" s="665" t="s">
        <v>260</v>
      </c>
      <c r="C1635" s="646"/>
      <c r="D1635" s="646"/>
      <c r="E1635" s="646"/>
      <c r="F1635" s="647"/>
    </row>
    <row r="1636" spans="2:9" ht="15" customHeight="1" x14ac:dyDescent="0.2">
      <c r="B1636" s="666" t="s">
        <v>261</v>
      </c>
      <c r="C1636" s="646">
        <v>1410.2376871500037</v>
      </c>
      <c r="D1636" s="646">
        <v>-3.7680665099998976</v>
      </c>
      <c r="E1636" s="646">
        <v>1406.4696206400058</v>
      </c>
      <c r="F1636" s="647">
        <v>1870.122040000002</v>
      </c>
    </row>
    <row r="1637" spans="2:9" ht="15" customHeight="1" x14ac:dyDescent="0.2">
      <c r="B1637" s="666" t="s">
        <v>262</v>
      </c>
      <c r="C1637" s="646">
        <v>-8.0437572523693319</v>
      </c>
      <c r="D1637" s="646">
        <v>-3.1780006550982733</v>
      </c>
      <c r="E1637" s="646">
        <v>8.6603106232866907</v>
      </c>
      <c r="F1637" s="647">
        <v>13.042195879149034</v>
      </c>
    </row>
    <row r="1638" spans="2:9" ht="15" customHeight="1" x14ac:dyDescent="0.2">
      <c r="B1638" s="667"/>
      <c r="C1638" s="668"/>
      <c r="D1638" s="669"/>
      <c r="E1638" s="668"/>
      <c r="F1638" s="670"/>
    </row>
    <row r="1639" spans="2:9" s="674" customFormat="1" ht="15" customHeight="1" x14ac:dyDescent="0.25">
      <c r="B1639" s="671" t="s">
        <v>263</v>
      </c>
      <c r="C1639" s="672"/>
      <c r="D1639" s="672"/>
      <c r="E1639" s="672"/>
      <c r="F1639" s="672"/>
      <c r="G1639" s="673"/>
    </row>
    <row r="1640" spans="2:9" s="674" customFormat="1" ht="15" customHeight="1" x14ac:dyDescent="0.25">
      <c r="B1640" s="671" t="s">
        <v>264</v>
      </c>
      <c r="C1640" s="675"/>
      <c r="D1640" s="675"/>
      <c r="E1640" s="675"/>
      <c r="F1640" s="675"/>
    </row>
    <row r="1641" spans="2:9" s="674" customFormat="1" ht="15" customHeight="1" x14ac:dyDescent="0.25">
      <c r="B1641" s="671"/>
      <c r="C1641" s="675"/>
      <c r="D1641" s="675"/>
      <c r="E1641" s="675"/>
      <c r="F1641" s="675"/>
    </row>
    <row r="1642" spans="2:9" s="674" customFormat="1" ht="14.25" customHeight="1" x14ac:dyDescent="0.2">
      <c r="B1642" s="676" t="s">
        <v>265</v>
      </c>
      <c r="C1642" s="677">
        <v>0</v>
      </c>
      <c r="D1642" s="677">
        <v>0</v>
      </c>
      <c r="E1642" s="678">
        <v>1.6910917111090384E-12</v>
      </c>
      <c r="F1642" s="678">
        <v>0</v>
      </c>
    </row>
    <row r="1643" spans="2:9" s="674" customFormat="1" ht="15" customHeight="1" x14ac:dyDescent="0.2">
      <c r="B1643" s="679"/>
      <c r="C1643" s="680">
        <v>0</v>
      </c>
      <c r="D1643" s="681">
        <v>0</v>
      </c>
      <c r="E1643" s="682">
        <v>0</v>
      </c>
      <c r="F1643" s="682">
        <v>0</v>
      </c>
    </row>
    <row r="1644" spans="2:9" ht="15" customHeight="1" x14ac:dyDescent="0.2">
      <c r="C1644" s="684"/>
      <c r="D1644" s="685"/>
      <c r="E1644" s="686"/>
      <c r="F1644" s="686"/>
    </row>
    <row r="1645" spans="2:9" ht="15" customHeight="1" x14ac:dyDescent="0.2">
      <c r="C1645" s="687"/>
      <c r="D1645" s="688"/>
      <c r="E1645" s="689"/>
      <c r="F1645" s="689"/>
    </row>
    <row r="1646" spans="2:9" ht="15" customHeight="1" x14ac:dyDescent="0.2">
      <c r="C1646" s="690"/>
      <c r="D1646" s="690"/>
      <c r="E1646" s="691"/>
      <c r="F1646" s="692"/>
    </row>
    <row r="1647" spans="2:9" ht="15" customHeight="1" x14ac:dyDescent="0.2">
      <c r="B1647" s="693"/>
      <c r="C1647" s="694"/>
      <c r="D1647" s="690"/>
      <c r="E1647" s="695"/>
      <c r="F1647" s="696"/>
    </row>
    <row r="1648" spans="2:9" ht="15" customHeight="1" x14ac:dyDescent="0.2">
      <c r="C1648" s="697"/>
      <c r="D1648" s="690"/>
      <c r="E1648" s="698"/>
      <c r="F1648" s="691"/>
    </row>
    <row r="1649" spans="2:6" ht="15" customHeight="1" x14ac:dyDescent="0.2">
      <c r="C1649" s="699"/>
      <c r="D1649" s="700"/>
      <c r="E1649" s="700"/>
      <c r="F1649" s="700"/>
    </row>
    <row r="1650" spans="2:6" ht="15" customHeight="1" x14ac:dyDescent="0.2">
      <c r="D1650" s="701"/>
      <c r="E1650" s="702"/>
      <c r="F1650" s="702"/>
    </row>
    <row r="1651" spans="2:6" ht="15" customHeight="1" x14ac:dyDescent="0.2">
      <c r="B1651" s="621"/>
      <c r="C1651" s="621"/>
      <c r="D1651" s="701"/>
      <c r="E1651" s="702"/>
      <c r="F1651" s="702"/>
    </row>
    <row r="1652" spans="2:6" ht="15" customHeight="1" x14ac:dyDescent="0.2">
      <c r="B1652" s="621"/>
      <c r="C1652" s="621"/>
      <c r="D1652" s="701"/>
      <c r="E1652" s="703"/>
      <c r="F1652" s="703"/>
    </row>
    <row r="1653" spans="2:6" ht="15" customHeight="1" x14ac:dyDescent="0.2">
      <c r="B1653" s="621"/>
    </row>
    <row r="1654" spans="2:6" ht="15" customHeight="1" x14ac:dyDescent="0.2">
      <c r="B1654" s="621"/>
    </row>
    <row r="1655" spans="2:6" ht="15" customHeight="1" x14ac:dyDescent="0.2">
      <c r="B1655" s="621"/>
    </row>
  </sheetData>
  <mergeCells count="7">
    <mergeCell ref="B7:F7"/>
    <mergeCell ref="B8:F8"/>
    <mergeCell ref="B9:F9"/>
    <mergeCell ref="C11:C12"/>
    <mergeCell ref="D11:D12"/>
    <mergeCell ref="E11:E12"/>
    <mergeCell ref="F11:F12"/>
  </mergeCells>
  <printOptions horizontalCentered="1" verticalCentered="1"/>
  <pageMargins left="0.35433070866141736" right="0.35433070866141736" top="0.11811023622047245" bottom="0.35433070866141736" header="0" footer="0.43307086614173229"/>
  <pageSetup scale="60" orientation="portrait" horizontalDpi="4294967295" verticalDpi="4294967295" r:id="rId1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86035A8-D3D8-4D3C-A0D3-E7894461FC64}">
  <sheetPr>
    <outlinePr summaryBelow="0" showOutlineSymbols="0"/>
    <pageSetUpPr fitToPage="1"/>
  </sheetPr>
  <dimension ref="A1:G46"/>
  <sheetViews>
    <sheetView showGridLines="0" showOutlineSymbols="0" zoomScale="70" zoomScaleNormal="70" zoomScaleSheetLayoutView="85" workbookViewId="0">
      <selection activeCell="B8" sqref="B8:G8"/>
    </sheetView>
  </sheetViews>
  <sheetFormatPr baseColWidth="10" defaultColWidth="11.42578125" defaultRowHeight="16.5" x14ac:dyDescent="0.3"/>
  <cols>
    <col min="1" max="1" width="2.140625" style="705" customWidth="1"/>
    <col min="2" max="2" width="38.42578125" style="705" customWidth="1"/>
    <col min="3" max="3" width="20" style="705" customWidth="1"/>
    <col min="4" max="4" width="21.28515625" style="705" customWidth="1"/>
    <col min="5" max="5" width="20.140625" style="705" customWidth="1"/>
    <col min="6" max="6" width="19" style="705" customWidth="1"/>
    <col min="7" max="7" width="20" style="705" customWidth="1"/>
    <col min="8" max="8" width="1.85546875" style="705" customWidth="1"/>
    <col min="9" max="16384" width="11.42578125" style="705"/>
  </cols>
  <sheetData>
    <row r="1" spans="1:7" x14ac:dyDescent="0.3">
      <c r="A1" s="704"/>
      <c r="B1" s="2" t="s">
        <v>0</v>
      </c>
      <c r="C1" s="704"/>
      <c r="D1" s="704"/>
      <c r="E1" s="704"/>
      <c r="F1" s="704"/>
      <c r="G1" s="704"/>
    </row>
    <row r="2" spans="1:7" x14ac:dyDescent="0.3">
      <c r="A2" s="704"/>
      <c r="B2" s="2" t="s">
        <v>1</v>
      </c>
      <c r="C2" s="704"/>
      <c r="D2" s="704"/>
      <c r="E2" s="704"/>
      <c r="F2" s="704"/>
      <c r="G2" s="704"/>
    </row>
    <row r="3" spans="1:7" x14ac:dyDescent="0.3">
      <c r="A3" s="704"/>
      <c r="B3" s="2" t="s">
        <v>2</v>
      </c>
      <c r="C3" s="704"/>
      <c r="D3" s="704"/>
      <c r="E3" s="704"/>
      <c r="F3" s="704"/>
      <c r="G3" s="704"/>
    </row>
    <row r="4" spans="1:7" x14ac:dyDescent="0.3">
      <c r="A4" s="704"/>
      <c r="B4" s="2" t="s">
        <v>3</v>
      </c>
      <c r="C4" s="704"/>
      <c r="D4" s="704"/>
      <c r="E4" s="704"/>
      <c r="F4" s="704"/>
      <c r="G4" s="704"/>
    </row>
    <row r="5" spans="1:7" x14ac:dyDescent="0.3">
      <c r="A5" s="704"/>
      <c r="B5" s="2" t="s">
        <v>4</v>
      </c>
      <c r="C5" s="704"/>
      <c r="D5" s="704"/>
      <c r="E5" s="704"/>
      <c r="F5" s="704"/>
      <c r="G5" s="704"/>
    </row>
    <row r="6" spans="1:7" x14ac:dyDescent="0.3">
      <c r="A6" s="704"/>
      <c r="B6" s="704"/>
      <c r="C6" s="704"/>
      <c r="D6" s="704"/>
      <c r="E6" s="704"/>
      <c r="F6" s="704"/>
      <c r="G6" s="704"/>
    </row>
    <row r="7" spans="1:7" x14ac:dyDescent="0.3">
      <c r="A7" s="704"/>
      <c r="B7" s="704"/>
      <c r="C7" s="704"/>
      <c r="D7" s="704"/>
      <c r="E7" s="704"/>
      <c r="F7" s="704"/>
      <c r="G7" s="704"/>
    </row>
    <row r="8" spans="1:7" ht="25.5" x14ac:dyDescent="0.3">
      <c r="A8" s="704"/>
      <c r="B8" s="706" t="s">
        <v>266</v>
      </c>
      <c r="C8" s="706"/>
      <c r="D8" s="706"/>
      <c r="E8" s="706"/>
      <c r="F8" s="706"/>
      <c r="G8" s="706"/>
    </row>
    <row r="9" spans="1:7" ht="26.25" x14ac:dyDescent="0.3">
      <c r="A9" s="704"/>
      <c r="B9" s="707" t="s">
        <v>267</v>
      </c>
      <c r="C9" s="707"/>
      <c r="D9" s="707"/>
      <c r="E9" s="707"/>
      <c r="F9" s="707"/>
      <c r="G9" s="707"/>
    </row>
    <row r="10" spans="1:7" ht="27" thickBot="1" x14ac:dyDescent="0.35">
      <c r="A10" s="704"/>
      <c r="B10" s="708" t="s">
        <v>268</v>
      </c>
      <c r="C10" s="708"/>
      <c r="D10" s="708"/>
      <c r="E10" s="708"/>
      <c r="F10" s="708"/>
      <c r="G10" s="708"/>
    </row>
    <row r="11" spans="1:7" ht="20.25" customHeight="1" thickTop="1" x14ac:dyDescent="0.3">
      <c r="A11" s="704"/>
      <c r="B11" s="709" t="s">
        <v>269</v>
      </c>
      <c r="C11" s="710">
        <v>45559</v>
      </c>
      <c r="D11" s="710" t="s">
        <v>270</v>
      </c>
      <c r="E11" s="710" t="s">
        <v>271</v>
      </c>
      <c r="F11" s="711" t="s">
        <v>260</v>
      </c>
      <c r="G11" s="712"/>
    </row>
    <row r="12" spans="1:7" ht="40.5" customHeight="1" x14ac:dyDescent="0.3">
      <c r="A12" s="704"/>
      <c r="B12" s="713"/>
      <c r="C12" s="714"/>
      <c r="D12" s="714"/>
      <c r="E12" s="714"/>
      <c r="F12" s="715" t="s">
        <v>272</v>
      </c>
      <c r="G12" s="716" t="s">
        <v>273</v>
      </c>
    </row>
    <row r="13" spans="1:7" ht="21.75" customHeight="1" x14ac:dyDescent="0.3">
      <c r="A13" s="704"/>
      <c r="B13" s="713"/>
      <c r="C13" s="714"/>
      <c r="D13" s="714"/>
      <c r="E13" s="714"/>
      <c r="F13" s="717" t="s">
        <v>22</v>
      </c>
      <c r="G13" s="718" t="s">
        <v>22</v>
      </c>
    </row>
    <row r="14" spans="1:7" ht="25.5" x14ac:dyDescent="0.3">
      <c r="A14" s="704"/>
      <c r="B14" s="719"/>
      <c r="C14" s="720"/>
      <c r="D14" s="720"/>
      <c r="E14" s="720"/>
      <c r="F14" s="721" t="s">
        <v>270</v>
      </c>
      <c r="G14" s="722" t="s">
        <v>24</v>
      </c>
    </row>
    <row r="15" spans="1:7" ht="21" customHeight="1" x14ac:dyDescent="0.3">
      <c r="A15" s="723"/>
      <c r="B15" s="724" t="s">
        <v>274</v>
      </c>
      <c r="C15" s="725">
        <v>7047.0547000000006</v>
      </c>
      <c r="D15" s="725">
        <v>8867.6101999999992</v>
      </c>
      <c r="E15" s="725">
        <v>9864.8819999999996</v>
      </c>
      <c r="F15" s="726">
        <v>11.246229564759179</v>
      </c>
      <c r="G15" s="725">
        <v>266.72830000000067</v>
      </c>
    </row>
    <row r="16" spans="1:7" ht="21" customHeight="1" x14ac:dyDescent="0.3">
      <c r="A16" s="723"/>
      <c r="B16" s="724" t="s">
        <v>275</v>
      </c>
      <c r="C16" s="725">
        <v>2754.9099000000006</v>
      </c>
      <c r="D16" s="725">
        <v>3660.3043000000007</v>
      </c>
      <c r="E16" s="725">
        <v>3599.4534000000003</v>
      </c>
      <c r="F16" s="726">
        <v>-1.6624546762409986</v>
      </c>
      <c r="G16" s="725">
        <v>62.528399999999692</v>
      </c>
    </row>
    <row r="17" spans="1:7" ht="21" customHeight="1" x14ac:dyDescent="0.3">
      <c r="A17" s="723"/>
      <c r="B17" s="724" t="s">
        <v>276</v>
      </c>
      <c r="C17" s="725">
        <v>909.79319999999996</v>
      </c>
      <c r="D17" s="725">
        <v>1711.6112000000001</v>
      </c>
      <c r="E17" s="725">
        <v>1623.7978999999998</v>
      </c>
      <c r="F17" s="726">
        <v>-5.1304466808817502</v>
      </c>
      <c r="G17" s="725">
        <v>8.3978999999997086</v>
      </c>
    </row>
    <row r="18" spans="1:7" ht="21" customHeight="1" x14ac:dyDescent="0.3">
      <c r="A18" s="723"/>
      <c r="B18" s="724" t="s">
        <v>277</v>
      </c>
      <c r="C18" s="725">
        <v>162.93360000000001</v>
      </c>
      <c r="D18" s="725">
        <v>159.02579999999998</v>
      </c>
      <c r="E18" s="727">
        <v>178.35310000000001</v>
      </c>
      <c r="F18" s="726">
        <v>12.153562503694392</v>
      </c>
      <c r="G18" s="725">
        <v>7.2531000000000176</v>
      </c>
    </row>
    <row r="19" spans="1:7" ht="21" customHeight="1" x14ac:dyDescent="0.3">
      <c r="A19" s="723"/>
      <c r="B19" s="724" t="s">
        <v>278</v>
      </c>
      <c r="C19" s="725">
        <v>91.962600000000009</v>
      </c>
      <c r="D19" s="725">
        <v>135.89760000000001</v>
      </c>
      <c r="E19" s="725">
        <v>154.05710000000002</v>
      </c>
      <c r="F19" s="726">
        <v>13.362634807384399</v>
      </c>
      <c r="G19" s="725">
        <v>2.9571000000000254</v>
      </c>
    </row>
    <row r="20" spans="1:7" ht="21" customHeight="1" x14ac:dyDescent="0.3">
      <c r="A20" s="723"/>
      <c r="B20" s="724" t="s">
        <v>279</v>
      </c>
      <c r="C20" s="725">
        <v>169.03529999999998</v>
      </c>
      <c r="D20" s="725">
        <v>230.3871</v>
      </c>
      <c r="E20" s="725">
        <v>293.76319999999998</v>
      </c>
      <c r="F20" s="726">
        <v>27.508528038245196</v>
      </c>
      <c r="G20" s="725">
        <v>5.3632000000000062</v>
      </c>
    </row>
    <row r="21" spans="1:7" ht="21" customHeight="1" x14ac:dyDescent="0.3">
      <c r="A21" s="723"/>
      <c r="B21" s="724" t="s">
        <v>280</v>
      </c>
      <c r="C21" s="725">
        <v>1165.9381000000001</v>
      </c>
      <c r="D21" s="725">
        <v>1550.002</v>
      </c>
      <c r="E21" s="725">
        <v>1942.1702000000002</v>
      </c>
      <c r="F21" s="726">
        <v>25.301141546914163</v>
      </c>
      <c r="G21" s="725">
        <v>48.299100000000635</v>
      </c>
    </row>
    <row r="22" spans="1:7" ht="21" customHeight="1" x14ac:dyDescent="0.3">
      <c r="A22" s="723"/>
      <c r="B22" s="724" t="s">
        <v>281</v>
      </c>
      <c r="C22" s="725">
        <v>301.02459999999996</v>
      </c>
      <c r="D22" s="725">
        <v>283.3168</v>
      </c>
      <c r="E22" s="725">
        <v>295.92770000000002</v>
      </c>
      <c r="F22" s="726">
        <v>4.451165620958597</v>
      </c>
      <c r="G22" s="725">
        <v>5.6277000000000044</v>
      </c>
    </row>
    <row r="23" spans="1:7" ht="21" customHeight="1" x14ac:dyDescent="0.3">
      <c r="A23" s="723"/>
      <c r="B23" s="724" t="s">
        <v>282</v>
      </c>
      <c r="C23" s="725">
        <v>322.82749999999999</v>
      </c>
      <c r="D23" s="725">
        <v>528.84630000000004</v>
      </c>
      <c r="E23" s="725">
        <v>661.55409999999995</v>
      </c>
      <c r="F23" s="726">
        <v>25.09383161043197</v>
      </c>
      <c r="G23" s="725">
        <v>24.254099999999994</v>
      </c>
    </row>
    <row r="24" spans="1:7" ht="21" customHeight="1" x14ac:dyDescent="0.3">
      <c r="A24" s="723"/>
      <c r="B24" s="724" t="s">
        <v>283</v>
      </c>
      <c r="C24" s="725">
        <v>85.414199999999994</v>
      </c>
      <c r="D24" s="725">
        <v>87.480399999999989</v>
      </c>
      <c r="E24" s="725">
        <v>132.37810000000002</v>
      </c>
      <c r="F24" s="726">
        <v>51.323153529247747</v>
      </c>
      <c r="G24" s="725">
        <v>4.7919000000000267</v>
      </c>
    </row>
    <row r="25" spans="1:7" ht="21" customHeight="1" x14ac:dyDescent="0.3">
      <c r="A25" s="723"/>
      <c r="B25" s="724" t="s">
        <v>284</v>
      </c>
      <c r="C25" s="725">
        <v>139.62810000000002</v>
      </c>
      <c r="D25" s="725">
        <v>184.2722</v>
      </c>
      <c r="E25" s="725">
        <v>236.96620000000001</v>
      </c>
      <c r="F25" s="726">
        <v>28.595740431817717</v>
      </c>
      <c r="G25" s="725">
        <v>5.1109000000000151</v>
      </c>
    </row>
    <row r="26" spans="1:7" ht="21" customHeight="1" x14ac:dyDescent="0.3">
      <c r="A26" s="723"/>
      <c r="B26" s="724" t="s">
        <v>285</v>
      </c>
      <c r="C26" s="725">
        <v>231.01119999999997</v>
      </c>
      <c r="D26" s="725">
        <v>352.31190000000004</v>
      </c>
      <c r="E26" s="725">
        <v>381.73680000000002</v>
      </c>
      <c r="F26" s="728">
        <v>8.3519461023030992</v>
      </c>
      <c r="G26" s="725">
        <v>5.4304000000000201</v>
      </c>
    </row>
    <row r="27" spans="1:7" ht="21" customHeight="1" x14ac:dyDescent="0.3">
      <c r="A27" s="723"/>
      <c r="B27" s="724" t="s">
        <v>286</v>
      </c>
      <c r="C27" s="725">
        <v>1050.4237000000003</v>
      </c>
      <c r="D27" s="725">
        <v>1032.2043000000001</v>
      </c>
      <c r="E27" s="725">
        <v>1059.2335999999998</v>
      </c>
      <c r="F27" s="726">
        <v>2.6185998256352594</v>
      </c>
      <c r="G27" s="725">
        <v>24.740599999999858</v>
      </c>
    </row>
    <row r="28" spans="1:7" ht="21" customHeight="1" x14ac:dyDescent="0.3">
      <c r="A28" s="723"/>
      <c r="B28" s="724" t="s">
        <v>287</v>
      </c>
      <c r="C28" s="725">
        <v>590.74430000000007</v>
      </c>
      <c r="D28" s="725">
        <v>573.85109999999997</v>
      </c>
      <c r="E28" s="725">
        <v>622.84709999999995</v>
      </c>
      <c r="F28" s="726">
        <v>8.5381033512003324</v>
      </c>
      <c r="G28" s="725">
        <v>15.13919999999996</v>
      </c>
    </row>
    <row r="29" spans="1:7" ht="21" customHeight="1" x14ac:dyDescent="0.3">
      <c r="A29" s="723"/>
      <c r="B29" s="724" t="s">
        <v>288</v>
      </c>
      <c r="C29" s="725">
        <v>247.34779999999998</v>
      </c>
      <c r="D29" s="725">
        <v>248.28899999999999</v>
      </c>
      <c r="E29" s="725">
        <v>241.92570000000001</v>
      </c>
      <c r="F29" s="726">
        <v>-2.5628602153136004</v>
      </c>
      <c r="G29" s="725">
        <v>5.3489000000000146</v>
      </c>
    </row>
    <row r="30" spans="1:7" ht="21" customHeight="1" x14ac:dyDescent="0.3">
      <c r="A30" s="723"/>
      <c r="B30" s="724" t="s">
        <v>289</v>
      </c>
      <c r="C30" s="725">
        <v>612.89200000000005</v>
      </c>
      <c r="D30" s="725">
        <v>710.37020000000007</v>
      </c>
      <c r="E30" s="725">
        <v>811.19299999999998</v>
      </c>
      <c r="F30" s="726">
        <v>14.192994019174776</v>
      </c>
      <c r="G30" s="725">
        <v>21.810599999999909</v>
      </c>
    </row>
    <row r="31" spans="1:7" ht="21" customHeight="1" x14ac:dyDescent="0.3">
      <c r="A31" s="729"/>
      <c r="B31" s="730" t="s">
        <v>290</v>
      </c>
      <c r="C31" s="731">
        <v>12862.229600000002</v>
      </c>
      <c r="D31" s="731">
        <v>16172.802899999999</v>
      </c>
      <c r="E31" s="731">
        <v>17658.669000000002</v>
      </c>
      <c r="F31" s="732">
        <v>9.1874371386793108</v>
      </c>
      <c r="G31" s="731">
        <v>429.53740000000471</v>
      </c>
    </row>
    <row r="32" spans="1:7" ht="21" customHeight="1" x14ac:dyDescent="0.3">
      <c r="A32" s="723"/>
      <c r="B32" s="724" t="s">
        <v>291</v>
      </c>
      <c r="C32" s="725">
        <v>10352.47077</v>
      </c>
      <c r="D32" s="725">
        <v>10165.7266</v>
      </c>
      <c r="E32" s="725">
        <v>11063.668230000001</v>
      </c>
      <c r="F32" s="726">
        <v>8.833029505239697</v>
      </c>
      <c r="G32" s="725">
        <v>321.621000000001</v>
      </c>
    </row>
    <row r="33" spans="1:7" ht="21" customHeight="1" x14ac:dyDescent="0.3">
      <c r="A33" s="723"/>
      <c r="B33" s="724" t="s">
        <v>292</v>
      </c>
      <c r="C33" s="725">
        <v>8669.5187709999991</v>
      </c>
      <c r="D33" s="725">
        <v>7079.1365019999994</v>
      </c>
      <c r="E33" s="725">
        <v>8073.8908340000007</v>
      </c>
      <c r="F33" s="726">
        <v>14.051916243159933</v>
      </c>
      <c r="G33" s="725">
        <v>246.32120000000032</v>
      </c>
    </row>
    <row r="34" spans="1:7" ht="21" customHeight="1" x14ac:dyDescent="0.3">
      <c r="A34" s="723"/>
      <c r="B34" s="724" t="s">
        <v>293</v>
      </c>
      <c r="C34" s="725">
        <v>1598.1622</v>
      </c>
      <c r="D34" s="725">
        <v>2972.951</v>
      </c>
      <c r="E34" s="725">
        <v>2795.4124999999999</v>
      </c>
      <c r="F34" s="726">
        <v>-5.9717936824387641</v>
      </c>
      <c r="G34" s="725">
        <v>70.43119999999999</v>
      </c>
    </row>
    <row r="35" spans="1:7" ht="21" customHeight="1" x14ac:dyDescent="0.3">
      <c r="A35" s="723"/>
      <c r="B35" s="724" t="s">
        <v>280</v>
      </c>
      <c r="C35" s="725">
        <v>2153.8883000000001</v>
      </c>
      <c r="D35" s="725">
        <v>2821.1285000000003</v>
      </c>
      <c r="E35" s="725">
        <v>3279.6631000000002</v>
      </c>
      <c r="F35" s="726">
        <v>16.253587881587105</v>
      </c>
      <c r="G35" s="725">
        <v>92.703100000000177</v>
      </c>
    </row>
    <row r="36" spans="1:7" ht="21" customHeight="1" x14ac:dyDescent="0.3">
      <c r="A36" s="723"/>
      <c r="B36" s="724" t="s">
        <v>281</v>
      </c>
      <c r="C36" s="725">
        <v>937.54110000000003</v>
      </c>
      <c r="D36" s="725">
        <v>609.23649999999998</v>
      </c>
      <c r="E36" s="725">
        <v>726.97890000000007</v>
      </c>
      <c r="F36" s="726">
        <v>19.326222247025605</v>
      </c>
      <c r="G36" s="725">
        <v>21.460900000000038</v>
      </c>
    </row>
    <row r="37" spans="1:7" ht="21" customHeight="1" x14ac:dyDescent="0.3">
      <c r="A37" s="723"/>
      <c r="B37" s="724" t="s">
        <v>294</v>
      </c>
      <c r="C37" s="725">
        <v>596.52710000000002</v>
      </c>
      <c r="D37" s="725">
        <v>1194.24</v>
      </c>
      <c r="E37" s="725">
        <v>1281.1588000000002</v>
      </c>
      <c r="F37" s="726">
        <v>7.2781685423365605</v>
      </c>
      <c r="G37" s="725">
        <v>33.911200000000008</v>
      </c>
    </row>
    <row r="38" spans="1:7" ht="21" customHeight="1" x14ac:dyDescent="0.3">
      <c r="A38" s="723"/>
      <c r="B38" s="724" t="s">
        <v>274</v>
      </c>
      <c r="C38" s="725">
        <v>157.92320000000001</v>
      </c>
      <c r="D38" s="725">
        <v>121.11439999999999</v>
      </c>
      <c r="E38" s="725">
        <v>142.7149</v>
      </c>
      <c r="F38" s="726">
        <v>17.834790908430385</v>
      </c>
      <c r="G38" s="725">
        <v>3.6271000000000129</v>
      </c>
    </row>
    <row r="39" spans="1:7" ht="21" customHeight="1" x14ac:dyDescent="0.3">
      <c r="A39" s="723"/>
      <c r="B39" s="724" t="s">
        <v>285</v>
      </c>
      <c r="C39" s="725">
        <v>420.2799</v>
      </c>
      <c r="D39" s="725">
        <v>842.32259999999997</v>
      </c>
      <c r="E39" s="725">
        <v>1396.6213</v>
      </c>
      <c r="F39" s="726">
        <v>65.805986922350172</v>
      </c>
      <c r="G39" s="725">
        <v>50.57510000000002</v>
      </c>
    </row>
    <row r="40" spans="1:7" ht="21" customHeight="1" x14ac:dyDescent="0.3">
      <c r="A40" s="723"/>
      <c r="B40" s="724" t="s">
        <v>289</v>
      </c>
      <c r="C40" s="725">
        <v>314.33189999999996</v>
      </c>
      <c r="D40" s="725">
        <v>671.75159999999994</v>
      </c>
      <c r="E40" s="725">
        <v>697.93100000000004</v>
      </c>
      <c r="F40" s="726">
        <v>3.8971846140746225</v>
      </c>
      <c r="G40" s="725">
        <v>11.310000000000059</v>
      </c>
    </row>
    <row r="41" spans="1:7" ht="23.25" customHeight="1" x14ac:dyDescent="0.3">
      <c r="A41" s="729"/>
      <c r="B41" s="730" t="s">
        <v>295</v>
      </c>
      <c r="C41" s="731">
        <v>13398.894069999998</v>
      </c>
      <c r="D41" s="731">
        <v>14622.0437</v>
      </c>
      <c r="E41" s="733">
        <v>16580.598530000003</v>
      </c>
      <c r="F41" s="734">
        <v>13.394535471125725</v>
      </c>
      <c r="G41" s="731">
        <v>479.83630000000448</v>
      </c>
    </row>
    <row r="42" spans="1:7" ht="23.25" customHeight="1" thickBot="1" x14ac:dyDescent="0.35">
      <c r="A42" s="729"/>
      <c r="B42" s="735" t="s">
        <v>296</v>
      </c>
      <c r="C42" s="736">
        <v>-536.66446999999607</v>
      </c>
      <c r="D42" s="736">
        <v>1550.7591999999986</v>
      </c>
      <c r="E42" s="737">
        <v>1078.0704699999987</v>
      </c>
      <c r="F42" s="738">
        <v>-30.48111724889333</v>
      </c>
      <c r="G42" s="736">
        <v>-50.298899999999776</v>
      </c>
    </row>
    <row r="43" spans="1:7" ht="40.5" customHeight="1" thickTop="1" x14ac:dyDescent="0.3">
      <c r="A43" s="704"/>
      <c r="B43" s="739" t="s">
        <v>297</v>
      </c>
      <c r="C43" s="739"/>
      <c r="D43" s="739"/>
      <c r="E43" s="739"/>
      <c r="F43" s="739"/>
      <c r="G43" s="739"/>
    </row>
    <row r="44" spans="1:7" ht="20.25" customHeight="1" x14ac:dyDescent="0.3">
      <c r="A44" s="704"/>
      <c r="B44" s="740" t="s">
        <v>298</v>
      </c>
      <c r="C44" s="740"/>
      <c r="D44" s="740"/>
      <c r="E44" s="740"/>
      <c r="F44" s="740"/>
      <c r="G44" s="740"/>
    </row>
    <row r="45" spans="1:7" ht="64.5" hidden="1" customHeight="1" x14ac:dyDescent="0.3">
      <c r="A45" s="704"/>
      <c r="B45" s="741" t="s">
        <v>299</v>
      </c>
      <c r="C45" s="740"/>
      <c r="D45" s="740"/>
      <c r="E45" s="740"/>
      <c r="F45" s="740"/>
      <c r="G45" s="740"/>
    </row>
    <row r="46" spans="1:7" ht="21.75" customHeight="1" x14ac:dyDescent="0.35">
      <c r="A46" s="704"/>
      <c r="B46" s="742" t="s">
        <v>300</v>
      </c>
      <c r="C46" s="743"/>
      <c r="D46" s="743"/>
      <c r="E46" s="744"/>
      <c r="F46" s="743"/>
      <c r="G46" s="744"/>
    </row>
  </sheetData>
  <mergeCells count="11">
    <mergeCell ref="B43:G43"/>
    <mergeCell ref="B44:G44"/>
    <mergeCell ref="B45:G45"/>
    <mergeCell ref="B8:G8"/>
    <mergeCell ref="B9:G9"/>
    <mergeCell ref="B10:G10"/>
    <mergeCell ref="B11:B14"/>
    <mergeCell ref="C11:C14"/>
    <mergeCell ref="D11:D14"/>
    <mergeCell ref="E11:E14"/>
    <mergeCell ref="F11:G11"/>
  </mergeCells>
  <pageMargins left="0.70866141732283472" right="0.70866141732283472" top="0.74803149606299213" bottom="0.31496062992125984" header="0.31496062992125984" footer="0.31496062992125984"/>
  <pageSetup scale="60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6B2742-D5D3-4A14-8880-C5A7EF72CC37}">
  <dimension ref="A1:S190"/>
  <sheetViews>
    <sheetView tabSelected="1" zoomScale="90" zoomScaleNormal="90" workbookViewId="0">
      <selection activeCell="B6" sqref="B6:J6"/>
    </sheetView>
  </sheetViews>
  <sheetFormatPr baseColWidth="10" defaultRowHeight="12" x14ac:dyDescent="0.2"/>
  <cols>
    <col min="1" max="1" width="3.28515625" style="745" customWidth="1"/>
    <col min="2" max="2" width="13.7109375" style="745" customWidth="1"/>
    <col min="3" max="7" width="12" style="745" customWidth="1"/>
    <col min="8" max="8" width="11.7109375" style="745" customWidth="1"/>
    <col min="9" max="9" width="12" style="745" customWidth="1"/>
    <col min="10" max="10" width="12.42578125" style="745" customWidth="1"/>
    <col min="11" max="11" width="11.7109375" style="745" bestFit="1" customWidth="1"/>
    <col min="12" max="12" width="14.140625" style="745" customWidth="1"/>
    <col min="13" max="13" width="12.42578125" style="745" bestFit="1" customWidth="1"/>
    <col min="14" max="14" width="16.42578125" style="745" customWidth="1"/>
    <col min="15" max="15" width="16" style="745" customWidth="1"/>
    <col min="16" max="16" width="13.28515625" style="745" customWidth="1"/>
    <col min="17" max="17" width="16.140625" style="745" customWidth="1"/>
    <col min="18" max="18" width="14.42578125" style="745" customWidth="1"/>
    <col min="19" max="256" width="11.42578125" style="745"/>
    <col min="257" max="257" width="3.28515625" style="745" customWidth="1"/>
    <col min="258" max="258" width="17" style="745" customWidth="1"/>
    <col min="259" max="263" width="12" style="745" customWidth="1"/>
    <col min="264" max="264" width="11.28515625" style="745" customWidth="1"/>
    <col min="265" max="265" width="12" style="745" customWidth="1"/>
    <col min="266" max="266" width="12.42578125" style="745" customWidth="1"/>
    <col min="267" max="268" width="11.42578125" style="745"/>
    <col min="269" max="269" width="12.42578125" style="745" bestFit="1" customWidth="1"/>
    <col min="270" max="512" width="11.42578125" style="745"/>
    <col min="513" max="513" width="3.28515625" style="745" customWidth="1"/>
    <col min="514" max="514" width="17" style="745" customWidth="1"/>
    <col min="515" max="519" width="12" style="745" customWidth="1"/>
    <col min="520" max="520" width="11.28515625" style="745" customWidth="1"/>
    <col min="521" max="521" width="12" style="745" customWidth="1"/>
    <col min="522" max="522" width="12.42578125" style="745" customWidth="1"/>
    <col min="523" max="524" width="11.42578125" style="745"/>
    <col min="525" max="525" width="12.42578125" style="745" bestFit="1" customWidth="1"/>
    <col min="526" max="768" width="11.42578125" style="745"/>
    <col min="769" max="769" width="3.28515625" style="745" customWidth="1"/>
    <col min="770" max="770" width="17" style="745" customWidth="1"/>
    <col min="771" max="775" width="12" style="745" customWidth="1"/>
    <col min="776" max="776" width="11.28515625" style="745" customWidth="1"/>
    <col min="777" max="777" width="12" style="745" customWidth="1"/>
    <col min="778" max="778" width="12.42578125" style="745" customWidth="1"/>
    <col min="779" max="780" width="11.42578125" style="745"/>
    <col min="781" max="781" width="12.42578125" style="745" bestFit="1" customWidth="1"/>
    <col min="782" max="1024" width="11.42578125" style="745"/>
    <col min="1025" max="1025" width="3.28515625" style="745" customWidth="1"/>
    <col min="1026" max="1026" width="17" style="745" customWidth="1"/>
    <col min="1027" max="1031" width="12" style="745" customWidth="1"/>
    <col min="1032" max="1032" width="11.28515625" style="745" customWidth="1"/>
    <col min="1033" max="1033" width="12" style="745" customWidth="1"/>
    <col min="1034" max="1034" width="12.42578125" style="745" customWidth="1"/>
    <col min="1035" max="1036" width="11.42578125" style="745"/>
    <col min="1037" max="1037" width="12.42578125" style="745" bestFit="1" customWidth="1"/>
    <col min="1038" max="1280" width="11.42578125" style="745"/>
    <col min="1281" max="1281" width="3.28515625" style="745" customWidth="1"/>
    <col min="1282" max="1282" width="17" style="745" customWidth="1"/>
    <col min="1283" max="1287" width="12" style="745" customWidth="1"/>
    <col min="1288" max="1288" width="11.28515625" style="745" customWidth="1"/>
    <col min="1289" max="1289" width="12" style="745" customWidth="1"/>
    <col min="1290" max="1290" width="12.42578125" style="745" customWidth="1"/>
    <col min="1291" max="1292" width="11.42578125" style="745"/>
    <col min="1293" max="1293" width="12.42578125" style="745" bestFit="1" customWidth="1"/>
    <col min="1294" max="1536" width="11.42578125" style="745"/>
    <col min="1537" max="1537" width="3.28515625" style="745" customWidth="1"/>
    <col min="1538" max="1538" width="17" style="745" customWidth="1"/>
    <col min="1539" max="1543" width="12" style="745" customWidth="1"/>
    <col min="1544" max="1544" width="11.28515625" style="745" customWidth="1"/>
    <col min="1545" max="1545" width="12" style="745" customWidth="1"/>
    <col min="1546" max="1546" width="12.42578125" style="745" customWidth="1"/>
    <col min="1547" max="1548" width="11.42578125" style="745"/>
    <col min="1549" max="1549" width="12.42578125" style="745" bestFit="1" customWidth="1"/>
    <col min="1550" max="1792" width="11.42578125" style="745"/>
    <col min="1793" max="1793" width="3.28515625" style="745" customWidth="1"/>
    <col min="1794" max="1794" width="17" style="745" customWidth="1"/>
    <col min="1795" max="1799" width="12" style="745" customWidth="1"/>
    <col min="1800" max="1800" width="11.28515625" style="745" customWidth="1"/>
    <col min="1801" max="1801" width="12" style="745" customWidth="1"/>
    <col min="1802" max="1802" width="12.42578125" style="745" customWidth="1"/>
    <col min="1803" max="1804" width="11.42578125" style="745"/>
    <col min="1805" max="1805" width="12.42578125" style="745" bestFit="1" customWidth="1"/>
    <col min="1806" max="2048" width="11.42578125" style="745"/>
    <col min="2049" max="2049" width="3.28515625" style="745" customWidth="1"/>
    <col min="2050" max="2050" width="17" style="745" customWidth="1"/>
    <col min="2051" max="2055" width="12" style="745" customWidth="1"/>
    <col min="2056" max="2056" width="11.28515625" style="745" customWidth="1"/>
    <col min="2057" max="2057" width="12" style="745" customWidth="1"/>
    <col min="2058" max="2058" width="12.42578125" style="745" customWidth="1"/>
    <col min="2059" max="2060" width="11.42578125" style="745"/>
    <col min="2061" max="2061" width="12.42578125" style="745" bestFit="1" customWidth="1"/>
    <col min="2062" max="2304" width="11.42578125" style="745"/>
    <col min="2305" max="2305" width="3.28515625" style="745" customWidth="1"/>
    <col min="2306" max="2306" width="17" style="745" customWidth="1"/>
    <col min="2307" max="2311" width="12" style="745" customWidth="1"/>
    <col min="2312" max="2312" width="11.28515625" style="745" customWidth="1"/>
    <col min="2313" max="2313" width="12" style="745" customWidth="1"/>
    <col min="2314" max="2314" width="12.42578125" style="745" customWidth="1"/>
    <col min="2315" max="2316" width="11.42578125" style="745"/>
    <col min="2317" max="2317" width="12.42578125" style="745" bestFit="1" customWidth="1"/>
    <col min="2318" max="2560" width="11.42578125" style="745"/>
    <col min="2561" max="2561" width="3.28515625" style="745" customWidth="1"/>
    <col min="2562" max="2562" width="17" style="745" customWidth="1"/>
    <col min="2563" max="2567" width="12" style="745" customWidth="1"/>
    <col min="2568" max="2568" width="11.28515625" style="745" customWidth="1"/>
    <col min="2569" max="2569" width="12" style="745" customWidth="1"/>
    <col min="2570" max="2570" width="12.42578125" style="745" customWidth="1"/>
    <col min="2571" max="2572" width="11.42578125" style="745"/>
    <col min="2573" max="2573" width="12.42578125" style="745" bestFit="1" customWidth="1"/>
    <col min="2574" max="2816" width="11.42578125" style="745"/>
    <col min="2817" max="2817" width="3.28515625" style="745" customWidth="1"/>
    <col min="2818" max="2818" width="17" style="745" customWidth="1"/>
    <col min="2819" max="2823" width="12" style="745" customWidth="1"/>
    <col min="2824" max="2824" width="11.28515625" style="745" customWidth="1"/>
    <col min="2825" max="2825" width="12" style="745" customWidth="1"/>
    <col min="2826" max="2826" width="12.42578125" style="745" customWidth="1"/>
    <col min="2827" max="2828" width="11.42578125" style="745"/>
    <col min="2829" max="2829" width="12.42578125" style="745" bestFit="1" customWidth="1"/>
    <col min="2830" max="3072" width="11.42578125" style="745"/>
    <col min="3073" max="3073" width="3.28515625" style="745" customWidth="1"/>
    <col min="3074" max="3074" width="17" style="745" customWidth="1"/>
    <col min="3075" max="3079" width="12" style="745" customWidth="1"/>
    <col min="3080" max="3080" width="11.28515625" style="745" customWidth="1"/>
    <col min="3081" max="3081" width="12" style="745" customWidth="1"/>
    <col min="3082" max="3082" width="12.42578125" style="745" customWidth="1"/>
    <col min="3083" max="3084" width="11.42578125" style="745"/>
    <col min="3085" max="3085" width="12.42578125" style="745" bestFit="1" customWidth="1"/>
    <col min="3086" max="3328" width="11.42578125" style="745"/>
    <col min="3329" max="3329" width="3.28515625" style="745" customWidth="1"/>
    <col min="3330" max="3330" width="17" style="745" customWidth="1"/>
    <col min="3331" max="3335" width="12" style="745" customWidth="1"/>
    <col min="3336" max="3336" width="11.28515625" style="745" customWidth="1"/>
    <col min="3337" max="3337" width="12" style="745" customWidth="1"/>
    <col min="3338" max="3338" width="12.42578125" style="745" customWidth="1"/>
    <col min="3339" max="3340" width="11.42578125" style="745"/>
    <col min="3341" max="3341" width="12.42578125" style="745" bestFit="1" customWidth="1"/>
    <col min="3342" max="3584" width="11.42578125" style="745"/>
    <col min="3585" max="3585" width="3.28515625" style="745" customWidth="1"/>
    <col min="3586" max="3586" width="17" style="745" customWidth="1"/>
    <col min="3587" max="3591" width="12" style="745" customWidth="1"/>
    <col min="3592" max="3592" width="11.28515625" style="745" customWidth="1"/>
    <col min="3593" max="3593" width="12" style="745" customWidth="1"/>
    <col min="3594" max="3594" width="12.42578125" style="745" customWidth="1"/>
    <col min="3595" max="3596" width="11.42578125" style="745"/>
    <col min="3597" max="3597" width="12.42578125" style="745" bestFit="1" customWidth="1"/>
    <col min="3598" max="3840" width="11.42578125" style="745"/>
    <col min="3841" max="3841" width="3.28515625" style="745" customWidth="1"/>
    <col min="3842" max="3842" width="17" style="745" customWidth="1"/>
    <col min="3843" max="3847" width="12" style="745" customWidth="1"/>
    <col min="3848" max="3848" width="11.28515625" style="745" customWidth="1"/>
    <col min="3849" max="3849" width="12" style="745" customWidth="1"/>
    <col min="3850" max="3850" width="12.42578125" style="745" customWidth="1"/>
    <col min="3851" max="3852" width="11.42578125" style="745"/>
    <col min="3853" max="3853" width="12.42578125" style="745" bestFit="1" customWidth="1"/>
    <col min="3854" max="4096" width="11.42578125" style="745"/>
    <col min="4097" max="4097" width="3.28515625" style="745" customWidth="1"/>
    <col min="4098" max="4098" width="17" style="745" customWidth="1"/>
    <col min="4099" max="4103" width="12" style="745" customWidth="1"/>
    <col min="4104" max="4104" width="11.28515625" style="745" customWidth="1"/>
    <col min="4105" max="4105" width="12" style="745" customWidth="1"/>
    <col min="4106" max="4106" width="12.42578125" style="745" customWidth="1"/>
    <col min="4107" max="4108" width="11.42578125" style="745"/>
    <col min="4109" max="4109" width="12.42578125" style="745" bestFit="1" customWidth="1"/>
    <col min="4110" max="4352" width="11.42578125" style="745"/>
    <col min="4353" max="4353" width="3.28515625" style="745" customWidth="1"/>
    <col min="4354" max="4354" width="17" style="745" customWidth="1"/>
    <col min="4355" max="4359" width="12" style="745" customWidth="1"/>
    <col min="4360" max="4360" width="11.28515625" style="745" customWidth="1"/>
    <col min="4361" max="4361" width="12" style="745" customWidth="1"/>
    <col min="4362" max="4362" width="12.42578125" style="745" customWidth="1"/>
    <col min="4363" max="4364" width="11.42578125" style="745"/>
    <col min="4365" max="4365" width="12.42578125" style="745" bestFit="1" customWidth="1"/>
    <col min="4366" max="4608" width="11.42578125" style="745"/>
    <col min="4609" max="4609" width="3.28515625" style="745" customWidth="1"/>
    <col min="4610" max="4610" width="17" style="745" customWidth="1"/>
    <col min="4611" max="4615" width="12" style="745" customWidth="1"/>
    <col min="4616" max="4616" width="11.28515625" style="745" customWidth="1"/>
    <col min="4617" max="4617" width="12" style="745" customWidth="1"/>
    <col min="4618" max="4618" width="12.42578125" style="745" customWidth="1"/>
    <col min="4619" max="4620" width="11.42578125" style="745"/>
    <col min="4621" max="4621" width="12.42578125" style="745" bestFit="1" customWidth="1"/>
    <col min="4622" max="4864" width="11.42578125" style="745"/>
    <col min="4865" max="4865" width="3.28515625" style="745" customWidth="1"/>
    <col min="4866" max="4866" width="17" style="745" customWidth="1"/>
    <col min="4867" max="4871" width="12" style="745" customWidth="1"/>
    <col min="4872" max="4872" width="11.28515625" style="745" customWidth="1"/>
    <col min="4873" max="4873" width="12" style="745" customWidth="1"/>
    <col min="4874" max="4874" width="12.42578125" style="745" customWidth="1"/>
    <col min="4875" max="4876" width="11.42578125" style="745"/>
    <col min="4877" max="4877" width="12.42578125" style="745" bestFit="1" customWidth="1"/>
    <col min="4878" max="5120" width="11.42578125" style="745"/>
    <col min="5121" max="5121" width="3.28515625" style="745" customWidth="1"/>
    <col min="5122" max="5122" width="17" style="745" customWidth="1"/>
    <col min="5123" max="5127" width="12" style="745" customWidth="1"/>
    <col min="5128" max="5128" width="11.28515625" style="745" customWidth="1"/>
    <col min="5129" max="5129" width="12" style="745" customWidth="1"/>
    <col min="5130" max="5130" width="12.42578125" style="745" customWidth="1"/>
    <col min="5131" max="5132" width="11.42578125" style="745"/>
    <col min="5133" max="5133" width="12.42578125" style="745" bestFit="1" customWidth="1"/>
    <col min="5134" max="5376" width="11.42578125" style="745"/>
    <col min="5377" max="5377" width="3.28515625" style="745" customWidth="1"/>
    <col min="5378" max="5378" width="17" style="745" customWidth="1"/>
    <col min="5379" max="5383" width="12" style="745" customWidth="1"/>
    <col min="5384" max="5384" width="11.28515625" style="745" customWidth="1"/>
    <col min="5385" max="5385" width="12" style="745" customWidth="1"/>
    <col min="5386" max="5386" width="12.42578125" style="745" customWidth="1"/>
    <col min="5387" max="5388" width="11.42578125" style="745"/>
    <col min="5389" max="5389" width="12.42578125" style="745" bestFit="1" customWidth="1"/>
    <col min="5390" max="5632" width="11.42578125" style="745"/>
    <col min="5633" max="5633" width="3.28515625" style="745" customWidth="1"/>
    <col min="5634" max="5634" width="17" style="745" customWidth="1"/>
    <col min="5635" max="5639" width="12" style="745" customWidth="1"/>
    <col min="5640" max="5640" width="11.28515625" style="745" customWidth="1"/>
    <col min="5641" max="5641" width="12" style="745" customWidth="1"/>
    <col min="5642" max="5642" width="12.42578125" style="745" customWidth="1"/>
    <col min="5643" max="5644" width="11.42578125" style="745"/>
    <col min="5645" max="5645" width="12.42578125" style="745" bestFit="1" customWidth="1"/>
    <col min="5646" max="5888" width="11.42578125" style="745"/>
    <col min="5889" max="5889" width="3.28515625" style="745" customWidth="1"/>
    <col min="5890" max="5890" width="17" style="745" customWidth="1"/>
    <col min="5891" max="5895" width="12" style="745" customWidth="1"/>
    <col min="5896" max="5896" width="11.28515625" style="745" customWidth="1"/>
    <col min="5897" max="5897" width="12" style="745" customWidth="1"/>
    <col min="5898" max="5898" width="12.42578125" style="745" customWidth="1"/>
    <col min="5899" max="5900" width="11.42578125" style="745"/>
    <col min="5901" max="5901" width="12.42578125" style="745" bestFit="1" customWidth="1"/>
    <col min="5902" max="6144" width="11.42578125" style="745"/>
    <col min="6145" max="6145" width="3.28515625" style="745" customWidth="1"/>
    <col min="6146" max="6146" width="17" style="745" customWidth="1"/>
    <col min="6147" max="6151" width="12" style="745" customWidth="1"/>
    <col min="6152" max="6152" width="11.28515625" style="745" customWidth="1"/>
    <col min="6153" max="6153" width="12" style="745" customWidth="1"/>
    <col min="6154" max="6154" width="12.42578125" style="745" customWidth="1"/>
    <col min="6155" max="6156" width="11.42578125" style="745"/>
    <col min="6157" max="6157" width="12.42578125" style="745" bestFit="1" customWidth="1"/>
    <col min="6158" max="6400" width="11.42578125" style="745"/>
    <col min="6401" max="6401" width="3.28515625" style="745" customWidth="1"/>
    <col min="6402" max="6402" width="17" style="745" customWidth="1"/>
    <col min="6403" max="6407" width="12" style="745" customWidth="1"/>
    <col min="6408" max="6408" width="11.28515625" style="745" customWidth="1"/>
    <col min="6409" max="6409" width="12" style="745" customWidth="1"/>
    <col min="6410" max="6410" width="12.42578125" style="745" customWidth="1"/>
    <col min="6411" max="6412" width="11.42578125" style="745"/>
    <col min="6413" max="6413" width="12.42578125" style="745" bestFit="1" customWidth="1"/>
    <col min="6414" max="6656" width="11.42578125" style="745"/>
    <col min="6657" max="6657" width="3.28515625" style="745" customWidth="1"/>
    <col min="6658" max="6658" width="17" style="745" customWidth="1"/>
    <col min="6659" max="6663" width="12" style="745" customWidth="1"/>
    <col min="6664" max="6664" width="11.28515625" style="745" customWidth="1"/>
    <col min="6665" max="6665" width="12" style="745" customWidth="1"/>
    <col min="6666" max="6666" width="12.42578125" style="745" customWidth="1"/>
    <col min="6667" max="6668" width="11.42578125" style="745"/>
    <col min="6669" max="6669" width="12.42578125" style="745" bestFit="1" customWidth="1"/>
    <col min="6670" max="6912" width="11.42578125" style="745"/>
    <col min="6913" max="6913" width="3.28515625" style="745" customWidth="1"/>
    <col min="6914" max="6914" width="17" style="745" customWidth="1"/>
    <col min="6915" max="6919" width="12" style="745" customWidth="1"/>
    <col min="6920" max="6920" width="11.28515625" style="745" customWidth="1"/>
    <col min="6921" max="6921" width="12" style="745" customWidth="1"/>
    <col min="6922" max="6922" width="12.42578125" style="745" customWidth="1"/>
    <col min="6923" max="6924" width="11.42578125" style="745"/>
    <col min="6925" max="6925" width="12.42578125" style="745" bestFit="1" customWidth="1"/>
    <col min="6926" max="7168" width="11.42578125" style="745"/>
    <col min="7169" max="7169" width="3.28515625" style="745" customWidth="1"/>
    <col min="7170" max="7170" width="17" style="745" customWidth="1"/>
    <col min="7171" max="7175" width="12" style="745" customWidth="1"/>
    <col min="7176" max="7176" width="11.28515625" style="745" customWidth="1"/>
    <col min="7177" max="7177" width="12" style="745" customWidth="1"/>
    <col min="7178" max="7178" width="12.42578125" style="745" customWidth="1"/>
    <col min="7179" max="7180" width="11.42578125" style="745"/>
    <col min="7181" max="7181" width="12.42578125" style="745" bestFit="1" customWidth="1"/>
    <col min="7182" max="7424" width="11.42578125" style="745"/>
    <col min="7425" max="7425" width="3.28515625" style="745" customWidth="1"/>
    <col min="7426" max="7426" width="17" style="745" customWidth="1"/>
    <col min="7427" max="7431" width="12" style="745" customWidth="1"/>
    <col min="7432" max="7432" width="11.28515625" style="745" customWidth="1"/>
    <col min="7433" max="7433" width="12" style="745" customWidth="1"/>
    <col min="7434" max="7434" width="12.42578125" style="745" customWidth="1"/>
    <col min="7435" max="7436" width="11.42578125" style="745"/>
    <col min="7437" max="7437" width="12.42578125" style="745" bestFit="1" customWidth="1"/>
    <col min="7438" max="7680" width="11.42578125" style="745"/>
    <col min="7681" max="7681" width="3.28515625" style="745" customWidth="1"/>
    <col min="7682" max="7682" width="17" style="745" customWidth="1"/>
    <col min="7683" max="7687" width="12" style="745" customWidth="1"/>
    <col min="7688" max="7688" width="11.28515625" style="745" customWidth="1"/>
    <col min="7689" max="7689" width="12" style="745" customWidth="1"/>
    <col min="7690" max="7690" width="12.42578125" style="745" customWidth="1"/>
    <col min="7691" max="7692" width="11.42578125" style="745"/>
    <col min="7693" max="7693" width="12.42578125" style="745" bestFit="1" customWidth="1"/>
    <col min="7694" max="7936" width="11.42578125" style="745"/>
    <col min="7937" max="7937" width="3.28515625" style="745" customWidth="1"/>
    <col min="7938" max="7938" width="17" style="745" customWidth="1"/>
    <col min="7939" max="7943" width="12" style="745" customWidth="1"/>
    <col min="7944" max="7944" width="11.28515625" style="745" customWidth="1"/>
    <col min="7945" max="7945" width="12" style="745" customWidth="1"/>
    <col min="7946" max="7946" width="12.42578125" style="745" customWidth="1"/>
    <col min="7947" max="7948" width="11.42578125" style="745"/>
    <col min="7949" max="7949" width="12.42578125" style="745" bestFit="1" customWidth="1"/>
    <col min="7950" max="8192" width="11.42578125" style="745"/>
    <col min="8193" max="8193" width="3.28515625" style="745" customWidth="1"/>
    <col min="8194" max="8194" width="17" style="745" customWidth="1"/>
    <col min="8195" max="8199" width="12" style="745" customWidth="1"/>
    <col min="8200" max="8200" width="11.28515625" style="745" customWidth="1"/>
    <col min="8201" max="8201" width="12" style="745" customWidth="1"/>
    <col min="8202" max="8202" width="12.42578125" style="745" customWidth="1"/>
    <col min="8203" max="8204" width="11.42578125" style="745"/>
    <col min="8205" max="8205" width="12.42578125" style="745" bestFit="1" customWidth="1"/>
    <col min="8206" max="8448" width="11.42578125" style="745"/>
    <col min="8449" max="8449" width="3.28515625" style="745" customWidth="1"/>
    <col min="8450" max="8450" width="17" style="745" customWidth="1"/>
    <col min="8451" max="8455" width="12" style="745" customWidth="1"/>
    <col min="8456" max="8456" width="11.28515625" style="745" customWidth="1"/>
    <col min="8457" max="8457" width="12" style="745" customWidth="1"/>
    <col min="8458" max="8458" width="12.42578125" style="745" customWidth="1"/>
    <col min="8459" max="8460" width="11.42578125" style="745"/>
    <col min="8461" max="8461" width="12.42578125" style="745" bestFit="1" customWidth="1"/>
    <col min="8462" max="8704" width="11.42578125" style="745"/>
    <col min="8705" max="8705" width="3.28515625" style="745" customWidth="1"/>
    <col min="8706" max="8706" width="17" style="745" customWidth="1"/>
    <col min="8707" max="8711" width="12" style="745" customWidth="1"/>
    <col min="8712" max="8712" width="11.28515625" style="745" customWidth="1"/>
    <col min="8713" max="8713" width="12" style="745" customWidth="1"/>
    <col min="8714" max="8714" width="12.42578125" style="745" customWidth="1"/>
    <col min="8715" max="8716" width="11.42578125" style="745"/>
    <col min="8717" max="8717" width="12.42578125" style="745" bestFit="1" customWidth="1"/>
    <col min="8718" max="8960" width="11.42578125" style="745"/>
    <col min="8961" max="8961" width="3.28515625" style="745" customWidth="1"/>
    <col min="8962" max="8962" width="17" style="745" customWidth="1"/>
    <col min="8963" max="8967" width="12" style="745" customWidth="1"/>
    <col min="8968" max="8968" width="11.28515625" style="745" customWidth="1"/>
    <col min="8969" max="8969" width="12" style="745" customWidth="1"/>
    <col min="8970" max="8970" width="12.42578125" style="745" customWidth="1"/>
    <col min="8971" max="8972" width="11.42578125" style="745"/>
    <col min="8973" max="8973" width="12.42578125" style="745" bestFit="1" customWidth="1"/>
    <col min="8974" max="9216" width="11.42578125" style="745"/>
    <col min="9217" max="9217" width="3.28515625" style="745" customWidth="1"/>
    <col min="9218" max="9218" width="17" style="745" customWidth="1"/>
    <col min="9219" max="9223" width="12" style="745" customWidth="1"/>
    <col min="9224" max="9224" width="11.28515625" style="745" customWidth="1"/>
    <col min="9225" max="9225" width="12" style="745" customWidth="1"/>
    <col min="9226" max="9226" width="12.42578125" style="745" customWidth="1"/>
    <col min="9227" max="9228" width="11.42578125" style="745"/>
    <col min="9229" max="9229" width="12.42578125" style="745" bestFit="1" customWidth="1"/>
    <col min="9230" max="9472" width="11.42578125" style="745"/>
    <col min="9473" max="9473" width="3.28515625" style="745" customWidth="1"/>
    <col min="9474" max="9474" width="17" style="745" customWidth="1"/>
    <col min="9475" max="9479" width="12" style="745" customWidth="1"/>
    <col min="9480" max="9480" width="11.28515625" style="745" customWidth="1"/>
    <col min="9481" max="9481" width="12" style="745" customWidth="1"/>
    <col min="9482" max="9482" width="12.42578125" style="745" customWidth="1"/>
    <col min="9483" max="9484" width="11.42578125" style="745"/>
    <col min="9485" max="9485" width="12.42578125" style="745" bestFit="1" customWidth="1"/>
    <col min="9486" max="9728" width="11.42578125" style="745"/>
    <col min="9729" max="9729" width="3.28515625" style="745" customWidth="1"/>
    <col min="9730" max="9730" width="17" style="745" customWidth="1"/>
    <col min="9731" max="9735" width="12" style="745" customWidth="1"/>
    <col min="9736" max="9736" width="11.28515625" style="745" customWidth="1"/>
    <col min="9737" max="9737" width="12" style="745" customWidth="1"/>
    <col min="9738" max="9738" width="12.42578125" style="745" customWidth="1"/>
    <col min="9739" max="9740" width="11.42578125" style="745"/>
    <col min="9741" max="9741" width="12.42578125" style="745" bestFit="1" customWidth="1"/>
    <col min="9742" max="9984" width="11.42578125" style="745"/>
    <col min="9985" max="9985" width="3.28515625" style="745" customWidth="1"/>
    <col min="9986" max="9986" width="17" style="745" customWidth="1"/>
    <col min="9987" max="9991" width="12" style="745" customWidth="1"/>
    <col min="9992" max="9992" width="11.28515625" style="745" customWidth="1"/>
    <col min="9993" max="9993" width="12" style="745" customWidth="1"/>
    <col min="9994" max="9994" width="12.42578125" style="745" customWidth="1"/>
    <col min="9995" max="9996" width="11.42578125" style="745"/>
    <col min="9997" max="9997" width="12.42578125" style="745" bestFit="1" customWidth="1"/>
    <col min="9998" max="10240" width="11.42578125" style="745"/>
    <col min="10241" max="10241" width="3.28515625" style="745" customWidth="1"/>
    <col min="10242" max="10242" width="17" style="745" customWidth="1"/>
    <col min="10243" max="10247" width="12" style="745" customWidth="1"/>
    <col min="10248" max="10248" width="11.28515625" style="745" customWidth="1"/>
    <col min="10249" max="10249" width="12" style="745" customWidth="1"/>
    <col min="10250" max="10250" width="12.42578125" style="745" customWidth="1"/>
    <col min="10251" max="10252" width="11.42578125" style="745"/>
    <col min="10253" max="10253" width="12.42578125" style="745" bestFit="1" customWidth="1"/>
    <col min="10254" max="10496" width="11.42578125" style="745"/>
    <col min="10497" max="10497" width="3.28515625" style="745" customWidth="1"/>
    <col min="10498" max="10498" width="17" style="745" customWidth="1"/>
    <col min="10499" max="10503" width="12" style="745" customWidth="1"/>
    <col min="10504" max="10504" width="11.28515625" style="745" customWidth="1"/>
    <col min="10505" max="10505" width="12" style="745" customWidth="1"/>
    <col min="10506" max="10506" width="12.42578125" style="745" customWidth="1"/>
    <col min="10507" max="10508" width="11.42578125" style="745"/>
    <col min="10509" max="10509" width="12.42578125" style="745" bestFit="1" customWidth="1"/>
    <col min="10510" max="10752" width="11.42578125" style="745"/>
    <col min="10753" max="10753" width="3.28515625" style="745" customWidth="1"/>
    <col min="10754" max="10754" width="17" style="745" customWidth="1"/>
    <col min="10755" max="10759" width="12" style="745" customWidth="1"/>
    <col min="10760" max="10760" width="11.28515625" style="745" customWidth="1"/>
    <col min="10761" max="10761" width="12" style="745" customWidth="1"/>
    <col min="10762" max="10762" width="12.42578125" style="745" customWidth="1"/>
    <col min="10763" max="10764" width="11.42578125" style="745"/>
    <col min="10765" max="10765" width="12.42578125" style="745" bestFit="1" customWidth="1"/>
    <col min="10766" max="11008" width="11.42578125" style="745"/>
    <col min="11009" max="11009" width="3.28515625" style="745" customWidth="1"/>
    <col min="11010" max="11010" width="17" style="745" customWidth="1"/>
    <col min="11011" max="11015" width="12" style="745" customWidth="1"/>
    <col min="11016" max="11016" width="11.28515625" style="745" customWidth="1"/>
    <col min="11017" max="11017" width="12" style="745" customWidth="1"/>
    <col min="11018" max="11018" width="12.42578125" style="745" customWidth="1"/>
    <col min="11019" max="11020" width="11.42578125" style="745"/>
    <col min="11021" max="11021" width="12.42578125" style="745" bestFit="1" customWidth="1"/>
    <col min="11022" max="11264" width="11.42578125" style="745"/>
    <col min="11265" max="11265" width="3.28515625" style="745" customWidth="1"/>
    <col min="11266" max="11266" width="17" style="745" customWidth="1"/>
    <col min="11267" max="11271" width="12" style="745" customWidth="1"/>
    <col min="11272" max="11272" width="11.28515625" style="745" customWidth="1"/>
    <col min="11273" max="11273" width="12" style="745" customWidth="1"/>
    <col min="11274" max="11274" width="12.42578125" style="745" customWidth="1"/>
    <col min="11275" max="11276" width="11.42578125" style="745"/>
    <col min="11277" max="11277" width="12.42578125" style="745" bestFit="1" customWidth="1"/>
    <col min="11278" max="11520" width="11.42578125" style="745"/>
    <col min="11521" max="11521" width="3.28515625" style="745" customWidth="1"/>
    <col min="11522" max="11522" width="17" style="745" customWidth="1"/>
    <col min="11523" max="11527" width="12" style="745" customWidth="1"/>
    <col min="11528" max="11528" width="11.28515625" style="745" customWidth="1"/>
    <col min="11529" max="11529" width="12" style="745" customWidth="1"/>
    <col min="11530" max="11530" width="12.42578125" style="745" customWidth="1"/>
    <col min="11531" max="11532" width="11.42578125" style="745"/>
    <col min="11533" max="11533" width="12.42578125" style="745" bestFit="1" customWidth="1"/>
    <col min="11534" max="11776" width="11.42578125" style="745"/>
    <col min="11777" max="11777" width="3.28515625" style="745" customWidth="1"/>
    <col min="11778" max="11778" width="17" style="745" customWidth="1"/>
    <col min="11779" max="11783" width="12" style="745" customWidth="1"/>
    <col min="11784" max="11784" width="11.28515625" style="745" customWidth="1"/>
    <col min="11785" max="11785" width="12" style="745" customWidth="1"/>
    <col min="11786" max="11786" width="12.42578125" style="745" customWidth="1"/>
    <col min="11787" max="11788" width="11.42578125" style="745"/>
    <col min="11789" max="11789" width="12.42578125" style="745" bestFit="1" customWidth="1"/>
    <col min="11790" max="12032" width="11.42578125" style="745"/>
    <col min="12033" max="12033" width="3.28515625" style="745" customWidth="1"/>
    <col min="12034" max="12034" width="17" style="745" customWidth="1"/>
    <col min="12035" max="12039" width="12" style="745" customWidth="1"/>
    <col min="12040" max="12040" width="11.28515625" style="745" customWidth="1"/>
    <col min="12041" max="12041" width="12" style="745" customWidth="1"/>
    <col min="12042" max="12042" width="12.42578125" style="745" customWidth="1"/>
    <col min="12043" max="12044" width="11.42578125" style="745"/>
    <col min="12045" max="12045" width="12.42578125" style="745" bestFit="1" customWidth="1"/>
    <col min="12046" max="12288" width="11.42578125" style="745"/>
    <col min="12289" max="12289" width="3.28515625" style="745" customWidth="1"/>
    <col min="12290" max="12290" width="17" style="745" customWidth="1"/>
    <col min="12291" max="12295" width="12" style="745" customWidth="1"/>
    <col min="12296" max="12296" width="11.28515625" style="745" customWidth="1"/>
    <col min="12297" max="12297" width="12" style="745" customWidth="1"/>
    <col min="12298" max="12298" width="12.42578125" style="745" customWidth="1"/>
    <col min="12299" max="12300" width="11.42578125" style="745"/>
    <col min="12301" max="12301" width="12.42578125" style="745" bestFit="1" customWidth="1"/>
    <col min="12302" max="12544" width="11.42578125" style="745"/>
    <col min="12545" max="12545" width="3.28515625" style="745" customWidth="1"/>
    <col min="12546" max="12546" width="17" style="745" customWidth="1"/>
    <col min="12547" max="12551" width="12" style="745" customWidth="1"/>
    <col min="12552" max="12552" width="11.28515625" style="745" customWidth="1"/>
    <col min="12553" max="12553" width="12" style="745" customWidth="1"/>
    <col min="12554" max="12554" width="12.42578125" style="745" customWidth="1"/>
    <col min="12555" max="12556" width="11.42578125" style="745"/>
    <col min="12557" max="12557" width="12.42578125" style="745" bestFit="1" customWidth="1"/>
    <col min="12558" max="12800" width="11.42578125" style="745"/>
    <col min="12801" max="12801" width="3.28515625" style="745" customWidth="1"/>
    <col min="12802" max="12802" width="17" style="745" customWidth="1"/>
    <col min="12803" max="12807" width="12" style="745" customWidth="1"/>
    <col min="12808" max="12808" width="11.28515625" style="745" customWidth="1"/>
    <col min="12809" max="12809" width="12" style="745" customWidth="1"/>
    <col min="12810" max="12810" width="12.42578125" style="745" customWidth="1"/>
    <col min="12811" max="12812" width="11.42578125" style="745"/>
    <col min="12813" max="12813" width="12.42578125" style="745" bestFit="1" customWidth="1"/>
    <col min="12814" max="13056" width="11.42578125" style="745"/>
    <col min="13057" max="13057" width="3.28515625" style="745" customWidth="1"/>
    <col min="13058" max="13058" width="17" style="745" customWidth="1"/>
    <col min="13059" max="13063" width="12" style="745" customWidth="1"/>
    <col min="13064" max="13064" width="11.28515625" style="745" customWidth="1"/>
    <col min="13065" max="13065" width="12" style="745" customWidth="1"/>
    <col min="13066" max="13066" width="12.42578125" style="745" customWidth="1"/>
    <col min="13067" max="13068" width="11.42578125" style="745"/>
    <col min="13069" max="13069" width="12.42578125" style="745" bestFit="1" customWidth="1"/>
    <col min="13070" max="13312" width="11.42578125" style="745"/>
    <col min="13313" max="13313" width="3.28515625" style="745" customWidth="1"/>
    <col min="13314" max="13314" width="17" style="745" customWidth="1"/>
    <col min="13315" max="13319" width="12" style="745" customWidth="1"/>
    <col min="13320" max="13320" width="11.28515625" style="745" customWidth="1"/>
    <col min="13321" max="13321" width="12" style="745" customWidth="1"/>
    <col min="13322" max="13322" width="12.42578125" style="745" customWidth="1"/>
    <col min="13323" max="13324" width="11.42578125" style="745"/>
    <col min="13325" max="13325" width="12.42578125" style="745" bestFit="1" customWidth="1"/>
    <col min="13326" max="13568" width="11.42578125" style="745"/>
    <col min="13569" max="13569" width="3.28515625" style="745" customWidth="1"/>
    <col min="13570" max="13570" width="17" style="745" customWidth="1"/>
    <col min="13571" max="13575" width="12" style="745" customWidth="1"/>
    <col min="13576" max="13576" width="11.28515625" style="745" customWidth="1"/>
    <col min="13577" max="13577" width="12" style="745" customWidth="1"/>
    <col min="13578" max="13578" width="12.42578125" style="745" customWidth="1"/>
    <col min="13579" max="13580" width="11.42578125" style="745"/>
    <col min="13581" max="13581" width="12.42578125" style="745" bestFit="1" customWidth="1"/>
    <col min="13582" max="13824" width="11.42578125" style="745"/>
    <col min="13825" max="13825" width="3.28515625" style="745" customWidth="1"/>
    <col min="13826" max="13826" width="17" style="745" customWidth="1"/>
    <col min="13827" max="13831" width="12" style="745" customWidth="1"/>
    <col min="13832" max="13832" width="11.28515625" style="745" customWidth="1"/>
    <col min="13833" max="13833" width="12" style="745" customWidth="1"/>
    <col min="13834" max="13834" width="12.42578125" style="745" customWidth="1"/>
    <col min="13835" max="13836" width="11.42578125" style="745"/>
    <col min="13837" max="13837" width="12.42578125" style="745" bestFit="1" customWidth="1"/>
    <col min="13838" max="14080" width="11.42578125" style="745"/>
    <col min="14081" max="14081" width="3.28515625" style="745" customWidth="1"/>
    <col min="14082" max="14082" width="17" style="745" customWidth="1"/>
    <col min="14083" max="14087" width="12" style="745" customWidth="1"/>
    <col min="14088" max="14088" width="11.28515625" style="745" customWidth="1"/>
    <col min="14089" max="14089" width="12" style="745" customWidth="1"/>
    <col min="14090" max="14090" width="12.42578125" style="745" customWidth="1"/>
    <col min="14091" max="14092" width="11.42578125" style="745"/>
    <col min="14093" max="14093" width="12.42578125" style="745" bestFit="1" customWidth="1"/>
    <col min="14094" max="14336" width="11.42578125" style="745"/>
    <col min="14337" max="14337" width="3.28515625" style="745" customWidth="1"/>
    <col min="14338" max="14338" width="17" style="745" customWidth="1"/>
    <col min="14339" max="14343" width="12" style="745" customWidth="1"/>
    <col min="14344" max="14344" width="11.28515625" style="745" customWidth="1"/>
    <col min="14345" max="14345" width="12" style="745" customWidth="1"/>
    <col min="14346" max="14346" width="12.42578125" style="745" customWidth="1"/>
    <col min="14347" max="14348" width="11.42578125" style="745"/>
    <col min="14349" max="14349" width="12.42578125" style="745" bestFit="1" customWidth="1"/>
    <col min="14350" max="14592" width="11.42578125" style="745"/>
    <col min="14593" max="14593" width="3.28515625" style="745" customWidth="1"/>
    <col min="14594" max="14594" width="17" style="745" customWidth="1"/>
    <col min="14595" max="14599" width="12" style="745" customWidth="1"/>
    <col min="14600" max="14600" width="11.28515625" style="745" customWidth="1"/>
    <col min="14601" max="14601" width="12" style="745" customWidth="1"/>
    <col min="14602" max="14602" width="12.42578125" style="745" customWidth="1"/>
    <col min="14603" max="14604" width="11.42578125" style="745"/>
    <col min="14605" max="14605" width="12.42578125" style="745" bestFit="1" customWidth="1"/>
    <col min="14606" max="14848" width="11.42578125" style="745"/>
    <col min="14849" max="14849" width="3.28515625" style="745" customWidth="1"/>
    <col min="14850" max="14850" width="17" style="745" customWidth="1"/>
    <col min="14851" max="14855" width="12" style="745" customWidth="1"/>
    <col min="14856" max="14856" width="11.28515625" style="745" customWidth="1"/>
    <col min="14857" max="14857" width="12" style="745" customWidth="1"/>
    <col min="14858" max="14858" width="12.42578125" style="745" customWidth="1"/>
    <col min="14859" max="14860" width="11.42578125" style="745"/>
    <col min="14861" max="14861" width="12.42578125" style="745" bestFit="1" customWidth="1"/>
    <col min="14862" max="15104" width="11.42578125" style="745"/>
    <col min="15105" max="15105" width="3.28515625" style="745" customWidth="1"/>
    <col min="15106" max="15106" width="17" style="745" customWidth="1"/>
    <col min="15107" max="15111" width="12" style="745" customWidth="1"/>
    <col min="15112" max="15112" width="11.28515625" style="745" customWidth="1"/>
    <col min="15113" max="15113" width="12" style="745" customWidth="1"/>
    <col min="15114" max="15114" width="12.42578125" style="745" customWidth="1"/>
    <col min="15115" max="15116" width="11.42578125" style="745"/>
    <col min="15117" max="15117" width="12.42578125" style="745" bestFit="1" customWidth="1"/>
    <col min="15118" max="15360" width="11.42578125" style="745"/>
    <col min="15361" max="15361" width="3.28515625" style="745" customWidth="1"/>
    <col min="15362" max="15362" width="17" style="745" customWidth="1"/>
    <col min="15363" max="15367" width="12" style="745" customWidth="1"/>
    <col min="15368" max="15368" width="11.28515625" style="745" customWidth="1"/>
    <col min="15369" max="15369" width="12" style="745" customWidth="1"/>
    <col min="15370" max="15370" width="12.42578125" style="745" customWidth="1"/>
    <col min="15371" max="15372" width="11.42578125" style="745"/>
    <col min="15373" max="15373" width="12.42578125" style="745" bestFit="1" customWidth="1"/>
    <col min="15374" max="15616" width="11.42578125" style="745"/>
    <col min="15617" max="15617" width="3.28515625" style="745" customWidth="1"/>
    <col min="15618" max="15618" width="17" style="745" customWidth="1"/>
    <col min="15619" max="15623" width="12" style="745" customWidth="1"/>
    <col min="15624" max="15624" width="11.28515625" style="745" customWidth="1"/>
    <col min="15625" max="15625" width="12" style="745" customWidth="1"/>
    <col min="15626" max="15626" width="12.42578125" style="745" customWidth="1"/>
    <col min="15627" max="15628" width="11.42578125" style="745"/>
    <col min="15629" max="15629" width="12.42578125" style="745" bestFit="1" customWidth="1"/>
    <col min="15630" max="15872" width="11.42578125" style="745"/>
    <col min="15873" max="15873" width="3.28515625" style="745" customWidth="1"/>
    <col min="15874" max="15874" width="17" style="745" customWidth="1"/>
    <col min="15875" max="15879" width="12" style="745" customWidth="1"/>
    <col min="15880" max="15880" width="11.28515625" style="745" customWidth="1"/>
    <col min="15881" max="15881" width="12" style="745" customWidth="1"/>
    <col min="15882" max="15882" width="12.42578125" style="745" customWidth="1"/>
    <col min="15883" max="15884" width="11.42578125" style="745"/>
    <col min="15885" max="15885" width="12.42578125" style="745" bestFit="1" customWidth="1"/>
    <col min="15886" max="16128" width="11.42578125" style="745"/>
    <col min="16129" max="16129" width="3.28515625" style="745" customWidth="1"/>
    <col min="16130" max="16130" width="17" style="745" customWidth="1"/>
    <col min="16131" max="16135" width="12" style="745" customWidth="1"/>
    <col min="16136" max="16136" width="11.28515625" style="745" customWidth="1"/>
    <col min="16137" max="16137" width="12" style="745" customWidth="1"/>
    <col min="16138" max="16138" width="12.42578125" style="745" customWidth="1"/>
    <col min="16139" max="16140" width="11.42578125" style="745"/>
    <col min="16141" max="16141" width="12.42578125" style="745" bestFit="1" customWidth="1"/>
    <col min="16142" max="16384" width="11.42578125" style="745"/>
  </cols>
  <sheetData>
    <row r="1" spans="1:10" ht="14.25" x14ac:dyDescent="0.2">
      <c r="A1" s="745" t="s">
        <v>27</v>
      </c>
      <c r="B1" s="2" t="s">
        <v>0</v>
      </c>
    </row>
    <row r="2" spans="1:10" ht="14.25" x14ac:dyDescent="0.2">
      <c r="B2" s="2" t="s">
        <v>1</v>
      </c>
    </row>
    <row r="3" spans="1:10" ht="14.25" x14ac:dyDescent="0.2">
      <c r="B3" s="2" t="s">
        <v>2</v>
      </c>
    </row>
    <row r="4" spans="1:10" ht="14.25" x14ac:dyDescent="0.2">
      <c r="B4" s="2" t="s">
        <v>3</v>
      </c>
    </row>
    <row r="5" spans="1:10" ht="14.25" x14ac:dyDescent="0.2">
      <c r="B5" s="2" t="s">
        <v>4</v>
      </c>
    </row>
    <row r="6" spans="1:10" ht="12.75" x14ac:dyDescent="0.2">
      <c r="B6" s="746" t="s">
        <v>301</v>
      </c>
      <c r="C6" s="746"/>
      <c r="D6" s="746"/>
      <c r="E6" s="746"/>
      <c r="F6" s="746"/>
      <c r="G6" s="746"/>
      <c r="H6" s="746"/>
      <c r="I6" s="746"/>
      <c r="J6" s="746"/>
    </row>
    <row r="7" spans="1:10" ht="17.25" customHeight="1" x14ac:dyDescent="0.2">
      <c r="B7" s="746" t="s">
        <v>302</v>
      </c>
      <c r="C7" s="746"/>
      <c r="D7" s="746"/>
      <c r="E7" s="746"/>
      <c r="F7" s="746"/>
      <c r="G7" s="746"/>
      <c r="H7" s="746"/>
      <c r="I7" s="746"/>
      <c r="J7" s="746"/>
    </row>
    <row r="8" spans="1:10" ht="12.75" x14ac:dyDescent="0.2">
      <c r="B8" s="746" t="s">
        <v>303</v>
      </c>
      <c r="C8" s="746"/>
      <c r="D8" s="746"/>
      <c r="E8" s="746"/>
      <c r="F8" s="746"/>
      <c r="G8" s="746"/>
      <c r="H8" s="746"/>
      <c r="I8" s="746"/>
      <c r="J8" s="746"/>
    </row>
    <row r="9" spans="1:10" ht="12.75" x14ac:dyDescent="0.2">
      <c r="B9" s="747" t="s">
        <v>304</v>
      </c>
      <c r="C9" s="747"/>
      <c r="D9" s="747"/>
      <c r="E9" s="747"/>
      <c r="F9" s="747"/>
      <c r="G9" s="747"/>
      <c r="H9" s="747"/>
      <c r="I9" s="747"/>
      <c r="J9" s="747"/>
    </row>
    <row r="10" spans="1:10" ht="12.75" thickBot="1" x14ac:dyDescent="0.25"/>
    <row r="11" spans="1:10" ht="12.75" thickTop="1" x14ac:dyDescent="0.2">
      <c r="B11" s="748" t="s">
        <v>305</v>
      </c>
      <c r="C11" s="749" t="s">
        <v>306</v>
      </c>
      <c r="D11" s="749"/>
      <c r="E11" s="749"/>
      <c r="F11" s="750"/>
      <c r="G11" s="751" t="s">
        <v>307</v>
      </c>
      <c r="H11" s="748"/>
      <c r="I11" s="751" t="s">
        <v>308</v>
      </c>
      <c r="J11" s="751"/>
    </row>
    <row r="12" spans="1:10" ht="13.5" x14ac:dyDescent="0.2">
      <c r="B12" s="752"/>
      <c r="C12" s="753" t="s">
        <v>309</v>
      </c>
      <c r="D12" s="754"/>
      <c r="E12" s="753" t="s">
        <v>310</v>
      </c>
      <c r="F12" s="754"/>
      <c r="G12" s="755"/>
      <c r="H12" s="752"/>
      <c r="I12" s="755"/>
      <c r="J12" s="755"/>
    </row>
    <row r="13" spans="1:10" ht="24" x14ac:dyDescent="0.2">
      <c r="B13" s="756"/>
      <c r="C13" s="757" t="s">
        <v>311</v>
      </c>
      <c r="D13" s="758" t="s">
        <v>312</v>
      </c>
      <c r="E13" s="757" t="s">
        <v>313</v>
      </c>
      <c r="F13" s="758" t="s">
        <v>314</v>
      </c>
      <c r="G13" s="757" t="s">
        <v>313</v>
      </c>
      <c r="H13" s="758" t="s">
        <v>314</v>
      </c>
      <c r="I13" s="759" t="s">
        <v>315</v>
      </c>
      <c r="J13" s="759" t="s">
        <v>316</v>
      </c>
    </row>
    <row r="14" spans="1:10" hidden="1" x14ac:dyDescent="0.2">
      <c r="B14" s="760">
        <v>2018</v>
      </c>
      <c r="C14" s="761"/>
      <c r="D14" s="762"/>
      <c r="E14" s="761"/>
      <c r="F14" s="762"/>
      <c r="G14" s="763"/>
      <c r="H14" s="764"/>
      <c r="I14" s="761"/>
      <c r="J14" s="761"/>
    </row>
    <row r="15" spans="1:10" hidden="1" x14ac:dyDescent="0.2">
      <c r="B15" s="765" t="s">
        <v>245</v>
      </c>
      <c r="C15" s="766">
        <v>23.598881818181816</v>
      </c>
      <c r="D15" s="767">
        <v>23.764049999999987</v>
      </c>
      <c r="E15" s="766">
        <v>23.48979090909091</v>
      </c>
      <c r="F15" s="767">
        <v>23.700218181818176</v>
      </c>
      <c r="G15" s="768">
        <v>0.46453502021163473</v>
      </c>
      <c r="H15" s="769">
        <v>0.26935677926898194</v>
      </c>
      <c r="I15" s="766">
        <v>23.598881818181816</v>
      </c>
      <c r="J15" s="766">
        <v>23.359113636363634</v>
      </c>
    </row>
    <row r="16" spans="1:10" hidden="1" x14ac:dyDescent="0.2">
      <c r="B16" s="765" t="s">
        <v>246</v>
      </c>
      <c r="C16" s="766">
        <v>23.563805000000002</v>
      </c>
      <c r="D16" s="767">
        <v>23.728764999999999</v>
      </c>
      <c r="E16" s="766">
        <v>23.522550000000006</v>
      </c>
      <c r="F16" s="767">
        <v>23.701259999999991</v>
      </c>
      <c r="G16" s="768">
        <v>0.17541398522696028</v>
      </c>
      <c r="H16" s="769">
        <v>0.11604745975842831</v>
      </c>
      <c r="I16" s="766">
        <v>23.563805000000002</v>
      </c>
      <c r="J16" s="766">
        <v>23.334899999999998</v>
      </c>
    </row>
    <row r="17" spans="2:10" hidden="1" x14ac:dyDescent="0.2">
      <c r="B17" s="765" t="s">
        <v>247</v>
      </c>
      <c r="C17" s="766">
        <v>23.616310526315797</v>
      </c>
      <c r="D17" s="767">
        <v>23.781631578947369</v>
      </c>
      <c r="E17" s="766">
        <v>23.54608421052632</v>
      </c>
      <c r="F17" s="767">
        <v>23.708826315789469</v>
      </c>
      <c r="G17" s="768">
        <v>0.29824571632581498</v>
      </c>
      <c r="H17" s="769">
        <v>0.30707730805961381</v>
      </c>
      <c r="I17" s="766">
        <v>23.616310526315797</v>
      </c>
      <c r="J17" s="766">
        <v>23.400600000000004</v>
      </c>
    </row>
    <row r="18" spans="2:10" hidden="1" x14ac:dyDescent="0.2">
      <c r="B18" s="765" t="s">
        <v>248</v>
      </c>
      <c r="C18" s="766">
        <v>23.651419047619044</v>
      </c>
      <c r="D18" s="767">
        <v>23.816995238095235</v>
      </c>
      <c r="E18" s="766">
        <v>23.566719047619046</v>
      </c>
      <c r="F18" s="767">
        <v>23.747847619047615</v>
      </c>
      <c r="G18" s="768">
        <v>0.35942916494298266</v>
      </c>
      <c r="H18" s="769">
        <v>0.29124089516481549</v>
      </c>
      <c r="I18" s="766">
        <v>23.651419047619044</v>
      </c>
      <c r="J18" s="766">
        <v>23.425023809523818</v>
      </c>
    </row>
    <row r="19" spans="2:10" hidden="1" x14ac:dyDescent="0.2">
      <c r="B19" s="765" t="s">
        <v>249</v>
      </c>
      <c r="C19" s="766">
        <v>23.801586363636364</v>
      </c>
      <c r="D19" s="767">
        <v>23.968209090909092</v>
      </c>
      <c r="E19" s="766">
        <v>23.644354545454551</v>
      </c>
      <c r="F19" s="767">
        <v>23.829172727272724</v>
      </c>
      <c r="G19" s="768">
        <v>0.66486150833233826</v>
      </c>
      <c r="H19" s="769">
        <v>0.58330574754590647</v>
      </c>
      <c r="I19" s="766">
        <v>23.801586363636364</v>
      </c>
      <c r="J19" s="766">
        <v>23.621468181818173</v>
      </c>
    </row>
    <row r="20" spans="2:10" hidden="1" x14ac:dyDescent="0.2">
      <c r="B20" s="765" t="s">
        <v>250</v>
      </c>
      <c r="C20" s="766">
        <v>23.952557142857145</v>
      </c>
      <c r="D20" s="767">
        <v>24.120228571428569</v>
      </c>
      <c r="E20" s="766">
        <v>23.768247619047617</v>
      </c>
      <c r="F20" s="767">
        <v>23.908199999999997</v>
      </c>
      <c r="G20" s="768">
        <v>0.77545762622353565</v>
      </c>
      <c r="H20" s="769">
        <v>0.88694087822143919</v>
      </c>
      <c r="I20" s="766">
        <v>23.952557142857145</v>
      </c>
      <c r="J20" s="766">
        <v>23.731795238095245</v>
      </c>
    </row>
    <row r="21" spans="2:10" hidden="1" x14ac:dyDescent="0.2">
      <c r="B21" s="765" t="s">
        <v>251</v>
      </c>
      <c r="C21" s="766">
        <v>23.986168181818183</v>
      </c>
      <c r="D21" s="767">
        <v>24.154063636363638</v>
      </c>
      <c r="E21" s="766">
        <v>23.780127272727281</v>
      </c>
      <c r="F21" s="767">
        <v>23.985536363636367</v>
      </c>
      <c r="G21" s="768">
        <v>0.86680607670933663</v>
      </c>
      <c r="H21" s="769">
        <v>0.70272225233954733</v>
      </c>
      <c r="I21" s="766">
        <v>23.986168181818183</v>
      </c>
      <c r="J21" s="766">
        <v>23.746272727272721</v>
      </c>
    </row>
    <row r="22" spans="2:10" hidden="1" x14ac:dyDescent="0.2">
      <c r="B22" s="765" t="s">
        <v>252</v>
      </c>
      <c r="C22" s="766">
        <v>23.997621739130437</v>
      </c>
      <c r="D22" s="767">
        <v>24.165608695652171</v>
      </c>
      <c r="E22" s="766">
        <v>23.84000869565218</v>
      </c>
      <c r="F22" s="767">
        <v>24.017860869565219</v>
      </c>
      <c r="G22" s="766">
        <v>0.6613569992651267</v>
      </c>
      <c r="H22" s="767">
        <v>0.61523634270772509</v>
      </c>
      <c r="I22" s="766">
        <v>23.997621739130437</v>
      </c>
      <c r="J22" s="766">
        <v>23.770091304347829</v>
      </c>
    </row>
    <row r="23" spans="2:10" hidden="1" x14ac:dyDescent="0.2">
      <c r="B23" s="765" t="s">
        <v>253</v>
      </c>
      <c r="C23" s="766">
        <v>24.039345000000004</v>
      </c>
      <c r="D23" s="767">
        <v>24.207625</v>
      </c>
      <c r="E23" s="766">
        <v>23.87697</v>
      </c>
      <c r="F23" s="767">
        <v>24.054370000000002</v>
      </c>
      <c r="G23" s="766">
        <v>0.68029618802366443</v>
      </c>
      <c r="H23" s="767">
        <v>0.63723608878921212</v>
      </c>
      <c r="I23" s="766">
        <v>24.039345000000004</v>
      </c>
      <c r="J23" s="766">
        <v>23.807105000000004</v>
      </c>
    </row>
    <row r="24" spans="2:10" hidden="1" x14ac:dyDescent="0.2">
      <c r="B24" s="765" t="s">
        <v>254</v>
      </c>
      <c r="C24" s="766">
        <v>24.074044444444443</v>
      </c>
      <c r="D24" s="767">
        <v>24.242577777777779</v>
      </c>
      <c r="E24" s="766">
        <v>23.897444444444446</v>
      </c>
      <c r="F24" s="767">
        <v>24.083327777777772</v>
      </c>
      <c r="G24" s="766">
        <v>0.73906725888923652</v>
      </c>
      <c r="H24" s="767">
        <v>0.66137327667199408</v>
      </c>
      <c r="I24" s="766">
        <v>24.074044444444443</v>
      </c>
      <c r="J24" s="766">
        <v>23.853988888888889</v>
      </c>
    </row>
    <row r="25" spans="2:10" hidden="1" x14ac:dyDescent="0.2">
      <c r="B25" s="765" t="s">
        <v>255</v>
      </c>
      <c r="C25" s="766">
        <v>24.222409090909085</v>
      </c>
      <c r="D25" s="767">
        <v>24.391972727272726</v>
      </c>
      <c r="E25" s="766">
        <v>23.976145454545453</v>
      </c>
      <c r="F25" s="767">
        <v>24.170640909090913</v>
      </c>
      <c r="G25" s="766">
        <v>1.0271179216203321</v>
      </c>
      <c r="H25" s="767">
        <v>0.91568038308498634</v>
      </c>
      <c r="I25" s="766">
        <v>24.222409090909085</v>
      </c>
      <c r="J25" s="766">
        <v>24.025509090909079</v>
      </c>
    </row>
    <row r="26" spans="2:10" hidden="1" x14ac:dyDescent="0.2">
      <c r="B26" s="765" t="s">
        <v>256</v>
      </c>
      <c r="C26" s="766">
        <v>24.328657894736846</v>
      </c>
      <c r="D26" s="767">
        <v>24.498947368421049</v>
      </c>
      <c r="E26" s="766">
        <v>24.082231578947368</v>
      </c>
      <c r="F26" s="767">
        <v>24.279936842105265</v>
      </c>
      <c r="G26" s="766">
        <v>1.000589449457749</v>
      </c>
      <c r="H26" s="767">
        <v>0.87379769429724707</v>
      </c>
      <c r="I26" s="766">
        <v>24.328657894736846</v>
      </c>
      <c r="J26" s="766">
        <v>24.095133333333333</v>
      </c>
    </row>
    <row r="27" spans="2:10" hidden="1" x14ac:dyDescent="0.2">
      <c r="B27" s="760">
        <v>2019</v>
      </c>
      <c r="C27" s="761"/>
      <c r="D27" s="762"/>
      <c r="E27" s="761"/>
      <c r="F27" s="762"/>
      <c r="G27" s="763"/>
      <c r="H27" s="764"/>
      <c r="I27" s="761"/>
      <c r="J27" s="761"/>
    </row>
    <row r="28" spans="2:10" hidden="1" x14ac:dyDescent="0.2">
      <c r="B28" s="765" t="s">
        <v>245</v>
      </c>
      <c r="C28" s="766">
        <v>24.337213636363639</v>
      </c>
      <c r="D28" s="767">
        <v>24.507613636363626</v>
      </c>
      <c r="E28" s="766">
        <v>24.126145454545455</v>
      </c>
      <c r="F28" s="767">
        <v>24.348849999999995</v>
      </c>
      <c r="G28" s="766">
        <v>0.87504610967096663</v>
      </c>
      <c r="H28" s="767">
        <v>0.65226510262321047</v>
      </c>
      <c r="I28" s="766">
        <v>24.337213636363639</v>
      </c>
      <c r="J28" s="766">
        <v>24.098781818181827</v>
      </c>
    </row>
    <row r="29" spans="2:10" hidden="1" x14ac:dyDescent="0.2">
      <c r="B29" s="765" t="s">
        <v>246</v>
      </c>
      <c r="C29" s="766">
        <v>24.38353</v>
      </c>
      <c r="D29" s="767">
        <v>24.554219999999997</v>
      </c>
      <c r="E29" s="766">
        <v>24.1677</v>
      </c>
      <c r="F29" s="767">
        <v>24.390635000000007</v>
      </c>
      <c r="G29" s="766">
        <v>0.89328064267398233</v>
      </c>
      <c r="H29" s="767">
        <v>0.6708985392968565</v>
      </c>
      <c r="I29" s="766">
        <v>24.38353</v>
      </c>
      <c r="J29" s="766">
        <v>24.161804999999994</v>
      </c>
    </row>
    <row r="30" spans="2:10" hidden="1" x14ac:dyDescent="0.2">
      <c r="B30" s="765" t="s">
        <v>247</v>
      </c>
      <c r="C30" s="766">
        <v>24.422923809523809</v>
      </c>
      <c r="D30" s="767">
        <v>24.593866666666663</v>
      </c>
      <c r="E30" s="766">
        <v>24.211709523809525</v>
      </c>
      <c r="F30" s="767">
        <v>24.432247619047615</v>
      </c>
      <c r="G30" s="766">
        <v>0.87252788979926355</v>
      </c>
      <c r="H30" s="767">
        <v>0.66159717706030852</v>
      </c>
      <c r="I30" s="766">
        <v>24.422923809523809</v>
      </c>
      <c r="J30" s="766">
        <v>24.18619523809523</v>
      </c>
    </row>
    <row r="31" spans="2:10" hidden="1" x14ac:dyDescent="0.2">
      <c r="B31" s="765" t="s">
        <v>248</v>
      </c>
      <c r="C31" s="766">
        <v>24.433088235294115</v>
      </c>
      <c r="D31" s="767">
        <v>24.604111764705884</v>
      </c>
      <c r="E31" s="766">
        <v>24.204664705882351</v>
      </c>
      <c r="F31" s="767">
        <v>24.429041176470591</v>
      </c>
      <c r="G31" s="766">
        <v>0.9438582589162533</v>
      </c>
      <c r="H31" s="767">
        <v>0.7167349203346689</v>
      </c>
      <c r="I31" s="766">
        <v>24.433088235294115</v>
      </c>
      <c r="J31" s="766">
        <v>24.202682352941185</v>
      </c>
    </row>
    <row r="32" spans="2:10" hidden="1" x14ac:dyDescent="0.2">
      <c r="B32" s="765" t="s">
        <v>249</v>
      </c>
      <c r="C32" s="766">
        <v>24.457490909090907</v>
      </c>
      <c r="D32" s="767">
        <v>24.628700000000002</v>
      </c>
      <c r="E32" s="766">
        <v>24.243750000000002</v>
      </c>
      <c r="F32" s="767">
        <v>24.466277272727268</v>
      </c>
      <c r="G32" s="766">
        <v>0.88181119553227016</v>
      </c>
      <c r="H32" s="767">
        <v>0.66402698510917313</v>
      </c>
      <c r="I32" s="766">
        <v>24.457490909090907</v>
      </c>
      <c r="J32" s="766">
        <v>24.234900000000003</v>
      </c>
    </row>
    <row r="33" spans="2:11" hidden="1" x14ac:dyDescent="0.2">
      <c r="B33" s="770" t="s">
        <v>250</v>
      </c>
      <c r="C33" s="771">
        <v>24.505320000000005</v>
      </c>
      <c r="D33" s="772">
        <v>24.676869999999997</v>
      </c>
      <c r="E33" s="771">
        <v>24.270614999999999</v>
      </c>
      <c r="F33" s="772">
        <v>24.482490000000002</v>
      </c>
      <c r="G33" s="771">
        <v>0.96714245593361381</v>
      </c>
      <c r="H33" s="772">
        <v>0.79401949818812056</v>
      </c>
      <c r="I33" s="771">
        <v>24.505320000000005</v>
      </c>
      <c r="J33" s="771">
        <v>24.265525000000004</v>
      </c>
    </row>
    <row r="34" spans="2:11" hidden="1" x14ac:dyDescent="0.2">
      <c r="B34" s="765" t="s">
        <v>251</v>
      </c>
      <c r="C34" s="766">
        <v>24.499482608695658</v>
      </c>
      <c r="D34" s="767">
        <v>24.670973913043479</v>
      </c>
      <c r="E34" s="766">
        <v>24.258695652173916</v>
      </c>
      <c r="F34" s="767">
        <v>24.485104347826084</v>
      </c>
      <c r="G34" s="766">
        <v>0.99265803121583063</v>
      </c>
      <c r="H34" s="767">
        <v>0.75919465455443147</v>
      </c>
      <c r="I34" s="766">
        <v>24.499482608695658</v>
      </c>
      <c r="J34" s="766">
        <v>24.269830434782609</v>
      </c>
    </row>
    <row r="35" spans="2:11" hidden="1" x14ac:dyDescent="0.2">
      <c r="B35" s="765" t="s">
        <v>252</v>
      </c>
      <c r="C35" s="766">
        <v>24.540631818181826</v>
      </c>
      <c r="D35" s="767">
        <v>24.712409090909091</v>
      </c>
      <c r="E35" s="766">
        <v>24.297527272727269</v>
      </c>
      <c r="F35" s="767">
        <v>24.505295454545454</v>
      </c>
      <c r="G35" s="766">
        <v>1.0006221468881298</v>
      </c>
      <c r="H35" s="767">
        <v>0.84523677993381341</v>
      </c>
      <c r="I35" s="766">
        <v>24.540631818181826</v>
      </c>
      <c r="J35" s="766">
        <v>24.324290909090909</v>
      </c>
    </row>
    <row r="36" spans="2:11" hidden="1" x14ac:dyDescent="0.2">
      <c r="B36" s="765" t="s">
        <v>253</v>
      </c>
      <c r="C36" s="766">
        <v>24.605589473684208</v>
      </c>
      <c r="D36" s="767">
        <v>24.777831578947364</v>
      </c>
      <c r="E36" s="766">
        <v>24.330705263157892</v>
      </c>
      <c r="F36" s="767">
        <v>24.517894736842106</v>
      </c>
      <c r="G36" s="766">
        <v>1.1298519932994626</v>
      </c>
      <c r="H36" s="767">
        <v>1.0602744830668716</v>
      </c>
      <c r="I36" s="766">
        <v>24.605589473684208</v>
      </c>
      <c r="J36" s="766">
        <v>24.387905263157894</v>
      </c>
    </row>
    <row r="37" spans="2:11" hidden="1" x14ac:dyDescent="0.2">
      <c r="B37" s="765" t="s">
        <v>254</v>
      </c>
      <c r="C37" s="766">
        <v>24.634973684210525</v>
      </c>
      <c r="D37" s="767">
        <v>24.807415789473687</v>
      </c>
      <c r="E37" s="766">
        <v>24.359431578947362</v>
      </c>
      <c r="F37" s="767">
        <v>24.540352631578951</v>
      </c>
      <c r="G37" s="766">
        <v>1.1314739308699144</v>
      </c>
      <c r="H37" s="767">
        <v>1.0883898836297217</v>
      </c>
      <c r="I37" s="766">
        <v>24.634973684210525</v>
      </c>
      <c r="J37" s="766">
        <v>24.411968421052627</v>
      </c>
    </row>
    <row r="38" spans="2:11" hidden="1" x14ac:dyDescent="0.2">
      <c r="B38" s="765" t="s">
        <v>255</v>
      </c>
      <c r="C38" s="766">
        <v>24.636852380952384</v>
      </c>
      <c r="D38" s="767">
        <v>24.809319047619038</v>
      </c>
      <c r="E38" s="766">
        <v>24.384519047619044</v>
      </c>
      <c r="F38" s="767">
        <v>24.581528571428571</v>
      </c>
      <c r="G38" s="766">
        <v>1.0349297698830322</v>
      </c>
      <c r="H38" s="767">
        <v>0.92673639237509675</v>
      </c>
      <c r="I38" s="766">
        <v>24.636852380952384</v>
      </c>
      <c r="J38" s="766">
        <v>24.408452380952379</v>
      </c>
    </row>
    <row r="39" spans="2:11" hidden="1" x14ac:dyDescent="0.2">
      <c r="B39" s="765" t="s">
        <v>256</v>
      </c>
      <c r="C39" s="766">
        <v>24.645414285714288</v>
      </c>
      <c r="D39" s="767">
        <v>24.817923809523812</v>
      </c>
      <c r="E39" s="766">
        <v>24.413490476190479</v>
      </c>
      <c r="F39" s="767">
        <v>24.60932857142857</v>
      </c>
      <c r="G39" s="766">
        <v>0.95013795719388161</v>
      </c>
      <c r="H39" s="767">
        <v>0.84778229857370158</v>
      </c>
      <c r="I39" s="766">
        <v>24.645414285714288</v>
      </c>
      <c r="J39" s="766">
        <v>24.416885714285712</v>
      </c>
    </row>
    <row r="40" spans="2:11" hidden="1" x14ac:dyDescent="0.2">
      <c r="B40" s="773">
        <v>2020</v>
      </c>
      <c r="C40" s="774"/>
      <c r="D40" s="775"/>
      <c r="E40" s="774"/>
      <c r="F40" s="775"/>
      <c r="G40" s="776"/>
      <c r="H40" s="777"/>
      <c r="I40" s="774"/>
      <c r="J40" s="774"/>
    </row>
    <row r="41" spans="2:11" hidden="1" x14ac:dyDescent="0.2">
      <c r="B41" s="765" t="s">
        <v>245</v>
      </c>
      <c r="C41" s="766">
        <v>24.649518181818181</v>
      </c>
      <c r="D41" s="767">
        <v>24.822081818181815</v>
      </c>
      <c r="E41" s="766">
        <v>24.426131818181826</v>
      </c>
      <c r="F41" s="767">
        <v>24.622527272727268</v>
      </c>
      <c r="G41" s="766">
        <v>0.91473554971562332</v>
      </c>
      <c r="H41" s="767">
        <v>0.81053506945521103</v>
      </c>
      <c r="I41" s="766">
        <v>24.649518181818181</v>
      </c>
      <c r="J41" s="766">
        <v>24.409752380952384</v>
      </c>
    </row>
    <row r="42" spans="2:11" hidden="1" x14ac:dyDescent="0.2">
      <c r="B42" s="765" t="s">
        <v>246</v>
      </c>
      <c r="C42" s="766">
        <v>24.671419999999998</v>
      </c>
      <c r="D42" s="767">
        <v>24.84412</v>
      </c>
      <c r="E42" s="766">
        <v>24.435624999999998</v>
      </c>
      <c r="F42" s="767">
        <v>24.643530000000002</v>
      </c>
      <c r="G42" s="766">
        <v>0.96500931676006729</v>
      </c>
      <c r="H42" s="767">
        <v>0.81400766669905733</v>
      </c>
      <c r="I42" s="766">
        <v>24.671419999999998</v>
      </c>
      <c r="J42" s="766">
        <v>24.442870000000006</v>
      </c>
      <c r="K42" s="778"/>
    </row>
    <row r="43" spans="2:11" hidden="1" x14ac:dyDescent="0.2">
      <c r="B43" s="765" t="s">
        <v>247</v>
      </c>
      <c r="C43" s="766">
        <v>24.715222727272728</v>
      </c>
      <c r="D43" s="767">
        <v>24.888227272727274</v>
      </c>
      <c r="E43" s="766">
        <v>24.452063636363643</v>
      </c>
      <c r="F43" s="767">
        <v>24.635018181818172</v>
      </c>
      <c r="G43" s="766">
        <v>1.0763089413675979</v>
      </c>
      <c r="H43" s="767">
        <v>1.0279715943223748</v>
      </c>
      <c r="I43" s="766">
        <v>24.715222727272728</v>
      </c>
      <c r="J43" s="766">
        <v>24.492040909090903</v>
      </c>
      <c r="K43" s="778"/>
    </row>
    <row r="44" spans="2:11" hidden="1" x14ac:dyDescent="0.2">
      <c r="B44" s="765" t="s">
        <v>248</v>
      </c>
      <c r="C44" s="766">
        <v>24.805813636363641</v>
      </c>
      <c r="D44" s="767">
        <v>24.979445454545456</v>
      </c>
      <c r="E44" s="766">
        <v>24.445800000000006</v>
      </c>
      <c r="F44" s="767">
        <v>24.620799999999988</v>
      </c>
      <c r="G44" s="766">
        <v>1.4727013898650823</v>
      </c>
      <c r="H44" s="767">
        <v>1.4566766902190635</v>
      </c>
      <c r="I44" s="766">
        <v>24.803059090909095</v>
      </c>
      <c r="J44" s="766">
        <v>24.622913636363627</v>
      </c>
      <c r="K44" s="778"/>
    </row>
    <row r="45" spans="2:11" hidden="1" x14ac:dyDescent="0.2">
      <c r="B45" s="765" t="s">
        <v>249</v>
      </c>
      <c r="C45" s="766">
        <v>24.830380952380946</v>
      </c>
      <c r="D45" s="767">
        <v>25.004166666666666</v>
      </c>
      <c r="E45" s="766">
        <v>24.469234920634921</v>
      </c>
      <c r="F45" s="767">
        <v>24.727568253968251</v>
      </c>
      <c r="G45" s="766">
        <v>1.4770179692052732</v>
      </c>
      <c r="H45" s="767">
        <v>1.1205775785989112</v>
      </c>
      <c r="I45" s="766">
        <v>24.830380952380946</v>
      </c>
      <c r="J45" s="766">
        <v>24.588242857142859</v>
      </c>
      <c r="K45" s="778"/>
    </row>
    <row r="46" spans="2:11" hidden="1" x14ac:dyDescent="0.2">
      <c r="B46" s="765" t="s">
        <v>317</v>
      </c>
      <c r="C46" s="766">
        <v>24.775468181818177</v>
      </c>
      <c r="D46" s="767">
        <v>24.948890909090906</v>
      </c>
      <c r="E46" s="766">
        <v>24.375753030303031</v>
      </c>
      <c r="F46" s="767">
        <v>24.674242424242422</v>
      </c>
      <c r="G46" s="766">
        <v>1.6401471472301716</v>
      </c>
      <c r="H46" s="767">
        <v>1.1133043671031344</v>
      </c>
      <c r="I46" s="766">
        <v>24.775468181818177</v>
      </c>
      <c r="J46" s="766">
        <v>24.511018181818169</v>
      </c>
      <c r="K46" s="778"/>
    </row>
    <row r="47" spans="2:11" hidden="1" x14ac:dyDescent="0.2">
      <c r="B47" s="765" t="s">
        <v>318</v>
      </c>
      <c r="C47" s="766">
        <v>24.679073913043478</v>
      </c>
      <c r="D47" s="767">
        <v>24.851825630434774</v>
      </c>
      <c r="E47" s="766">
        <v>24.333330434782614</v>
      </c>
      <c r="F47" s="767">
        <v>24.654347826086955</v>
      </c>
      <c r="G47" s="766">
        <v>1.421131649218168</v>
      </c>
      <c r="H47" s="767">
        <v>0.8012609965582228</v>
      </c>
      <c r="I47" s="766">
        <v>24.679073913043478</v>
      </c>
      <c r="J47" s="766">
        <v>24.422408695652187</v>
      </c>
      <c r="K47" s="778"/>
    </row>
    <row r="48" spans="2:11" hidden="1" x14ac:dyDescent="0.2">
      <c r="B48" s="765" t="s">
        <v>252</v>
      </c>
      <c r="C48" s="766">
        <v>24.541028571428569</v>
      </c>
      <c r="D48" s="767">
        <v>24.712813928571428</v>
      </c>
      <c r="E48" s="766">
        <v>24.309126984126983</v>
      </c>
      <c r="F48" s="767">
        <v>24.717063492063495</v>
      </c>
      <c r="G48" s="766">
        <v>0.95613054962783139</v>
      </c>
      <c r="H48" s="767">
        <v>-1.6407977457933362E-2</v>
      </c>
      <c r="I48" s="766">
        <v>24.541028571428569</v>
      </c>
      <c r="J48" s="766">
        <v>24.281657142857132</v>
      </c>
      <c r="K48" s="778"/>
    </row>
    <row r="49" spans="2:11" hidden="1" x14ac:dyDescent="0.2">
      <c r="B49" s="765" t="s">
        <v>253</v>
      </c>
      <c r="C49" s="766">
        <v>24.482780952380949</v>
      </c>
      <c r="D49" s="767">
        <v>24.655306066666668</v>
      </c>
      <c r="E49" s="766">
        <v>24.313095238095237</v>
      </c>
      <c r="F49" s="767">
        <v>24.631190476190483</v>
      </c>
      <c r="G49" s="766">
        <v>0.70060159523791776</v>
      </c>
      <c r="H49" s="767">
        <v>9.8885798565960609E-2</v>
      </c>
      <c r="I49" s="766">
        <v>24.482780952380949</v>
      </c>
      <c r="J49" s="766">
        <v>24.223314285714277</v>
      </c>
      <c r="K49" s="778"/>
    </row>
    <row r="50" spans="2:11" hidden="1" x14ac:dyDescent="0.2">
      <c r="B50" s="765" t="s">
        <v>254</v>
      </c>
      <c r="C50" s="766">
        <v>24.397209090909087</v>
      </c>
      <c r="D50" s="767">
        <v>24.567999999999998</v>
      </c>
      <c r="E50" s="766">
        <v>24.16709545454545</v>
      </c>
      <c r="F50" s="767">
        <v>24.445277272727267</v>
      </c>
      <c r="G50" s="766">
        <v>0.95345372690166319</v>
      </c>
      <c r="H50" s="767">
        <v>0.50390744783375463</v>
      </c>
      <c r="I50" s="766">
        <v>24.397209090909087</v>
      </c>
      <c r="J50" s="766">
        <v>24.133418181818172</v>
      </c>
      <c r="K50" s="778"/>
    </row>
    <row r="51" spans="2:11" hidden="1" x14ac:dyDescent="0.2">
      <c r="B51" s="765" t="s">
        <v>255</v>
      </c>
      <c r="C51" s="766">
        <v>24.2852</v>
      </c>
      <c r="D51" s="767">
        <v>24.455195238095239</v>
      </c>
      <c r="E51" s="766">
        <v>24.068395238095246</v>
      </c>
      <c r="F51" s="767">
        <v>24.381452380952378</v>
      </c>
      <c r="G51" s="766">
        <v>0.90099298515073589</v>
      </c>
      <c r="H51" s="767">
        <v>0.30306303709418525</v>
      </c>
      <c r="I51" s="766">
        <v>24.2852</v>
      </c>
      <c r="J51" s="766">
        <v>24.028538095238094</v>
      </c>
      <c r="K51" s="778"/>
    </row>
    <row r="52" spans="2:11" hidden="1" x14ac:dyDescent="0.2">
      <c r="B52" s="765" t="s">
        <v>256</v>
      </c>
      <c r="C52" s="766">
        <v>24.148672727272722</v>
      </c>
      <c r="D52" s="767">
        <v>24.317713636363631</v>
      </c>
      <c r="E52" s="766">
        <v>24.011295454545458</v>
      </c>
      <c r="F52" s="767">
        <v>24.328100000000006</v>
      </c>
      <c r="G52" s="766">
        <v>0.57242668222192994</v>
      </c>
      <c r="H52" s="767">
        <v>-4.2321520913889348E-2</v>
      </c>
      <c r="I52" s="766">
        <v>24.148672727272722</v>
      </c>
      <c r="J52" s="766">
        <v>23.911518181818167</v>
      </c>
      <c r="K52" s="778"/>
    </row>
    <row r="53" spans="2:11" hidden="1" x14ac:dyDescent="0.2">
      <c r="B53" s="760">
        <v>2021</v>
      </c>
      <c r="C53" s="761"/>
      <c r="D53" s="762"/>
      <c r="E53" s="761"/>
      <c r="F53" s="762"/>
      <c r="G53" s="763"/>
      <c r="H53" s="764"/>
      <c r="I53" s="761"/>
      <c r="J53" s="761"/>
      <c r="K53" s="778"/>
    </row>
    <row r="54" spans="2:11" hidden="1" x14ac:dyDescent="0.2">
      <c r="B54" s="765" t="s">
        <v>245</v>
      </c>
      <c r="C54" s="766">
        <v>24.096350000000005</v>
      </c>
      <c r="D54" s="767">
        <v>24.265015000000005</v>
      </c>
      <c r="E54" s="766">
        <v>23.925440000000002</v>
      </c>
      <c r="F54" s="767">
        <v>24.20195</v>
      </c>
      <c r="G54" s="766">
        <v>0.71491006004039837</v>
      </c>
      <c r="H54" s="767">
        <v>0.26150522887914179</v>
      </c>
      <c r="I54" s="766">
        <v>24.096350000000005</v>
      </c>
      <c r="J54" s="766">
        <v>24.032694999999993</v>
      </c>
      <c r="K54" s="778"/>
    </row>
    <row r="55" spans="2:11" hidden="1" x14ac:dyDescent="0.2">
      <c r="B55" s="765" t="s">
        <v>246</v>
      </c>
      <c r="C55" s="766">
        <v>24.076130000000003</v>
      </c>
      <c r="D55" s="767">
        <v>24.244670000000003</v>
      </c>
      <c r="E55" s="766">
        <v>23.821519999999996</v>
      </c>
      <c r="F55" s="767">
        <v>24.108179999999997</v>
      </c>
      <c r="G55" s="766">
        <v>1.0699947865830723</v>
      </c>
      <c r="H55" s="767">
        <v>0.56667254833368474</v>
      </c>
      <c r="I55" s="766">
        <v>24.076130000000003</v>
      </c>
      <c r="J55" s="766">
        <v>23.865780000000008</v>
      </c>
      <c r="K55" s="778"/>
    </row>
    <row r="56" spans="2:11" hidden="1" x14ac:dyDescent="0.2">
      <c r="B56" s="765" t="s">
        <v>247</v>
      </c>
      <c r="C56" s="766">
        <v>24.029049999999998</v>
      </c>
      <c r="D56" s="767">
        <v>24.19725</v>
      </c>
      <c r="E56" s="766">
        <v>23.871440909090904</v>
      </c>
      <c r="F56" s="767">
        <v>24.113595454545454</v>
      </c>
      <c r="G56" s="766">
        <v>0.66063792095523544</v>
      </c>
      <c r="H56" s="767">
        <v>0.34733123586945619</v>
      </c>
      <c r="I56" s="766">
        <v>24.029049999999998</v>
      </c>
      <c r="J56" s="766">
        <v>23.836400000000012</v>
      </c>
      <c r="K56" s="778"/>
    </row>
    <row r="57" spans="2:11" hidden="1" x14ac:dyDescent="0.2">
      <c r="B57" s="765" t="s">
        <v>248</v>
      </c>
      <c r="C57" s="766">
        <v>24.013778947368422</v>
      </c>
      <c r="D57" s="767">
        <v>24.181873684210526</v>
      </c>
      <c r="E57" s="766">
        <v>23.807515789473683</v>
      </c>
      <c r="F57" s="767">
        <v>24.08784210526316</v>
      </c>
      <c r="G57" s="766">
        <v>0.86734445600318255</v>
      </c>
      <c r="H57" s="767">
        <v>0.39112530669391643</v>
      </c>
      <c r="I57" s="766">
        <v>24.013778947368422</v>
      </c>
      <c r="J57" s="766">
        <v>23.826331578947379</v>
      </c>
      <c r="K57" s="778"/>
    </row>
    <row r="58" spans="2:11" hidden="1" x14ac:dyDescent="0.2">
      <c r="B58" s="765" t="s">
        <v>249</v>
      </c>
      <c r="C58" s="766">
        <v>23.998319047619045</v>
      </c>
      <c r="D58" s="767">
        <v>24.166294761904766</v>
      </c>
      <c r="E58" s="766">
        <v>23.813323809523808</v>
      </c>
      <c r="F58" s="767">
        <v>24.052485714285716</v>
      </c>
      <c r="G58" s="766">
        <v>0.77731758344910085</v>
      </c>
      <c r="H58" s="767">
        <v>0.47342245847789921</v>
      </c>
      <c r="I58" s="766">
        <v>23.998319047619045</v>
      </c>
      <c r="J58" s="779">
        <v>23.810433333333339</v>
      </c>
      <c r="K58" s="778"/>
    </row>
    <row r="59" spans="2:11" hidden="1" x14ac:dyDescent="0.2">
      <c r="B59" s="765" t="s">
        <v>317</v>
      </c>
      <c r="C59" s="766">
        <v>23.964504545454545</v>
      </c>
      <c r="D59" s="767">
        <v>24.132259090909098</v>
      </c>
      <c r="E59" s="766">
        <v>23.796240909090908</v>
      </c>
      <c r="F59" s="767">
        <v>24.048695454545452</v>
      </c>
      <c r="G59" s="766">
        <v>0.7074903423561949</v>
      </c>
      <c r="H59" s="767">
        <v>0.34760917923602297</v>
      </c>
      <c r="I59" s="766">
        <v>23.964504545454545</v>
      </c>
      <c r="J59" s="779">
        <v>23.811695454545454</v>
      </c>
      <c r="K59" s="778"/>
    </row>
    <row r="60" spans="2:11" hidden="1" x14ac:dyDescent="0.2">
      <c r="B60" s="765" t="s">
        <v>318</v>
      </c>
      <c r="C60" s="766">
        <v>23.764595454545454</v>
      </c>
      <c r="D60" s="767">
        <v>23.930936363636363</v>
      </c>
      <c r="E60" s="766">
        <v>23.674827272727274</v>
      </c>
      <c r="F60" s="767">
        <v>23.919240909090902</v>
      </c>
      <c r="G60" s="766">
        <v>0.379368964300903</v>
      </c>
      <c r="H60" s="767">
        <v>4.9024424073988632E-2</v>
      </c>
      <c r="I60" s="766">
        <v>23.764595454545454</v>
      </c>
      <c r="J60" s="779">
        <v>23.83731818181818</v>
      </c>
      <c r="K60" s="778"/>
    </row>
    <row r="61" spans="2:11" hidden="1" x14ac:dyDescent="0.2">
      <c r="B61" s="765" t="s">
        <v>252</v>
      </c>
      <c r="C61" s="766">
        <v>23.759890909090906</v>
      </c>
      <c r="D61" s="767">
        <v>23.926231818181815</v>
      </c>
      <c r="E61" s="766">
        <v>23.637904545454543</v>
      </c>
      <c r="F61" s="767">
        <v>23.870290909090908</v>
      </c>
      <c r="G61" s="766">
        <v>0.51634488702390324</v>
      </c>
      <c r="H61" s="767">
        <v>0.23466035814876951</v>
      </c>
      <c r="I61" s="766">
        <v>23.759890909090906</v>
      </c>
      <c r="J61" s="779">
        <v>23.844509090909085</v>
      </c>
      <c r="K61" s="778"/>
    </row>
    <row r="62" spans="2:11" hidden="1" x14ac:dyDescent="0.2">
      <c r="B62" s="765" t="s">
        <v>253</v>
      </c>
      <c r="C62" s="766">
        <v>24.058742857142857</v>
      </c>
      <c r="D62" s="767">
        <v>24.227161904761907</v>
      </c>
      <c r="E62" s="766">
        <v>23.748066666666663</v>
      </c>
      <c r="F62" s="767">
        <v>23.941300000000005</v>
      </c>
      <c r="G62" s="766">
        <v>1.3085115197898454</v>
      </c>
      <c r="H62" s="767">
        <v>1.1941520341138745</v>
      </c>
      <c r="I62" s="766">
        <v>24.058742857142857</v>
      </c>
      <c r="J62" s="779">
        <v>23.845942857142852</v>
      </c>
      <c r="K62" s="778"/>
    </row>
    <row r="63" spans="2:11" hidden="1" x14ac:dyDescent="0.2">
      <c r="B63" s="765" t="s">
        <v>254</v>
      </c>
      <c r="C63" s="766">
        <v>24.08763888888889</v>
      </c>
      <c r="D63" s="767">
        <v>24.256250000000001</v>
      </c>
      <c r="E63" s="766">
        <v>23.804894444444447</v>
      </c>
      <c r="F63" s="767">
        <v>24.017527777777772</v>
      </c>
      <c r="G63" s="766">
        <v>1.1878544971339242</v>
      </c>
      <c r="H63" s="767">
        <v>0.99397931679968665</v>
      </c>
      <c r="I63" s="766">
        <v>24.08763888888889</v>
      </c>
      <c r="J63" s="779">
        <v>23.862894444444443</v>
      </c>
      <c r="K63" s="778"/>
    </row>
    <row r="64" spans="2:11" hidden="1" x14ac:dyDescent="0.2">
      <c r="B64" s="765" t="s">
        <v>255</v>
      </c>
      <c r="C64" s="766">
        <v>24.106522727272726</v>
      </c>
      <c r="D64" s="767">
        <v>24.275259090909092</v>
      </c>
      <c r="E64" s="766">
        <v>23.824840909090913</v>
      </c>
      <c r="F64" s="767">
        <v>24.045522727272726</v>
      </c>
      <c r="G64" s="766">
        <v>1.182504578306409</v>
      </c>
      <c r="H64" s="767">
        <v>0.95556351339110923</v>
      </c>
      <c r="I64" s="766">
        <v>24.106522727272726</v>
      </c>
      <c r="J64" s="779">
        <v>23.888527272727273</v>
      </c>
      <c r="K64" s="778"/>
    </row>
    <row r="65" spans="2:11" hidden="1" x14ac:dyDescent="0.2">
      <c r="B65" s="765" t="s">
        <v>256</v>
      </c>
      <c r="C65" s="766">
        <v>24.243908695652181</v>
      </c>
      <c r="D65" s="767">
        <v>24.413608695652176</v>
      </c>
      <c r="E65" s="766">
        <v>23.909100000000002</v>
      </c>
      <c r="F65" s="767">
        <v>24.108121739130436</v>
      </c>
      <c r="G65" s="766">
        <v>1.4003359621038336</v>
      </c>
      <c r="H65" s="767">
        <v>1.2671319785001049</v>
      </c>
      <c r="I65" s="766">
        <v>24.243908695652181</v>
      </c>
      <c r="J65" s="779">
        <v>24.003699999999991</v>
      </c>
      <c r="K65" s="778"/>
    </row>
    <row r="66" spans="2:11" hidden="1" x14ac:dyDescent="0.2">
      <c r="B66" s="780">
        <v>44531</v>
      </c>
      <c r="C66" s="778">
        <v>24.129000000000001</v>
      </c>
      <c r="D66" s="781">
        <v>24.297899999999998</v>
      </c>
      <c r="E66" s="778">
        <v>23.8292</v>
      </c>
      <c r="F66" s="781">
        <v>24.034199999999998</v>
      </c>
      <c r="G66" s="778">
        <v>1.2581202893928491</v>
      </c>
      <c r="H66" s="781">
        <v>1.0971865092243434</v>
      </c>
      <c r="I66" s="778">
        <v>24.129000000000001</v>
      </c>
      <c r="J66" s="782">
        <v>24.003699999999998</v>
      </c>
      <c r="K66" s="778"/>
    </row>
    <row r="67" spans="2:11" hidden="1" x14ac:dyDescent="0.2">
      <c r="B67" s="780">
        <v>44532</v>
      </c>
      <c r="C67" s="778">
        <v>24.140599999999999</v>
      </c>
      <c r="D67" s="781">
        <v>24.3096</v>
      </c>
      <c r="E67" s="778">
        <v>23.8917</v>
      </c>
      <c r="F67" s="781">
        <v>24.1084</v>
      </c>
      <c r="G67" s="778">
        <v>1.0417843853723241</v>
      </c>
      <c r="H67" s="781">
        <v>0.83456388644623303</v>
      </c>
      <c r="I67" s="778">
        <v>24.140599999999999</v>
      </c>
      <c r="J67" s="782">
        <v>24.003699999999998</v>
      </c>
      <c r="K67" s="778"/>
    </row>
    <row r="68" spans="2:11" hidden="1" x14ac:dyDescent="0.2">
      <c r="B68" s="780">
        <v>44533</v>
      </c>
      <c r="C68" s="778">
        <v>24.147200000000002</v>
      </c>
      <c r="D68" s="781">
        <v>24.316199999999998</v>
      </c>
      <c r="E68" s="778">
        <v>23.8917</v>
      </c>
      <c r="F68" s="781">
        <v>24.070900000000002</v>
      </c>
      <c r="G68" s="778">
        <v>1.0694090416337048</v>
      </c>
      <c r="H68" s="781">
        <v>1.0190728223705747</v>
      </c>
      <c r="I68" s="778">
        <v>24.147200000000002</v>
      </c>
      <c r="J68" s="782">
        <v>24.003699999999998</v>
      </c>
      <c r="K68" s="778"/>
    </row>
    <row r="69" spans="2:11" hidden="1" x14ac:dyDescent="0.2">
      <c r="B69" s="780">
        <v>44536</v>
      </c>
      <c r="C69" s="778">
        <v>24.1617</v>
      </c>
      <c r="D69" s="781">
        <v>24.3308</v>
      </c>
      <c r="E69" s="778">
        <v>23.854199999999999</v>
      </c>
      <c r="F69" s="781">
        <v>24.058399999999999</v>
      </c>
      <c r="G69" s="778">
        <v>1.2890811680961889</v>
      </c>
      <c r="H69" s="781">
        <v>1.1322448708143611</v>
      </c>
      <c r="I69" s="778">
        <v>24.1617</v>
      </c>
      <c r="J69" s="782">
        <v>24.003699999999998</v>
      </c>
      <c r="K69" s="778"/>
    </row>
    <row r="70" spans="2:11" hidden="1" x14ac:dyDescent="0.2">
      <c r="B70" s="780">
        <v>44537</v>
      </c>
      <c r="C70" s="778">
        <v>24.170100000000001</v>
      </c>
      <c r="D70" s="781">
        <v>24.339300000000001</v>
      </c>
      <c r="E70" s="778">
        <v>23.866700000000002</v>
      </c>
      <c r="F70" s="781">
        <v>24.070900000000002</v>
      </c>
      <c r="G70" s="778">
        <v>1.2712272748222517</v>
      </c>
      <c r="H70" s="781">
        <v>1.1150393213382017</v>
      </c>
      <c r="I70" s="778">
        <v>24.170100000000001</v>
      </c>
      <c r="J70" s="782">
        <v>24.003699999999998</v>
      </c>
      <c r="K70" s="778"/>
    </row>
    <row r="71" spans="2:11" hidden="1" x14ac:dyDescent="0.2">
      <c r="B71" s="780">
        <v>44538</v>
      </c>
      <c r="C71" s="778">
        <v>24.1828</v>
      </c>
      <c r="D71" s="781">
        <v>24.3521</v>
      </c>
      <c r="E71" s="778">
        <v>23.895900000000001</v>
      </c>
      <c r="F71" s="781">
        <v>24.1</v>
      </c>
      <c r="G71" s="778">
        <v>1.2006243748927687</v>
      </c>
      <c r="H71" s="781">
        <v>1.0460580912863122</v>
      </c>
      <c r="I71" s="778">
        <v>24.1828</v>
      </c>
      <c r="J71" s="782">
        <v>24.003699999999998</v>
      </c>
      <c r="K71" s="778"/>
    </row>
    <row r="72" spans="2:11" hidden="1" x14ac:dyDescent="0.2">
      <c r="B72" s="780">
        <v>44539</v>
      </c>
      <c r="C72" s="778">
        <v>24.189800000000002</v>
      </c>
      <c r="D72" s="781">
        <v>24.359100000000002</v>
      </c>
      <c r="E72" s="778">
        <v>23.895900000000001</v>
      </c>
      <c r="F72" s="781">
        <v>24.087499999999999</v>
      </c>
      <c r="G72" s="778">
        <v>1.2299181031055468</v>
      </c>
      <c r="H72" s="781">
        <v>1.1275557861961687</v>
      </c>
      <c r="I72" s="778">
        <v>24.189800000000002</v>
      </c>
      <c r="J72" s="782">
        <v>24.003699999999998</v>
      </c>
      <c r="K72" s="778"/>
    </row>
    <row r="73" spans="2:11" hidden="1" x14ac:dyDescent="0.2">
      <c r="B73" s="780">
        <v>44540</v>
      </c>
      <c r="C73" s="778">
        <v>24.2041</v>
      </c>
      <c r="D73" s="781">
        <v>24.3735</v>
      </c>
      <c r="E73" s="778">
        <v>23.995899999999999</v>
      </c>
      <c r="F73" s="781">
        <v>24.1938</v>
      </c>
      <c r="G73" s="778">
        <v>0.86764822323814883</v>
      </c>
      <c r="H73" s="781">
        <v>0.74275227537634692</v>
      </c>
      <c r="I73" s="778">
        <v>24.2041</v>
      </c>
      <c r="J73" s="782">
        <v>24.003699999999998</v>
      </c>
      <c r="K73" s="778"/>
    </row>
    <row r="74" spans="2:11" hidden="1" x14ac:dyDescent="0.2">
      <c r="B74" s="780">
        <v>44543</v>
      </c>
      <c r="C74" s="778">
        <v>24.2136</v>
      </c>
      <c r="D74" s="781">
        <v>24.383099999999999</v>
      </c>
      <c r="E74" s="778">
        <v>23.9</v>
      </c>
      <c r="F74" s="781">
        <v>24.133400000000002</v>
      </c>
      <c r="G74" s="778">
        <v>1.3121338912133922</v>
      </c>
      <c r="H74" s="781">
        <v>1.0346656500948654</v>
      </c>
      <c r="I74" s="778">
        <v>24.2136</v>
      </c>
      <c r="J74" s="782">
        <v>24.003699999999998</v>
      </c>
      <c r="K74" s="778"/>
    </row>
    <row r="75" spans="2:11" hidden="1" x14ac:dyDescent="0.2">
      <c r="B75" s="780">
        <v>44544</v>
      </c>
      <c r="C75" s="778">
        <v>24.2225</v>
      </c>
      <c r="D75" s="781">
        <v>24.392099999999999</v>
      </c>
      <c r="E75" s="778">
        <v>23.9</v>
      </c>
      <c r="F75" s="781">
        <v>24.1</v>
      </c>
      <c r="G75" s="778">
        <v>1.3493723849372401</v>
      </c>
      <c r="H75" s="781">
        <v>1.2120331950207515</v>
      </c>
      <c r="I75" s="778">
        <v>24.2225</v>
      </c>
      <c r="J75" s="782">
        <v>24.003699999999998</v>
      </c>
      <c r="K75" s="778"/>
    </row>
    <row r="76" spans="2:11" hidden="1" x14ac:dyDescent="0.2">
      <c r="B76" s="780">
        <v>44545</v>
      </c>
      <c r="C76" s="778">
        <v>24.231999999999999</v>
      </c>
      <c r="D76" s="781">
        <v>24.401599999999998</v>
      </c>
      <c r="E76" s="778">
        <v>23.9084</v>
      </c>
      <c r="F76" s="781">
        <v>24.087499999999999</v>
      </c>
      <c r="G76" s="778">
        <v>1.3534991885697139</v>
      </c>
      <c r="H76" s="781">
        <v>1.3039958484691141</v>
      </c>
      <c r="I76" s="778">
        <v>24.231999999999999</v>
      </c>
      <c r="J76" s="782">
        <v>24.003699999999998</v>
      </c>
      <c r="K76" s="778"/>
    </row>
    <row r="77" spans="2:11" hidden="1" x14ac:dyDescent="0.2">
      <c r="B77" s="780">
        <v>44546</v>
      </c>
      <c r="C77" s="778">
        <v>24.258800000000001</v>
      </c>
      <c r="D77" s="781">
        <v>24.428599999999999</v>
      </c>
      <c r="E77" s="778">
        <v>23.883400000000002</v>
      </c>
      <c r="F77" s="781">
        <v>24.1</v>
      </c>
      <c r="G77" s="778">
        <v>1.5718030096217461</v>
      </c>
      <c r="H77" s="781">
        <v>1.3634854771784148</v>
      </c>
      <c r="I77" s="778">
        <v>24.258800000000001</v>
      </c>
      <c r="J77" s="782">
        <v>24.003699999999998</v>
      </c>
      <c r="K77" s="778"/>
    </row>
    <row r="78" spans="2:11" hidden="1" x14ac:dyDescent="0.2">
      <c r="B78" s="780">
        <v>44547</v>
      </c>
      <c r="C78" s="778">
        <v>24.271699999999999</v>
      </c>
      <c r="D78" s="781">
        <v>24.441600000000001</v>
      </c>
      <c r="E78" s="778">
        <v>23.883400000000002</v>
      </c>
      <c r="F78" s="781">
        <v>24.087499999999999</v>
      </c>
      <c r="G78" s="778">
        <v>1.6258154199150709</v>
      </c>
      <c r="H78" s="781">
        <v>1.4700570835495625</v>
      </c>
      <c r="I78" s="778">
        <v>24.271699999999999</v>
      </c>
      <c r="J78" s="782">
        <v>24.003699999999998</v>
      </c>
      <c r="K78" s="778"/>
    </row>
    <row r="79" spans="2:11" hidden="1" x14ac:dyDescent="0.2">
      <c r="B79" s="780">
        <v>44550</v>
      </c>
      <c r="C79" s="778">
        <v>24.2925</v>
      </c>
      <c r="D79" s="781">
        <v>24.462499999999999</v>
      </c>
      <c r="E79" s="778">
        <v>23.895900000000001</v>
      </c>
      <c r="F79" s="781">
        <v>24.125</v>
      </c>
      <c r="G79" s="778">
        <v>1.65969894417033</v>
      </c>
      <c r="H79" s="781">
        <v>1.3989637305699318</v>
      </c>
      <c r="I79" s="778">
        <v>24.2925</v>
      </c>
      <c r="J79" s="782">
        <v>24.003699999999998</v>
      </c>
      <c r="K79" s="778"/>
    </row>
    <row r="80" spans="2:11" hidden="1" x14ac:dyDescent="0.2">
      <c r="B80" s="780">
        <v>44551</v>
      </c>
      <c r="C80" s="778">
        <v>24.301600000000001</v>
      </c>
      <c r="D80" s="781">
        <v>24.471699999999998</v>
      </c>
      <c r="E80" s="778">
        <v>23.945900000000002</v>
      </c>
      <c r="F80" s="781">
        <v>24.125</v>
      </c>
      <c r="G80" s="778">
        <v>1.4854317440563989</v>
      </c>
      <c r="H80" s="781">
        <v>1.4370984455958506</v>
      </c>
      <c r="I80" s="778">
        <v>24.301600000000001</v>
      </c>
      <c r="J80" s="782">
        <v>24.003699999999998</v>
      </c>
      <c r="K80" s="778"/>
    </row>
    <row r="81" spans="2:11" hidden="1" x14ac:dyDescent="0.2">
      <c r="B81" s="780">
        <v>44552</v>
      </c>
      <c r="C81" s="778">
        <v>24.302900000000001</v>
      </c>
      <c r="D81" s="781">
        <v>24.472999999999999</v>
      </c>
      <c r="E81" s="778">
        <v>23.9084</v>
      </c>
      <c r="F81" s="781">
        <v>24.112500000000001</v>
      </c>
      <c r="G81" s="778">
        <v>1.6500476819862513</v>
      </c>
      <c r="H81" s="781">
        <v>1.4950751684810655</v>
      </c>
      <c r="I81" s="778">
        <v>24.302900000000001</v>
      </c>
      <c r="J81" s="782">
        <v>24.003699999999998</v>
      </c>
      <c r="K81" s="778"/>
    </row>
    <row r="82" spans="2:11" hidden="1" x14ac:dyDescent="0.2">
      <c r="B82" s="780">
        <v>44553</v>
      </c>
      <c r="C82" s="778">
        <v>24.301600000000001</v>
      </c>
      <c r="D82" s="781">
        <v>24.471699999999998</v>
      </c>
      <c r="E82" s="778">
        <v>23.9084</v>
      </c>
      <c r="F82" s="781">
        <v>24.112500000000001</v>
      </c>
      <c r="G82" s="778">
        <v>1.6446102625018852</v>
      </c>
      <c r="H82" s="781">
        <v>1.4896837739761395</v>
      </c>
      <c r="I82" s="778">
        <v>24.301600000000001</v>
      </c>
      <c r="J82" s="782">
        <v>24.003699999999998</v>
      </c>
      <c r="K82" s="778"/>
    </row>
    <row r="83" spans="2:11" hidden="1" x14ac:dyDescent="0.2">
      <c r="B83" s="780">
        <v>46745</v>
      </c>
      <c r="C83" s="778">
        <v>24.305399999999999</v>
      </c>
      <c r="D83" s="781">
        <v>24.4755</v>
      </c>
      <c r="E83" s="778">
        <v>23.9084</v>
      </c>
      <c r="F83" s="781">
        <v>24.112500000000001</v>
      </c>
      <c r="G83" s="778">
        <v>1.6605042579177081</v>
      </c>
      <c r="H83" s="781">
        <v>1.5054432348367044</v>
      </c>
      <c r="I83" s="778">
        <v>24.305399999999999</v>
      </c>
      <c r="J83" s="782">
        <v>24.003699999999998</v>
      </c>
      <c r="K83" s="778"/>
    </row>
    <row r="84" spans="2:11" hidden="1" x14ac:dyDescent="0.2">
      <c r="B84" s="780">
        <v>44557</v>
      </c>
      <c r="C84" s="778">
        <v>24.302199999999999</v>
      </c>
      <c r="D84" s="781">
        <v>24.472300000000001</v>
      </c>
      <c r="E84" s="778">
        <v>23.958400000000001</v>
      </c>
      <c r="F84" s="781">
        <v>24.125</v>
      </c>
      <c r="G84" s="778">
        <v>1.4349873113396399</v>
      </c>
      <c r="H84" s="781">
        <v>1.4395854922279767</v>
      </c>
      <c r="I84" s="778">
        <v>24.302199999999999</v>
      </c>
      <c r="J84" s="782">
        <v>24.003699999999998</v>
      </c>
      <c r="K84" s="778"/>
    </row>
    <row r="85" spans="2:11" hidden="1" x14ac:dyDescent="0.2">
      <c r="B85" s="780">
        <v>44558</v>
      </c>
      <c r="C85" s="778">
        <v>24.302700000000002</v>
      </c>
      <c r="D85" s="781">
        <v>24.472799999999999</v>
      </c>
      <c r="E85" s="778">
        <v>23.975000000000001</v>
      </c>
      <c r="F85" s="781">
        <v>24.154199999999999</v>
      </c>
      <c r="G85" s="778">
        <v>1.3668404588112537</v>
      </c>
      <c r="H85" s="781">
        <v>1.3190252626872336</v>
      </c>
      <c r="I85" s="778">
        <v>24.302700000000002</v>
      </c>
      <c r="J85" s="782">
        <v>24.003699999999998</v>
      </c>
      <c r="K85" s="778"/>
    </row>
    <row r="86" spans="2:11" hidden="1" x14ac:dyDescent="0.2">
      <c r="B86" s="780">
        <v>44559</v>
      </c>
      <c r="C86" s="778">
        <v>24.3094</v>
      </c>
      <c r="D86" s="781">
        <v>24.479600000000001</v>
      </c>
      <c r="E86" s="778">
        <v>23.9375</v>
      </c>
      <c r="F86" s="781">
        <v>24.129200000000001</v>
      </c>
      <c r="G86" s="778">
        <v>1.5536292428198522</v>
      </c>
      <c r="H86" s="781">
        <v>1.4521824179831953</v>
      </c>
      <c r="I86" s="778">
        <v>24.3094</v>
      </c>
      <c r="J86" s="782">
        <v>24.003699999999998</v>
      </c>
      <c r="K86" s="778"/>
    </row>
    <row r="87" spans="2:11" hidden="1" x14ac:dyDescent="0.2">
      <c r="B87" s="780">
        <v>44560</v>
      </c>
      <c r="C87" s="778">
        <v>24.322299999999998</v>
      </c>
      <c r="D87" s="781">
        <v>24.492599999999999</v>
      </c>
      <c r="E87" s="778">
        <v>23.9375</v>
      </c>
      <c r="F87" s="781">
        <v>24.129200000000001</v>
      </c>
      <c r="G87" s="778">
        <v>1.6075195822454305</v>
      </c>
      <c r="H87" s="781">
        <v>1.5060590487873498</v>
      </c>
      <c r="I87" s="778">
        <v>24.322299999999998</v>
      </c>
      <c r="J87" s="782">
        <v>24.003699999999998</v>
      </c>
      <c r="K87" s="778"/>
    </row>
    <row r="88" spans="2:11" hidden="1" x14ac:dyDescent="0.2">
      <c r="B88" s="780">
        <v>44561</v>
      </c>
      <c r="C88" s="778">
        <v>24.345400000000001</v>
      </c>
      <c r="D88" s="781">
        <v>24.515799999999999</v>
      </c>
      <c r="E88" s="778">
        <v>23.9375</v>
      </c>
      <c r="F88" s="781">
        <v>24.129200000000001</v>
      </c>
      <c r="G88" s="778">
        <v>1.7040208877284755</v>
      </c>
      <c r="H88" s="781">
        <v>1.6022081129917183</v>
      </c>
      <c r="I88" s="778">
        <v>24.345400000000001</v>
      </c>
      <c r="J88" s="782">
        <v>24.003699999999998</v>
      </c>
      <c r="K88" s="778"/>
    </row>
    <row r="89" spans="2:11" hidden="1" x14ac:dyDescent="0.2">
      <c r="B89" s="783">
        <v>2022</v>
      </c>
      <c r="C89" s="784"/>
      <c r="D89" s="785"/>
      <c r="E89" s="784"/>
      <c r="F89" s="785"/>
      <c r="G89" s="786"/>
      <c r="H89" s="787"/>
      <c r="I89" s="784"/>
      <c r="J89" s="784"/>
      <c r="K89" s="778"/>
    </row>
    <row r="90" spans="2:11" hidden="1" x14ac:dyDescent="0.2">
      <c r="B90" s="765" t="s">
        <v>245</v>
      </c>
      <c r="C90" s="766">
        <v>24.428790476190482</v>
      </c>
      <c r="D90" s="767">
        <v>24.599790476190474</v>
      </c>
      <c r="E90" s="766">
        <v>24.099647619047616</v>
      </c>
      <c r="F90" s="767">
        <v>24.283776190476189</v>
      </c>
      <c r="G90" s="766">
        <v>1.366724716803613</v>
      </c>
      <c r="H90" s="767">
        <v>1.3021921570166308</v>
      </c>
      <c r="I90" s="766">
        <v>24.428790476190482</v>
      </c>
      <c r="J90" s="779">
        <v>24.004542857142848</v>
      </c>
      <c r="K90" s="778"/>
    </row>
    <row r="91" spans="2:11" hidden="1" x14ac:dyDescent="0.2">
      <c r="B91" s="765" t="s">
        <v>246</v>
      </c>
      <c r="C91" s="766">
        <v>24.491229999999998</v>
      </c>
      <c r="D91" s="767">
        <v>24.662685</v>
      </c>
      <c r="E91" s="766">
        <v>24.237120000000001</v>
      </c>
      <c r="F91" s="767">
        <v>24.412749999999999</v>
      </c>
      <c r="G91" s="766">
        <v>1.0484866620125963</v>
      </c>
      <c r="H91" s="767">
        <v>1.0239181073717945</v>
      </c>
      <c r="I91" s="766">
        <v>24.491229999999998</v>
      </c>
      <c r="J91" s="779">
        <v>24.012475000000002</v>
      </c>
      <c r="K91" s="778"/>
    </row>
    <row r="92" spans="2:11" hidden="1" x14ac:dyDescent="0.2">
      <c r="B92" s="765" t="s">
        <v>247</v>
      </c>
      <c r="C92" s="766">
        <v>24.375182608695649</v>
      </c>
      <c r="D92" s="767">
        <v>24.545821739130425</v>
      </c>
      <c r="E92" s="766">
        <v>24.172843478260869</v>
      </c>
      <c r="F92" s="767">
        <v>24.364152173913045</v>
      </c>
      <c r="G92" s="766">
        <v>0.83706707363242761</v>
      </c>
      <c r="H92" s="767">
        <v>0.74562473874807722</v>
      </c>
      <c r="I92" s="766">
        <v>24.375182608695649</v>
      </c>
      <c r="J92" s="779">
        <v>24.032965217391304</v>
      </c>
      <c r="K92" s="778"/>
    </row>
    <row r="93" spans="2:11" hidden="1" x14ac:dyDescent="0.2">
      <c r="B93" s="765" t="s">
        <v>248</v>
      </c>
      <c r="C93" s="766">
        <v>24.33732777777778</v>
      </c>
      <c r="D93" s="767">
        <v>24.507700000000007</v>
      </c>
      <c r="E93" s="766">
        <v>24.14652777777777</v>
      </c>
      <c r="F93" s="767">
        <v>24.340172222222218</v>
      </c>
      <c r="G93" s="766">
        <v>0.79020890136568056</v>
      </c>
      <c r="H93" s="767">
        <v>0.68839884029870602</v>
      </c>
      <c r="I93" s="766">
        <v>24.33732777777778</v>
      </c>
      <c r="J93" s="779">
        <v>24.039011111111115</v>
      </c>
      <c r="K93" s="778"/>
    </row>
    <row r="94" spans="2:11" hidden="1" x14ac:dyDescent="0.2">
      <c r="B94" s="765" t="s">
        <v>319</v>
      </c>
      <c r="C94" s="766">
        <v>24.376214285714287</v>
      </c>
      <c r="D94" s="767">
        <v>24.546857142857139</v>
      </c>
      <c r="E94" s="766">
        <v>24.148809523809529</v>
      </c>
      <c r="F94" s="767">
        <v>24.344766666666665</v>
      </c>
      <c r="G94" s="766">
        <v>0.94177347363236597</v>
      </c>
      <c r="H94" s="767">
        <v>0.83021831529683388</v>
      </c>
      <c r="I94" s="766">
        <v>24.376214285714287</v>
      </c>
      <c r="J94" s="779">
        <v>24.088276190476194</v>
      </c>
      <c r="K94" s="778"/>
    </row>
    <row r="95" spans="2:11" hidden="1" x14ac:dyDescent="0.2">
      <c r="B95" s="765" t="s">
        <v>250</v>
      </c>
      <c r="C95" s="766">
        <v>24.480825186228685</v>
      </c>
      <c r="D95" s="767">
        <v>24.625338084565964</v>
      </c>
      <c r="E95" s="766">
        <v>24.232059618791496</v>
      </c>
      <c r="F95" s="767">
        <v>24.421960197220983</v>
      </c>
      <c r="G95" s="766">
        <v>0.89897592509316582</v>
      </c>
      <c r="H95" s="767">
        <v>0.75123284038425386</v>
      </c>
      <c r="I95" s="766">
        <v>24.480035691874242</v>
      </c>
      <c r="J95" s="779">
        <v>24.196306096988319</v>
      </c>
      <c r="K95" s="778"/>
    </row>
    <row r="96" spans="2:11" hidden="1" x14ac:dyDescent="0.2">
      <c r="B96" s="765" t="s">
        <v>251</v>
      </c>
      <c r="C96" s="766">
        <v>24.431361904761904</v>
      </c>
      <c r="D96" s="767">
        <v>24.602185714285714</v>
      </c>
      <c r="E96" s="766">
        <v>24.195238095238096</v>
      </c>
      <c r="F96" s="767">
        <v>24.380357142857147</v>
      </c>
      <c r="G96" s="766">
        <v>0.97597076863645105</v>
      </c>
      <c r="H96" s="767">
        <v>0.9099755371171544</v>
      </c>
      <c r="I96" s="766">
        <v>24.428480952380955</v>
      </c>
      <c r="J96" s="779">
        <v>24.13999999999999</v>
      </c>
      <c r="K96" s="778"/>
    </row>
    <row r="97" spans="2:11" hidden="1" x14ac:dyDescent="0.2">
      <c r="B97" s="765" t="s">
        <v>252</v>
      </c>
      <c r="C97" s="766">
        <v>24.457147826086956</v>
      </c>
      <c r="D97" s="767">
        <v>24.579460869565217</v>
      </c>
      <c r="E97" s="766">
        <v>24.218478260869563</v>
      </c>
      <c r="F97" s="767">
        <v>24.409239130434788</v>
      </c>
      <c r="G97" s="766">
        <v>0.98551824560779144</v>
      </c>
      <c r="H97" s="767">
        <v>0.69742678153590121</v>
      </c>
      <c r="I97" s="766">
        <v>24.457147826086956</v>
      </c>
      <c r="J97" s="779">
        <v>24.171365217391315</v>
      </c>
      <c r="K97" s="778"/>
    </row>
    <row r="98" spans="2:11" hidden="1" x14ac:dyDescent="0.2">
      <c r="B98" s="765" t="s">
        <v>253</v>
      </c>
      <c r="C98" s="766">
        <v>24.588633333333334</v>
      </c>
      <c r="D98" s="767">
        <v>24.711580952380949</v>
      </c>
      <c r="E98" s="766">
        <v>24.296033333333337</v>
      </c>
      <c r="F98" s="767">
        <v>24.482142857142858</v>
      </c>
      <c r="G98" s="766">
        <v>1.2044233773297672</v>
      </c>
      <c r="H98" s="767">
        <v>0.93728789770733689</v>
      </c>
      <c r="I98" s="766">
        <v>24.588033333333339</v>
      </c>
      <c r="J98" s="779">
        <v>24.320976190476198</v>
      </c>
      <c r="K98" s="778"/>
    </row>
    <row r="99" spans="2:11" hidden="1" x14ac:dyDescent="0.2">
      <c r="B99" s="765" t="s">
        <v>254</v>
      </c>
      <c r="C99" s="766">
        <v>24.675766666666664</v>
      </c>
      <c r="D99" s="767">
        <v>24.799144444444448</v>
      </c>
      <c r="E99" s="766">
        <v>24.401388888888892</v>
      </c>
      <c r="F99" s="767">
        <v>24.56527777777778</v>
      </c>
      <c r="G99" s="766">
        <v>1.1246250750670679</v>
      </c>
      <c r="H99" s="767">
        <v>0.95222346702751137</v>
      </c>
      <c r="I99" s="766">
        <v>24.675766666666664</v>
      </c>
      <c r="J99" s="779">
        <v>24.382600000000004</v>
      </c>
      <c r="K99" s="778"/>
    </row>
    <row r="100" spans="2:11" hidden="1" x14ac:dyDescent="0.2">
      <c r="B100" s="765" t="s">
        <v>255</v>
      </c>
      <c r="C100" s="766">
        <v>24.66868181818182</v>
      </c>
      <c r="D100" s="767">
        <v>24.79202272727273</v>
      </c>
      <c r="E100" s="766">
        <v>24.435795454545449</v>
      </c>
      <c r="F100" s="767">
        <v>24.61477727272727</v>
      </c>
      <c r="G100" s="766">
        <v>0.95318137876161435</v>
      </c>
      <c r="H100" s="767">
        <v>0.72023147049394898</v>
      </c>
      <c r="I100" s="766">
        <v>24.66868181818182</v>
      </c>
      <c r="J100" s="779">
        <v>24.345249999999997</v>
      </c>
      <c r="K100" s="778"/>
    </row>
    <row r="101" spans="2:11" hidden="1" x14ac:dyDescent="0.2">
      <c r="B101" s="765" t="s">
        <v>256</v>
      </c>
      <c r="C101" s="766">
        <v>24.607839316239318</v>
      </c>
      <c r="D101" s="767">
        <v>24.730877777777778</v>
      </c>
      <c r="E101" s="766">
        <v>24.428571428571427</v>
      </c>
      <c r="F101" s="767">
        <v>24.604166666666668</v>
      </c>
      <c r="G101" s="766">
        <v>0.74538315157572499</v>
      </c>
      <c r="H101" s="767">
        <v>0.52656038877523026</v>
      </c>
      <c r="I101" s="766">
        <v>24.610642857142857</v>
      </c>
      <c r="J101" s="779">
        <v>24.298790476190476</v>
      </c>
      <c r="K101" s="778"/>
    </row>
    <row r="102" spans="2:11" hidden="1" x14ac:dyDescent="0.2">
      <c r="B102" s="760">
        <v>2023</v>
      </c>
      <c r="C102" s="761"/>
      <c r="D102" s="762"/>
      <c r="E102" s="761"/>
      <c r="F102" s="762"/>
      <c r="G102" s="763"/>
      <c r="H102" s="764"/>
      <c r="I102" s="761"/>
      <c r="J102" s="761"/>
      <c r="K102" s="778"/>
    </row>
    <row r="103" spans="2:11" hidden="1" x14ac:dyDescent="0.2">
      <c r="B103" s="765" t="s">
        <v>245</v>
      </c>
      <c r="C103" s="766">
        <v>24.585580952380958</v>
      </c>
      <c r="D103" s="767">
        <v>24.708519047619049</v>
      </c>
      <c r="E103" s="766">
        <v>24.420833333333338</v>
      </c>
      <c r="F103" s="767">
        <v>24.592261904761898</v>
      </c>
      <c r="G103" s="766">
        <v>-0.67008794869306665</v>
      </c>
      <c r="H103" s="767">
        <v>-0.47049610073021531</v>
      </c>
      <c r="I103" s="766">
        <v>24.585580952380958</v>
      </c>
      <c r="J103" s="779">
        <v>24.269376190476191</v>
      </c>
      <c r="K103" s="778"/>
    </row>
    <row r="104" spans="2:11" hidden="1" x14ac:dyDescent="0.2">
      <c r="B104" s="765" t="s">
        <v>246</v>
      </c>
      <c r="C104" s="766">
        <v>24.555230000000002</v>
      </c>
      <c r="D104" s="767">
        <v>24.678004999999995</v>
      </c>
      <c r="E104" s="766">
        <v>24.40925</v>
      </c>
      <c r="F104" s="767">
        <v>24.579664999999999</v>
      </c>
      <c r="G104" s="766">
        <v>-0.59449670146616573</v>
      </c>
      <c r="H104" s="767">
        <v>-0.39848160684686962</v>
      </c>
      <c r="I104" s="766">
        <v>24.555230000000002</v>
      </c>
      <c r="J104" s="779">
        <v>24.256335</v>
      </c>
      <c r="K104" s="778"/>
    </row>
    <row r="105" spans="2:11" hidden="1" x14ac:dyDescent="0.2">
      <c r="B105" s="765" t="s">
        <v>247</v>
      </c>
      <c r="C105" s="766">
        <v>24.576021739130432</v>
      </c>
      <c r="D105" s="767">
        <v>24.698921739130434</v>
      </c>
      <c r="E105" s="766">
        <v>24.433156521739132</v>
      </c>
      <c r="F105" s="767">
        <v>24.592217391304356</v>
      </c>
      <c r="G105" s="766">
        <v>-0.58132069547805043</v>
      </c>
      <c r="H105" s="767">
        <v>-0.43202048148866801</v>
      </c>
      <c r="I105" s="766">
        <v>24.576021739130432</v>
      </c>
      <c r="J105" s="779">
        <v>24.273630434782607</v>
      </c>
      <c r="K105" s="778"/>
    </row>
    <row r="106" spans="2:11" hidden="1" x14ac:dyDescent="0.2">
      <c r="B106" s="765" t="s">
        <v>248</v>
      </c>
      <c r="C106" s="766">
        <v>24.566187500000002</v>
      </c>
      <c r="D106" s="767">
        <v>24.689025000000001</v>
      </c>
      <c r="E106" s="766">
        <v>24.425524999999997</v>
      </c>
      <c r="F106" s="767">
        <v>24.592062500000001</v>
      </c>
      <c r="G106" s="766">
        <v>-0.57257192521977984</v>
      </c>
      <c r="H106" s="767">
        <v>-0.39271612371907949</v>
      </c>
      <c r="I106" s="766">
        <v>24.566187500000002</v>
      </c>
      <c r="J106" s="779">
        <v>24.252943750000004</v>
      </c>
      <c r="K106" s="778"/>
    </row>
    <row r="107" spans="2:11" hidden="1" x14ac:dyDescent="0.2">
      <c r="B107" s="765" t="s">
        <v>319</v>
      </c>
      <c r="C107" s="766">
        <v>24.55870909090909</v>
      </c>
      <c r="D107" s="767">
        <v>24.68151363636364</v>
      </c>
      <c r="E107" s="766">
        <v>24.475004545454546</v>
      </c>
      <c r="F107" s="767">
        <v>24.64432272727273</v>
      </c>
      <c r="G107" s="766">
        <v>-0.34083876204964142</v>
      </c>
      <c r="H107" s="767">
        <v>-0.15068274360689832</v>
      </c>
      <c r="I107" s="766">
        <v>24.55870909090909</v>
      </c>
      <c r="J107" s="779">
        <v>24.262122727272729</v>
      </c>
      <c r="K107" s="778"/>
    </row>
    <row r="108" spans="2:11" hidden="1" x14ac:dyDescent="0.2">
      <c r="B108" s="765" t="s">
        <v>250</v>
      </c>
      <c r="C108" s="766">
        <v>24.593563636363637</v>
      </c>
      <c r="D108" s="767">
        <v>24.716540909090906</v>
      </c>
      <c r="E108" s="766">
        <v>24.489399999999993</v>
      </c>
      <c r="F108" s="767">
        <v>24.652281818181823</v>
      </c>
      <c r="G108" s="766">
        <v>-0.42353008548739007</v>
      </c>
      <c r="H108" s="767">
        <v>-0.25998280904611187</v>
      </c>
      <c r="I108" s="766">
        <v>24.593627272727272</v>
      </c>
      <c r="J108" s="779">
        <v>24.293900000000008</v>
      </c>
      <c r="K108" s="778"/>
    </row>
    <row r="109" spans="2:11" hidden="1" x14ac:dyDescent="0.2">
      <c r="B109" s="765" t="s">
        <v>251</v>
      </c>
      <c r="C109" s="766">
        <v>24.59116666666667</v>
      </c>
      <c r="D109" s="767">
        <v>24.714142857142861</v>
      </c>
      <c r="E109" s="766">
        <v>24.504966666666665</v>
      </c>
      <c r="F109" s="767">
        <v>24.67301904761905</v>
      </c>
      <c r="G109" s="766">
        <v>-0.35053466635344172</v>
      </c>
      <c r="H109" s="767">
        <v>-0.16640287079103255</v>
      </c>
      <c r="I109" s="766">
        <v>24.59116666666667</v>
      </c>
      <c r="J109" s="779">
        <v>24.281919047619045</v>
      </c>
      <c r="K109" s="778"/>
    </row>
    <row r="110" spans="2:11" hidden="1" x14ac:dyDescent="0.2">
      <c r="B110" s="765" t="s">
        <v>252</v>
      </c>
      <c r="C110" s="766">
        <v>24.588465217391306</v>
      </c>
      <c r="D110" s="767">
        <v>24.71141304347826</v>
      </c>
      <c r="E110" s="766">
        <v>24.528260869565216</v>
      </c>
      <c r="F110" s="767">
        <v>24.69339130434782</v>
      </c>
      <c r="G110" s="766">
        <v>-0.24483478253707078</v>
      </c>
      <c r="H110" s="767">
        <v>-7.2930220690162917E-2</v>
      </c>
      <c r="I110" s="766">
        <v>24.588465217391306</v>
      </c>
      <c r="J110" s="779">
        <v>24.293773913043488</v>
      </c>
      <c r="K110" s="778"/>
    </row>
    <row r="111" spans="2:11" hidden="1" x14ac:dyDescent="0.2">
      <c r="B111" s="765" t="s">
        <v>253</v>
      </c>
      <c r="C111" s="766">
        <v>24.623795000000001</v>
      </c>
      <c r="D111" s="767">
        <v>24.746919999999999</v>
      </c>
      <c r="E111" s="766">
        <v>24.544170000000001</v>
      </c>
      <c r="F111" s="767">
        <v>24.726880000000005</v>
      </c>
      <c r="G111" s="766">
        <v>-0.32336300677768148</v>
      </c>
      <c r="H111" s="767">
        <v>-8.0984419731117183E-2</v>
      </c>
      <c r="I111" s="766">
        <v>24.623795000000001</v>
      </c>
      <c r="J111" s="779">
        <v>24.328549999999993</v>
      </c>
      <c r="K111" s="778"/>
    </row>
    <row r="112" spans="2:11" hidden="1" x14ac:dyDescent="0.2">
      <c r="B112" s="765" t="s">
        <v>254</v>
      </c>
      <c r="C112" s="766">
        <v>24.660405263157894</v>
      </c>
      <c r="D112" s="767">
        <v>24.78371052631579</v>
      </c>
      <c r="E112" s="766">
        <v>24.571384210526318</v>
      </c>
      <c r="F112" s="767">
        <v>24.744852631578944</v>
      </c>
      <c r="G112" s="766">
        <v>-0.36098129266970824</v>
      </c>
      <c r="H112" s="767">
        <v>-0.1567739444601744</v>
      </c>
      <c r="I112" s="766">
        <v>24.660642105263157</v>
      </c>
      <c r="J112" s="779">
        <v>24.366452631578948</v>
      </c>
      <c r="K112" s="778"/>
    </row>
    <row r="113" spans="2:18" hidden="1" x14ac:dyDescent="0.2">
      <c r="B113" s="765" t="s">
        <v>255</v>
      </c>
      <c r="C113" s="766">
        <v>24.674431818181823</v>
      </c>
      <c r="D113" s="767">
        <v>24.797813636363632</v>
      </c>
      <c r="E113" s="766">
        <v>24.585800000000006</v>
      </c>
      <c r="F113" s="767">
        <v>24.765922727272724</v>
      </c>
      <c r="G113" s="766">
        <v>-0.3591957603088709</v>
      </c>
      <c r="H113" s="767">
        <v>-0.12859383470088465</v>
      </c>
      <c r="I113" s="766">
        <v>24.674431818181823</v>
      </c>
      <c r="J113" s="779">
        <v>24.360427272727282</v>
      </c>
      <c r="K113" s="778"/>
    </row>
    <row r="114" spans="2:18" hidden="1" x14ac:dyDescent="0.2">
      <c r="B114" s="765" t="s">
        <v>256</v>
      </c>
      <c r="C114" s="766">
        <v>24.646204999999998</v>
      </c>
      <c r="D114" s="767">
        <v>24.769440000000003</v>
      </c>
      <c r="E114" s="766">
        <v>24.605624999999996</v>
      </c>
      <c r="F114" s="767">
        <v>24.78688</v>
      </c>
      <c r="G114" s="766">
        <v>-0.16465049705522503</v>
      </c>
      <c r="H114" s="767">
        <v>7.0406903253505251E-2</v>
      </c>
      <c r="I114" s="766">
        <v>24.646119999999996</v>
      </c>
      <c r="J114" s="779">
        <v>24.341015000000002</v>
      </c>
      <c r="K114" s="788"/>
      <c r="L114" s="788"/>
      <c r="M114" s="788"/>
      <c r="N114" s="788"/>
      <c r="O114" s="788"/>
      <c r="P114" s="788"/>
      <c r="Q114" s="788"/>
      <c r="R114" s="788"/>
    </row>
    <row r="115" spans="2:18" hidden="1" x14ac:dyDescent="0.2">
      <c r="B115" s="760">
        <v>2024</v>
      </c>
      <c r="C115" s="761"/>
      <c r="D115" s="762"/>
      <c r="E115" s="761"/>
      <c r="F115" s="762"/>
      <c r="G115" s="763"/>
      <c r="H115" s="764"/>
      <c r="I115" s="761"/>
      <c r="J115" s="761"/>
      <c r="K115" s="788"/>
      <c r="L115" s="788"/>
      <c r="M115" s="788"/>
      <c r="N115" s="788"/>
      <c r="O115" s="788"/>
      <c r="P115" s="788"/>
      <c r="Q115" s="788"/>
      <c r="R115" s="788"/>
    </row>
    <row r="116" spans="2:18" s="792" customFormat="1" ht="14.25" hidden="1" customHeight="1" x14ac:dyDescent="0.2">
      <c r="B116" s="765" t="s">
        <v>245</v>
      </c>
      <c r="C116" s="789">
        <v>24.642527272727275</v>
      </c>
      <c r="D116" s="790">
        <v>24.765736363636368</v>
      </c>
      <c r="E116" s="789">
        <v>24.568568181818183</v>
      </c>
      <c r="F116" s="790">
        <v>24.811349999999994</v>
      </c>
      <c r="G116" s="766">
        <v>-0.29782117526882829</v>
      </c>
      <c r="H116" s="767">
        <v>0.188761422570982</v>
      </c>
      <c r="I116" s="789">
        <v>24.642527272727275</v>
      </c>
      <c r="J116" s="789">
        <v>24.339445454545451</v>
      </c>
      <c r="K116" s="791"/>
      <c r="L116" s="791"/>
      <c r="M116" s="791"/>
      <c r="N116" s="791"/>
      <c r="O116" s="791"/>
      <c r="P116" s="791"/>
      <c r="Q116" s="791"/>
      <c r="R116" s="791"/>
    </row>
    <row r="117" spans="2:18" s="792" customFormat="1" ht="14.25" hidden="1" customHeight="1" x14ac:dyDescent="0.2">
      <c r="B117" s="765" t="s">
        <v>246</v>
      </c>
      <c r="C117" s="789">
        <v>24.663152380952379</v>
      </c>
      <c r="D117" s="790">
        <v>24.786480952380956</v>
      </c>
      <c r="E117" s="789">
        <v>24.53333809523809</v>
      </c>
      <c r="F117" s="790">
        <v>24.873409523809521</v>
      </c>
      <c r="G117" s="766">
        <v>-0.52634788596145987</v>
      </c>
      <c r="H117" s="767">
        <v>0.35071590443892359</v>
      </c>
      <c r="I117" s="789">
        <v>24.663152380952379</v>
      </c>
      <c r="J117" s="789">
        <v>24.364271428571435</v>
      </c>
      <c r="K117" s="791"/>
      <c r="L117" s="791"/>
      <c r="M117" s="791"/>
      <c r="N117" s="791"/>
      <c r="O117" s="791"/>
      <c r="P117" s="791"/>
      <c r="Q117" s="791"/>
      <c r="R117" s="791"/>
    </row>
    <row r="118" spans="2:18" ht="14.25" hidden="1" customHeight="1" x14ac:dyDescent="0.2">
      <c r="B118" s="765" t="s">
        <v>247</v>
      </c>
      <c r="C118" s="766">
        <v>24.672461111111112</v>
      </c>
      <c r="D118" s="767">
        <v>24.795838888888888</v>
      </c>
      <c r="E118" s="766">
        <v>24.550477777777772</v>
      </c>
      <c r="F118" s="767">
        <v>24.864133333333331</v>
      </c>
      <c r="G118" s="766">
        <v>-0.48879256486154393</v>
      </c>
      <c r="H118" s="767">
        <v>0.2838250247161298</v>
      </c>
      <c r="I118" s="766">
        <v>24.672461111111112</v>
      </c>
      <c r="J118" s="779">
        <v>24.363016666666663</v>
      </c>
      <c r="K118" s="778"/>
    </row>
    <row r="119" spans="2:18" ht="14.25" hidden="1" customHeight="1" x14ac:dyDescent="0.2">
      <c r="B119" s="765" t="s">
        <v>248</v>
      </c>
      <c r="C119" s="766">
        <v>24.667623809523814</v>
      </c>
      <c r="D119" s="767">
        <v>24.790942857142856</v>
      </c>
      <c r="E119" s="766">
        <v>24.516285714285718</v>
      </c>
      <c r="F119" s="767">
        <v>24.858180952380952</v>
      </c>
      <c r="G119" s="766">
        <v>-0.61350168242847281</v>
      </c>
      <c r="H119" s="767">
        <v>0.2712367770523737</v>
      </c>
      <c r="I119" s="766">
        <v>24.66751428571429</v>
      </c>
      <c r="J119" s="779">
        <v>24.369928571428566</v>
      </c>
      <c r="K119" s="778"/>
    </row>
    <row r="120" spans="2:18" ht="14.25" hidden="1" customHeight="1" x14ac:dyDescent="0.2">
      <c r="B120" s="765" t="s">
        <v>249</v>
      </c>
      <c r="C120" s="766">
        <v>24.692390909090907</v>
      </c>
      <c r="D120" s="767">
        <v>24.81586363636363</v>
      </c>
      <c r="E120" s="766">
        <v>24.483081818181812</v>
      </c>
      <c r="F120" s="767">
        <v>24.843227272727276</v>
      </c>
      <c r="G120" s="766">
        <v>-0.8476603689018315</v>
      </c>
      <c r="H120" s="767">
        <v>0.11026024280160453</v>
      </c>
      <c r="I120" s="766">
        <v>24.692390909090907</v>
      </c>
      <c r="J120" s="779">
        <v>24.431354545454543</v>
      </c>
      <c r="K120" s="778"/>
    </row>
    <row r="121" spans="2:18" ht="14.25" hidden="1" customHeight="1" x14ac:dyDescent="0.2">
      <c r="B121" s="765" t="s">
        <v>251</v>
      </c>
      <c r="C121" s="766">
        <v>24.744317391304342</v>
      </c>
      <c r="D121" s="767">
        <v>24.868017391304353</v>
      </c>
      <c r="E121" s="766">
        <v>24.610182608695659</v>
      </c>
      <c r="F121" s="767">
        <v>24.863491304347829</v>
      </c>
      <c r="G121" s="766">
        <v>-0.54207676166053642</v>
      </c>
      <c r="H121" s="767">
        <v>-1.8197045570941407E-2</v>
      </c>
      <c r="I121" s="766">
        <v>24.744317391304342</v>
      </c>
      <c r="J121" s="779">
        <v>24.435904347826092</v>
      </c>
      <c r="K121" s="778"/>
    </row>
    <row r="122" spans="2:18" ht="14.25" hidden="1" customHeight="1" x14ac:dyDescent="0.2">
      <c r="B122" s="765" t="s">
        <v>320</v>
      </c>
      <c r="C122" s="766">
        <v>24.751490909090908</v>
      </c>
      <c r="D122" s="767">
        <v>24.875254545454549</v>
      </c>
      <c r="E122" s="766">
        <v>24.604918181818178</v>
      </c>
      <c r="F122" s="767">
        <v>24.844968181818182</v>
      </c>
      <c r="G122" s="766">
        <v>-0.592164617729109</v>
      </c>
      <c r="H122" s="767">
        <v>-0.12172074259464759</v>
      </c>
      <c r="I122" s="766">
        <v>24.751481818181812</v>
      </c>
      <c r="J122" s="779">
        <v>24.451099999999993</v>
      </c>
      <c r="K122" s="778"/>
    </row>
    <row r="123" spans="2:18" ht="14.25" hidden="1" customHeight="1" x14ac:dyDescent="0.2">
      <c r="B123" s="765" t="s">
        <v>253</v>
      </c>
      <c r="C123" s="766">
        <v>24.787610526315792</v>
      </c>
      <c r="D123" s="767">
        <v>24.911544921052634</v>
      </c>
      <c r="E123" s="766">
        <v>24.632047368421055</v>
      </c>
      <c r="F123" s="767">
        <v>24.839942105263155</v>
      </c>
      <c r="G123" s="766">
        <v>-0.62747200977264661</v>
      </c>
      <c r="H123" s="767">
        <v>-0.28732438619096673</v>
      </c>
      <c r="I123" s="766">
        <v>24.787610526315792</v>
      </c>
      <c r="J123" s="779">
        <v>24.510389473684214</v>
      </c>
      <c r="K123" s="778"/>
    </row>
    <row r="124" spans="2:18" ht="14.25" hidden="1" customHeight="1" x14ac:dyDescent="0.2">
      <c r="B124" s="765" t="s">
        <v>254</v>
      </c>
      <c r="C124" s="766">
        <v>24.899047368421055</v>
      </c>
      <c r="D124" s="767">
        <v>25.023542105263154</v>
      </c>
      <c r="E124" s="766">
        <v>24.703936842105264</v>
      </c>
      <c r="F124" s="767">
        <v>24.926915789473686</v>
      </c>
      <c r="G124" s="766">
        <v>-0.78092363620482197</v>
      </c>
      <c r="H124" s="767">
        <v>-0.38878953432532176</v>
      </c>
      <c r="I124" s="766">
        <v>24.899047368421055</v>
      </c>
      <c r="J124" s="779">
        <v>24.635468421052629</v>
      </c>
      <c r="K124" s="778"/>
    </row>
    <row r="125" spans="2:18" ht="14.25" hidden="1" customHeight="1" x14ac:dyDescent="0.2">
      <c r="B125" s="765" t="s">
        <v>255</v>
      </c>
      <c r="C125" s="766">
        <v>25.073347619047613</v>
      </c>
      <c r="D125" s="767">
        <v>25.198723809523806</v>
      </c>
      <c r="E125" s="766">
        <v>24.789571428571435</v>
      </c>
      <c r="F125" s="767">
        <v>25.037190476190474</v>
      </c>
      <c r="G125" s="766">
        <v>-1.131448804439728</v>
      </c>
      <c r="H125" s="767">
        <v>-0.64085745960188745</v>
      </c>
      <c r="I125" s="766">
        <v>25.073347619047613</v>
      </c>
      <c r="J125" s="779">
        <v>24.823671428571423</v>
      </c>
      <c r="K125" s="778"/>
    </row>
    <row r="126" spans="2:18" ht="14.25" hidden="1" customHeight="1" x14ac:dyDescent="0.2">
      <c r="B126" s="765" t="s">
        <v>256</v>
      </c>
      <c r="C126" s="766">
        <v>25.282758823529413</v>
      </c>
      <c r="D126" s="767">
        <v>25.409188235294121</v>
      </c>
      <c r="E126" s="766">
        <v>24.973041176470584</v>
      </c>
      <c r="F126" s="767">
        <v>25.20392352941176</v>
      </c>
      <c r="G126" s="766">
        <v>-1.2252646171340871</v>
      </c>
      <c r="H126" s="767">
        <v>-0.80794108824666211</v>
      </c>
      <c r="I126" s="766">
        <v>25.282758823529413</v>
      </c>
      <c r="J126" s="779">
        <v>25.033300000000004</v>
      </c>
      <c r="K126" s="778"/>
    </row>
    <row r="127" spans="2:18" ht="15" customHeight="1" x14ac:dyDescent="0.2">
      <c r="B127" s="793">
        <v>2025</v>
      </c>
      <c r="C127" s="794"/>
      <c r="D127" s="795"/>
      <c r="E127" s="794"/>
      <c r="F127" s="795"/>
      <c r="G127" s="796"/>
      <c r="H127" s="797"/>
      <c r="I127" s="794"/>
      <c r="J127" s="794"/>
      <c r="K127" s="778"/>
    </row>
    <row r="128" spans="2:18" ht="15" customHeight="1" x14ac:dyDescent="0.2">
      <c r="B128" s="765" t="s">
        <v>245</v>
      </c>
      <c r="C128" s="789">
        <v>25.448463636363638</v>
      </c>
      <c r="D128" s="790">
        <v>25.575704545454549</v>
      </c>
      <c r="E128" s="789">
        <v>25.202272727272735</v>
      </c>
      <c r="F128" s="790">
        <v>25.461931818181821</v>
      </c>
      <c r="G128" s="789">
        <v>-0.96729652516444797</v>
      </c>
      <c r="H128" s="790">
        <v>-0.44488565506314098</v>
      </c>
      <c r="I128" s="789">
        <v>25.448463636363638</v>
      </c>
      <c r="J128" s="789">
        <v>25.168018181818184</v>
      </c>
      <c r="K128" s="778"/>
    </row>
    <row r="129" spans="2:19" ht="15" customHeight="1" x14ac:dyDescent="0.2">
      <c r="B129" s="765" t="s">
        <v>321</v>
      </c>
      <c r="C129" s="789">
        <v>25.555589999999995</v>
      </c>
      <c r="D129" s="790">
        <v>25.68336</v>
      </c>
      <c r="E129" s="789">
        <v>25.263540000000003</v>
      </c>
      <c r="F129" s="790">
        <v>25.558544999999995</v>
      </c>
      <c r="G129" s="789">
        <v>-1.1428045160546589</v>
      </c>
      <c r="H129" s="790">
        <v>-0.48594593429308047</v>
      </c>
      <c r="I129" s="789">
        <v>25.555589999999995</v>
      </c>
      <c r="J129" s="789">
        <v>25.261255000000006</v>
      </c>
      <c r="K129" s="778"/>
    </row>
    <row r="130" spans="2:19" ht="15" customHeight="1" x14ac:dyDescent="0.2">
      <c r="B130" s="765" t="s">
        <v>247</v>
      </c>
      <c r="C130" s="789">
        <v>25.609295000000003</v>
      </c>
      <c r="D130" s="790">
        <v>25.737357449999998</v>
      </c>
      <c r="E130" s="789">
        <v>25.320825000000003</v>
      </c>
      <c r="F130" s="790">
        <v>25.609375</v>
      </c>
      <c r="G130" s="789">
        <v>-1.1264457744784047</v>
      </c>
      <c r="H130" s="790">
        <v>-0.49725910902758913</v>
      </c>
      <c r="I130" s="789">
        <v>25.609295000000003</v>
      </c>
      <c r="J130" s="789">
        <v>25.306438888888884</v>
      </c>
      <c r="K130" s="778"/>
    </row>
    <row r="131" spans="2:19" ht="15" customHeight="1" x14ac:dyDescent="0.2">
      <c r="B131" s="765" t="s">
        <v>322</v>
      </c>
      <c r="C131" s="789">
        <v>25.698182352941174</v>
      </c>
      <c r="D131" s="790">
        <v>25.826676470588239</v>
      </c>
      <c r="E131" s="789">
        <v>25.38677058823529</v>
      </c>
      <c r="F131" s="790">
        <v>25.66985882352941</v>
      </c>
      <c r="G131" s="789">
        <v>-1.2115464653663555</v>
      </c>
      <c r="H131" s="790">
        <v>-0.60695366143141216</v>
      </c>
      <c r="I131" s="789">
        <v>25.698182352941174</v>
      </c>
      <c r="J131" s="789">
        <v>25.497088235294118</v>
      </c>
      <c r="K131" s="778"/>
    </row>
    <row r="132" spans="2:19" ht="15" customHeight="1" x14ac:dyDescent="0.2">
      <c r="B132" s="765" t="s">
        <v>319</v>
      </c>
      <c r="C132" s="789">
        <v>25.89220952380953</v>
      </c>
      <c r="D132" s="790">
        <v>26.02167142857143</v>
      </c>
      <c r="E132" s="789">
        <v>25.524009523809529</v>
      </c>
      <c r="F132" s="790">
        <v>25.81190476190476</v>
      </c>
      <c r="G132" s="789">
        <v>-1.4223087467029989</v>
      </c>
      <c r="H132" s="790">
        <v>-0.80624728945990531</v>
      </c>
      <c r="I132" s="789">
        <v>25.89220952380953</v>
      </c>
      <c r="J132" s="789">
        <v>25.673471428571425</v>
      </c>
      <c r="K132" s="778"/>
    </row>
    <row r="133" spans="2:19" ht="15" customHeight="1" x14ac:dyDescent="0.2">
      <c r="B133" s="765" t="s">
        <v>250</v>
      </c>
      <c r="C133" s="789">
        <v>26.063590476190477</v>
      </c>
      <c r="D133" s="790">
        <v>26.193909523809523</v>
      </c>
      <c r="E133" s="789">
        <v>25.786904761904765</v>
      </c>
      <c r="F133" s="790">
        <v>26.05714285714286</v>
      </c>
      <c r="G133" s="789">
        <v>-1.0615687659418906</v>
      </c>
      <c r="H133" s="790">
        <v>-0.52217125363781869</v>
      </c>
      <c r="I133" s="789">
        <v>26.063590476190477</v>
      </c>
      <c r="J133" s="789">
        <v>25.779176190476182</v>
      </c>
      <c r="K133" s="778"/>
    </row>
    <row r="134" spans="2:19" ht="15" customHeight="1" x14ac:dyDescent="0.2">
      <c r="B134" s="765" t="s">
        <v>251</v>
      </c>
      <c r="C134" s="789">
        <v>26.189870833333327</v>
      </c>
      <c r="D134" s="790">
        <v>26.320816666666669</v>
      </c>
      <c r="E134" s="789">
        <v>25.868750000000006</v>
      </c>
      <c r="F134" s="790">
        <v>26.150175000000001</v>
      </c>
      <c r="G134" s="789">
        <v>-1.2260270244731284</v>
      </c>
      <c r="H134" s="790">
        <v>-0.6482135547501281</v>
      </c>
      <c r="I134" s="789">
        <v>26.189870833333327</v>
      </c>
      <c r="J134" s="789">
        <v>25.923866666666665</v>
      </c>
      <c r="K134" s="778"/>
    </row>
    <row r="135" spans="2:19" ht="15" customHeight="1" x14ac:dyDescent="0.2">
      <c r="B135" s="765" t="s">
        <v>252</v>
      </c>
      <c r="C135" s="789">
        <v>26.062433333333338</v>
      </c>
      <c r="D135" s="790">
        <v>26.192742857142857</v>
      </c>
      <c r="E135" s="789">
        <v>25.837500000000006</v>
      </c>
      <c r="F135" s="790">
        <v>26.081904761904759</v>
      </c>
      <c r="G135" s="789">
        <v>-0.86268188732515494</v>
      </c>
      <c r="H135" s="790">
        <v>-0.42288044621612914</v>
      </c>
      <c r="I135" s="789">
        <v>26.062433333333338</v>
      </c>
      <c r="J135" s="789">
        <v>26.104090476190478</v>
      </c>
      <c r="K135" s="778"/>
    </row>
    <row r="136" spans="2:19" ht="15" customHeight="1" x14ac:dyDescent="0.2">
      <c r="B136" s="765" t="s">
        <v>253</v>
      </c>
      <c r="C136" s="789">
        <v>26.078378947368421</v>
      </c>
      <c r="D136" s="790">
        <v>26.208773684210527</v>
      </c>
      <c r="E136" s="789">
        <v>25.851042105263158</v>
      </c>
      <c r="F136" s="790">
        <v>26.057236842105258</v>
      </c>
      <c r="G136" s="789">
        <v>-0.86678522249228396</v>
      </c>
      <c r="H136" s="790">
        <v>-0.57312367617815518</v>
      </c>
      <c r="I136" s="789">
        <v>26.078378947368421</v>
      </c>
      <c r="J136" s="789">
        <v>26.309800000000003</v>
      </c>
      <c r="K136" s="778"/>
    </row>
    <row r="137" spans="2:19" ht="15" customHeight="1" x14ac:dyDescent="0.2">
      <c r="B137" s="765" t="s">
        <v>254</v>
      </c>
      <c r="C137" s="789">
        <v>26.208350000000003</v>
      </c>
      <c r="D137" s="790">
        <v>26.339394999999996</v>
      </c>
      <c r="E137" s="789">
        <v>25.960585000000002</v>
      </c>
      <c r="F137" s="790">
        <v>26.154790000000002</v>
      </c>
      <c r="G137" s="789">
        <v>-0.94532023456591219</v>
      </c>
      <c r="H137" s="790">
        <v>-0.7008020380520612</v>
      </c>
      <c r="I137" s="789">
        <v>26.20464736842105</v>
      </c>
      <c r="J137" s="789">
        <v>26.429255000000001</v>
      </c>
      <c r="K137" s="778"/>
    </row>
    <row r="138" spans="2:19" ht="15" customHeight="1" x14ac:dyDescent="0.2">
      <c r="B138" s="765" t="s">
        <v>255</v>
      </c>
      <c r="C138" s="789">
        <v>26.282355000000003</v>
      </c>
      <c r="D138" s="790">
        <v>26.413765000000001</v>
      </c>
      <c r="E138" s="789">
        <v>26.082495000000005</v>
      </c>
      <c r="F138" s="790">
        <v>26.298535000000005</v>
      </c>
      <c r="G138" s="789">
        <v>-0.76044954377931828</v>
      </c>
      <c r="H138" s="790">
        <v>-0.43624419944079024</v>
      </c>
      <c r="I138" s="789">
        <v>26.282355000000003</v>
      </c>
      <c r="J138" s="789">
        <v>26.516844999999996</v>
      </c>
      <c r="K138" s="778"/>
    </row>
    <row r="139" spans="2:19" ht="15" customHeight="1" x14ac:dyDescent="0.2">
      <c r="B139" s="765" t="s">
        <v>256</v>
      </c>
      <c r="C139" s="798">
        <v>26.341088888888891</v>
      </c>
      <c r="D139" s="799">
        <v>26.472794444444435</v>
      </c>
      <c r="E139" s="798">
        <v>26.158699999999996</v>
      </c>
      <c r="F139" s="799">
        <v>26.412872222222223</v>
      </c>
      <c r="G139" s="798">
        <v>-0.69236877557333232</v>
      </c>
      <c r="H139" s="799">
        <v>-0.22636214856682338</v>
      </c>
      <c r="I139" s="798">
        <v>26.341088888888891</v>
      </c>
      <c r="J139" s="798">
        <v>26.605166666666666</v>
      </c>
      <c r="K139" s="778"/>
    </row>
    <row r="140" spans="2:19" ht="15" customHeight="1" x14ac:dyDescent="0.2">
      <c r="B140" s="793">
        <v>2026</v>
      </c>
      <c r="C140" s="794"/>
      <c r="D140" s="795"/>
      <c r="E140" s="794"/>
      <c r="F140" s="795"/>
      <c r="G140" s="796"/>
      <c r="H140" s="797"/>
      <c r="I140" s="794"/>
      <c r="J140" s="794"/>
      <c r="K140" s="778"/>
    </row>
    <row r="141" spans="2:19" ht="15" customHeight="1" x14ac:dyDescent="0.2">
      <c r="B141" s="765" t="s">
        <v>245</v>
      </c>
      <c r="C141" s="789">
        <v>26.416240000000005</v>
      </c>
      <c r="D141" s="790">
        <v>26.548334999999998</v>
      </c>
      <c r="E141" s="789">
        <v>26.215415</v>
      </c>
      <c r="F141" s="790">
        <v>26.497165000000006</v>
      </c>
      <c r="G141" s="789">
        <v>-0.7602219336587247</v>
      </c>
      <c r="H141" s="790">
        <v>-0.19276368236381672</v>
      </c>
      <c r="I141" s="789">
        <v>26.416240000000005</v>
      </c>
      <c r="J141" s="789">
        <v>26.68998235294119</v>
      </c>
      <c r="K141" s="778"/>
      <c r="L141" s="778"/>
      <c r="M141" s="778"/>
      <c r="N141" s="778"/>
      <c r="O141" s="778"/>
      <c r="P141" s="778"/>
      <c r="Q141" s="778"/>
      <c r="R141" s="778"/>
      <c r="S141" s="778"/>
    </row>
    <row r="142" spans="2:19" ht="15" customHeight="1" x14ac:dyDescent="0.2">
      <c r="B142" s="765" t="s">
        <v>246</v>
      </c>
      <c r="C142" s="789">
        <v>26.477305000000001</v>
      </c>
      <c r="D142" s="790">
        <v>26.609694999999999</v>
      </c>
      <c r="E142" s="789">
        <v>26.239250000000006</v>
      </c>
      <c r="F142" s="790">
        <v>26.533149999999999</v>
      </c>
      <c r="G142" s="789">
        <v>-0.89904938454423089</v>
      </c>
      <c r="H142" s="790">
        <v>-0.28762496407201399</v>
      </c>
      <c r="I142" s="789">
        <v>26.477305000000001</v>
      </c>
      <c r="J142" s="789">
        <v>27.101555555555557</v>
      </c>
      <c r="K142" s="778"/>
      <c r="L142" s="778"/>
      <c r="M142" s="778"/>
      <c r="N142" s="778"/>
      <c r="O142" s="778"/>
      <c r="P142" s="778"/>
      <c r="Q142" s="778"/>
      <c r="R142" s="778"/>
      <c r="S142" s="778"/>
    </row>
    <row r="143" spans="2:19" ht="15" customHeight="1" x14ac:dyDescent="0.2">
      <c r="B143" s="765" t="s">
        <v>247</v>
      </c>
      <c r="C143" s="789">
        <v>26.51867727272727</v>
      </c>
      <c r="D143" s="790">
        <v>26.65127727272727</v>
      </c>
      <c r="E143" s="789">
        <v>26.263109090909087</v>
      </c>
      <c r="F143" s="790">
        <v>26.567990909090909</v>
      </c>
      <c r="G143" s="789">
        <v>-0.96367929405322172</v>
      </c>
      <c r="H143" s="790">
        <v>-0.31247958841270479</v>
      </c>
      <c r="I143" s="789">
        <v>26.51867727272727</v>
      </c>
      <c r="J143" s="789">
        <v>26.825772727272728</v>
      </c>
      <c r="K143" s="778"/>
      <c r="L143" s="778"/>
      <c r="M143" s="778"/>
      <c r="N143" s="778"/>
      <c r="O143" s="778"/>
      <c r="P143" s="778"/>
      <c r="Q143" s="778"/>
      <c r="R143" s="778"/>
      <c r="S143" s="778"/>
    </row>
    <row r="144" spans="2:19" ht="15" customHeight="1" x14ac:dyDescent="0.2">
      <c r="B144" s="765" t="s">
        <v>248</v>
      </c>
      <c r="C144" s="789">
        <v>26.570390000000003</v>
      </c>
      <c r="D144" s="790">
        <v>26.703239250000003</v>
      </c>
      <c r="E144" s="789">
        <v>26.326540000000001</v>
      </c>
      <c r="F144" s="790">
        <v>26.597694999999998</v>
      </c>
      <c r="G144" s="789">
        <v>-0.91774362840508272</v>
      </c>
      <c r="H144" s="790">
        <v>-0.39524326462147175</v>
      </c>
      <c r="I144" s="789">
        <v>26.570390000000003</v>
      </c>
      <c r="J144" s="789">
        <v>26.893750000000001</v>
      </c>
      <c r="K144" s="778"/>
      <c r="L144" s="778"/>
      <c r="M144" s="778"/>
      <c r="N144" s="778"/>
      <c r="O144" s="778"/>
      <c r="P144" s="778"/>
      <c r="Q144" s="778"/>
      <c r="R144" s="778"/>
      <c r="S144" s="778"/>
    </row>
    <row r="145" spans="2:19" ht="15" customHeight="1" x14ac:dyDescent="0.2">
      <c r="B145" s="765" t="s">
        <v>249</v>
      </c>
      <c r="C145" s="798">
        <v>26.628544999999995</v>
      </c>
      <c r="D145" s="799">
        <v>26.761685</v>
      </c>
      <c r="E145" s="798">
        <v>26.373855000000002</v>
      </c>
      <c r="F145" s="799">
        <v>26.642534999999999</v>
      </c>
      <c r="G145" s="798">
        <v>-0.95639402082267255</v>
      </c>
      <c r="H145" s="799">
        <v>-0.44519441771447033</v>
      </c>
      <c r="I145" s="798">
        <v>26.628544999999995</v>
      </c>
      <c r="J145" s="798">
        <v>26.956425000000007</v>
      </c>
      <c r="K145" s="778"/>
      <c r="L145" s="778"/>
      <c r="M145" s="778"/>
      <c r="N145" s="778"/>
      <c r="O145" s="778"/>
      <c r="P145" s="778"/>
      <c r="Q145" s="778"/>
      <c r="R145" s="778"/>
      <c r="S145" s="778"/>
    </row>
    <row r="146" spans="2:19" ht="15" customHeight="1" x14ac:dyDescent="0.2">
      <c r="B146" s="765" t="s">
        <v>250</v>
      </c>
      <c r="C146" s="798">
        <v>26.693363636363642</v>
      </c>
      <c r="D146" s="799">
        <v>26.826827272727268</v>
      </c>
      <c r="E146" s="798">
        <v>26.423227272727274</v>
      </c>
      <c r="F146" s="799">
        <v>26.697163636363634</v>
      </c>
      <c r="G146" s="798">
        <v>-1.0120620778210254</v>
      </c>
      <c r="H146" s="799">
        <v>-0.48338136412043814</v>
      </c>
      <c r="I146" s="798">
        <v>26.693363636363642</v>
      </c>
      <c r="J146" s="798">
        <v>27.022854545454539</v>
      </c>
      <c r="K146" s="778"/>
      <c r="L146" s="778"/>
      <c r="M146" s="778"/>
      <c r="N146" s="778"/>
      <c r="O146" s="778"/>
      <c r="P146" s="778"/>
      <c r="Q146" s="778"/>
      <c r="R146" s="778"/>
      <c r="S146" s="778"/>
    </row>
    <row r="147" spans="2:19" ht="15" customHeight="1" x14ac:dyDescent="0.2">
      <c r="B147" s="765" t="s">
        <v>251</v>
      </c>
      <c r="C147" s="798">
        <v>26.762969565217389</v>
      </c>
      <c r="D147" s="799">
        <v>26.896786934682581</v>
      </c>
      <c r="E147" s="798">
        <v>26.530978260869571</v>
      </c>
      <c r="F147" s="799">
        <v>26.787447826086964</v>
      </c>
      <c r="G147" s="798">
        <v>-0.86681942369434528</v>
      </c>
      <c r="H147" s="799">
        <v>-0.4065025133893278</v>
      </c>
      <c r="I147" s="798">
        <v>26.762969565217389</v>
      </c>
      <c r="J147" s="798">
        <v>27.089117391304345</v>
      </c>
      <c r="K147" s="778"/>
      <c r="L147" s="778"/>
      <c r="M147" s="778"/>
      <c r="N147" s="778"/>
      <c r="O147" s="778"/>
      <c r="P147" s="778"/>
      <c r="Q147" s="778"/>
      <c r="R147" s="778"/>
      <c r="S147" s="778"/>
    </row>
    <row r="148" spans="2:19" ht="15" customHeight="1" x14ac:dyDescent="0.2">
      <c r="B148" s="765" t="s">
        <v>252</v>
      </c>
      <c r="C148" s="798">
        <v>26.830628571428569</v>
      </c>
      <c r="D148" s="799">
        <v>26.964785714285714</v>
      </c>
      <c r="E148" s="798">
        <v>26.569919047619052</v>
      </c>
      <c r="F148" s="799">
        <v>26.825809523809522</v>
      </c>
      <c r="G148" s="798">
        <v>-0.97167318335987274</v>
      </c>
      <c r="H148" s="799">
        <v>-0.51542568795311727</v>
      </c>
      <c r="I148" s="798">
        <v>26.830628571428569</v>
      </c>
      <c r="J148" s="798">
        <v>27.157509523809523</v>
      </c>
      <c r="K148" s="778"/>
      <c r="L148" s="778"/>
      <c r="M148" s="778"/>
      <c r="N148" s="778"/>
      <c r="O148" s="778"/>
      <c r="P148" s="778"/>
      <c r="Q148" s="778"/>
      <c r="R148" s="778"/>
      <c r="S148" s="778"/>
    </row>
    <row r="149" spans="2:19" ht="15" customHeight="1" x14ac:dyDescent="0.2">
      <c r="B149" s="765" t="s">
        <v>253</v>
      </c>
      <c r="C149" s="789">
        <v>26.876693750000001</v>
      </c>
      <c r="D149" s="790">
        <v>27.01106875</v>
      </c>
      <c r="E149" s="789">
        <v>26.604062499999998</v>
      </c>
      <c r="F149" s="790">
        <v>26.882037499999999</v>
      </c>
      <c r="G149" s="789">
        <v>-1.0143921733166188</v>
      </c>
      <c r="H149" s="790">
        <v>-0.47769910155263418</v>
      </c>
      <c r="I149" s="789">
        <v>26.876693750000001</v>
      </c>
      <c r="J149" s="789">
        <v>27.196521428571426</v>
      </c>
      <c r="K149" s="778"/>
      <c r="L149" s="778"/>
      <c r="M149" s="778"/>
      <c r="N149" s="778"/>
      <c r="O149" s="778"/>
      <c r="P149" s="778"/>
      <c r="Q149" s="778"/>
      <c r="R149" s="778"/>
      <c r="S149" s="778"/>
    </row>
    <row r="150" spans="2:19" ht="15" customHeight="1" x14ac:dyDescent="0.2">
      <c r="B150" s="780">
        <v>46266</v>
      </c>
      <c r="C150" s="800">
        <v>26.865600000000001</v>
      </c>
      <c r="D150" s="801">
        <v>26.9999</v>
      </c>
      <c r="E150" s="800">
        <v>26.574999999999999</v>
      </c>
      <c r="F150" s="801">
        <v>26.877500000000001</v>
      </c>
      <c r="G150" s="800">
        <v>-1.0816806622595436</v>
      </c>
      <c r="H150" s="801">
        <v>-0.45333501235189999</v>
      </c>
      <c r="I150" s="800">
        <v>26.865600000000001</v>
      </c>
      <c r="J150" s="802">
        <v>27.186199999999999</v>
      </c>
      <c r="K150" s="778"/>
    </row>
    <row r="151" spans="2:19" ht="15" customHeight="1" x14ac:dyDescent="0.2">
      <c r="B151" s="780">
        <v>46267</v>
      </c>
      <c r="C151" s="800">
        <v>26.862400000000001</v>
      </c>
      <c r="D151" s="801">
        <v>26.996700000000001</v>
      </c>
      <c r="E151" s="800">
        <v>26.574999999999999</v>
      </c>
      <c r="F151" s="801">
        <v>26.864999999999998</v>
      </c>
      <c r="G151" s="800">
        <v>-1.0698969563404717</v>
      </c>
      <c r="H151" s="801">
        <v>-0.48783740234918582</v>
      </c>
      <c r="I151" s="800">
        <v>26.862400000000001</v>
      </c>
      <c r="J151" s="802">
        <v>27.186199999999999</v>
      </c>
      <c r="K151" s="778"/>
    </row>
    <row r="152" spans="2:19" ht="15" customHeight="1" x14ac:dyDescent="0.2">
      <c r="B152" s="780">
        <v>46268</v>
      </c>
      <c r="C152" s="800">
        <v>26.864999999999998</v>
      </c>
      <c r="D152" s="801">
        <v>26.999300000000002</v>
      </c>
      <c r="E152" s="800">
        <v>26.574999999999999</v>
      </c>
      <c r="F152" s="801">
        <v>26.871300000000002</v>
      </c>
      <c r="G152" s="800">
        <v>-1.0794714312302176</v>
      </c>
      <c r="H152" s="801">
        <v>-0.47408636520206926</v>
      </c>
      <c r="I152" s="800">
        <v>26.864999999999998</v>
      </c>
      <c r="J152" s="802">
        <v>27.186199999999999</v>
      </c>
      <c r="K152" s="778"/>
    </row>
    <row r="153" spans="2:19" ht="15" customHeight="1" x14ac:dyDescent="0.2">
      <c r="B153" s="780">
        <v>46269</v>
      </c>
      <c r="C153" s="800">
        <v>26.864999999999998</v>
      </c>
      <c r="D153" s="801">
        <v>26.999300000000002</v>
      </c>
      <c r="E153" s="800">
        <v>26.55</v>
      </c>
      <c r="F153" s="801">
        <v>26.84</v>
      </c>
      <c r="G153" s="800">
        <v>-1.1725293132328147</v>
      </c>
      <c r="H153" s="801">
        <v>-0.59001529669288288</v>
      </c>
      <c r="I153" s="800">
        <v>26.864999999999998</v>
      </c>
      <c r="J153" s="802">
        <v>27.186199999999999</v>
      </c>
      <c r="K153" s="778"/>
    </row>
    <row r="154" spans="2:19" ht="15" customHeight="1" x14ac:dyDescent="0.2">
      <c r="B154" s="780">
        <v>46272</v>
      </c>
      <c r="C154" s="800">
        <v>26.872699999999998</v>
      </c>
      <c r="D154" s="801">
        <v>27.007100000000001</v>
      </c>
      <c r="E154" s="800">
        <v>26.58</v>
      </c>
      <c r="F154" s="801">
        <v>26.871300000000002</v>
      </c>
      <c r="G154" s="800">
        <v>-1.0892094951381921</v>
      </c>
      <c r="H154" s="801">
        <v>-0.50283073710247095</v>
      </c>
      <c r="I154" s="800">
        <v>26.872699999999998</v>
      </c>
      <c r="J154" s="802">
        <v>27.196300000000001</v>
      </c>
      <c r="K154" s="778"/>
    </row>
    <row r="155" spans="2:19" ht="15" customHeight="1" x14ac:dyDescent="0.2">
      <c r="B155" s="780">
        <v>46273</v>
      </c>
      <c r="C155" s="800">
        <v>26.874300000000002</v>
      </c>
      <c r="D155" s="801">
        <v>27.008700000000001</v>
      </c>
      <c r="E155" s="800">
        <v>26.622499999999999</v>
      </c>
      <c r="F155" s="801">
        <v>26.9</v>
      </c>
      <c r="G155" s="800">
        <v>-0.93695463695799219</v>
      </c>
      <c r="H155" s="801">
        <v>-0.40246291009934509</v>
      </c>
      <c r="I155" s="800">
        <v>26.874300000000002</v>
      </c>
      <c r="J155" s="802">
        <v>27.196300000000001</v>
      </c>
      <c r="K155" s="778"/>
    </row>
    <row r="156" spans="2:19" ht="15" customHeight="1" x14ac:dyDescent="0.2">
      <c r="B156" s="780">
        <v>46274</v>
      </c>
      <c r="C156" s="800">
        <v>26.869299999999999</v>
      </c>
      <c r="D156" s="801">
        <v>27.003599999999999</v>
      </c>
      <c r="E156" s="800">
        <v>26.5975</v>
      </c>
      <c r="F156" s="801">
        <v>26.875</v>
      </c>
      <c r="G156" s="800">
        <v>-1.0115633827453649</v>
      </c>
      <c r="H156" s="801">
        <v>-0.47623279858981959</v>
      </c>
      <c r="I156" s="800">
        <v>26.869299999999999</v>
      </c>
      <c r="J156" s="802">
        <v>27.196300000000001</v>
      </c>
      <c r="K156" s="778"/>
    </row>
    <row r="157" spans="2:19" ht="15" customHeight="1" x14ac:dyDescent="0.2">
      <c r="B157" s="780">
        <v>46275</v>
      </c>
      <c r="C157" s="800">
        <v>26.883099999999999</v>
      </c>
      <c r="D157" s="801">
        <v>27.017499999999998</v>
      </c>
      <c r="E157" s="800">
        <v>26.5975</v>
      </c>
      <c r="F157" s="801">
        <v>26.862500000000001</v>
      </c>
      <c r="G157" s="800">
        <v>-1.0623774787877807</v>
      </c>
      <c r="H157" s="801">
        <v>-0.57370223003607634</v>
      </c>
      <c r="I157" s="800">
        <v>26.883099999999999</v>
      </c>
      <c r="J157" s="802">
        <v>27.196300000000001</v>
      </c>
      <c r="K157" s="778"/>
    </row>
    <row r="158" spans="2:19" ht="15" customHeight="1" x14ac:dyDescent="0.2">
      <c r="B158" s="780">
        <v>46276</v>
      </c>
      <c r="C158" s="800">
        <v>26.882899999999999</v>
      </c>
      <c r="D158" s="801">
        <v>27.017299999999999</v>
      </c>
      <c r="E158" s="800">
        <v>26.635000000000002</v>
      </c>
      <c r="F158" s="801">
        <v>26.875</v>
      </c>
      <c r="G158" s="800">
        <v>-0.92214753616610778</v>
      </c>
      <c r="H158" s="801">
        <v>-0.52669955917133393</v>
      </c>
      <c r="I158" s="800">
        <v>26.882899999999999</v>
      </c>
      <c r="J158" s="802">
        <v>27.196300000000001</v>
      </c>
      <c r="K158" s="778"/>
    </row>
    <row r="159" spans="2:19" ht="15" customHeight="1" x14ac:dyDescent="0.2">
      <c r="B159" s="780">
        <v>46281</v>
      </c>
      <c r="C159" s="800">
        <v>26.882999999999999</v>
      </c>
      <c r="D159" s="801">
        <v>27.017399999999999</v>
      </c>
      <c r="E159" s="800">
        <v>26.622499999999999</v>
      </c>
      <c r="F159" s="801">
        <v>26.912500000000001</v>
      </c>
      <c r="G159" s="800">
        <v>-0.96901387493954871</v>
      </c>
      <c r="H159" s="801">
        <v>-0.38826830116886413</v>
      </c>
      <c r="I159" s="800">
        <v>26.882999999999999</v>
      </c>
      <c r="J159" s="802">
        <v>27.204999999999998</v>
      </c>
      <c r="K159" s="778"/>
    </row>
    <row r="160" spans="2:19" ht="15" customHeight="1" x14ac:dyDescent="0.2">
      <c r="B160" s="780">
        <v>46282</v>
      </c>
      <c r="C160" s="800">
        <v>26.880500000000001</v>
      </c>
      <c r="D160" s="801">
        <v>27.014900000000001</v>
      </c>
      <c r="E160" s="800">
        <v>26.61</v>
      </c>
      <c r="F160" s="801">
        <v>26.9</v>
      </c>
      <c r="G160" s="800">
        <v>-1.0063056862781679</v>
      </c>
      <c r="H160" s="801">
        <v>-0.4253208414615699</v>
      </c>
      <c r="I160" s="800">
        <v>26.880500000000001</v>
      </c>
      <c r="J160" s="802">
        <v>27.204999999999998</v>
      </c>
      <c r="K160" s="778"/>
    </row>
    <row r="161" spans="2:11" ht="15" customHeight="1" x14ac:dyDescent="0.2">
      <c r="B161" s="780">
        <v>46283</v>
      </c>
      <c r="C161" s="800">
        <v>26.881699999999999</v>
      </c>
      <c r="D161" s="801">
        <v>27.016100000000002</v>
      </c>
      <c r="E161" s="800">
        <v>26.61</v>
      </c>
      <c r="F161" s="801">
        <v>26.875</v>
      </c>
      <c r="G161" s="800">
        <v>-1.0107247681508227</v>
      </c>
      <c r="H161" s="801">
        <v>-0.5222811582722926</v>
      </c>
      <c r="I161" s="800">
        <v>26.881699999999999</v>
      </c>
      <c r="J161" s="802">
        <v>27.204999999999998</v>
      </c>
      <c r="K161" s="778"/>
    </row>
    <row r="162" spans="2:11" ht="15" customHeight="1" x14ac:dyDescent="0.2">
      <c r="B162" s="780">
        <v>46286</v>
      </c>
      <c r="C162" s="800">
        <v>26.8904</v>
      </c>
      <c r="D162" s="801">
        <v>27.024899999999999</v>
      </c>
      <c r="E162" s="800">
        <v>26.61</v>
      </c>
      <c r="F162" s="801">
        <v>26.875</v>
      </c>
      <c r="G162" s="800">
        <v>-1.0427513164549538</v>
      </c>
      <c r="H162" s="801">
        <v>-0.55467365281647574</v>
      </c>
      <c r="I162" s="800">
        <v>26.8904</v>
      </c>
      <c r="J162" s="802">
        <v>27.204999999999998</v>
      </c>
      <c r="K162" s="778"/>
    </row>
    <row r="163" spans="2:11" ht="15" customHeight="1" x14ac:dyDescent="0.2">
      <c r="B163" s="780">
        <v>46287</v>
      </c>
      <c r="C163" s="800">
        <v>26.886199999999999</v>
      </c>
      <c r="D163" s="801">
        <v>27.020600000000002</v>
      </c>
      <c r="E163" s="800">
        <v>26.635000000000002</v>
      </c>
      <c r="F163" s="801">
        <v>26.9</v>
      </c>
      <c r="G163" s="800">
        <v>-0.93430830686372701</v>
      </c>
      <c r="H163" s="801">
        <v>-0.4463261363552391</v>
      </c>
      <c r="I163" s="800">
        <v>26.886199999999999</v>
      </c>
      <c r="J163" s="802">
        <v>27.204999999999998</v>
      </c>
      <c r="K163" s="778"/>
    </row>
    <row r="164" spans="2:11" ht="15" customHeight="1" x14ac:dyDescent="0.2">
      <c r="B164" s="780">
        <v>46288</v>
      </c>
      <c r="C164" s="800">
        <v>26.880800000000001</v>
      </c>
      <c r="D164" s="801">
        <v>27.0152</v>
      </c>
      <c r="E164" s="800">
        <v>26.647500000000001</v>
      </c>
      <c r="F164" s="801">
        <v>26.912500000000001</v>
      </c>
      <c r="G164" s="800">
        <v>-0.86790571709175879</v>
      </c>
      <c r="H164" s="801">
        <v>-0.38015635642156553</v>
      </c>
      <c r="I164" s="800">
        <v>26.880800000000001</v>
      </c>
      <c r="J164" s="802" t="s">
        <v>323</v>
      </c>
      <c r="K164" s="778"/>
    </row>
    <row r="165" spans="2:11" ht="15" customHeight="1" x14ac:dyDescent="0.2">
      <c r="B165" s="803">
        <v>46289</v>
      </c>
      <c r="C165" s="804">
        <v>26.8842</v>
      </c>
      <c r="D165" s="805">
        <v>27.018599999999999</v>
      </c>
      <c r="E165" s="804">
        <v>26.622499999999999</v>
      </c>
      <c r="F165" s="805">
        <v>26.9</v>
      </c>
      <c r="G165" s="804">
        <v>-0.97343421042843659</v>
      </c>
      <c r="H165" s="805">
        <v>-0.43895686675105594</v>
      </c>
      <c r="I165" s="804">
        <v>26.8842</v>
      </c>
      <c r="J165" s="806" t="s">
        <v>323</v>
      </c>
      <c r="K165" s="778"/>
    </row>
    <row r="166" spans="2:11" ht="15" customHeight="1" x14ac:dyDescent="0.2">
      <c r="B166" s="745" t="s">
        <v>324</v>
      </c>
      <c r="K166" s="778"/>
    </row>
    <row r="167" spans="2:11" ht="15" customHeight="1" x14ac:dyDescent="0.2">
      <c r="B167" s="745" t="s">
        <v>325</v>
      </c>
      <c r="K167" s="778"/>
    </row>
    <row r="168" spans="2:11" ht="15" customHeight="1" x14ac:dyDescent="0.2">
      <c r="K168" s="778"/>
    </row>
    <row r="169" spans="2:11" ht="15" customHeight="1" x14ac:dyDescent="0.2">
      <c r="C169" s="778"/>
      <c r="D169" s="778"/>
      <c r="E169" s="778"/>
      <c r="F169" s="778"/>
      <c r="G169" s="778"/>
      <c r="H169" s="778"/>
      <c r="I169" s="778"/>
      <c r="J169" s="778"/>
      <c r="K169" s="778"/>
    </row>
    <row r="170" spans="2:11" ht="15" customHeight="1" x14ac:dyDescent="0.2">
      <c r="K170" s="778"/>
    </row>
    <row r="171" spans="2:11" ht="15" customHeight="1" x14ac:dyDescent="0.2">
      <c r="K171" s="778"/>
    </row>
    <row r="172" spans="2:11" ht="15" customHeight="1" x14ac:dyDescent="0.2">
      <c r="K172" s="778"/>
    </row>
    <row r="173" spans="2:11" ht="15" customHeight="1" x14ac:dyDescent="0.2">
      <c r="K173" s="778"/>
    </row>
    <row r="174" spans="2:11" ht="15" customHeight="1" x14ac:dyDescent="0.2">
      <c r="K174" s="778"/>
    </row>
    <row r="175" spans="2:11" ht="15" customHeight="1" x14ac:dyDescent="0.2">
      <c r="K175" s="778"/>
    </row>
    <row r="176" spans="2:11" ht="15" customHeight="1" x14ac:dyDescent="0.2">
      <c r="K176" s="778"/>
    </row>
    <row r="177" spans="11:11" ht="15" customHeight="1" x14ac:dyDescent="0.2">
      <c r="K177" s="778"/>
    </row>
    <row r="178" spans="11:11" ht="15" customHeight="1" x14ac:dyDescent="0.2">
      <c r="K178" s="778"/>
    </row>
    <row r="179" spans="11:11" ht="15" customHeight="1" x14ac:dyDescent="0.2">
      <c r="K179" s="778"/>
    </row>
    <row r="180" spans="11:11" ht="15" customHeight="1" x14ac:dyDescent="0.2">
      <c r="K180" s="778"/>
    </row>
    <row r="181" spans="11:11" ht="15" customHeight="1" x14ac:dyDescent="0.2">
      <c r="K181" s="778"/>
    </row>
    <row r="182" spans="11:11" ht="15" customHeight="1" x14ac:dyDescent="0.2">
      <c r="K182" s="778"/>
    </row>
    <row r="183" spans="11:11" ht="15" customHeight="1" x14ac:dyDescent="0.2">
      <c r="K183" s="778"/>
    </row>
    <row r="184" spans="11:11" ht="15" customHeight="1" x14ac:dyDescent="0.2">
      <c r="K184" s="778"/>
    </row>
    <row r="185" spans="11:11" x14ac:dyDescent="0.2">
      <c r="K185" s="778"/>
    </row>
    <row r="186" spans="11:11" x14ac:dyDescent="0.2">
      <c r="K186" s="778"/>
    </row>
    <row r="187" spans="11:11" x14ac:dyDescent="0.2">
      <c r="K187" s="778"/>
    </row>
    <row r="188" spans="11:11" x14ac:dyDescent="0.2">
      <c r="K188" s="778"/>
    </row>
    <row r="189" spans="11:11" x14ac:dyDescent="0.2">
      <c r="K189" s="778"/>
    </row>
    <row r="190" spans="11:11" x14ac:dyDescent="0.2">
      <c r="K190" s="778"/>
    </row>
  </sheetData>
  <mergeCells count="10">
    <mergeCell ref="B6:J6"/>
    <mergeCell ref="B7:J7"/>
    <mergeCell ref="B8:J8"/>
    <mergeCell ref="B9:J9"/>
    <mergeCell ref="B11:B13"/>
    <mergeCell ref="C11:F11"/>
    <mergeCell ref="G11:H12"/>
    <mergeCell ref="I11:J12"/>
    <mergeCell ref="C12:D12"/>
    <mergeCell ref="E12:F12"/>
  </mergeCells>
  <pageMargins left="0.7" right="0.7" top="0.75" bottom="0.75" header="0.3" footer="0.3"/>
  <pageSetup scale="67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Reportes e Informes" ma:contentTypeID="0x010100A5CBAA288346DF4BBEA9C2B9DE0F51FC00A9A9CD13BDFBAF47A8418C465C53C6D6" ma:contentTypeVersion="40" ma:contentTypeDescription="Tipo de contenido para reportes e informes" ma:contentTypeScope="" ma:versionID="e508e1f4d92a4bf8d3a16c94f11aa749">
  <xsd:schema xmlns:xsd="http://www.w3.org/2001/XMLSchema" xmlns:xs="http://www.w3.org/2001/XMLSchema" xmlns:p="http://schemas.microsoft.com/office/2006/metadata/properties" xmlns:ns2="50c9ad05-f14b-4b4b-ac8d-cc1aab761679" xmlns:ns3="4d53abad-067f-4dc2-ab09-89be0e02cd42" targetNamespace="http://schemas.microsoft.com/office/2006/metadata/properties" ma:root="true" ma:fieldsID="d0c9ad3f94f3cffeb21cb07859bec87b" ns2:_="" ns3:_="">
    <xsd:import namespace="50c9ad05-f14b-4b4b-ac8d-cc1aab761679"/>
    <xsd:import namespace="4d53abad-067f-4dc2-ab09-89be0e02cd42"/>
    <xsd:element name="properties">
      <xsd:complexType>
        <xsd:sequence>
          <xsd:element name="documentManagement">
            <xsd:complexType>
              <xsd:all>
                <xsd:element ref="ns2:NumeroPublicacion" minOccurs="0"/>
                <xsd:element ref="ns2:DescripcionTextoEnriquecido" minOccurs="0"/>
                <xsd:element ref="ns2:FechaPublicacion" minOccurs="0"/>
                <xsd:element ref="ns2:Portada" minOccurs="0"/>
                <xsd:element ref="ns2:PeriodoReferencia" minOccurs="0"/>
                <xsd:element ref="ns3:MostrarPanelDescargas" minOccurs="0"/>
                <xsd:element ref="ns3:PublicacionPrincipal" minOccurs="0"/>
                <xsd:element ref="ns3:a65f39dcc1cc4605a265e41cc5b1805e" minOccurs="0"/>
                <xsd:element ref="ns3:k5218e2f12804ff49960f676b33e6077" minOccurs="0"/>
                <xsd:element ref="ns2:TaxCatchAll" minOccurs="0"/>
                <xsd:element ref="ns3:l50d1e52690547528a197d25d7743edf" minOccurs="0"/>
                <xsd:element ref="ns2:TaxCatchAllLabel" minOccurs="0"/>
                <xsd:element ref="ns3:i3600b5ac6a14d83958b1325b7fbb708" minOccurs="0"/>
                <xsd:element ref="ns3:k2c6f425ae1f46a4a937a8d8af7f7db7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c9ad05-f14b-4b4b-ac8d-cc1aab761679" elementFormDefault="qualified">
    <xsd:import namespace="http://schemas.microsoft.com/office/2006/documentManagement/types"/>
    <xsd:import namespace="http://schemas.microsoft.com/office/infopath/2007/PartnerControls"/>
    <xsd:element name="NumeroPublicacion" ma:index="1" nillable="true" ma:displayName="NumeroPublicacion" ma:decimals="0" ma:internalName="NumeroPublicacion">
      <xsd:simpleType>
        <xsd:restriction base="dms:Number"/>
      </xsd:simpleType>
    </xsd:element>
    <xsd:element name="DescripcionTextoEnriquecido" ma:index="3" nillable="true" ma:displayName="DescripcionTextoEnriquecido" ma:description="Columna de sitio para el ingreso de la descripción de documentos." ma:internalName="DescripcionTextoEnriquecido" ma:readOnly="false">
      <xsd:simpleType>
        <xsd:restriction base="dms:Unknown"/>
      </xsd:simpleType>
    </xsd:element>
    <xsd:element name="FechaPublicacion" ma:index="4" nillable="true" ma:displayName="FechaPublicacionITCER" ma:default="[today]" ma:format="DateOnly" ma:internalName="FechaPublicacion">
      <xsd:simpleType>
        <xsd:restriction base="dms:DateTime"/>
      </xsd:simpleType>
    </xsd:element>
    <xsd:element name="Portada" ma:index="5" nillable="true" ma:displayName="Portada" ma:format="Image" ma:internalName="Portada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PeriodoReferencia" ma:index="6" nillable="true" ma:displayName="PeriodoReferencia" ma:description="Columna de sitio para ingresar el periodo de referencia del documento." ma:internalName="PeriodoReferencia">
      <xsd:simpleType>
        <xsd:restriction base="dms:Text">
          <xsd:maxLength value="255"/>
        </xsd:restriction>
      </xsd:simpleType>
    </xsd:element>
    <xsd:element name="TaxCatchAll" ma:index="16" nillable="true" ma:displayName="Taxonomy Catch All Column" ma:hidden="true" ma:list="{2f789c9d-e4ef-4eb7-8097-56c6eccdb1b4}" ma:internalName="TaxCatchAll" ma:showField="CatchAllData" ma:web="50c9ad05-f14b-4b4b-ac8d-cc1aab76167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8" nillable="true" ma:displayName="Taxonomy Catch All Column1" ma:hidden="true" ma:list="{2f789c9d-e4ef-4eb7-8097-56c6eccdb1b4}" ma:internalName="TaxCatchAllLabel" ma:readOnly="true" ma:showField="CatchAllDataLabel" ma:web="50c9ad05-f14b-4b4b-ac8d-cc1aab76167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53abad-067f-4dc2-ab09-89be0e02cd42" elementFormDefault="qualified">
    <xsd:import namespace="http://schemas.microsoft.com/office/2006/documentManagement/types"/>
    <xsd:import namespace="http://schemas.microsoft.com/office/infopath/2007/PartnerControls"/>
    <xsd:element name="MostrarPanelDescargas" ma:index="11" nillable="true" ma:displayName="MostrarPanelDescargas" ma:default="0" ma:internalName="MostrarPanelDescargas">
      <xsd:simpleType>
        <xsd:restriction base="dms:Boolean"/>
      </xsd:simpleType>
    </xsd:element>
    <xsd:element name="PublicacionPrincipal" ma:index="12" nillable="true" ma:displayName="PublicacionPrincipal" ma:default="0" ma:internalName="PublicacionPrincipal">
      <xsd:simpleType>
        <xsd:restriction base="dms:Boolean"/>
      </xsd:simpleType>
    </xsd:element>
    <xsd:element name="a65f39dcc1cc4605a265e41cc5b1805e" ma:index="13" nillable="true" ma:taxonomy="true" ma:internalName="a65f39dcc1cc4605a265e41cc5b1805e" ma:taxonomyFieldName="Etiquetas" ma:displayName="Etiquetas" ma:default="8;#Agregados monetarios|291a5043-31ea-437b-9b47-ca8e08884a90" ma:fieldId="{a65f39dc-c1cc-4605-a265-e41cc5b1805e}" ma:taxonomyMulti="true" ma:sspId="f624eb60-d1e5-4fda-86b2-4442eda4e4b9" ma:termSetId="5e9f7e68-c0fa-484d-a73f-3e4906055fd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5218e2f12804ff49960f676b33e6077" ma:index="15" nillable="true" ma:taxonomy="true" ma:internalName="k5218e2f12804ff49960f676b33e6077" ma:taxonomyFieldName="Periodicidad" ma:displayName="Periodicidad" ma:default="10;#Mensual|8936001e-3b6d-4849-bfa4-eaaed2965630" ma:fieldId="{45218e2f-1280-4ff4-9960-f676b33e6077}" ma:sspId="f624eb60-d1e5-4fda-86b2-4442eda4e4b9" ma:termSetId="6d386c43-8feb-4bdb-8258-50d4d5bf42e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50d1e52690547528a197d25d7743edf" ma:index="17" nillable="true" ma:taxonomy="true" ma:internalName="l50d1e52690547528a197d25d7743edf" ma:taxonomyFieldName="SectoresEconomicos" ma:displayName="SectoresEconomicos" ma:default="27;#Sector real|1c43d441-1527-4536-b2af-42bfacf4c529" ma:fieldId="{550d1e52-6905-4752-8a19-7d25d7743edf}" ma:sspId="f624eb60-d1e5-4fda-86b2-4442eda4e4b9" ma:termSetId="27dc244c-1a59-4dd4-92e8-18cb1d33ed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3600b5ac6a14d83958b1325b7fbb708" ma:index="19" nillable="true" ma:taxonomy="true" ma:internalName="i3600b5ac6a14d83958b1325b7fbb708" ma:taxonomyFieldName="SectoresInteresados" ma:displayName="SectoresInteresados" ma:default="12;#Gobierno|ff408f01-3b58-4bee-bf2a-457cded9f6d0" ma:fieldId="{23600b5a-c6a1-4d83-958b-1325b7fbb708}" ma:taxonomyMulti="true" ma:sspId="f624eb60-d1e5-4fda-86b2-4442eda4e4b9" ma:termSetId="4158e56f-0a12-4722-be18-319139d7c1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2c6f425ae1f46a4a937a8d8af7f7db7" ma:index="24" nillable="true" ma:taxonomy="true" ma:internalName="k2c6f425ae1f46a4a937a8d8af7f7db7" ma:taxonomyFieldName="Tematica" ma:displayName="Tematica" ma:default="84;#Indice de Precios al Consumidor|55f00ea4-0971-4535-960e-21b1c0323924" ma:fieldId="{42c6f425-ae1f-46a4-a937-a8d8af7f7db7}" ma:sspId="f624eb60-d1e5-4fda-86b2-4442eda4e4b9" ma:termSetId="82b1782f-ebb2-4d47-b482-bc8ee851f01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7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28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9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5" ma:displayName="Tipo de contenido"/>
        <xsd:element ref="dc:title" minOccurs="0" maxOccurs="1" ma:index="23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5218e2f12804ff49960f676b33e6077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Semanal</TermName>
          <TermId xmlns="http://schemas.microsoft.com/office/infopath/2007/PartnerControls">af3dfe60-86e4-4afa-a3f7-64216992cefe</TermId>
        </TermInfo>
      </Terms>
    </k5218e2f12804ff49960f676b33e6077>
    <l50d1e52690547528a197d25d7743edf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Sector monetario</TermName>
          <TermId xmlns="http://schemas.microsoft.com/office/infopath/2007/PartnerControls">b568b624-afb2-41df-8930-19b06ea05ba5</TermId>
        </TermInfo>
      </Terms>
    </l50d1e52690547528a197d25d7743edf>
    <a65f39dcc1cc4605a265e41cc5b1805e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Resumen Ejecutivo</TermName>
          <TermId xmlns="http://schemas.microsoft.com/office/infopath/2007/PartnerControls">5c1f55e3-e4d5-4247-a97e-b45550063559</TermId>
        </TermInfo>
      </Terms>
    </a65f39dcc1cc4605a265e41cc5b1805e>
    <_dlc_DocId xmlns="4d53abad-067f-4dc2-ab09-89be0e02cd42">5VWPXJC374A3-542615744-1945</_dlc_DocId>
    <TaxCatchAll xmlns="50c9ad05-f14b-4b4b-ac8d-cc1aab761679">
      <Value>67</Value>
      <Value>66</Value>
      <Value>47</Value>
      <Value>12</Value>
      <Value>11</Value>
      <Value>61</Value>
      <Value>60</Value>
      <Value>59</Value>
      <Value>170</Value>
    </TaxCatchAll>
    <_dlc_DocIdUrl xmlns="4d53abad-067f-4dc2-ab09-89be0e02cd42">
      <Url>https://www.bch.hn:10443/estadisticos/EF/_layouts/15/DocIdRedir.aspx?ID=5VWPXJC374A3-542615744-1945</Url>
      <Description>5VWPXJC374A3-542615744-1945</Description>
    </_dlc_DocIdUrl>
    <i3600b5ac6a14d83958b1325b7fbb708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Gobierno</TermName>
          <TermId xmlns="http://schemas.microsoft.com/office/infopath/2007/PartnerControls">ff408f01-3b58-4bee-bf2a-457cded9f6d0</TermId>
        </TermInfo>
        <TermInfo xmlns="http://schemas.microsoft.com/office/infopath/2007/PartnerControls">
          <TermName xmlns="http://schemas.microsoft.com/office/infopath/2007/PartnerControls">Empresas</TermName>
          <TermId xmlns="http://schemas.microsoft.com/office/infopath/2007/PartnerControls">29f353a4-4d5f-4d40-bb58-5d7522878d50</TermId>
        </TermInfo>
        <TermInfo xmlns="http://schemas.microsoft.com/office/infopath/2007/PartnerControls">
          <TermName xmlns="http://schemas.microsoft.com/office/infopath/2007/PartnerControls">Organización internacional</TermName>
          <TermId xmlns="http://schemas.microsoft.com/office/infopath/2007/PartnerControls">13651ef5-3ffb-4dc2-b69c-4adba880538c</TermId>
        </TermInfo>
        <TermInfo xmlns="http://schemas.microsoft.com/office/infopath/2007/PartnerControls">
          <TermName xmlns="http://schemas.microsoft.com/office/infopath/2007/PartnerControls">Público en general</TermName>
          <TermId xmlns="http://schemas.microsoft.com/office/infopath/2007/PartnerControls">e392b94e-3b20-41be-9a60-4b59b3f3a43a</TermId>
        </TermInfo>
        <TermInfo xmlns="http://schemas.microsoft.com/office/infopath/2007/PartnerControls">
          <TermName xmlns="http://schemas.microsoft.com/office/infopath/2007/PartnerControls">Sector Educativo</TermName>
          <TermId xmlns="http://schemas.microsoft.com/office/infopath/2007/PartnerControls">8f7d24ca-270a-40ec-a79d-9b89b8623472</TermId>
        </TermInfo>
      </Terms>
    </i3600b5ac6a14d83958b1325b7fbb708>
    <k2c6f425ae1f46a4a937a8d8af7f7db7 xmlns="4d53abad-067f-4dc2-ab09-89be0e02cd42">
      <Terms xmlns="http://schemas.microsoft.com/office/infopath/2007/PartnerControls">
        <TermInfo xmlns="http://schemas.microsoft.com/office/infopath/2007/PartnerControls">
          <TermName xmlns="http://schemas.microsoft.com/office/infopath/2007/PartnerControls">Resumen Ejecutivo Semanal de Indicadores del Sistema Financiero</TermName>
          <TermId xmlns="http://schemas.microsoft.com/office/infopath/2007/PartnerControls">48463843-edaf-4f2c-81f4-992de6ce5598</TermId>
        </TermInfo>
      </Terms>
    </k2c6f425ae1f46a4a937a8d8af7f7db7>
    <Portada xmlns="50c9ad05-f14b-4b4b-ac8d-cc1aab761679">
      <Url>https://www.bch.hn:10443/estadisticos/EF/PublishingImages/Portadas/Portadas%20Genericas/RESUMEN%20EJECUTIVO%20SEMANAL%20DE%20INDICADORES%20DEL%20SISTEMA%20FINANCIERO%20PORTAL.jpg</Url>
      <Description xsi:nil="true"/>
    </Portada>
    <DescripcionTextoEnriquecido xmlns="50c9ad05-f14b-4b4b-ac8d-cc1aab761679" xsi:nil="true"/>
    <MostrarPanelDescargas xmlns="4d53abad-067f-4dc2-ab09-89be0e02cd42">false</MostrarPanelDescargas>
    <NumeroPublicacion xmlns="50c9ad05-f14b-4b4b-ac8d-cc1aab761679">290</NumeroPublicacion>
    <FechaPublicacion xmlns="50c9ad05-f14b-4b4b-ac8d-cc1aab761679">2026-10-02T23:26:31+00:00</FechaPublicacion>
    <PeriodoReferencia xmlns="50c9ad05-f14b-4b4b-ac8d-cc1aab761679" xsi:nil="true"/>
    <PublicacionPrincipal xmlns="4d53abad-067f-4dc2-ab09-89be0e02cd42">false</PublicacionPrincipal>
  </documentManagement>
</p:properties>
</file>

<file path=customXml/itemProps1.xml><?xml version="1.0" encoding="utf-8"?>
<ds:datastoreItem xmlns:ds="http://schemas.openxmlformats.org/officeDocument/2006/customXml" ds:itemID="{679D496F-9D18-4BEC-8337-DB0D8EE8AB94}"/>
</file>

<file path=customXml/itemProps2.xml><?xml version="1.0" encoding="utf-8"?>
<ds:datastoreItem xmlns:ds="http://schemas.openxmlformats.org/officeDocument/2006/customXml" ds:itemID="{7EE90BAA-4453-4A4A-BA89-3B760E60021F}"/>
</file>

<file path=customXml/itemProps3.xml><?xml version="1.0" encoding="utf-8"?>
<ds:datastoreItem xmlns:ds="http://schemas.openxmlformats.org/officeDocument/2006/customXml" ds:itemID="{B4630C5F-CE59-438E-9DBF-94D9120AF105}"/>
</file>

<file path=customXml/itemProps4.xml><?xml version="1.0" encoding="utf-8"?>
<ds:datastoreItem xmlns:ds="http://schemas.openxmlformats.org/officeDocument/2006/customXml" ds:itemID="{51929EC5-E603-4530-9096-441B449A50E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7</vt:i4>
      </vt:variant>
      <vt:variant>
        <vt:lpstr>Rangos con nombre</vt:lpstr>
      </vt:variant>
      <vt:variant>
        <vt:i4>9</vt:i4>
      </vt:variant>
    </vt:vector>
  </HeadingPairs>
  <TitlesOfParts>
    <vt:vector size="16" baseType="lpstr">
      <vt:lpstr>Cuadro 1</vt:lpstr>
      <vt:lpstr>Cuadro 2</vt:lpstr>
      <vt:lpstr>Cuadro 3</vt:lpstr>
      <vt:lpstr>Cuadro 4</vt:lpstr>
      <vt:lpstr>Cuadro 5</vt:lpstr>
      <vt:lpstr>Cuadro 6</vt:lpstr>
      <vt:lpstr>Cuadro 7</vt:lpstr>
      <vt:lpstr>'Cuadro 2'!\A</vt:lpstr>
      <vt:lpstr>'Cuadro 2'!\M</vt:lpstr>
      <vt:lpstr>'Cuadro 1'!Área_de_impresión</vt:lpstr>
      <vt:lpstr>'Cuadro 2'!Área_de_impresión</vt:lpstr>
      <vt:lpstr>'Cuadro 3'!Área_de_impresión</vt:lpstr>
      <vt:lpstr>'Cuadro 4'!Área_de_impresión</vt:lpstr>
      <vt:lpstr>'Cuadro 5'!Área_de_impresión</vt:lpstr>
      <vt:lpstr>'Cuadro 6'!Área_de_impresión</vt:lpstr>
      <vt:lpstr>'Cuadro 5'!Títulos_a_imprimir</vt:lpstr>
    </vt:vector>
  </TitlesOfParts>
  <Company>BCH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Nathaly Franshell Giron Zambrano</dc:creator>
  <cp:lastModifiedBy>Nathaly Franshell Giron Zambrano</cp:lastModifiedBy>
  <dcterms:created xsi:type="dcterms:W3CDTF">2026-10-02T23:22:46Z</dcterms:created>
  <dcterms:modified xsi:type="dcterms:W3CDTF">2026-10-02T23:23:53Z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0x010100A5CBAA288346DF4BBEA9C2B9DE0F51FC00A9A9CD13BDFBAF47A8418C465C53C6D6</vt:lpwstr>
  </property>
  <property fmtid="{D5CDD505-2E9C-101B-9397-08002B2CF9AE}" pid="3" name="_dlc_DocIdItemGuid">
    <vt:lpwstr>a8f294f7-eef0-4e5a-a027-b92821241df5</vt:lpwstr>
  </property>
  <property fmtid="{D5CDD505-2E9C-101B-9397-08002B2CF9AE}" pid="4" name="SectoresEconomicos">
    <vt:lpwstr>11;#Sector monetario|b568b624-afb2-41df-8930-19b06ea05ba5</vt:lpwstr>
  </property>
  <property fmtid="{D5CDD505-2E9C-101B-9397-08002B2CF9AE}" pid="5" name="Etiquetas">
    <vt:lpwstr>59;#Resumen Ejecutivo|5c1f55e3-e4d5-4247-a97e-b45550063559</vt:lpwstr>
  </property>
  <property fmtid="{D5CDD505-2E9C-101B-9397-08002B2CF9AE}" pid="6" name="Tematica">
    <vt:lpwstr>170;#Resumen Ejecutivo Semanal de Indicadores del Sistema Financiero|48463843-edaf-4f2c-81f4-992de6ce5598</vt:lpwstr>
  </property>
  <property fmtid="{D5CDD505-2E9C-101B-9397-08002B2CF9AE}" pid="7" name="Periodicidad">
    <vt:lpwstr>60;#Semanal|af3dfe60-86e4-4afa-a3f7-64216992cefe</vt:lpwstr>
  </property>
  <property fmtid="{D5CDD505-2E9C-101B-9397-08002B2CF9AE}" pid="8" name="SectoresInteresados">
    <vt:lpwstr>12;#Gobierno|ff408f01-3b58-4bee-bf2a-457cded9f6d0;#61;#Empresas|29f353a4-4d5f-4d40-bb58-5d7522878d50;#67;#Organización internacional|13651ef5-3ffb-4dc2-b69c-4adba880538c;#47;#Público en general|e392b94e-3b20-41be-9a60-4b59b3f3a43a;#66;#Sector Educativo|8f7d24ca-270a-40ec-a79d-9b89b8623472</vt:lpwstr>
  </property>
</Properties>
</file>